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78"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99FF66"/>
    <a:srgbClr val="9900CC"/>
    <a:srgbClr val="00FFFF"/>
    <a:srgbClr val="FFFF99"/>
    <a:srgbClr val="0000FF"/>
    <a:srgbClr val="FF00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7E3C6-0B61-47CA-9201-4B70488A78EC}" v="9" dt="2023-05-17T09:56:43.3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6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8042F48-C779-DD7B-EFF1-57AEB4108F89}"/>
              </a:ext>
            </a:extLst>
          </p:cNvPr>
          <p:cNvSpPr>
            <a:spLocks noGrp="1"/>
          </p:cNvSpPr>
          <p:nvPr>
            <p:ph type="ctrTitle"/>
          </p:nvPr>
        </p:nvSpPr>
        <p:spPr>
          <a:xfrm>
            <a:off x="1143000" y="1122363"/>
            <a:ext cx="6858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a16="http://schemas.microsoft.com/office/drawing/2014/main" id="{AD9CABBF-AB37-1A2A-8647-7FBEA65FF38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a16="http://schemas.microsoft.com/office/drawing/2014/main" id="{B62EAF08-C326-935B-DB25-D8EC0F405937}"/>
              </a:ext>
            </a:extLst>
          </p:cNvPr>
          <p:cNvSpPr>
            <a:spLocks noGrp="1"/>
          </p:cNvSpPr>
          <p:nvPr>
            <p:ph type="dt" sz="half" idx="10"/>
          </p:nvPr>
        </p:nvSpPr>
        <p:spPr/>
        <p:txBody>
          <a:bodyPr/>
          <a:lstStyle>
            <a:lvl1pPr>
              <a:defRPr/>
            </a:lvl1pPr>
          </a:lstStyle>
          <a:p>
            <a:endParaRPr lang="en-US" altLang="vi-VN"/>
          </a:p>
        </p:txBody>
      </p:sp>
      <p:sp>
        <p:nvSpPr>
          <p:cNvPr id="5" name="Chỗ dành sẵn cho Chân trang 4">
            <a:extLst>
              <a:ext uri="{FF2B5EF4-FFF2-40B4-BE49-F238E27FC236}">
                <a16:creationId xmlns:a16="http://schemas.microsoft.com/office/drawing/2014/main" id="{53087858-ED24-2965-D079-BDE1E1782A0C}"/>
              </a:ext>
            </a:extLst>
          </p:cNvPr>
          <p:cNvSpPr>
            <a:spLocks noGrp="1"/>
          </p:cNvSpPr>
          <p:nvPr>
            <p:ph type="ftr" sz="quarter" idx="11"/>
          </p:nvPr>
        </p:nvSpPr>
        <p:spPr/>
        <p:txBody>
          <a:bodyPr/>
          <a:lstStyle>
            <a:lvl1pPr>
              <a:defRPr/>
            </a:lvl1pPr>
          </a:lstStyle>
          <a:p>
            <a:endParaRPr lang="en-US" altLang="vi-VN"/>
          </a:p>
        </p:txBody>
      </p:sp>
      <p:sp>
        <p:nvSpPr>
          <p:cNvPr id="6" name="Chỗ dành sẵn cho Số hiệu Bản chiếu 5">
            <a:extLst>
              <a:ext uri="{FF2B5EF4-FFF2-40B4-BE49-F238E27FC236}">
                <a16:creationId xmlns:a16="http://schemas.microsoft.com/office/drawing/2014/main" id="{B42C0C83-2E62-8FDB-63C3-2D3080B9C33A}"/>
              </a:ext>
            </a:extLst>
          </p:cNvPr>
          <p:cNvSpPr>
            <a:spLocks noGrp="1"/>
          </p:cNvSpPr>
          <p:nvPr>
            <p:ph type="sldNum" sz="quarter" idx="12"/>
          </p:nvPr>
        </p:nvSpPr>
        <p:spPr/>
        <p:txBody>
          <a:bodyPr/>
          <a:lstStyle>
            <a:lvl1pPr>
              <a:defRPr/>
            </a:lvl1pPr>
          </a:lstStyle>
          <a:p>
            <a:fld id="{3C3B4506-4DA1-4065-9CE6-57B67D23C620}" type="slidenum">
              <a:rPr lang="en-US" altLang="vi-VN"/>
              <a:pPr/>
              <a:t>‹#›</a:t>
            </a:fld>
            <a:endParaRPr lang="en-US" altLang="vi-VN"/>
          </a:p>
        </p:txBody>
      </p:sp>
    </p:spTree>
    <p:extLst>
      <p:ext uri="{BB962C8B-B14F-4D97-AF65-F5344CB8AC3E}">
        <p14:creationId xmlns:p14="http://schemas.microsoft.com/office/powerpoint/2010/main" val="134051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F61C261-E00E-8CE2-9C51-D8016E7953FD}"/>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a16="http://schemas.microsoft.com/office/drawing/2014/main" id="{654AB3BD-2740-118A-EA3D-1259607B1325}"/>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C366DFB2-0A87-8BB5-7752-E546CF648785}"/>
              </a:ext>
            </a:extLst>
          </p:cNvPr>
          <p:cNvSpPr>
            <a:spLocks noGrp="1"/>
          </p:cNvSpPr>
          <p:nvPr>
            <p:ph type="dt" sz="half" idx="10"/>
          </p:nvPr>
        </p:nvSpPr>
        <p:spPr/>
        <p:txBody>
          <a:bodyPr/>
          <a:lstStyle>
            <a:lvl1pPr>
              <a:defRPr/>
            </a:lvl1pPr>
          </a:lstStyle>
          <a:p>
            <a:endParaRPr lang="en-US" altLang="vi-VN"/>
          </a:p>
        </p:txBody>
      </p:sp>
      <p:sp>
        <p:nvSpPr>
          <p:cNvPr id="5" name="Chỗ dành sẵn cho Chân trang 4">
            <a:extLst>
              <a:ext uri="{FF2B5EF4-FFF2-40B4-BE49-F238E27FC236}">
                <a16:creationId xmlns:a16="http://schemas.microsoft.com/office/drawing/2014/main" id="{B1AA2E49-515C-2109-14FD-463ADF0C5306}"/>
              </a:ext>
            </a:extLst>
          </p:cNvPr>
          <p:cNvSpPr>
            <a:spLocks noGrp="1"/>
          </p:cNvSpPr>
          <p:nvPr>
            <p:ph type="ftr" sz="quarter" idx="11"/>
          </p:nvPr>
        </p:nvSpPr>
        <p:spPr/>
        <p:txBody>
          <a:bodyPr/>
          <a:lstStyle>
            <a:lvl1pPr>
              <a:defRPr/>
            </a:lvl1pPr>
          </a:lstStyle>
          <a:p>
            <a:endParaRPr lang="en-US" altLang="vi-VN"/>
          </a:p>
        </p:txBody>
      </p:sp>
      <p:sp>
        <p:nvSpPr>
          <p:cNvPr id="6" name="Chỗ dành sẵn cho Số hiệu Bản chiếu 5">
            <a:extLst>
              <a:ext uri="{FF2B5EF4-FFF2-40B4-BE49-F238E27FC236}">
                <a16:creationId xmlns:a16="http://schemas.microsoft.com/office/drawing/2014/main" id="{E202F1EA-E693-FC84-08D4-9D7376412C8B}"/>
              </a:ext>
            </a:extLst>
          </p:cNvPr>
          <p:cNvSpPr>
            <a:spLocks noGrp="1"/>
          </p:cNvSpPr>
          <p:nvPr>
            <p:ph type="sldNum" sz="quarter" idx="12"/>
          </p:nvPr>
        </p:nvSpPr>
        <p:spPr/>
        <p:txBody>
          <a:bodyPr/>
          <a:lstStyle>
            <a:lvl1pPr>
              <a:defRPr/>
            </a:lvl1pPr>
          </a:lstStyle>
          <a:p>
            <a:fld id="{BDE503B5-9B6C-42DC-AAA9-B50B24D4247C}" type="slidenum">
              <a:rPr lang="en-US" altLang="vi-VN"/>
              <a:pPr/>
              <a:t>‹#›</a:t>
            </a:fld>
            <a:endParaRPr lang="en-US" altLang="vi-VN"/>
          </a:p>
        </p:txBody>
      </p:sp>
    </p:spTree>
    <p:extLst>
      <p:ext uri="{BB962C8B-B14F-4D97-AF65-F5344CB8AC3E}">
        <p14:creationId xmlns:p14="http://schemas.microsoft.com/office/powerpoint/2010/main" val="245857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D08D025B-DDC2-8337-F148-657037128656}"/>
              </a:ext>
            </a:extLst>
          </p:cNvPr>
          <p:cNvSpPr>
            <a:spLocks noGrp="1"/>
          </p:cNvSpPr>
          <p:nvPr>
            <p:ph type="title" orient="vert"/>
          </p:nvPr>
        </p:nvSpPr>
        <p:spPr>
          <a:xfrm>
            <a:off x="6629400" y="274638"/>
            <a:ext cx="2057400" cy="5851525"/>
          </a:xfrm>
        </p:spPr>
        <p:txBody>
          <a:bodyPr vert="eaVert"/>
          <a:lstStyle/>
          <a:p>
            <a:r>
              <a:rPr lang="vi-VN"/>
              <a:t>Bấm để sửa kiểu tiêu đề Bản cái</a:t>
            </a:r>
          </a:p>
        </p:txBody>
      </p:sp>
      <p:sp>
        <p:nvSpPr>
          <p:cNvPr id="3" name="Chỗ dành sẵn cho Văn bản Dọc 2">
            <a:extLst>
              <a:ext uri="{FF2B5EF4-FFF2-40B4-BE49-F238E27FC236}">
                <a16:creationId xmlns:a16="http://schemas.microsoft.com/office/drawing/2014/main" id="{D4DCBCFD-DC0E-0CB1-0664-FF7C0CA67AFD}"/>
              </a:ext>
            </a:extLst>
          </p:cNvPr>
          <p:cNvSpPr>
            <a:spLocks noGrp="1"/>
          </p:cNvSpPr>
          <p:nvPr>
            <p:ph type="body" orient="vert" idx="1"/>
          </p:nvPr>
        </p:nvSpPr>
        <p:spPr>
          <a:xfrm>
            <a:off x="457200" y="274638"/>
            <a:ext cx="6019800" cy="5851525"/>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7A1BC60A-85F6-FDEA-A8D6-7ACD032C4F8C}"/>
              </a:ext>
            </a:extLst>
          </p:cNvPr>
          <p:cNvSpPr>
            <a:spLocks noGrp="1"/>
          </p:cNvSpPr>
          <p:nvPr>
            <p:ph type="dt" sz="half" idx="10"/>
          </p:nvPr>
        </p:nvSpPr>
        <p:spPr/>
        <p:txBody>
          <a:bodyPr/>
          <a:lstStyle>
            <a:lvl1pPr>
              <a:defRPr/>
            </a:lvl1pPr>
          </a:lstStyle>
          <a:p>
            <a:endParaRPr lang="en-US" altLang="vi-VN"/>
          </a:p>
        </p:txBody>
      </p:sp>
      <p:sp>
        <p:nvSpPr>
          <p:cNvPr id="5" name="Chỗ dành sẵn cho Chân trang 4">
            <a:extLst>
              <a:ext uri="{FF2B5EF4-FFF2-40B4-BE49-F238E27FC236}">
                <a16:creationId xmlns:a16="http://schemas.microsoft.com/office/drawing/2014/main" id="{6A7DC837-AC45-141A-95FE-3BBBE464C8F0}"/>
              </a:ext>
            </a:extLst>
          </p:cNvPr>
          <p:cNvSpPr>
            <a:spLocks noGrp="1"/>
          </p:cNvSpPr>
          <p:nvPr>
            <p:ph type="ftr" sz="quarter" idx="11"/>
          </p:nvPr>
        </p:nvSpPr>
        <p:spPr/>
        <p:txBody>
          <a:bodyPr/>
          <a:lstStyle>
            <a:lvl1pPr>
              <a:defRPr/>
            </a:lvl1pPr>
          </a:lstStyle>
          <a:p>
            <a:endParaRPr lang="en-US" altLang="vi-VN"/>
          </a:p>
        </p:txBody>
      </p:sp>
      <p:sp>
        <p:nvSpPr>
          <p:cNvPr id="6" name="Chỗ dành sẵn cho Số hiệu Bản chiếu 5">
            <a:extLst>
              <a:ext uri="{FF2B5EF4-FFF2-40B4-BE49-F238E27FC236}">
                <a16:creationId xmlns:a16="http://schemas.microsoft.com/office/drawing/2014/main" id="{2613F9AC-CF74-7929-CD72-2E133126420B}"/>
              </a:ext>
            </a:extLst>
          </p:cNvPr>
          <p:cNvSpPr>
            <a:spLocks noGrp="1"/>
          </p:cNvSpPr>
          <p:nvPr>
            <p:ph type="sldNum" sz="quarter" idx="12"/>
          </p:nvPr>
        </p:nvSpPr>
        <p:spPr/>
        <p:txBody>
          <a:bodyPr/>
          <a:lstStyle>
            <a:lvl1pPr>
              <a:defRPr/>
            </a:lvl1pPr>
          </a:lstStyle>
          <a:p>
            <a:fld id="{A155FF79-FF28-4C96-90FA-4B151634F6C8}" type="slidenum">
              <a:rPr lang="en-US" altLang="vi-VN"/>
              <a:pPr/>
              <a:t>‹#›</a:t>
            </a:fld>
            <a:endParaRPr lang="en-US" altLang="vi-VN"/>
          </a:p>
        </p:txBody>
      </p:sp>
    </p:spTree>
    <p:extLst>
      <p:ext uri="{BB962C8B-B14F-4D97-AF65-F5344CB8AC3E}">
        <p14:creationId xmlns:p14="http://schemas.microsoft.com/office/powerpoint/2010/main" val="208649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FEF7057-0F12-EAD7-97A2-F3D4E882FBCF}"/>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94710E02-F898-4CAB-67D5-341741F157FE}"/>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DFD7F1B9-6856-DCDC-043C-B55C09E25220}"/>
              </a:ext>
            </a:extLst>
          </p:cNvPr>
          <p:cNvSpPr>
            <a:spLocks noGrp="1"/>
          </p:cNvSpPr>
          <p:nvPr>
            <p:ph type="dt" sz="half" idx="10"/>
          </p:nvPr>
        </p:nvSpPr>
        <p:spPr/>
        <p:txBody>
          <a:bodyPr/>
          <a:lstStyle>
            <a:lvl1pPr>
              <a:defRPr/>
            </a:lvl1pPr>
          </a:lstStyle>
          <a:p>
            <a:endParaRPr lang="en-US" altLang="vi-VN"/>
          </a:p>
        </p:txBody>
      </p:sp>
      <p:sp>
        <p:nvSpPr>
          <p:cNvPr id="5" name="Chỗ dành sẵn cho Chân trang 4">
            <a:extLst>
              <a:ext uri="{FF2B5EF4-FFF2-40B4-BE49-F238E27FC236}">
                <a16:creationId xmlns:a16="http://schemas.microsoft.com/office/drawing/2014/main" id="{12631BE5-EF73-9B85-7CA3-173192F9F7C9}"/>
              </a:ext>
            </a:extLst>
          </p:cNvPr>
          <p:cNvSpPr>
            <a:spLocks noGrp="1"/>
          </p:cNvSpPr>
          <p:nvPr>
            <p:ph type="ftr" sz="quarter" idx="11"/>
          </p:nvPr>
        </p:nvSpPr>
        <p:spPr/>
        <p:txBody>
          <a:bodyPr/>
          <a:lstStyle>
            <a:lvl1pPr>
              <a:defRPr/>
            </a:lvl1pPr>
          </a:lstStyle>
          <a:p>
            <a:endParaRPr lang="en-US" altLang="vi-VN"/>
          </a:p>
        </p:txBody>
      </p:sp>
      <p:sp>
        <p:nvSpPr>
          <p:cNvPr id="6" name="Chỗ dành sẵn cho Số hiệu Bản chiếu 5">
            <a:extLst>
              <a:ext uri="{FF2B5EF4-FFF2-40B4-BE49-F238E27FC236}">
                <a16:creationId xmlns:a16="http://schemas.microsoft.com/office/drawing/2014/main" id="{45CE6DB8-61E6-5DEA-4897-687694429418}"/>
              </a:ext>
            </a:extLst>
          </p:cNvPr>
          <p:cNvSpPr>
            <a:spLocks noGrp="1"/>
          </p:cNvSpPr>
          <p:nvPr>
            <p:ph type="sldNum" sz="quarter" idx="12"/>
          </p:nvPr>
        </p:nvSpPr>
        <p:spPr/>
        <p:txBody>
          <a:bodyPr/>
          <a:lstStyle>
            <a:lvl1pPr>
              <a:defRPr/>
            </a:lvl1pPr>
          </a:lstStyle>
          <a:p>
            <a:fld id="{8957561F-015D-478E-A8F6-8C747C5EB694}" type="slidenum">
              <a:rPr lang="en-US" altLang="vi-VN"/>
              <a:pPr/>
              <a:t>‹#›</a:t>
            </a:fld>
            <a:endParaRPr lang="en-US" altLang="vi-VN"/>
          </a:p>
        </p:txBody>
      </p:sp>
    </p:spTree>
    <p:extLst>
      <p:ext uri="{BB962C8B-B14F-4D97-AF65-F5344CB8AC3E}">
        <p14:creationId xmlns:p14="http://schemas.microsoft.com/office/powerpoint/2010/main" val="2766778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341B3A4-E3AE-E143-2ABB-7B8AB3B8F600}"/>
              </a:ext>
            </a:extLst>
          </p:cNvPr>
          <p:cNvSpPr>
            <a:spLocks noGrp="1"/>
          </p:cNvSpPr>
          <p:nvPr>
            <p:ph type="title"/>
          </p:nvPr>
        </p:nvSpPr>
        <p:spPr>
          <a:xfrm>
            <a:off x="623888" y="1709738"/>
            <a:ext cx="78867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a16="http://schemas.microsoft.com/office/drawing/2014/main" id="{5557C756-F642-3FBF-4B7B-AF83773313C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B7F1E885-7AA2-DFB4-48C8-CC0EC6FB1A13}"/>
              </a:ext>
            </a:extLst>
          </p:cNvPr>
          <p:cNvSpPr>
            <a:spLocks noGrp="1"/>
          </p:cNvSpPr>
          <p:nvPr>
            <p:ph type="dt" sz="half" idx="10"/>
          </p:nvPr>
        </p:nvSpPr>
        <p:spPr/>
        <p:txBody>
          <a:bodyPr/>
          <a:lstStyle>
            <a:lvl1pPr>
              <a:defRPr/>
            </a:lvl1pPr>
          </a:lstStyle>
          <a:p>
            <a:endParaRPr lang="en-US" altLang="vi-VN"/>
          </a:p>
        </p:txBody>
      </p:sp>
      <p:sp>
        <p:nvSpPr>
          <p:cNvPr id="5" name="Chỗ dành sẵn cho Chân trang 4">
            <a:extLst>
              <a:ext uri="{FF2B5EF4-FFF2-40B4-BE49-F238E27FC236}">
                <a16:creationId xmlns:a16="http://schemas.microsoft.com/office/drawing/2014/main" id="{14B45915-EA47-99BB-0BDE-19DB5DAE0341}"/>
              </a:ext>
            </a:extLst>
          </p:cNvPr>
          <p:cNvSpPr>
            <a:spLocks noGrp="1"/>
          </p:cNvSpPr>
          <p:nvPr>
            <p:ph type="ftr" sz="quarter" idx="11"/>
          </p:nvPr>
        </p:nvSpPr>
        <p:spPr/>
        <p:txBody>
          <a:bodyPr/>
          <a:lstStyle>
            <a:lvl1pPr>
              <a:defRPr/>
            </a:lvl1pPr>
          </a:lstStyle>
          <a:p>
            <a:endParaRPr lang="en-US" altLang="vi-VN"/>
          </a:p>
        </p:txBody>
      </p:sp>
      <p:sp>
        <p:nvSpPr>
          <p:cNvPr id="6" name="Chỗ dành sẵn cho Số hiệu Bản chiếu 5">
            <a:extLst>
              <a:ext uri="{FF2B5EF4-FFF2-40B4-BE49-F238E27FC236}">
                <a16:creationId xmlns:a16="http://schemas.microsoft.com/office/drawing/2014/main" id="{B1506BC0-657E-19B2-AA8B-28DF92BFD580}"/>
              </a:ext>
            </a:extLst>
          </p:cNvPr>
          <p:cNvSpPr>
            <a:spLocks noGrp="1"/>
          </p:cNvSpPr>
          <p:nvPr>
            <p:ph type="sldNum" sz="quarter" idx="12"/>
          </p:nvPr>
        </p:nvSpPr>
        <p:spPr/>
        <p:txBody>
          <a:bodyPr/>
          <a:lstStyle>
            <a:lvl1pPr>
              <a:defRPr/>
            </a:lvl1pPr>
          </a:lstStyle>
          <a:p>
            <a:fld id="{5B63002E-06E7-4550-B139-1A66F82C4926}" type="slidenum">
              <a:rPr lang="en-US" altLang="vi-VN"/>
              <a:pPr/>
              <a:t>‹#›</a:t>
            </a:fld>
            <a:endParaRPr lang="en-US" altLang="vi-VN"/>
          </a:p>
        </p:txBody>
      </p:sp>
    </p:spTree>
    <p:extLst>
      <p:ext uri="{BB962C8B-B14F-4D97-AF65-F5344CB8AC3E}">
        <p14:creationId xmlns:p14="http://schemas.microsoft.com/office/powerpoint/2010/main" val="411955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AE02FD0-D5EB-41FC-408E-F4C35F3B2C3F}"/>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35386618-F6AA-2920-80B3-475406375BBF}"/>
              </a:ext>
            </a:extLst>
          </p:cNvPr>
          <p:cNvSpPr>
            <a:spLocks noGrp="1"/>
          </p:cNvSpPr>
          <p:nvPr>
            <p:ph sz="half" idx="1"/>
          </p:nvPr>
        </p:nvSpPr>
        <p:spPr>
          <a:xfrm>
            <a:off x="457200" y="1600200"/>
            <a:ext cx="4038600" cy="452596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a16="http://schemas.microsoft.com/office/drawing/2014/main" id="{D964977E-389D-FC31-B32F-8D47D50E6EC7}"/>
              </a:ext>
            </a:extLst>
          </p:cNvPr>
          <p:cNvSpPr>
            <a:spLocks noGrp="1"/>
          </p:cNvSpPr>
          <p:nvPr>
            <p:ph sz="half" idx="2"/>
          </p:nvPr>
        </p:nvSpPr>
        <p:spPr>
          <a:xfrm>
            <a:off x="4648200" y="1600200"/>
            <a:ext cx="4038600" cy="452596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a16="http://schemas.microsoft.com/office/drawing/2014/main" id="{C9764593-6D55-E48F-16D1-661459A185CD}"/>
              </a:ext>
            </a:extLst>
          </p:cNvPr>
          <p:cNvSpPr>
            <a:spLocks noGrp="1"/>
          </p:cNvSpPr>
          <p:nvPr>
            <p:ph type="dt" sz="half" idx="10"/>
          </p:nvPr>
        </p:nvSpPr>
        <p:spPr/>
        <p:txBody>
          <a:bodyPr/>
          <a:lstStyle>
            <a:lvl1pPr>
              <a:defRPr/>
            </a:lvl1pPr>
          </a:lstStyle>
          <a:p>
            <a:endParaRPr lang="en-US" altLang="vi-VN"/>
          </a:p>
        </p:txBody>
      </p:sp>
      <p:sp>
        <p:nvSpPr>
          <p:cNvPr id="6" name="Chỗ dành sẵn cho Chân trang 5">
            <a:extLst>
              <a:ext uri="{FF2B5EF4-FFF2-40B4-BE49-F238E27FC236}">
                <a16:creationId xmlns:a16="http://schemas.microsoft.com/office/drawing/2014/main" id="{98954A16-676B-CB77-501D-B2CCE23FF0EF}"/>
              </a:ext>
            </a:extLst>
          </p:cNvPr>
          <p:cNvSpPr>
            <a:spLocks noGrp="1"/>
          </p:cNvSpPr>
          <p:nvPr>
            <p:ph type="ftr" sz="quarter" idx="11"/>
          </p:nvPr>
        </p:nvSpPr>
        <p:spPr/>
        <p:txBody>
          <a:bodyPr/>
          <a:lstStyle>
            <a:lvl1pPr>
              <a:defRPr/>
            </a:lvl1pPr>
          </a:lstStyle>
          <a:p>
            <a:endParaRPr lang="en-US" altLang="vi-VN"/>
          </a:p>
        </p:txBody>
      </p:sp>
      <p:sp>
        <p:nvSpPr>
          <p:cNvPr id="7" name="Chỗ dành sẵn cho Số hiệu Bản chiếu 6">
            <a:extLst>
              <a:ext uri="{FF2B5EF4-FFF2-40B4-BE49-F238E27FC236}">
                <a16:creationId xmlns:a16="http://schemas.microsoft.com/office/drawing/2014/main" id="{C32F14D6-9CAE-DB6A-8E20-29C146161E79}"/>
              </a:ext>
            </a:extLst>
          </p:cNvPr>
          <p:cNvSpPr>
            <a:spLocks noGrp="1"/>
          </p:cNvSpPr>
          <p:nvPr>
            <p:ph type="sldNum" sz="quarter" idx="12"/>
          </p:nvPr>
        </p:nvSpPr>
        <p:spPr/>
        <p:txBody>
          <a:bodyPr/>
          <a:lstStyle>
            <a:lvl1pPr>
              <a:defRPr/>
            </a:lvl1pPr>
          </a:lstStyle>
          <a:p>
            <a:fld id="{40CBE8E1-5ECF-449E-A534-B520C6FC73ED}" type="slidenum">
              <a:rPr lang="en-US" altLang="vi-VN"/>
              <a:pPr/>
              <a:t>‹#›</a:t>
            </a:fld>
            <a:endParaRPr lang="en-US" altLang="vi-VN"/>
          </a:p>
        </p:txBody>
      </p:sp>
    </p:spTree>
    <p:extLst>
      <p:ext uri="{BB962C8B-B14F-4D97-AF65-F5344CB8AC3E}">
        <p14:creationId xmlns:p14="http://schemas.microsoft.com/office/powerpoint/2010/main" val="365933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B6D518F-1C26-38C3-15B9-D2F334F7405D}"/>
              </a:ext>
            </a:extLst>
          </p:cNvPr>
          <p:cNvSpPr>
            <a:spLocks noGrp="1"/>
          </p:cNvSpPr>
          <p:nvPr>
            <p:ph type="title"/>
          </p:nvPr>
        </p:nvSpPr>
        <p:spPr>
          <a:xfrm>
            <a:off x="630238" y="365125"/>
            <a:ext cx="7886700" cy="1325563"/>
          </a:xfrm>
        </p:spPr>
        <p:txBody>
          <a:bodyPr/>
          <a:lstStyle/>
          <a:p>
            <a:r>
              <a:rPr lang="vi-VN"/>
              <a:t>Bấm để sửa kiểu tiêu đề Bản cái</a:t>
            </a:r>
          </a:p>
        </p:txBody>
      </p:sp>
      <p:sp>
        <p:nvSpPr>
          <p:cNvPr id="3" name="Chỗ dành sẵn cho Văn bản 2">
            <a:extLst>
              <a:ext uri="{FF2B5EF4-FFF2-40B4-BE49-F238E27FC236}">
                <a16:creationId xmlns:a16="http://schemas.microsoft.com/office/drawing/2014/main" id="{9CCF7D43-A5EA-F399-658E-D54E978C2D7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8C08D3E9-545B-5410-E3E2-253F095C6089}"/>
              </a:ext>
            </a:extLst>
          </p:cNvPr>
          <p:cNvSpPr>
            <a:spLocks noGrp="1"/>
          </p:cNvSpPr>
          <p:nvPr>
            <p:ph sz="half" idx="2"/>
          </p:nvPr>
        </p:nvSpPr>
        <p:spPr>
          <a:xfrm>
            <a:off x="630238" y="2505075"/>
            <a:ext cx="386873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a16="http://schemas.microsoft.com/office/drawing/2014/main" id="{BC940581-EED9-38B6-23AB-308E3D832B4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E485CECD-F65E-A42A-26A2-62C2F17ED5D6}"/>
              </a:ext>
            </a:extLst>
          </p:cNvPr>
          <p:cNvSpPr>
            <a:spLocks noGrp="1"/>
          </p:cNvSpPr>
          <p:nvPr>
            <p:ph sz="quarter" idx="4"/>
          </p:nvPr>
        </p:nvSpPr>
        <p:spPr>
          <a:xfrm>
            <a:off x="4629150" y="2505075"/>
            <a:ext cx="38877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a16="http://schemas.microsoft.com/office/drawing/2014/main" id="{A8DD9B6B-F969-4721-AEFC-0889BF8A1234}"/>
              </a:ext>
            </a:extLst>
          </p:cNvPr>
          <p:cNvSpPr>
            <a:spLocks noGrp="1"/>
          </p:cNvSpPr>
          <p:nvPr>
            <p:ph type="dt" sz="half" idx="10"/>
          </p:nvPr>
        </p:nvSpPr>
        <p:spPr/>
        <p:txBody>
          <a:bodyPr/>
          <a:lstStyle>
            <a:lvl1pPr>
              <a:defRPr/>
            </a:lvl1pPr>
          </a:lstStyle>
          <a:p>
            <a:endParaRPr lang="en-US" altLang="vi-VN"/>
          </a:p>
        </p:txBody>
      </p:sp>
      <p:sp>
        <p:nvSpPr>
          <p:cNvPr id="8" name="Chỗ dành sẵn cho Chân trang 7">
            <a:extLst>
              <a:ext uri="{FF2B5EF4-FFF2-40B4-BE49-F238E27FC236}">
                <a16:creationId xmlns:a16="http://schemas.microsoft.com/office/drawing/2014/main" id="{D05A46BA-C363-0573-ABDE-4A18678FEF1C}"/>
              </a:ext>
            </a:extLst>
          </p:cNvPr>
          <p:cNvSpPr>
            <a:spLocks noGrp="1"/>
          </p:cNvSpPr>
          <p:nvPr>
            <p:ph type="ftr" sz="quarter" idx="11"/>
          </p:nvPr>
        </p:nvSpPr>
        <p:spPr/>
        <p:txBody>
          <a:bodyPr/>
          <a:lstStyle>
            <a:lvl1pPr>
              <a:defRPr/>
            </a:lvl1pPr>
          </a:lstStyle>
          <a:p>
            <a:endParaRPr lang="en-US" altLang="vi-VN"/>
          </a:p>
        </p:txBody>
      </p:sp>
      <p:sp>
        <p:nvSpPr>
          <p:cNvPr id="9" name="Chỗ dành sẵn cho Số hiệu Bản chiếu 8">
            <a:extLst>
              <a:ext uri="{FF2B5EF4-FFF2-40B4-BE49-F238E27FC236}">
                <a16:creationId xmlns:a16="http://schemas.microsoft.com/office/drawing/2014/main" id="{503EBFF4-CF45-BED1-06F6-281182E88418}"/>
              </a:ext>
            </a:extLst>
          </p:cNvPr>
          <p:cNvSpPr>
            <a:spLocks noGrp="1"/>
          </p:cNvSpPr>
          <p:nvPr>
            <p:ph type="sldNum" sz="quarter" idx="12"/>
          </p:nvPr>
        </p:nvSpPr>
        <p:spPr/>
        <p:txBody>
          <a:bodyPr/>
          <a:lstStyle>
            <a:lvl1pPr>
              <a:defRPr/>
            </a:lvl1pPr>
          </a:lstStyle>
          <a:p>
            <a:fld id="{4DE5D9E9-A9DA-4077-9CC7-9702A6494A4B}" type="slidenum">
              <a:rPr lang="en-US" altLang="vi-VN"/>
              <a:pPr/>
              <a:t>‹#›</a:t>
            </a:fld>
            <a:endParaRPr lang="en-US" altLang="vi-VN"/>
          </a:p>
        </p:txBody>
      </p:sp>
    </p:spTree>
    <p:extLst>
      <p:ext uri="{BB962C8B-B14F-4D97-AF65-F5344CB8AC3E}">
        <p14:creationId xmlns:p14="http://schemas.microsoft.com/office/powerpoint/2010/main" val="2393824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8A7C622-E488-C424-26D1-97D97D670A5C}"/>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a16="http://schemas.microsoft.com/office/drawing/2014/main" id="{83220C43-50DE-B407-3F88-1CD2F11D079B}"/>
              </a:ext>
            </a:extLst>
          </p:cNvPr>
          <p:cNvSpPr>
            <a:spLocks noGrp="1"/>
          </p:cNvSpPr>
          <p:nvPr>
            <p:ph type="dt" sz="half" idx="10"/>
          </p:nvPr>
        </p:nvSpPr>
        <p:spPr/>
        <p:txBody>
          <a:bodyPr/>
          <a:lstStyle>
            <a:lvl1pPr>
              <a:defRPr/>
            </a:lvl1pPr>
          </a:lstStyle>
          <a:p>
            <a:endParaRPr lang="en-US" altLang="vi-VN"/>
          </a:p>
        </p:txBody>
      </p:sp>
      <p:sp>
        <p:nvSpPr>
          <p:cNvPr id="4" name="Chỗ dành sẵn cho Chân trang 3">
            <a:extLst>
              <a:ext uri="{FF2B5EF4-FFF2-40B4-BE49-F238E27FC236}">
                <a16:creationId xmlns:a16="http://schemas.microsoft.com/office/drawing/2014/main" id="{BE6B6067-C393-61A6-DC3E-71CD1B78DD7C}"/>
              </a:ext>
            </a:extLst>
          </p:cNvPr>
          <p:cNvSpPr>
            <a:spLocks noGrp="1"/>
          </p:cNvSpPr>
          <p:nvPr>
            <p:ph type="ftr" sz="quarter" idx="11"/>
          </p:nvPr>
        </p:nvSpPr>
        <p:spPr/>
        <p:txBody>
          <a:bodyPr/>
          <a:lstStyle>
            <a:lvl1pPr>
              <a:defRPr/>
            </a:lvl1pPr>
          </a:lstStyle>
          <a:p>
            <a:endParaRPr lang="en-US" altLang="vi-VN"/>
          </a:p>
        </p:txBody>
      </p:sp>
      <p:sp>
        <p:nvSpPr>
          <p:cNvPr id="5" name="Chỗ dành sẵn cho Số hiệu Bản chiếu 4">
            <a:extLst>
              <a:ext uri="{FF2B5EF4-FFF2-40B4-BE49-F238E27FC236}">
                <a16:creationId xmlns:a16="http://schemas.microsoft.com/office/drawing/2014/main" id="{E44EE9A3-2AB3-16E1-70BC-E30A7B15CA8B}"/>
              </a:ext>
            </a:extLst>
          </p:cNvPr>
          <p:cNvSpPr>
            <a:spLocks noGrp="1"/>
          </p:cNvSpPr>
          <p:nvPr>
            <p:ph type="sldNum" sz="quarter" idx="12"/>
          </p:nvPr>
        </p:nvSpPr>
        <p:spPr/>
        <p:txBody>
          <a:bodyPr/>
          <a:lstStyle>
            <a:lvl1pPr>
              <a:defRPr/>
            </a:lvl1pPr>
          </a:lstStyle>
          <a:p>
            <a:fld id="{9E5912B8-36BF-4735-8D55-D1B78E723DDB}" type="slidenum">
              <a:rPr lang="en-US" altLang="vi-VN"/>
              <a:pPr/>
              <a:t>‹#›</a:t>
            </a:fld>
            <a:endParaRPr lang="en-US" altLang="vi-VN"/>
          </a:p>
        </p:txBody>
      </p:sp>
    </p:spTree>
    <p:extLst>
      <p:ext uri="{BB962C8B-B14F-4D97-AF65-F5344CB8AC3E}">
        <p14:creationId xmlns:p14="http://schemas.microsoft.com/office/powerpoint/2010/main" val="1438726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4A91B800-C039-14E8-5A3B-6C64BE9CE178}"/>
              </a:ext>
            </a:extLst>
          </p:cNvPr>
          <p:cNvSpPr>
            <a:spLocks noGrp="1"/>
          </p:cNvSpPr>
          <p:nvPr>
            <p:ph type="dt" sz="half" idx="10"/>
          </p:nvPr>
        </p:nvSpPr>
        <p:spPr/>
        <p:txBody>
          <a:bodyPr/>
          <a:lstStyle>
            <a:lvl1pPr>
              <a:defRPr/>
            </a:lvl1pPr>
          </a:lstStyle>
          <a:p>
            <a:endParaRPr lang="en-US" altLang="vi-VN"/>
          </a:p>
        </p:txBody>
      </p:sp>
      <p:sp>
        <p:nvSpPr>
          <p:cNvPr id="3" name="Chỗ dành sẵn cho Chân trang 2">
            <a:extLst>
              <a:ext uri="{FF2B5EF4-FFF2-40B4-BE49-F238E27FC236}">
                <a16:creationId xmlns:a16="http://schemas.microsoft.com/office/drawing/2014/main" id="{E3281E30-6D93-FAF8-E0C6-AA071ADF76B6}"/>
              </a:ext>
            </a:extLst>
          </p:cNvPr>
          <p:cNvSpPr>
            <a:spLocks noGrp="1"/>
          </p:cNvSpPr>
          <p:nvPr>
            <p:ph type="ftr" sz="quarter" idx="11"/>
          </p:nvPr>
        </p:nvSpPr>
        <p:spPr/>
        <p:txBody>
          <a:bodyPr/>
          <a:lstStyle>
            <a:lvl1pPr>
              <a:defRPr/>
            </a:lvl1pPr>
          </a:lstStyle>
          <a:p>
            <a:endParaRPr lang="en-US" altLang="vi-VN"/>
          </a:p>
        </p:txBody>
      </p:sp>
      <p:sp>
        <p:nvSpPr>
          <p:cNvPr id="4" name="Chỗ dành sẵn cho Số hiệu Bản chiếu 3">
            <a:extLst>
              <a:ext uri="{FF2B5EF4-FFF2-40B4-BE49-F238E27FC236}">
                <a16:creationId xmlns:a16="http://schemas.microsoft.com/office/drawing/2014/main" id="{FED50BE1-7D27-3413-02FA-BC3E777F856D}"/>
              </a:ext>
            </a:extLst>
          </p:cNvPr>
          <p:cNvSpPr>
            <a:spLocks noGrp="1"/>
          </p:cNvSpPr>
          <p:nvPr>
            <p:ph type="sldNum" sz="quarter" idx="12"/>
          </p:nvPr>
        </p:nvSpPr>
        <p:spPr/>
        <p:txBody>
          <a:bodyPr/>
          <a:lstStyle>
            <a:lvl1pPr>
              <a:defRPr/>
            </a:lvl1pPr>
          </a:lstStyle>
          <a:p>
            <a:fld id="{6E8E54EF-E275-4A9E-98DD-7068D1EDDE2E}" type="slidenum">
              <a:rPr lang="en-US" altLang="vi-VN"/>
              <a:pPr/>
              <a:t>‹#›</a:t>
            </a:fld>
            <a:endParaRPr lang="en-US" altLang="vi-VN"/>
          </a:p>
        </p:txBody>
      </p:sp>
    </p:spTree>
    <p:extLst>
      <p:ext uri="{BB962C8B-B14F-4D97-AF65-F5344CB8AC3E}">
        <p14:creationId xmlns:p14="http://schemas.microsoft.com/office/powerpoint/2010/main" val="1773617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328BE2E-F8FC-26A3-E0DA-7719AEDE3392}"/>
              </a:ext>
            </a:extLst>
          </p:cNvPr>
          <p:cNvSpPr>
            <a:spLocks noGrp="1"/>
          </p:cNvSpPr>
          <p:nvPr>
            <p:ph type="title"/>
          </p:nvPr>
        </p:nvSpPr>
        <p:spPr>
          <a:xfrm>
            <a:off x="630238" y="457200"/>
            <a:ext cx="2949575"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a16="http://schemas.microsoft.com/office/drawing/2014/main" id="{92C54BD1-AFE8-F69A-B575-4D09B9D680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a16="http://schemas.microsoft.com/office/drawing/2014/main" id="{9F38351B-73B9-D0FB-0013-D25948E3B77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C4C03731-F2F8-60E9-8DFF-3F5C995E03F6}"/>
              </a:ext>
            </a:extLst>
          </p:cNvPr>
          <p:cNvSpPr>
            <a:spLocks noGrp="1"/>
          </p:cNvSpPr>
          <p:nvPr>
            <p:ph type="dt" sz="half" idx="10"/>
          </p:nvPr>
        </p:nvSpPr>
        <p:spPr/>
        <p:txBody>
          <a:bodyPr/>
          <a:lstStyle>
            <a:lvl1pPr>
              <a:defRPr/>
            </a:lvl1pPr>
          </a:lstStyle>
          <a:p>
            <a:endParaRPr lang="en-US" altLang="vi-VN"/>
          </a:p>
        </p:txBody>
      </p:sp>
      <p:sp>
        <p:nvSpPr>
          <p:cNvPr id="6" name="Chỗ dành sẵn cho Chân trang 5">
            <a:extLst>
              <a:ext uri="{FF2B5EF4-FFF2-40B4-BE49-F238E27FC236}">
                <a16:creationId xmlns:a16="http://schemas.microsoft.com/office/drawing/2014/main" id="{DCEA3935-C6F2-27DF-0A2B-050A1FAAE525}"/>
              </a:ext>
            </a:extLst>
          </p:cNvPr>
          <p:cNvSpPr>
            <a:spLocks noGrp="1"/>
          </p:cNvSpPr>
          <p:nvPr>
            <p:ph type="ftr" sz="quarter" idx="11"/>
          </p:nvPr>
        </p:nvSpPr>
        <p:spPr/>
        <p:txBody>
          <a:bodyPr/>
          <a:lstStyle>
            <a:lvl1pPr>
              <a:defRPr/>
            </a:lvl1pPr>
          </a:lstStyle>
          <a:p>
            <a:endParaRPr lang="en-US" altLang="vi-VN"/>
          </a:p>
        </p:txBody>
      </p:sp>
      <p:sp>
        <p:nvSpPr>
          <p:cNvPr id="7" name="Chỗ dành sẵn cho Số hiệu Bản chiếu 6">
            <a:extLst>
              <a:ext uri="{FF2B5EF4-FFF2-40B4-BE49-F238E27FC236}">
                <a16:creationId xmlns:a16="http://schemas.microsoft.com/office/drawing/2014/main" id="{381D3853-1090-80FA-2646-F8B952E0B551}"/>
              </a:ext>
            </a:extLst>
          </p:cNvPr>
          <p:cNvSpPr>
            <a:spLocks noGrp="1"/>
          </p:cNvSpPr>
          <p:nvPr>
            <p:ph type="sldNum" sz="quarter" idx="12"/>
          </p:nvPr>
        </p:nvSpPr>
        <p:spPr/>
        <p:txBody>
          <a:bodyPr/>
          <a:lstStyle>
            <a:lvl1pPr>
              <a:defRPr/>
            </a:lvl1pPr>
          </a:lstStyle>
          <a:p>
            <a:fld id="{BD531653-C267-47E8-B9B1-1D21059FAE0E}" type="slidenum">
              <a:rPr lang="en-US" altLang="vi-VN"/>
              <a:pPr/>
              <a:t>‹#›</a:t>
            </a:fld>
            <a:endParaRPr lang="en-US" altLang="vi-VN"/>
          </a:p>
        </p:txBody>
      </p:sp>
    </p:spTree>
    <p:extLst>
      <p:ext uri="{BB962C8B-B14F-4D97-AF65-F5344CB8AC3E}">
        <p14:creationId xmlns:p14="http://schemas.microsoft.com/office/powerpoint/2010/main" val="3142522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6FFE8A2-068D-915F-DAFC-CE53DFCDE463}"/>
              </a:ext>
            </a:extLst>
          </p:cNvPr>
          <p:cNvSpPr>
            <a:spLocks noGrp="1"/>
          </p:cNvSpPr>
          <p:nvPr>
            <p:ph type="title"/>
          </p:nvPr>
        </p:nvSpPr>
        <p:spPr>
          <a:xfrm>
            <a:off x="630238" y="457200"/>
            <a:ext cx="2949575"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a16="http://schemas.microsoft.com/office/drawing/2014/main" id="{0B67BAF8-A17F-BF54-FB8C-95C64014C9C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a16="http://schemas.microsoft.com/office/drawing/2014/main" id="{9186315A-6B5E-5ECC-7633-37EF4972B3C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E2894D7C-4C79-4151-9AD6-F555328BA6D6}"/>
              </a:ext>
            </a:extLst>
          </p:cNvPr>
          <p:cNvSpPr>
            <a:spLocks noGrp="1"/>
          </p:cNvSpPr>
          <p:nvPr>
            <p:ph type="dt" sz="half" idx="10"/>
          </p:nvPr>
        </p:nvSpPr>
        <p:spPr/>
        <p:txBody>
          <a:bodyPr/>
          <a:lstStyle>
            <a:lvl1pPr>
              <a:defRPr/>
            </a:lvl1pPr>
          </a:lstStyle>
          <a:p>
            <a:endParaRPr lang="en-US" altLang="vi-VN"/>
          </a:p>
        </p:txBody>
      </p:sp>
      <p:sp>
        <p:nvSpPr>
          <p:cNvPr id="6" name="Chỗ dành sẵn cho Chân trang 5">
            <a:extLst>
              <a:ext uri="{FF2B5EF4-FFF2-40B4-BE49-F238E27FC236}">
                <a16:creationId xmlns:a16="http://schemas.microsoft.com/office/drawing/2014/main" id="{12DF94B2-2E63-9DD5-782A-1C450CF4AE24}"/>
              </a:ext>
            </a:extLst>
          </p:cNvPr>
          <p:cNvSpPr>
            <a:spLocks noGrp="1"/>
          </p:cNvSpPr>
          <p:nvPr>
            <p:ph type="ftr" sz="quarter" idx="11"/>
          </p:nvPr>
        </p:nvSpPr>
        <p:spPr/>
        <p:txBody>
          <a:bodyPr/>
          <a:lstStyle>
            <a:lvl1pPr>
              <a:defRPr/>
            </a:lvl1pPr>
          </a:lstStyle>
          <a:p>
            <a:endParaRPr lang="en-US" altLang="vi-VN"/>
          </a:p>
        </p:txBody>
      </p:sp>
      <p:sp>
        <p:nvSpPr>
          <p:cNvPr id="7" name="Chỗ dành sẵn cho Số hiệu Bản chiếu 6">
            <a:extLst>
              <a:ext uri="{FF2B5EF4-FFF2-40B4-BE49-F238E27FC236}">
                <a16:creationId xmlns:a16="http://schemas.microsoft.com/office/drawing/2014/main" id="{443D6E43-E4C0-7763-3ECD-33A5EB499514}"/>
              </a:ext>
            </a:extLst>
          </p:cNvPr>
          <p:cNvSpPr>
            <a:spLocks noGrp="1"/>
          </p:cNvSpPr>
          <p:nvPr>
            <p:ph type="sldNum" sz="quarter" idx="12"/>
          </p:nvPr>
        </p:nvSpPr>
        <p:spPr/>
        <p:txBody>
          <a:bodyPr/>
          <a:lstStyle>
            <a:lvl1pPr>
              <a:defRPr/>
            </a:lvl1pPr>
          </a:lstStyle>
          <a:p>
            <a:fld id="{05DA0CBA-1EDB-4811-97D2-5AB1F32FCBBC}" type="slidenum">
              <a:rPr lang="en-US" altLang="vi-VN"/>
              <a:pPr/>
              <a:t>‹#›</a:t>
            </a:fld>
            <a:endParaRPr lang="en-US" altLang="vi-VN"/>
          </a:p>
        </p:txBody>
      </p:sp>
    </p:spTree>
    <p:extLst>
      <p:ext uri="{BB962C8B-B14F-4D97-AF65-F5344CB8AC3E}">
        <p14:creationId xmlns:p14="http://schemas.microsoft.com/office/powerpoint/2010/main" val="45850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1EF8AD1-0506-6719-9323-B6972736F60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id="{57E8BA0A-0D74-A318-628C-D4F794F8594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1028" name="Rectangle 4">
            <a:extLst>
              <a:ext uri="{FF2B5EF4-FFF2-40B4-BE49-F238E27FC236}">
                <a16:creationId xmlns:a16="http://schemas.microsoft.com/office/drawing/2014/main" id="{29E11699-BCF2-25AB-951D-DA909D4D316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vi-VN"/>
          </a:p>
        </p:txBody>
      </p:sp>
      <p:sp>
        <p:nvSpPr>
          <p:cNvPr id="1029" name="Rectangle 5">
            <a:extLst>
              <a:ext uri="{FF2B5EF4-FFF2-40B4-BE49-F238E27FC236}">
                <a16:creationId xmlns:a16="http://schemas.microsoft.com/office/drawing/2014/main" id="{FC270B9A-CBF1-C3B4-0AB6-FC353D254CA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vi-VN"/>
          </a:p>
        </p:txBody>
      </p:sp>
      <p:sp>
        <p:nvSpPr>
          <p:cNvPr id="1030" name="Rectangle 6">
            <a:extLst>
              <a:ext uri="{FF2B5EF4-FFF2-40B4-BE49-F238E27FC236}">
                <a16:creationId xmlns:a16="http://schemas.microsoft.com/office/drawing/2014/main" id="{138800DF-3AE8-8DB6-590E-F54A62501D87}"/>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7276B6F-C3A1-4AF1-B485-D409D0B97F6C}"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nodeType="withEffect">
                                  <p:stCondLst>
                                    <p:cond delay="0"/>
                                  </p:stCondLst>
                                  <p:iterate type="lt">
                                    <p:tmPct val="4000"/>
                                  </p:iterate>
                                  <p:childTnLst>
                                    <p:set>
                                      <p:cBhvr>
                                        <p:cTn id="6" dur="500" fill="hold"/>
                                        <p:tgtEl>
                                          <p:spTgt spid="102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image" Target="../media/image16.gi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FFFF"/>
        </a:solidFill>
        <a:effectLst/>
      </p:bgPr>
    </p:bg>
    <p:spTree>
      <p:nvGrpSpPr>
        <p:cNvPr id="1" name=""/>
        <p:cNvGrpSpPr/>
        <p:nvPr/>
      </p:nvGrpSpPr>
      <p:grpSpPr>
        <a:xfrm>
          <a:off x="0" y="0"/>
          <a:ext cx="0" cy="0"/>
          <a:chOff x="0" y="0"/>
          <a:chExt cx="0" cy="0"/>
        </a:xfrm>
      </p:grpSpPr>
      <p:sp>
        <p:nvSpPr>
          <p:cNvPr id="34820" name="WordArt 4">
            <a:extLst>
              <a:ext uri="{FF2B5EF4-FFF2-40B4-BE49-F238E27FC236}">
                <a16:creationId xmlns:a16="http://schemas.microsoft.com/office/drawing/2014/main" id="{809C9D9B-4EF9-A945-3B48-B14EBFA1B2B3}"/>
              </a:ext>
            </a:extLst>
          </p:cNvPr>
          <p:cNvSpPr>
            <a:spLocks noChangeArrowheads="1" noChangeShapeType="1" noTextEdit="1"/>
          </p:cNvSpPr>
          <p:nvPr/>
        </p:nvSpPr>
        <p:spPr bwMode="auto">
          <a:xfrm>
            <a:off x="1143000" y="990600"/>
            <a:ext cx="7086600" cy="1143000"/>
          </a:xfrm>
          <a:prstGeom prst="rect">
            <a:avLst/>
          </a:prstGeom>
        </p:spPr>
        <p:txBody>
          <a:bodyPr wrap="none" fromWordArt="1">
            <a:prstTxWarp prst="textWave4">
              <a:avLst>
                <a:gd name="adj1" fmla="val 6500"/>
                <a:gd name="adj2" fmla="val 0"/>
              </a:avLst>
            </a:prstTxWarp>
          </a:bodyPr>
          <a:lstStyle/>
          <a:p>
            <a:pPr algn="ctr"/>
            <a:r>
              <a:rPr lang="vi-VN" sz="3600" b="1" kern="10">
                <a:ln w="9525">
                  <a:solidFill>
                    <a:srgbClr val="FF0000"/>
                  </a:solidFill>
                  <a:round/>
                  <a:headEnd/>
                  <a:tailEnd/>
                </a:ln>
                <a:solidFill>
                  <a:srgbClr val="0000FF"/>
                </a:solidFill>
                <a:effectLst>
                  <a:outerShdw dist="53882" dir="2700000" algn="ctr" rotWithShape="0">
                    <a:srgbClr val="C0C0C0">
                      <a:alpha val="80000"/>
                    </a:srgbClr>
                  </a:outerShdw>
                </a:effectLst>
                <a:latin typeface="VNI-Times"/>
              </a:rPr>
              <a:t>CHAØO MÖØNG QUYÙ THAÀY COÂ VEÀ DÖÏ GIÔØ !  </a:t>
            </a:r>
          </a:p>
        </p:txBody>
      </p:sp>
      <p:grpSp>
        <p:nvGrpSpPr>
          <p:cNvPr id="34844" name="Group 28">
            <a:extLst>
              <a:ext uri="{FF2B5EF4-FFF2-40B4-BE49-F238E27FC236}">
                <a16:creationId xmlns:a16="http://schemas.microsoft.com/office/drawing/2014/main" id="{F36F987A-0E9A-84E6-097B-0EFC4057CBC1}"/>
              </a:ext>
            </a:extLst>
          </p:cNvPr>
          <p:cNvGrpSpPr>
            <a:grpSpLocks/>
          </p:cNvGrpSpPr>
          <p:nvPr/>
        </p:nvGrpSpPr>
        <p:grpSpPr bwMode="auto">
          <a:xfrm>
            <a:off x="1981200" y="2895600"/>
            <a:ext cx="5105400" cy="1143000"/>
            <a:chOff x="1248" y="1824"/>
            <a:chExt cx="3216" cy="720"/>
          </a:xfrm>
        </p:grpSpPr>
        <p:sp>
          <p:nvSpPr>
            <p:cNvPr id="34843" name="Oval 27">
              <a:extLst>
                <a:ext uri="{FF2B5EF4-FFF2-40B4-BE49-F238E27FC236}">
                  <a16:creationId xmlns:a16="http://schemas.microsoft.com/office/drawing/2014/main" id="{A4AD51D8-C15D-1F98-EFCD-262EB0CE94EF}"/>
                </a:ext>
              </a:extLst>
            </p:cNvPr>
            <p:cNvSpPr>
              <a:spLocks noChangeArrowheads="1"/>
            </p:cNvSpPr>
            <p:nvPr/>
          </p:nvSpPr>
          <p:spPr bwMode="auto">
            <a:xfrm>
              <a:off x="1248" y="1824"/>
              <a:ext cx="3216" cy="720"/>
            </a:xfrm>
            <a:prstGeom prst="ellipse">
              <a:avLst/>
            </a:prstGeom>
            <a:solidFill>
              <a:schemeClr val="hlink"/>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4823" name="WordArt 7">
              <a:extLst>
                <a:ext uri="{FF2B5EF4-FFF2-40B4-BE49-F238E27FC236}">
                  <a16:creationId xmlns:a16="http://schemas.microsoft.com/office/drawing/2014/main" id="{E9AAA677-D876-E1D6-25EA-C723F71F91B3}"/>
                </a:ext>
              </a:extLst>
            </p:cNvPr>
            <p:cNvSpPr>
              <a:spLocks noChangeArrowheads="1" noChangeShapeType="1" noTextEdit="1"/>
            </p:cNvSpPr>
            <p:nvPr/>
          </p:nvSpPr>
          <p:spPr bwMode="auto">
            <a:xfrm>
              <a:off x="1488" y="1968"/>
              <a:ext cx="2688" cy="528"/>
            </a:xfrm>
            <a:prstGeom prst="rect">
              <a:avLst/>
            </a:prstGeom>
          </p:spPr>
          <p:txBody>
            <a:bodyPr wrap="none" fromWordArt="1">
              <a:prstTxWarp prst="textPlain">
                <a:avLst>
                  <a:gd name="adj" fmla="val 50000"/>
                </a:avLst>
              </a:prstTxWarp>
            </a:bodyPr>
            <a:lstStyle/>
            <a:p>
              <a:pPr algn="ctr"/>
              <a:r>
                <a:rPr lang="vi-VN" sz="3600" b="1" kern="1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I-Duff"/>
                </a:rPr>
                <a:t>Moân : Toaùn - Lôùp 5 </a:t>
              </a:r>
            </a:p>
          </p:txBody>
        </p:sp>
      </p:grpSp>
      <p:sp>
        <p:nvSpPr>
          <p:cNvPr id="34824" name="WordArt 8">
            <a:extLst>
              <a:ext uri="{FF2B5EF4-FFF2-40B4-BE49-F238E27FC236}">
                <a16:creationId xmlns:a16="http://schemas.microsoft.com/office/drawing/2014/main" id="{4D5136A0-4345-D825-000C-4B5E40AD5B6D}"/>
              </a:ext>
            </a:extLst>
          </p:cNvPr>
          <p:cNvSpPr>
            <a:spLocks noChangeArrowheads="1" noChangeShapeType="1" noTextEdit="1"/>
          </p:cNvSpPr>
          <p:nvPr/>
        </p:nvSpPr>
        <p:spPr bwMode="auto">
          <a:xfrm>
            <a:off x="1295400" y="4076700"/>
            <a:ext cx="6324600" cy="952500"/>
          </a:xfrm>
          <a:prstGeom prst="rect">
            <a:avLst/>
          </a:prstGeom>
        </p:spPr>
        <p:txBody>
          <a:bodyPr wrap="none" fromWordArt="1">
            <a:prstTxWarp prst="textPlain">
              <a:avLst>
                <a:gd name="adj" fmla="val 50000"/>
              </a:avLst>
            </a:prstTxWarp>
          </a:bodyPr>
          <a:lstStyle/>
          <a:p>
            <a:pPr algn="ctr"/>
            <a:r>
              <a:rPr lang="vi-VN" sz="3600" b="1" kern="10">
                <a:ln w="9525">
                  <a:solidFill>
                    <a:srgbClr val="FF0000"/>
                  </a:solidFill>
                  <a:round/>
                  <a:headEnd/>
                  <a:tailEnd/>
                </a:ln>
                <a:solidFill>
                  <a:srgbClr val="0000FF"/>
                </a:solidFill>
                <a:effectLst>
                  <a:outerShdw dist="35921" dir="2700000" algn="ctr" rotWithShape="0">
                    <a:srgbClr val="C0C0C0">
                      <a:alpha val="80000"/>
                    </a:srgbClr>
                  </a:outerShdw>
                </a:effectLst>
                <a:latin typeface="VNI-Korin"/>
              </a:rPr>
              <a:t>Baøi :  Giôùi thieäu bieåu ñoà hình quaït </a:t>
            </a:r>
          </a:p>
        </p:txBody>
      </p:sp>
      <p:pic>
        <p:nvPicPr>
          <p:cNvPr id="34826" name="Picture 10">
            <a:extLst>
              <a:ext uri="{FF2B5EF4-FFF2-40B4-BE49-F238E27FC236}">
                <a16:creationId xmlns:a16="http://schemas.microsoft.com/office/drawing/2014/main" id="{0EE3394A-504A-AC8D-CDC6-CF8E22A2CB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5257800"/>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4827" name="Picture 11">
            <a:extLst>
              <a:ext uri="{FF2B5EF4-FFF2-40B4-BE49-F238E27FC236}">
                <a16:creationId xmlns:a16="http://schemas.microsoft.com/office/drawing/2014/main" id="{3025ECF3-B372-953A-9EBC-F71C92870BD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6172200"/>
            <a:ext cx="51054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34828" name="Picture 12">
            <a:extLst>
              <a:ext uri="{FF2B5EF4-FFF2-40B4-BE49-F238E27FC236}">
                <a16:creationId xmlns:a16="http://schemas.microsoft.com/office/drawing/2014/main" id="{A04EBD51-9746-A5A6-4FD9-18560DD1DC4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4541838"/>
            <a:ext cx="1152525" cy="1020762"/>
          </a:xfrm>
          <a:prstGeom prst="rect">
            <a:avLst/>
          </a:prstGeom>
          <a:noFill/>
          <a:extLst>
            <a:ext uri="{909E8E84-426E-40DD-AFC4-6F175D3DCCD1}">
              <a14:hiddenFill xmlns:a14="http://schemas.microsoft.com/office/drawing/2010/main">
                <a:solidFill>
                  <a:srgbClr val="FFFFFF"/>
                </a:solidFill>
              </a14:hiddenFill>
            </a:ext>
          </a:extLst>
        </p:spPr>
      </p:pic>
      <p:pic>
        <p:nvPicPr>
          <p:cNvPr id="34829" name="Picture 13">
            <a:extLst>
              <a:ext uri="{FF2B5EF4-FFF2-40B4-BE49-F238E27FC236}">
                <a16:creationId xmlns:a16="http://schemas.microsoft.com/office/drawing/2014/main" id="{D4CC5AAA-6A6F-DBB8-2370-FADE42016C8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28675" y="5410200"/>
            <a:ext cx="1762125" cy="1173163"/>
          </a:xfrm>
          <a:prstGeom prst="rect">
            <a:avLst/>
          </a:prstGeom>
          <a:noFill/>
          <a:extLst>
            <a:ext uri="{909E8E84-426E-40DD-AFC4-6F175D3DCCD1}">
              <a14:hiddenFill xmlns:a14="http://schemas.microsoft.com/office/drawing/2010/main">
                <a:solidFill>
                  <a:srgbClr val="FFFFFF"/>
                </a:solidFill>
              </a14:hiddenFill>
            </a:ext>
          </a:extLst>
        </p:spPr>
      </p:pic>
      <p:pic>
        <p:nvPicPr>
          <p:cNvPr id="34830" name="Picture 14">
            <a:extLst>
              <a:ext uri="{FF2B5EF4-FFF2-40B4-BE49-F238E27FC236}">
                <a16:creationId xmlns:a16="http://schemas.microsoft.com/office/drawing/2014/main" id="{4DA2E212-6946-6097-600B-B054CDAA1685}"/>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4289425"/>
            <a:ext cx="1609725" cy="1425575"/>
          </a:xfrm>
          <a:prstGeom prst="rect">
            <a:avLst/>
          </a:prstGeom>
          <a:noFill/>
          <a:extLst>
            <a:ext uri="{909E8E84-426E-40DD-AFC4-6F175D3DCCD1}">
              <a14:hiddenFill xmlns:a14="http://schemas.microsoft.com/office/drawing/2010/main">
                <a:solidFill>
                  <a:srgbClr val="FFFFFF"/>
                </a:solidFill>
              </a14:hiddenFill>
            </a:ext>
          </a:extLst>
        </p:spPr>
      </p:pic>
      <p:pic>
        <p:nvPicPr>
          <p:cNvPr id="34831" name="Picture 15">
            <a:extLst>
              <a:ext uri="{FF2B5EF4-FFF2-40B4-BE49-F238E27FC236}">
                <a16:creationId xmlns:a16="http://schemas.microsoft.com/office/drawing/2014/main" id="{DCCBB130-4B6B-D82C-B1FC-283E39365E70}"/>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5651500"/>
            <a:ext cx="1533525" cy="1358900"/>
          </a:xfrm>
          <a:prstGeom prst="rect">
            <a:avLst/>
          </a:prstGeom>
          <a:noFill/>
          <a:extLst>
            <a:ext uri="{909E8E84-426E-40DD-AFC4-6F175D3DCCD1}">
              <a14:hiddenFill xmlns:a14="http://schemas.microsoft.com/office/drawing/2010/main">
                <a:solidFill>
                  <a:srgbClr val="FFFFFF"/>
                </a:solidFill>
              </a14:hiddenFill>
            </a:ext>
          </a:extLst>
        </p:spPr>
      </p:pic>
      <p:pic>
        <p:nvPicPr>
          <p:cNvPr id="34832" name="Picture 16">
            <a:extLst>
              <a:ext uri="{FF2B5EF4-FFF2-40B4-BE49-F238E27FC236}">
                <a16:creationId xmlns:a16="http://schemas.microsoft.com/office/drawing/2014/main" id="{79A14C51-D819-E486-40D5-7876ACEC275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1475" y="2133600"/>
            <a:ext cx="1152525" cy="1020763"/>
          </a:xfrm>
          <a:prstGeom prst="rect">
            <a:avLst/>
          </a:prstGeom>
          <a:noFill/>
          <a:extLst>
            <a:ext uri="{909E8E84-426E-40DD-AFC4-6F175D3DCCD1}">
              <a14:hiddenFill xmlns:a14="http://schemas.microsoft.com/office/drawing/2010/main">
                <a:solidFill>
                  <a:srgbClr val="FFFFFF"/>
                </a:solidFill>
              </a14:hiddenFill>
            </a:ext>
          </a:extLst>
        </p:spPr>
      </p:pic>
      <p:pic>
        <p:nvPicPr>
          <p:cNvPr id="34833" name="Picture 17">
            <a:extLst>
              <a:ext uri="{FF2B5EF4-FFF2-40B4-BE49-F238E27FC236}">
                <a16:creationId xmlns:a16="http://schemas.microsoft.com/office/drawing/2014/main" id="{80FF8E78-42BE-A22E-9A66-86B22E2CA307}"/>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971675" y="2286000"/>
            <a:ext cx="115252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4834" name="Picture 18">
            <a:extLst>
              <a:ext uri="{FF2B5EF4-FFF2-40B4-BE49-F238E27FC236}">
                <a16:creationId xmlns:a16="http://schemas.microsoft.com/office/drawing/2014/main" id="{068B8F3A-9151-0AFC-6FCF-0DF4513E184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229475" y="5761038"/>
            <a:ext cx="1152525" cy="1020762"/>
          </a:xfrm>
          <a:prstGeom prst="rect">
            <a:avLst/>
          </a:prstGeom>
          <a:noFill/>
          <a:extLst>
            <a:ext uri="{909E8E84-426E-40DD-AFC4-6F175D3DCCD1}">
              <a14:hiddenFill xmlns:a14="http://schemas.microsoft.com/office/drawing/2010/main">
                <a:solidFill>
                  <a:srgbClr val="FFFFFF"/>
                </a:solidFill>
              </a14:hiddenFill>
            </a:ext>
          </a:extLst>
        </p:spPr>
      </p:pic>
      <p:pic>
        <p:nvPicPr>
          <p:cNvPr id="34835" name="Picture 19">
            <a:extLst>
              <a:ext uri="{FF2B5EF4-FFF2-40B4-BE49-F238E27FC236}">
                <a16:creationId xmlns:a16="http://schemas.microsoft.com/office/drawing/2014/main" id="{FB268AAF-63D3-22B6-7DA7-3DE87C3056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28600"/>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4836" name="Picture 20">
            <a:extLst>
              <a:ext uri="{FF2B5EF4-FFF2-40B4-BE49-F238E27FC236}">
                <a16:creationId xmlns:a16="http://schemas.microsoft.com/office/drawing/2014/main" id="{DA52CF9B-35C4-FF0B-F2B4-F2B5A0BA93B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1600000">
            <a:off x="7543800" y="228600"/>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4837" name="Picture 21">
            <a:extLst>
              <a:ext uri="{FF2B5EF4-FFF2-40B4-BE49-F238E27FC236}">
                <a16:creationId xmlns:a16="http://schemas.microsoft.com/office/drawing/2014/main" id="{88250E9D-1772-6849-A24E-43834FA6E73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43675" y="2027238"/>
            <a:ext cx="1381125" cy="1325562"/>
          </a:xfrm>
          <a:prstGeom prst="rect">
            <a:avLst/>
          </a:prstGeom>
          <a:noFill/>
          <a:extLst>
            <a:ext uri="{909E8E84-426E-40DD-AFC4-6F175D3DCCD1}">
              <a14:hiddenFill xmlns:a14="http://schemas.microsoft.com/office/drawing/2010/main">
                <a:solidFill>
                  <a:srgbClr val="FFFFFF"/>
                </a:solidFill>
              </a14:hiddenFill>
            </a:ext>
          </a:extLst>
        </p:spPr>
      </p:pic>
      <p:pic>
        <p:nvPicPr>
          <p:cNvPr id="34838" name="Picture 22">
            <a:extLst>
              <a:ext uri="{FF2B5EF4-FFF2-40B4-BE49-F238E27FC236}">
                <a16:creationId xmlns:a16="http://schemas.microsoft.com/office/drawing/2014/main" id="{2BDE7935-1555-CB77-6268-761FF19BBB1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5181600"/>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4839" name="Picture 23">
            <a:extLst>
              <a:ext uri="{FF2B5EF4-FFF2-40B4-BE49-F238E27FC236}">
                <a16:creationId xmlns:a16="http://schemas.microsoft.com/office/drawing/2014/main" id="{5EA253E5-097D-D53C-A28A-E2A65ED5D0AE}"/>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1219200"/>
            <a:ext cx="115252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4845" name="Picture 29">
            <a:extLst>
              <a:ext uri="{FF2B5EF4-FFF2-40B4-BE49-F238E27FC236}">
                <a16:creationId xmlns:a16="http://schemas.microsoft.com/office/drawing/2014/main" id="{976E545F-4963-5C40-022B-D5CBFC01F41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073400" y="997284"/>
            <a:ext cx="115252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4846" name="Picture 30">
            <a:extLst>
              <a:ext uri="{FF2B5EF4-FFF2-40B4-BE49-F238E27FC236}">
                <a16:creationId xmlns:a16="http://schemas.microsoft.com/office/drawing/2014/main" id="{D52443A4-5B87-A446-ADB5-988432BD1EA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304800"/>
            <a:ext cx="115252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4847" name="Picture 31">
            <a:extLst>
              <a:ext uri="{FF2B5EF4-FFF2-40B4-BE49-F238E27FC236}">
                <a16:creationId xmlns:a16="http://schemas.microsoft.com/office/drawing/2014/main" id="{F92E437C-F074-AA87-255C-D5E4D6590DC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781675" y="457200"/>
            <a:ext cx="115252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4848" name="Picture 32">
            <a:extLst>
              <a:ext uri="{FF2B5EF4-FFF2-40B4-BE49-F238E27FC236}">
                <a16:creationId xmlns:a16="http://schemas.microsoft.com/office/drawing/2014/main" id="{99572437-B3E6-A184-926B-9DDB039E1B2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3581400"/>
            <a:ext cx="1152525" cy="121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after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diamond(in)">
                                      <p:cBhvr>
                                        <p:cTn id="7" dur="3000"/>
                                        <p:tgtEl>
                                          <p:spTgt spid="34820"/>
                                        </p:tgtEl>
                                      </p:cBhvr>
                                    </p:animEffect>
                                  </p:childTnLst>
                                </p:cTn>
                              </p:par>
                            </p:childTnLst>
                          </p:cTn>
                        </p:par>
                        <p:par>
                          <p:cTn id="8" fill="hold" nodeType="afterGroup">
                            <p:stCondLst>
                              <p:cond delay="3000"/>
                            </p:stCondLst>
                            <p:childTnLst>
                              <p:par>
                                <p:cTn id="9" presetID="47" presetClass="entr" presetSubtype="0" fill="hold" nodeType="afterEffect">
                                  <p:stCondLst>
                                    <p:cond delay="0"/>
                                  </p:stCondLst>
                                  <p:childTnLst>
                                    <p:set>
                                      <p:cBhvr>
                                        <p:cTn id="10" dur="1" fill="hold">
                                          <p:stCondLst>
                                            <p:cond delay="0"/>
                                          </p:stCondLst>
                                        </p:cTn>
                                        <p:tgtEl>
                                          <p:spTgt spid="34844"/>
                                        </p:tgtEl>
                                        <p:attrNameLst>
                                          <p:attrName>style.visibility</p:attrName>
                                        </p:attrNameLst>
                                      </p:cBhvr>
                                      <p:to>
                                        <p:strVal val="visible"/>
                                      </p:to>
                                    </p:set>
                                    <p:animEffect transition="in" filter="fade">
                                      <p:cBhvr>
                                        <p:cTn id="11" dur="3000"/>
                                        <p:tgtEl>
                                          <p:spTgt spid="34844"/>
                                        </p:tgtEl>
                                      </p:cBhvr>
                                    </p:animEffect>
                                    <p:anim calcmode="lin" valueType="num">
                                      <p:cBhvr>
                                        <p:cTn id="12" dur="3000" fill="hold"/>
                                        <p:tgtEl>
                                          <p:spTgt spid="34844"/>
                                        </p:tgtEl>
                                        <p:attrNameLst>
                                          <p:attrName>ppt_x</p:attrName>
                                        </p:attrNameLst>
                                      </p:cBhvr>
                                      <p:tavLst>
                                        <p:tav tm="0">
                                          <p:val>
                                            <p:strVal val="#ppt_x"/>
                                          </p:val>
                                        </p:tav>
                                        <p:tav tm="100000">
                                          <p:val>
                                            <p:strVal val="#ppt_x"/>
                                          </p:val>
                                        </p:tav>
                                      </p:tavLst>
                                    </p:anim>
                                    <p:anim calcmode="lin" valueType="num">
                                      <p:cBhvr>
                                        <p:cTn id="13" dur="3000" fill="hold"/>
                                        <p:tgtEl>
                                          <p:spTgt spid="3484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6000"/>
                            </p:stCondLst>
                            <p:childTnLst>
                              <p:par>
                                <p:cTn id="15" presetID="18" presetClass="entr" presetSubtype="12" fill="hold" nodeType="afterEffect">
                                  <p:stCondLst>
                                    <p:cond delay="0"/>
                                  </p:stCondLst>
                                  <p:childTnLst>
                                    <p:set>
                                      <p:cBhvr>
                                        <p:cTn id="16" dur="1" fill="hold">
                                          <p:stCondLst>
                                            <p:cond delay="0"/>
                                          </p:stCondLst>
                                        </p:cTn>
                                        <p:tgtEl>
                                          <p:spTgt spid="34824"/>
                                        </p:tgtEl>
                                        <p:attrNameLst>
                                          <p:attrName>style.visibility</p:attrName>
                                        </p:attrNameLst>
                                      </p:cBhvr>
                                      <p:to>
                                        <p:strVal val="visible"/>
                                      </p:to>
                                    </p:set>
                                    <p:animEffect transition="in" filter="strips(downLeft)">
                                      <p:cBhvr>
                                        <p:cTn id="17" dur="3000"/>
                                        <p:tgtEl>
                                          <p:spTgt spid="34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a:extLst>
              <a:ext uri="{FF2B5EF4-FFF2-40B4-BE49-F238E27FC236}">
                <a16:creationId xmlns:a16="http://schemas.microsoft.com/office/drawing/2014/main" id="{931B9641-B1C7-A299-A2A6-1F89A1911F5D}"/>
              </a:ext>
            </a:extLst>
          </p:cNvPr>
          <p:cNvSpPr txBox="1">
            <a:spLocks noChangeArrowheads="1"/>
          </p:cNvSpPr>
          <p:nvPr/>
        </p:nvSpPr>
        <p:spPr bwMode="auto">
          <a:xfrm>
            <a:off x="914400" y="2073275"/>
            <a:ext cx="7162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a:solidFill>
                  <a:srgbClr val="000099"/>
                </a:solidFill>
              </a:rPr>
              <a:t>1. Nêu quy tắc và công thức tính diện tích hình tròn ?</a:t>
            </a:r>
          </a:p>
        </p:txBody>
      </p:sp>
      <p:sp>
        <p:nvSpPr>
          <p:cNvPr id="35845" name="Text Box 5">
            <a:extLst>
              <a:ext uri="{FF2B5EF4-FFF2-40B4-BE49-F238E27FC236}">
                <a16:creationId xmlns:a16="http://schemas.microsoft.com/office/drawing/2014/main" id="{0A03393F-B71A-A8F0-14E2-FA761272273C}"/>
              </a:ext>
            </a:extLst>
          </p:cNvPr>
          <p:cNvSpPr txBox="1">
            <a:spLocks noChangeArrowheads="1"/>
          </p:cNvSpPr>
          <p:nvPr/>
        </p:nvSpPr>
        <p:spPr bwMode="auto">
          <a:xfrm>
            <a:off x="1143000" y="1295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Khởi động</a:t>
            </a:r>
            <a:r>
              <a:rPr lang="en-US" altLang="vi-VN" sz="2400" b="1" i="1">
                <a:solidFill>
                  <a:srgbClr val="000099"/>
                </a:solidFill>
              </a:rPr>
              <a:t> :</a:t>
            </a:r>
          </a:p>
        </p:txBody>
      </p:sp>
      <p:grpSp>
        <p:nvGrpSpPr>
          <p:cNvPr id="35846" name="Group 6">
            <a:extLst>
              <a:ext uri="{FF2B5EF4-FFF2-40B4-BE49-F238E27FC236}">
                <a16:creationId xmlns:a16="http://schemas.microsoft.com/office/drawing/2014/main" id="{1B6DA805-30A0-EB3F-AF3D-70ECEF9EDABB}"/>
              </a:ext>
            </a:extLst>
          </p:cNvPr>
          <p:cNvGrpSpPr>
            <a:grpSpLocks/>
          </p:cNvGrpSpPr>
          <p:nvPr/>
        </p:nvGrpSpPr>
        <p:grpSpPr bwMode="auto">
          <a:xfrm>
            <a:off x="990600" y="2057400"/>
            <a:ext cx="7010400" cy="1400175"/>
            <a:chOff x="576" y="1296"/>
            <a:chExt cx="4416" cy="882"/>
          </a:xfrm>
        </p:grpSpPr>
        <p:sp>
          <p:nvSpPr>
            <p:cNvPr id="35847" name="Text Box 7">
              <a:extLst>
                <a:ext uri="{FF2B5EF4-FFF2-40B4-BE49-F238E27FC236}">
                  <a16:creationId xmlns:a16="http://schemas.microsoft.com/office/drawing/2014/main" id="{F8DD592E-C47E-7713-7E5E-1614A8298350}"/>
                </a:ext>
              </a:extLst>
            </p:cNvPr>
            <p:cNvSpPr txBox="1">
              <a:spLocks noChangeArrowheads="1"/>
            </p:cNvSpPr>
            <p:nvPr/>
          </p:nvSpPr>
          <p:spPr bwMode="auto">
            <a:xfrm>
              <a:off x="1872" y="1872"/>
              <a:ext cx="1728" cy="306"/>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a:solidFill>
                    <a:srgbClr val="000099"/>
                  </a:solidFill>
                </a:rPr>
                <a:t>S =  r  x  r  x  3,14</a:t>
              </a:r>
            </a:p>
          </p:txBody>
        </p:sp>
        <p:sp>
          <p:nvSpPr>
            <p:cNvPr id="35848" name="Text Box 8">
              <a:extLst>
                <a:ext uri="{FF2B5EF4-FFF2-40B4-BE49-F238E27FC236}">
                  <a16:creationId xmlns:a16="http://schemas.microsoft.com/office/drawing/2014/main" id="{E9B7189E-E2ED-1872-C59D-4126E54CAF54}"/>
                </a:ext>
              </a:extLst>
            </p:cNvPr>
            <p:cNvSpPr txBox="1">
              <a:spLocks noChangeArrowheads="1"/>
            </p:cNvSpPr>
            <p:nvPr/>
          </p:nvSpPr>
          <p:spPr bwMode="auto">
            <a:xfrm>
              <a:off x="576" y="1296"/>
              <a:ext cx="441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algn="just">
                <a:spcBef>
                  <a:spcPct val="50000"/>
                </a:spcBef>
              </a:pP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Muốn</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diện</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tích</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hình</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tròn</a:t>
              </a:r>
              <a:r>
                <a:rPr lang="en-US" altLang="vi-VN" sz="2400" b="1" i="1" dirty="0">
                  <a:solidFill>
                    <a:srgbClr val="000099"/>
                  </a:solidFill>
                  <a:latin typeface="Arial"/>
                  <a:cs typeface="Arial"/>
                </a:rPr>
                <a:t> ta </a:t>
              </a:r>
              <a:r>
                <a:rPr lang="en-US" altLang="vi-VN" sz="2400" b="1" i="1" dirty="0" err="1">
                  <a:solidFill>
                    <a:srgbClr val="000099"/>
                  </a:solidFill>
                  <a:latin typeface="Arial"/>
                  <a:cs typeface="Arial"/>
                </a:rPr>
                <a:t>lấy</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bán</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kính</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nhân</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với</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bán</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kính</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rồi</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nhân</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với</a:t>
              </a:r>
              <a:r>
                <a:rPr lang="en-US" altLang="vi-VN" sz="2400" b="1" i="1" dirty="0">
                  <a:solidFill>
                    <a:srgbClr val="000099"/>
                  </a:solidFill>
                  <a:latin typeface="Arial"/>
                  <a:cs typeface="Arial"/>
                </a:rPr>
                <a:t> </a:t>
              </a:r>
              <a:r>
                <a:rPr lang="en-US" altLang="vi-VN" sz="2400" b="1" i="1" dirty="0" err="1">
                  <a:solidFill>
                    <a:srgbClr val="000099"/>
                  </a:solidFill>
                  <a:latin typeface="Arial"/>
                  <a:cs typeface="Arial"/>
                </a:rPr>
                <a:t>số</a:t>
              </a:r>
              <a:r>
                <a:rPr lang="en-US" altLang="vi-VN" sz="2400" b="1" i="1" dirty="0">
                  <a:solidFill>
                    <a:srgbClr val="000099"/>
                  </a:solidFill>
                  <a:latin typeface="Arial"/>
                  <a:cs typeface="Arial"/>
                </a:rPr>
                <a:t> 3,14 .</a:t>
              </a:r>
            </a:p>
          </p:txBody>
        </p:sp>
      </p:grpSp>
      <p:sp>
        <p:nvSpPr>
          <p:cNvPr id="35850" name="Text Box 10">
            <a:extLst>
              <a:ext uri="{FF2B5EF4-FFF2-40B4-BE49-F238E27FC236}">
                <a16:creationId xmlns:a16="http://schemas.microsoft.com/office/drawing/2014/main" id="{F3AD6DA5-472E-BB03-BDE6-A2D1311D9F1E}"/>
              </a:ext>
            </a:extLst>
          </p:cNvPr>
          <p:cNvSpPr txBox="1">
            <a:spLocks noChangeArrowheads="1"/>
          </p:cNvSpPr>
          <p:nvPr/>
        </p:nvSpPr>
        <p:spPr bwMode="auto">
          <a:xfrm>
            <a:off x="3962400" y="381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5845"/>
                                        </p:tgtEl>
                                        <p:attrNameLst>
                                          <p:attrName>style.visibility</p:attrName>
                                        </p:attrNameLst>
                                      </p:cBhvr>
                                      <p:to>
                                        <p:strVal val="visible"/>
                                      </p:to>
                                    </p:set>
                                    <p:anim calcmode="discrete" valueType="clr">
                                      <p:cBhvr override="childStyle">
                                        <p:cTn id="7" dur="80"/>
                                        <p:tgtEl>
                                          <p:spTgt spid="3584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845"/>
                                        </p:tgtEl>
                                        <p:attrNameLst>
                                          <p:attrName>fillcolor</p:attrName>
                                        </p:attrNameLst>
                                      </p:cBhvr>
                                      <p:tavLst>
                                        <p:tav tm="0">
                                          <p:val>
                                            <p:clrVal>
                                              <a:schemeClr val="accent2"/>
                                            </p:clrVal>
                                          </p:val>
                                        </p:tav>
                                        <p:tav tm="50000">
                                          <p:val>
                                            <p:clrVal>
                                              <a:schemeClr val="hlink"/>
                                            </p:clrVal>
                                          </p:val>
                                        </p:tav>
                                      </p:tavLst>
                                    </p:anim>
                                    <p:set>
                                      <p:cBhvr>
                                        <p:cTn id="9" dur="80"/>
                                        <p:tgtEl>
                                          <p:spTgt spid="3584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35844"/>
                                        </p:tgtEl>
                                        <p:attrNameLst>
                                          <p:attrName>style.visibility</p:attrName>
                                        </p:attrNameLst>
                                      </p:cBhvr>
                                      <p:to>
                                        <p:strVal val="visible"/>
                                      </p:to>
                                    </p:set>
                                    <p:animEffect transition="in" filter="box(in)">
                                      <p:cBhvr>
                                        <p:cTn id="14" dur="500"/>
                                        <p:tgtEl>
                                          <p:spTgt spid="3584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xit" presetSubtype="0" fill="hold" nodeType="clickEffect">
                                  <p:stCondLst>
                                    <p:cond delay="0"/>
                                  </p:stCondLst>
                                  <p:childTnLst>
                                    <p:anim calcmode="lin" valueType="num">
                                      <p:cBhvr>
                                        <p:cTn id="18" dur="500"/>
                                        <p:tgtEl>
                                          <p:spTgt spid="35844"/>
                                        </p:tgtEl>
                                        <p:attrNameLst>
                                          <p:attrName>ppt_w</p:attrName>
                                        </p:attrNameLst>
                                      </p:cBhvr>
                                      <p:tavLst>
                                        <p:tav tm="0">
                                          <p:val>
                                            <p:strVal val="ppt_w"/>
                                          </p:val>
                                        </p:tav>
                                        <p:tav tm="100000">
                                          <p:val>
                                            <p:fltVal val="0"/>
                                          </p:val>
                                        </p:tav>
                                      </p:tavLst>
                                    </p:anim>
                                    <p:anim calcmode="lin" valueType="num">
                                      <p:cBhvr>
                                        <p:cTn id="19" dur="500"/>
                                        <p:tgtEl>
                                          <p:spTgt spid="35844"/>
                                        </p:tgtEl>
                                        <p:attrNameLst>
                                          <p:attrName>ppt_h</p:attrName>
                                        </p:attrNameLst>
                                      </p:cBhvr>
                                      <p:tavLst>
                                        <p:tav tm="0">
                                          <p:val>
                                            <p:strVal val="ppt_h"/>
                                          </p:val>
                                        </p:tav>
                                        <p:tav tm="100000">
                                          <p:val>
                                            <p:fltVal val="0"/>
                                          </p:val>
                                        </p:tav>
                                      </p:tavLst>
                                    </p:anim>
                                    <p:animEffect transition="out" filter="fade">
                                      <p:cBhvr>
                                        <p:cTn id="20" dur="500"/>
                                        <p:tgtEl>
                                          <p:spTgt spid="35844"/>
                                        </p:tgtEl>
                                      </p:cBhvr>
                                    </p:animEffect>
                                    <p:set>
                                      <p:cBhvr>
                                        <p:cTn id="21" dur="1" fill="hold">
                                          <p:stCondLst>
                                            <p:cond delay="499"/>
                                          </p:stCondLst>
                                        </p:cTn>
                                        <p:tgtEl>
                                          <p:spTgt spid="35844"/>
                                        </p:tgtEl>
                                        <p:attrNameLst>
                                          <p:attrName>style.visibility</p:attrName>
                                        </p:attrNameLst>
                                      </p:cBhvr>
                                      <p:to>
                                        <p:strVal val="hidden"/>
                                      </p:to>
                                    </p:set>
                                  </p:childTnLst>
                                </p:cTn>
                              </p:par>
                              <p:par>
                                <p:cTn id="22" presetID="8" presetClass="entr" presetSubtype="16" fill="hold" nodeType="withEffect">
                                  <p:stCondLst>
                                    <p:cond delay="0"/>
                                  </p:stCondLst>
                                  <p:childTnLst>
                                    <p:set>
                                      <p:cBhvr>
                                        <p:cTn id="23" dur="1" fill="hold">
                                          <p:stCondLst>
                                            <p:cond delay="0"/>
                                          </p:stCondLst>
                                        </p:cTn>
                                        <p:tgtEl>
                                          <p:spTgt spid="35846"/>
                                        </p:tgtEl>
                                        <p:attrNameLst>
                                          <p:attrName>style.visibility</p:attrName>
                                        </p:attrNameLst>
                                      </p:cBhvr>
                                      <p:to>
                                        <p:strVal val="visible"/>
                                      </p:to>
                                    </p:set>
                                    <p:animEffect transition="in" filter="diamond(in)">
                                      <p:cBhvr>
                                        <p:cTn id="24" dur="1000"/>
                                        <p:tgtEl>
                                          <p:spTgt spid="35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4" grpId="1"/>
      <p:bldP spid="358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a:extLst>
              <a:ext uri="{FF2B5EF4-FFF2-40B4-BE49-F238E27FC236}">
                <a16:creationId xmlns:a16="http://schemas.microsoft.com/office/drawing/2014/main" id="{E14C75A3-A34A-2BBB-EA1A-5B39F2F7037F}"/>
              </a:ext>
            </a:extLst>
          </p:cNvPr>
          <p:cNvSpPr txBox="1">
            <a:spLocks noChangeArrowheads="1"/>
          </p:cNvSpPr>
          <p:nvPr/>
        </p:nvSpPr>
        <p:spPr bwMode="auto">
          <a:xfrm>
            <a:off x="1143000" y="1295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Bài cũ</a:t>
            </a:r>
            <a:r>
              <a:rPr lang="en-US" altLang="vi-VN" sz="2400" b="1" i="1">
                <a:solidFill>
                  <a:srgbClr val="000099"/>
                </a:solidFill>
              </a:rPr>
              <a:t> :</a:t>
            </a:r>
          </a:p>
        </p:txBody>
      </p:sp>
      <p:sp>
        <p:nvSpPr>
          <p:cNvPr id="36870" name="Text Box 6">
            <a:extLst>
              <a:ext uri="{FF2B5EF4-FFF2-40B4-BE49-F238E27FC236}">
                <a16:creationId xmlns:a16="http://schemas.microsoft.com/office/drawing/2014/main" id="{3BDCDB8E-BD97-8F0F-2091-47DE1EC33202}"/>
              </a:ext>
            </a:extLst>
          </p:cNvPr>
          <p:cNvSpPr txBox="1">
            <a:spLocks noChangeArrowheads="1"/>
          </p:cNvSpPr>
          <p:nvPr/>
        </p:nvSpPr>
        <p:spPr bwMode="auto">
          <a:xfrm>
            <a:off x="990600" y="1828800"/>
            <a:ext cx="464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2. Quan sát biểu đồ : </a:t>
            </a:r>
          </a:p>
        </p:txBody>
      </p:sp>
      <p:grpSp>
        <p:nvGrpSpPr>
          <p:cNvPr id="36871" name="Group 7">
            <a:extLst>
              <a:ext uri="{FF2B5EF4-FFF2-40B4-BE49-F238E27FC236}">
                <a16:creationId xmlns:a16="http://schemas.microsoft.com/office/drawing/2014/main" id="{34D4C073-C4B7-C9C4-9B30-A0E8CF3C5275}"/>
              </a:ext>
            </a:extLst>
          </p:cNvPr>
          <p:cNvGrpSpPr>
            <a:grpSpLocks/>
          </p:cNvGrpSpPr>
          <p:nvPr/>
        </p:nvGrpSpPr>
        <p:grpSpPr bwMode="auto">
          <a:xfrm>
            <a:off x="762000" y="2057400"/>
            <a:ext cx="8153400" cy="4648200"/>
            <a:chOff x="432" y="1152"/>
            <a:chExt cx="5136" cy="3168"/>
          </a:xfrm>
        </p:grpSpPr>
        <p:graphicFrame>
          <p:nvGraphicFramePr>
            <p:cNvPr id="36872" name="Object 8">
              <a:extLst>
                <a:ext uri="{FF2B5EF4-FFF2-40B4-BE49-F238E27FC236}">
                  <a16:creationId xmlns:a16="http://schemas.microsoft.com/office/drawing/2014/main" id="{A1E77F44-92A4-FEF8-481B-91E27CF7142C}"/>
                </a:ext>
              </a:extLst>
            </p:cNvPr>
            <p:cNvGraphicFramePr>
              <a:graphicFrameLocks noChangeAspect="1"/>
            </p:cNvGraphicFramePr>
            <p:nvPr/>
          </p:nvGraphicFramePr>
          <p:xfrm>
            <a:off x="432" y="1152"/>
            <a:ext cx="5136" cy="3168"/>
          </p:xfrm>
          <a:graphic>
            <a:graphicData uri="http://schemas.openxmlformats.org/presentationml/2006/ole">
              <mc:AlternateContent xmlns:mc="http://schemas.openxmlformats.org/markup-compatibility/2006">
                <mc:Choice xmlns:v="urn:schemas-microsoft-com:vml" Requires="v">
                  <p:oleObj name="Chart" r:id="rId2" imgW="7286549" imgH="4067251" progId="MSGraph.Chart.8">
                    <p:embed followColorScheme="full"/>
                  </p:oleObj>
                </mc:Choice>
                <mc:Fallback>
                  <p:oleObj name="Chart" r:id="rId2" imgW="7286549" imgH="4067251" progId="MSGraph.Chart.8">
                    <p:embed followColorScheme="full"/>
                    <p:pic>
                      <p:nvPicPr>
                        <p:cNvPr id="36872" name="Object 8">
                          <a:extLst>
                            <a:ext uri="{FF2B5EF4-FFF2-40B4-BE49-F238E27FC236}">
                              <a16:creationId xmlns:a16="http://schemas.microsoft.com/office/drawing/2014/main" id="{A1E77F44-92A4-FEF8-481B-91E27CF714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 y="1152"/>
                          <a:ext cx="5136" cy="31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73" name="Line 9">
              <a:extLst>
                <a:ext uri="{FF2B5EF4-FFF2-40B4-BE49-F238E27FC236}">
                  <a16:creationId xmlns:a16="http://schemas.microsoft.com/office/drawing/2014/main" id="{C1F2CB79-BB19-22A3-F0A4-DF1CA304D30E}"/>
                </a:ext>
              </a:extLst>
            </p:cNvPr>
            <p:cNvSpPr>
              <a:spLocks noChangeShapeType="1"/>
            </p:cNvSpPr>
            <p:nvPr/>
          </p:nvSpPr>
          <p:spPr bwMode="auto">
            <a:xfrm>
              <a:off x="816" y="3792"/>
              <a:ext cx="4464"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6874" name="Line 10">
              <a:extLst>
                <a:ext uri="{FF2B5EF4-FFF2-40B4-BE49-F238E27FC236}">
                  <a16:creationId xmlns:a16="http://schemas.microsoft.com/office/drawing/2014/main" id="{D82EE1E6-3A65-2FD0-79DE-C7536662944E}"/>
                </a:ext>
              </a:extLst>
            </p:cNvPr>
            <p:cNvSpPr>
              <a:spLocks noChangeShapeType="1"/>
            </p:cNvSpPr>
            <p:nvPr/>
          </p:nvSpPr>
          <p:spPr bwMode="auto">
            <a:xfrm flipV="1">
              <a:off x="912" y="1296"/>
              <a:ext cx="0" cy="2592"/>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36875" name="Oval 11">
            <a:extLst>
              <a:ext uri="{FF2B5EF4-FFF2-40B4-BE49-F238E27FC236}">
                <a16:creationId xmlns:a16="http://schemas.microsoft.com/office/drawing/2014/main" id="{31628CC8-4039-AE03-A926-D7570D1EC587}"/>
              </a:ext>
            </a:extLst>
          </p:cNvPr>
          <p:cNvSpPr>
            <a:spLocks noChangeArrowheads="1"/>
          </p:cNvSpPr>
          <p:nvPr/>
        </p:nvSpPr>
        <p:spPr bwMode="auto">
          <a:xfrm>
            <a:off x="3810000" y="2362200"/>
            <a:ext cx="762000" cy="493713"/>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6876" name="Oval 12">
            <a:extLst>
              <a:ext uri="{FF2B5EF4-FFF2-40B4-BE49-F238E27FC236}">
                <a16:creationId xmlns:a16="http://schemas.microsoft.com/office/drawing/2014/main" id="{4FF406B3-D812-61AA-9E4F-3C3ADF373B1C}"/>
              </a:ext>
            </a:extLst>
          </p:cNvPr>
          <p:cNvSpPr>
            <a:spLocks noChangeArrowheads="1"/>
          </p:cNvSpPr>
          <p:nvPr/>
        </p:nvSpPr>
        <p:spPr bwMode="auto">
          <a:xfrm>
            <a:off x="1676400" y="3048000"/>
            <a:ext cx="762000" cy="493713"/>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a:solidFill>
                <a:srgbClr val="000099"/>
              </a:solidFill>
            </a:endParaRPr>
          </a:p>
        </p:txBody>
      </p:sp>
      <p:sp>
        <p:nvSpPr>
          <p:cNvPr id="36877" name="Text Box 13">
            <a:extLst>
              <a:ext uri="{FF2B5EF4-FFF2-40B4-BE49-F238E27FC236}">
                <a16:creationId xmlns:a16="http://schemas.microsoft.com/office/drawing/2014/main" id="{D2CA3F4A-520B-392D-A6DB-F92EEF1C0068}"/>
              </a:ext>
            </a:extLst>
          </p:cNvPr>
          <p:cNvSpPr txBox="1">
            <a:spLocks noChangeArrowheads="1"/>
          </p:cNvSpPr>
          <p:nvPr/>
        </p:nvSpPr>
        <p:spPr bwMode="auto">
          <a:xfrm>
            <a:off x="3962400" y="381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36870"/>
                                        </p:tgtEl>
                                        <p:attrNameLst>
                                          <p:attrName>style.visibility</p:attrName>
                                        </p:attrNameLst>
                                      </p:cBhvr>
                                      <p:to>
                                        <p:strVal val="visible"/>
                                      </p:to>
                                    </p:set>
                                    <p:anim calcmode="lin" valueType="num">
                                      <p:cBhvr>
                                        <p:cTn id="7" dur="500" fill="hold"/>
                                        <p:tgtEl>
                                          <p:spTgt spid="36870"/>
                                        </p:tgtEl>
                                        <p:attrNameLst>
                                          <p:attrName>ppt_w</p:attrName>
                                        </p:attrNameLst>
                                      </p:cBhvr>
                                      <p:tavLst>
                                        <p:tav tm="0">
                                          <p:val>
                                            <p:fltVal val="0"/>
                                          </p:val>
                                        </p:tav>
                                        <p:tav tm="100000">
                                          <p:val>
                                            <p:strVal val="#ppt_w"/>
                                          </p:val>
                                        </p:tav>
                                      </p:tavLst>
                                    </p:anim>
                                    <p:anim calcmode="lin" valueType="num">
                                      <p:cBhvr>
                                        <p:cTn id="8" dur="500" fill="hold"/>
                                        <p:tgtEl>
                                          <p:spTgt spid="36870"/>
                                        </p:tgtEl>
                                        <p:attrNameLst>
                                          <p:attrName>ppt_h</p:attrName>
                                        </p:attrNameLst>
                                      </p:cBhvr>
                                      <p:tavLst>
                                        <p:tav tm="0">
                                          <p:val>
                                            <p:fltVal val="0"/>
                                          </p:val>
                                        </p:tav>
                                        <p:tav tm="100000">
                                          <p:val>
                                            <p:strVal val="#ppt_h"/>
                                          </p:val>
                                        </p:tav>
                                      </p:tavLst>
                                    </p:anim>
                                    <p:animEffect transition="in" filter="fade">
                                      <p:cBhvr>
                                        <p:cTn id="9" dur="500"/>
                                        <p:tgtEl>
                                          <p:spTgt spid="368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nodeType="clickEffect">
                                  <p:stCondLst>
                                    <p:cond delay="0"/>
                                  </p:stCondLst>
                                  <p:childTnLst>
                                    <p:set>
                                      <p:cBhvr>
                                        <p:cTn id="13" dur="1" fill="hold">
                                          <p:stCondLst>
                                            <p:cond delay="0"/>
                                          </p:stCondLst>
                                        </p:cTn>
                                        <p:tgtEl>
                                          <p:spTgt spid="36871"/>
                                        </p:tgtEl>
                                        <p:attrNameLst>
                                          <p:attrName>style.visibility</p:attrName>
                                        </p:attrNameLst>
                                      </p:cBhvr>
                                      <p:to>
                                        <p:strVal val="visible"/>
                                      </p:to>
                                    </p:set>
                                    <p:animEffect transition="in" filter="wheel(4)">
                                      <p:cBhvr>
                                        <p:cTn id="14" dur="2000"/>
                                        <p:tgtEl>
                                          <p:spTgt spid="368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36875"/>
                                        </p:tgtEl>
                                        <p:attrNameLst>
                                          <p:attrName>style.visibility</p:attrName>
                                        </p:attrNameLst>
                                      </p:cBhvr>
                                      <p:to>
                                        <p:strVal val="visible"/>
                                      </p:to>
                                    </p:set>
                                    <p:anim calcmode="lin" valueType="num">
                                      <p:cBhvr>
                                        <p:cTn id="19" dur="500" fill="hold"/>
                                        <p:tgtEl>
                                          <p:spTgt spid="36875"/>
                                        </p:tgtEl>
                                        <p:attrNameLst>
                                          <p:attrName>ppt_w</p:attrName>
                                        </p:attrNameLst>
                                      </p:cBhvr>
                                      <p:tavLst>
                                        <p:tav tm="0">
                                          <p:val>
                                            <p:fltVal val="0"/>
                                          </p:val>
                                        </p:tav>
                                        <p:tav tm="100000">
                                          <p:val>
                                            <p:strVal val="#ppt_w"/>
                                          </p:val>
                                        </p:tav>
                                      </p:tavLst>
                                    </p:anim>
                                    <p:anim calcmode="lin" valueType="num">
                                      <p:cBhvr>
                                        <p:cTn id="20" dur="500" fill="hold"/>
                                        <p:tgtEl>
                                          <p:spTgt spid="36875"/>
                                        </p:tgtEl>
                                        <p:attrNameLst>
                                          <p:attrName>ppt_h</p:attrName>
                                        </p:attrNameLst>
                                      </p:cBhvr>
                                      <p:tavLst>
                                        <p:tav tm="0">
                                          <p:val>
                                            <p:fltVal val="0"/>
                                          </p:val>
                                        </p:tav>
                                        <p:tav tm="100000">
                                          <p:val>
                                            <p:strVal val="#ppt_h"/>
                                          </p:val>
                                        </p:tav>
                                      </p:tavLst>
                                    </p:anim>
                                    <p:animEffect transition="in" filter="fade">
                                      <p:cBhvr>
                                        <p:cTn id="21" dur="500"/>
                                        <p:tgtEl>
                                          <p:spTgt spid="3687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nodeType="clickEffect">
                                  <p:stCondLst>
                                    <p:cond delay="0"/>
                                  </p:stCondLst>
                                  <p:childTnLst>
                                    <p:set>
                                      <p:cBhvr>
                                        <p:cTn id="25" dur="1" fill="hold">
                                          <p:stCondLst>
                                            <p:cond delay="0"/>
                                          </p:stCondLst>
                                        </p:cTn>
                                        <p:tgtEl>
                                          <p:spTgt spid="36876"/>
                                        </p:tgtEl>
                                        <p:attrNameLst>
                                          <p:attrName>style.visibility</p:attrName>
                                        </p:attrNameLst>
                                      </p:cBhvr>
                                      <p:to>
                                        <p:strVal val="visible"/>
                                      </p:to>
                                    </p:set>
                                    <p:anim calcmode="lin" valueType="num">
                                      <p:cBhvr>
                                        <p:cTn id="26" dur="500" fill="hold"/>
                                        <p:tgtEl>
                                          <p:spTgt spid="36876"/>
                                        </p:tgtEl>
                                        <p:attrNameLst>
                                          <p:attrName>ppt_w</p:attrName>
                                        </p:attrNameLst>
                                      </p:cBhvr>
                                      <p:tavLst>
                                        <p:tav tm="0">
                                          <p:val>
                                            <p:fltVal val="0"/>
                                          </p:val>
                                        </p:tav>
                                        <p:tav tm="100000">
                                          <p:val>
                                            <p:strVal val="#ppt_w"/>
                                          </p:val>
                                        </p:tav>
                                      </p:tavLst>
                                    </p:anim>
                                    <p:anim calcmode="lin" valueType="num">
                                      <p:cBhvr>
                                        <p:cTn id="27" dur="500" fill="hold"/>
                                        <p:tgtEl>
                                          <p:spTgt spid="36876"/>
                                        </p:tgtEl>
                                        <p:attrNameLst>
                                          <p:attrName>ppt_h</p:attrName>
                                        </p:attrNameLst>
                                      </p:cBhvr>
                                      <p:tavLst>
                                        <p:tav tm="0">
                                          <p:val>
                                            <p:fltVal val="0"/>
                                          </p:val>
                                        </p:tav>
                                        <p:tav tm="100000">
                                          <p:val>
                                            <p:strVal val="#ppt_h"/>
                                          </p:val>
                                        </p:tav>
                                      </p:tavLst>
                                    </p:anim>
                                    <p:animEffect transition="in" filter="fade">
                                      <p:cBhvr>
                                        <p:cTn id="28" dur="5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p:bldP spid="3687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6" name="Picture 4">
            <a:extLst>
              <a:ext uri="{FF2B5EF4-FFF2-40B4-BE49-F238E27FC236}">
                <a16:creationId xmlns:a16="http://schemas.microsoft.com/office/drawing/2014/main" id="{ABA91BB7-A3B2-4488-B5DF-5FB0FA8C3169}"/>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0" y="2971800"/>
            <a:ext cx="3429000" cy="3733800"/>
          </a:xfrm>
          <a:prstGeom prst="rect">
            <a:avLst/>
          </a:prstGeom>
          <a:noFill/>
          <a:extLst>
            <a:ext uri="{909E8E84-426E-40DD-AFC4-6F175D3DCCD1}">
              <a14:hiddenFill xmlns:a14="http://schemas.microsoft.com/office/drawing/2010/main">
                <a:solidFill>
                  <a:srgbClr val="FFFFFF"/>
                </a:solidFill>
              </a14:hiddenFill>
            </a:ext>
          </a:extLst>
        </p:spPr>
      </p:pic>
      <p:pic>
        <p:nvPicPr>
          <p:cNvPr id="28677" name="Picture 5">
            <a:extLst>
              <a:ext uri="{FF2B5EF4-FFF2-40B4-BE49-F238E27FC236}">
                <a16:creationId xmlns:a16="http://schemas.microsoft.com/office/drawing/2014/main" id="{5E858573-ABFB-53B7-2705-3325C06B2DA6}"/>
              </a:ext>
            </a:extLst>
          </p:cNvPr>
          <p:cNvPicPr>
            <a:picLocks noChangeAspect="1" noChangeArrowheads="1"/>
          </p:cNvPicPr>
          <p:nvPr/>
        </p:nvPicPr>
        <p:blipFill>
          <a:blip r:embed="rId3">
            <a:clrChange>
              <a:clrFrom>
                <a:srgbClr val="FFFFFF"/>
              </a:clrFrom>
              <a:clrTo>
                <a:srgbClr val="FFFFFF">
                  <a:alpha val="0"/>
                </a:srgbClr>
              </a:clrTo>
            </a:clrChange>
            <a:lum bright="-12000"/>
            <a:extLst>
              <a:ext uri="{28A0092B-C50C-407E-A947-70E740481C1C}">
                <a14:useLocalDpi xmlns:a14="http://schemas.microsoft.com/office/drawing/2010/main" val="0"/>
              </a:ext>
            </a:extLst>
          </a:blip>
          <a:srcRect/>
          <a:stretch>
            <a:fillRect/>
          </a:stretch>
        </p:blipFill>
        <p:spPr bwMode="auto">
          <a:xfrm>
            <a:off x="6800850" y="3106738"/>
            <a:ext cx="1844675" cy="1846262"/>
          </a:xfrm>
          <a:prstGeom prst="rect">
            <a:avLst/>
          </a:prstGeom>
          <a:noFill/>
          <a:extLst>
            <a:ext uri="{909E8E84-426E-40DD-AFC4-6F175D3DCCD1}">
              <a14:hiddenFill xmlns:a14="http://schemas.microsoft.com/office/drawing/2010/main">
                <a:solidFill>
                  <a:srgbClr val="FFFFFF"/>
                </a:solidFill>
              </a14:hiddenFill>
            </a:ext>
          </a:extLst>
        </p:spPr>
      </p:pic>
      <p:pic>
        <p:nvPicPr>
          <p:cNvPr id="28679" name="Picture 7">
            <a:extLst>
              <a:ext uri="{FF2B5EF4-FFF2-40B4-BE49-F238E27FC236}">
                <a16:creationId xmlns:a16="http://schemas.microsoft.com/office/drawing/2014/main" id="{5EFF5307-49EA-026A-F4E9-EB9EE687CD08}"/>
              </a:ext>
            </a:extLst>
          </p:cNvPr>
          <p:cNvPicPr>
            <a:picLocks noChangeAspect="1" noChangeArrowheads="1"/>
          </p:cNvPicPr>
          <p:nvPr/>
        </p:nvPicPr>
        <p:blipFill>
          <a:blip r:embed="rId4">
            <a:clrChange>
              <a:clrFrom>
                <a:srgbClr val="FFFFFF"/>
              </a:clrFrom>
              <a:clrTo>
                <a:srgbClr val="FFFFFF">
                  <a:alpha val="0"/>
                </a:srgbClr>
              </a:clrTo>
            </a:clrChange>
            <a:lum bright="-12000"/>
            <a:extLst>
              <a:ext uri="{28A0092B-C50C-407E-A947-70E740481C1C}">
                <a14:useLocalDpi xmlns:a14="http://schemas.microsoft.com/office/drawing/2010/main" val="0"/>
              </a:ext>
            </a:extLst>
          </a:blip>
          <a:srcRect/>
          <a:stretch>
            <a:fillRect/>
          </a:stretch>
        </p:blipFill>
        <p:spPr bwMode="auto">
          <a:xfrm>
            <a:off x="6680200" y="4648200"/>
            <a:ext cx="1860550" cy="1947863"/>
          </a:xfrm>
          <a:prstGeom prst="rect">
            <a:avLst/>
          </a:prstGeom>
          <a:noFill/>
          <a:extLst>
            <a:ext uri="{909E8E84-426E-40DD-AFC4-6F175D3DCCD1}">
              <a14:hiddenFill xmlns:a14="http://schemas.microsoft.com/office/drawing/2010/main">
                <a:solidFill>
                  <a:srgbClr val="FFFFFF"/>
                </a:solidFill>
              </a14:hiddenFill>
            </a:ext>
          </a:extLst>
        </p:spPr>
      </p:pic>
      <p:sp>
        <p:nvSpPr>
          <p:cNvPr id="28680" name="Text Box 8">
            <a:extLst>
              <a:ext uri="{FF2B5EF4-FFF2-40B4-BE49-F238E27FC236}">
                <a16:creationId xmlns:a16="http://schemas.microsoft.com/office/drawing/2014/main" id="{829092F3-2FCB-222A-90E0-6796FA8964FF}"/>
              </a:ext>
            </a:extLst>
          </p:cNvPr>
          <p:cNvSpPr txBox="1">
            <a:spLocks noChangeArrowheads="1"/>
          </p:cNvSpPr>
          <p:nvPr/>
        </p:nvSpPr>
        <p:spPr bwMode="auto">
          <a:xfrm>
            <a:off x="685800" y="1676400"/>
            <a:ext cx="7848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u="sng">
                <a:solidFill>
                  <a:srgbClr val="000099"/>
                </a:solidFill>
              </a:rPr>
              <a:t>Ví dụ 1</a:t>
            </a:r>
            <a:r>
              <a:rPr lang="en-US" altLang="vi-VN" sz="2400" b="1" i="1">
                <a:solidFill>
                  <a:srgbClr val="000099"/>
                </a:solidFill>
              </a:rPr>
              <a:t> :  Hình vẽ dưới đây là biểu đồ hình quạt cho biết tỉ số phần trăm các loại sách trong thư viện của một trường tiểu học .</a:t>
            </a:r>
          </a:p>
        </p:txBody>
      </p:sp>
      <p:sp>
        <p:nvSpPr>
          <p:cNvPr id="28682" name="Text Box 10">
            <a:extLst>
              <a:ext uri="{FF2B5EF4-FFF2-40B4-BE49-F238E27FC236}">
                <a16:creationId xmlns:a16="http://schemas.microsoft.com/office/drawing/2014/main" id="{858D1BBF-B170-BD5F-9C84-20AC28255622}"/>
              </a:ext>
            </a:extLst>
          </p:cNvPr>
          <p:cNvSpPr txBox="1">
            <a:spLocks noChangeArrowheads="1"/>
          </p:cNvSpPr>
          <p:nvPr/>
        </p:nvSpPr>
        <p:spPr bwMode="auto">
          <a:xfrm>
            <a:off x="1600200" y="838200"/>
            <a:ext cx="617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3200" b="1">
                <a:solidFill>
                  <a:srgbClr val="FF0000"/>
                </a:solidFill>
              </a:rPr>
              <a:t>Giới thiệu về biểu đồ hình quạt</a:t>
            </a:r>
          </a:p>
        </p:txBody>
      </p:sp>
      <p:pic>
        <p:nvPicPr>
          <p:cNvPr id="28683" name="Picture 11">
            <a:extLst>
              <a:ext uri="{FF2B5EF4-FFF2-40B4-BE49-F238E27FC236}">
                <a16:creationId xmlns:a16="http://schemas.microsoft.com/office/drawing/2014/main" id="{5E3CBF96-8318-8D61-E577-6FD94838ABA2}"/>
              </a:ext>
            </a:extLst>
          </p:cNvPr>
          <p:cNvPicPr>
            <a:picLocks noChangeAspect="1" noChangeArrowheads="1"/>
          </p:cNvPicPr>
          <p:nvPr/>
        </p:nvPicPr>
        <p:blipFill>
          <a:blip r:embed="rId5">
            <a:clrChange>
              <a:clrFrom>
                <a:srgbClr val="FFFFFF"/>
              </a:clrFrom>
              <a:clrTo>
                <a:srgbClr val="FFFFFF">
                  <a:alpha val="0"/>
                </a:srgbClr>
              </a:clrTo>
            </a:clrChange>
            <a:lum bright="-12000"/>
            <a:extLst>
              <a:ext uri="{28A0092B-C50C-407E-A947-70E740481C1C}">
                <a14:useLocalDpi xmlns:a14="http://schemas.microsoft.com/office/drawing/2010/main" val="0"/>
              </a:ext>
            </a:extLst>
          </a:blip>
          <a:srcRect/>
          <a:stretch>
            <a:fillRect/>
          </a:stretch>
        </p:blipFill>
        <p:spPr bwMode="auto">
          <a:xfrm>
            <a:off x="5334000" y="3051175"/>
            <a:ext cx="1800225" cy="3654425"/>
          </a:xfrm>
          <a:prstGeom prst="rect">
            <a:avLst/>
          </a:prstGeom>
          <a:noFill/>
          <a:extLst>
            <a:ext uri="{909E8E84-426E-40DD-AFC4-6F175D3DCCD1}">
              <a14:hiddenFill xmlns:a14="http://schemas.microsoft.com/office/drawing/2010/main">
                <a:solidFill>
                  <a:srgbClr val="FFFFFF"/>
                </a:solidFill>
              </a14:hiddenFill>
            </a:ext>
          </a:extLst>
        </p:spPr>
      </p:pic>
      <p:sp>
        <p:nvSpPr>
          <p:cNvPr id="28684" name="Text Box 12">
            <a:extLst>
              <a:ext uri="{FF2B5EF4-FFF2-40B4-BE49-F238E27FC236}">
                <a16:creationId xmlns:a16="http://schemas.microsoft.com/office/drawing/2014/main" id="{88C56C2F-145D-5240-39BB-54DDA75A1EC6}"/>
              </a:ext>
            </a:extLst>
          </p:cNvPr>
          <p:cNvSpPr txBox="1">
            <a:spLocks noChangeArrowheads="1"/>
          </p:cNvSpPr>
          <p:nvPr/>
        </p:nvSpPr>
        <p:spPr bwMode="auto">
          <a:xfrm>
            <a:off x="914400" y="3200400"/>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a:solidFill>
                  <a:srgbClr val="000099"/>
                </a:solidFill>
              </a:rPr>
              <a:t>Nhìn vào biểu đồ ta biết:</a:t>
            </a:r>
          </a:p>
        </p:txBody>
      </p:sp>
      <p:sp>
        <p:nvSpPr>
          <p:cNvPr id="28685" name="Text Box 13">
            <a:extLst>
              <a:ext uri="{FF2B5EF4-FFF2-40B4-BE49-F238E27FC236}">
                <a16:creationId xmlns:a16="http://schemas.microsoft.com/office/drawing/2014/main" id="{06A3B724-6B13-3C54-E9B5-E5BF41C6CF4C}"/>
              </a:ext>
            </a:extLst>
          </p:cNvPr>
          <p:cNvSpPr txBox="1">
            <a:spLocks noChangeArrowheads="1"/>
          </p:cNvSpPr>
          <p:nvPr/>
        </p:nvSpPr>
        <p:spPr bwMode="auto">
          <a:xfrm>
            <a:off x="685800" y="3657600"/>
            <a:ext cx="434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a:solidFill>
                  <a:srgbClr val="000099"/>
                </a:solidFill>
              </a:rPr>
              <a:t>- Có 50% số sách là truyện thiếu nhi .</a:t>
            </a:r>
          </a:p>
        </p:txBody>
      </p:sp>
      <p:sp>
        <p:nvSpPr>
          <p:cNvPr id="28686" name="Text Box 14">
            <a:extLst>
              <a:ext uri="{FF2B5EF4-FFF2-40B4-BE49-F238E27FC236}">
                <a16:creationId xmlns:a16="http://schemas.microsoft.com/office/drawing/2014/main" id="{66C48B02-802A-62A9-1FB8-6A2F1988AA98}"/>
              </a:ext>
            </a:extLst>
          </p:cNvPr>
          <p:cNvSpPr txBox="1">
            <a:spLocks noChangeArrowheads="1"/>
          </p:cNvSpPr>
          <p:nvPr/>
        </p:nvSpPr>
        <p:spPr bwMode="auto">
          <a:xfrm>
            <a:off x="685800" y="4435475"/>
            <a:ext cx="434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a:solidFill>
                  <a:srgbClr val="000099"/>
                </a:solidFill>
              </a:rPr>
              <a:t>- Có 25% số sách là sách giáo khoa .</a:t>
            </a:r>
          </a:p>
        </p:txBody>
      </p:sp>
      <p:sp>
        <p:nvSpPr>
          <p:cNvPr id="28687" name="Text Box 15">
            <a:extLst>
              <a:ext uri="{FF2B5EF4-FFF2-40B4-BE49-F238E27FC236}">
                <a16:creationId xmlns:a16="http://schemas.microsoft.com/office/drawing/2014/main" id="{D64B625E-D114-87ED-6720-D6A0483377D1}"/>
              </a:ext>
            </a:extLst>
          </p:cNvPr>
          <p:cNvSpPr txBox="1">
            <a:spLocks noChangeArrowheads="1"/>
          </p:cNvSpPr>
          <p:nvPr/>
        </p:nvSpPr>
        <p:spPr bwMode="auto">
          <a:xfrm>
            <a:off x="685800" y="5213350"/>
            <a:ext cx="434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a:solidFill>
                  <a:srgbClr val="000099"/>
                </a:solidFill>
              </a:rPr>
              <a:t>- Có 25% số sách là các loại sách khác .</a:t>
            </a:r>
          </a:p>
        </p:txBody>
      </p:sp>
      <p:sp>
        <p:nvSpPr>
          <p:cNvPr id="28688" name="Text Box 16">
            <a:extLst>
              <a:ext uri="{FF2B5EF4-FFF2-40B4-BE49-F238E27FC236}">
                <a16:creationId xmlns:a16="http://schemas.microsoft.com/office/drawing/2014/main" id="{D041C2EF-423B-A900-63A5-5B4538464080}"/>
              </a:ext>
            </a:extLst>
          </p:cNvPr>
          <p:cNvSpPr txBox="1">
            <a:spLocks noChangeArrowheads="1"/>
          </p:cNvSpPr>
          <p:nvPr/>
        </p:nvSpPr>
        <p:spPr bwMode="auto">
          <a:xfrm>
            <a:off x="3962400" y="381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8682"/>
                                        </p:tgtEl>
                                        <p:attrNameLst>
                                          <p:attrName>style.visibility</p:attrName>
                                        </p:attrNameLst>
                                      </p:cBhvr>
                                      <p:to>
                                        <p:strVal val="visible"/>
                                      </p:to>
                                    </p:set>
                                    <p:anim calcmode="discrete" valueType="clr">
                                      <p:cBhvr override="childStyle">
                                        <p:cTn id="7" dur="80"/>
                                        <p:tgtEl>
                                          <p:spTgt spid="2868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82"/>
                                        </p:tgtEl>
                                        <p:attrNameLst>
                                          <p:attrName>fillcolor</p:attrName>
                                        </p:attrNameLst>
                                      </p:cBhvr>
                                      <p:tavLst>
                                        <p:tav tm="0">
                                          <p:val>
                                            <p:clrVal>
                                              <a:schemeClr val="accent2"/>
                                            </p:clrVal>
                                          </p:val>
                                        </p:tav>
                                        <p:tav tm="50000">
                                          <p:val>
                                            <p:clrVal>
                                              <a:schemeClr val="hlink"/>
                                            </p:clrVal>
                                          </p:val>
                                        </p:tav>
                                      </p:tavLst>
                                    </p:anim>
                                    <p:set>
                                      <p:cBhvr>
                                        <p:cTn id="9" dur="80"/>
                                        <p:tgtEl>
                                          <p:spTgt spid="2868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nodeType="clickEffect">
                                  <p:stCondLst>
                                    <p:cond delay="0"/>
                                  </p:stCondLst>
                                  <p:childTnLst>
                                    <p:set>
                                      <p:cBhvr>
                                        <p:cTn id="13" dur="1" fill="hold">
                                          <p:stCondLst>
                                            <p:cond delay="0"/>
                                          </p:stCondLst>
                                        </p:cTn>
                                        <p:tgtEl>
                                          <p:spTgt spid="28680"/>
                                        </p:tgtEl>
                                        <p:attrNameLst>
                                          <p:attrName>style.visibility</p:attrName>
                                        </p:attrNameLst>
                                      </p:cBhvr>
                                      <p:to>
                                        <p:strVal val="visible"/>
                                      </p:to>
                                    </p:set>
                                    <p:animEffect transition="in" filter="wheel(4)">
                                      <p:cBhvr>
                                        <p:cTn id="14" dur="2000"/>
                                        <p:tgtEl>
                                          <p:spTgt spid="2868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28676"/>
                                        </p:tgtEl>
                                        <p:attrNameLst>
                                          <p:attrName>style.visibility</p:attrName>
                                        </p:attrNameLst>
                                      </p:cBhvr>
                                      <p:to>
                                        <p:strVal val="visible"/>
                                      </p:to>
                                    </p:set>
                                    <p:anim calcmode="lin" valueType="num">
                                      <p:cBhvr>
                                        <p:cTn id="19" dur="1000" fill="hold"/>
                                        <p:tgtEl>
                                          <p:spTgt spid="28676"/>
                                        </p:tgtEl>
                                        <p:attrNameLst>
                                          <p:attrName>ppt_w</p:attrName>
                                        </p:attrNameLst>
                                      </p:cBhvr>
                                      <p:tavLst>
                                        <p:tav tm="0">
                                          <p:val>
                                            <p:fltVal val="0"/>
                                          </p:val>
                                        </p:tav>
                                        <p:tav tm="100000">
                                          <p:val>
                                            <p:strVal val="#ppt_w"/>
                                          </p:val>
                                        </p:tav>
                                      </p:tavLst>
                                    </p:anim>
                                    <p:anim calcmode="lin" valueType="num">
                                      <p:cBhvr>
                                        <p:cTn id="20" dur="1000" fill="hold"/>
                                        <p:tgtEl>
                                          <p:spTgt spid="28676"/>
                                        </p:tgtEl>
                                        <p:attrNameLst>
                                          <p:attrName>ppt_h</p:attrName>
                                        </p:attrNameLst>
                                      </p:cBhvr>
                                      <p:tavLst>
                                        <p:tav tm="0">
                                          <p:val>
                                            <p:fltVal val="0"/>
                                          </p:val>
                                        </p:tav>
                                        <p:tav tm="100000">
                                          <p:val>
                                            <p:strVal val="#ppt_h"/>
                                          </p:val>
                                        </p:tav>
                                      </p:tavLst>
                                    </p:anim>
                                    <p:animEffect transition="in" filter="fade">
                                      <p:cBhvr>
                                        <p:cTn id="21" dur="1000"/>
                                        <p:tgtEl>
                                          <p:spTgt spid="286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nodeType="clickEffect">
                                  <p:stCondLst>
                                    <p:cond delay="0"/>
                                  </p:stCondLst>
                                  <p:childTnLst>
                                    <p:set>
                                      <p:cBhvr>
                                        <p:cTn id="25" dur="1" fill="hold">
                                          <p:stCondLst>
                                            <p:cond delay="0"/>
                                          </p:stCondLst>
                                        </p:cTn>
                                        <p:tgtEl>
                                          <p:spTgt spid="28684"/>
                                        </p:tgtEl>
                                        <p:attrNameLst>
                                          <p:attrName>style.visibility</p:attrName>
                                        </p:attrNameLst>
                                      </p:cBhvr>
                                      <p:to>
                                        <p:strVal val="visible"/>
                                      </p:to>
                                    </p:set>
                                    <p:anim calcmode="lin" valueType="num">
                                      <p:cBhvr>
                                        <p:cTn id="26" dur="1000" fill="hold"/>
                                        <p:tgtEl>
                                          <p:spTgt spid="28684"/>
                                        </p:tgtEl>
                                        <p:attrNameLst>
                                          <p:attrName>ppt_w</p:attrName>
                                        </p:attrNameLst>
                                      </p:cBhvr>
                                      <p:tavLst>
                                        <p:tav tm="0">
                                          <p:val>
                                            <p:fltVal val="0"/>
                                          </p:val>
                                        </p:tav>
                                        <p:tav tm="100000">
                                          <p:val>
                                            <p:strVal val="#ppt_w"/>
                                          </p:val>
                                        </p:tav>
                                      </p:tavLst>
                                    </p:anim>
                                    <p:anim calcmode="lin" valueType="num">
                                      <p:cBhvr>
                                        <p:cTn id="27" dur="1000" fill="hold"/>
                                        <p:tgtEl>
                                          <p:spTgt spid="28684"/>
                                        </p:tgtEl>
                                        <p:attrNameLst>
                                          <p:attrName>ppt_h</p:attrName>
                                        </p:attrNameLst>
                                      </p:cBhvr>
                                      <p:tavLst>
                                        <p:tav tm="0">
                                          <p:val>
                                            <p:fltVal val="0"/>
                                          </p:val>
                                        </p:tav>
                                        <p:tav tm="100000">
                                          <p:val>
                                            <p:strVal val="#ppt_h"/>
                                          </p:val>
                                        </p:tav>
                                      </p:tavLst>
                                    </p:anim>
                                    <p:animEffect transition="in" filter="fade">
                                      <p:cBhvr>
                                        <p:cTn id="28" dur="1000"/>
                                        <p:tgtEl>
                                          <p:spTgt spid="2868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nodeType="clickEffect">
                                  <p:stCondLst>
                                    <p:cond delay="0"/>
                                  </p:stCondLst>
                                  <p:childTnLst>
                                    <p:set>
                                      <p:cBhvr>
                                        <p:cTn id="32" dur="1" fill="hold">
                                          <p:stCondLst>
                                            <p:cond delay="0"/>
                                          </p:stCondLst>
                                        </p:cTn>
                                        <p:tgtEl>
                                          <p:spTgt spid="28683"/>
                                        </p:tgtEl>
                                        <p:attrNameLst>
                                          <p:attrName>style.visibility</p:attrName>
                                        </p:attrNameLst>
                                      </p:cBhvr>
                                      <p:to>
                                        <p:strVal val="visible"/>
                                      </p:to>
                                    </p:set>
                                    <p:animEffect transition="in" filter="strips(downLeft)">
                                      <p:cBhvr>
                                        <p:cTn id="33" dur="500"/>
                                        <p:tgtEl>
                                          <p:spTgt spid="2868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nodeType="clickEffect">
                                  <p:stCondLst>
                                    <p:cond delay="0"/>
                                  </p:stCondLst>
                                  <p:childTnLst>
                                    <p:set>
                                      <p:cBhvr>
                                        <p:cTn id="37" dur="1" fill="hold">
                                          <p:stCondLst>
                                            <p:cond delay="0"/>
                                          </p:stCondLst>
                                        </p:cTn>
                                        <p:tgtEl>
                                          <p:spTgt spid="28685"/>
                                        </p:tgtEl>
                                        <p:attrNameLst>
                                          <p:attrName>style.visibility</p:attrName>
                                        </p:attrNameLst>
                                      </p:cBhvr>
                                      <p:to>
                                        <p:strVal val="visible"/>
                                      </p:to>
                                    </p:set>
                                    <p:animEffect transition="in" filter="fade">
                                      <p:cBhvr>
                                        <p:cTn id="38" dur="1000"/>
                                        <p:tgtEl>
                                          <p:spTgt spid="28685"/>
                                        </p:tgtEl>
                                      </p:cBhvr>
                                    </p:animEffect>
                                    <p:anim calcmode="lin" valueType="num">
                                      <p:cBhvr>
                                        <p:cTn id="39" dur="1000" fill="hold"/>
                                        <p:tgtEl>
                                          <p:spTgt spid="28685"/>
                                        </p:tgtEl>
                                        <p:attrNameLst>
                                          <p:attrName>ppt_x</p:attrName>
                                        </p:attrNameLst>
                                      </p:cBhvr>
                                      <p:tavLst>
                                        <p:tav tm="0">
                                          <p:val>
                                            <p:strVal val="#ppt_x"/>
                                          </p:val>
                                        </p:tav>
                                        <p:tav tm="100000">
                                          <p:val>
                                            <p:strVal val="#ppt_x"/>
                                          </p:val>
                                        </p:tav>
                                      </p:tavLst>
                                    </p:anim>
                                    <p:anim calcmode="lin" valueType="num">
                                      <p:cBhvr>
                                        <p:cTn id="40" dur="1000" fill="hold"/>
                                        <p:tgtEl>
                                          <p:spTgt spid="28685"/>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ntr" presetSubtype="0" fill="hold" nodeType="clickEffect">
                                  <p:stCondLst>
                                    <p:cond delay="0"/>
                                  </p:stCondLst>
                                  <p:childTnLst>
                                    <p:set>
                                      <p:cBhvr>
                                        <p:cTn id="44" dur="1" fill="hold">
                                          <p:stCondLst>
                                            <p:cond delay="0"/>
                                          </p:stCondLst>
                                        </p:cTn>
                                        <p:tgtEl>
                                          <p:spTgt spid="28677"/>
                                        </p:tgtEl>
                                        <p:attrNameLst>
                                          <p:attrName>style.visibility</p:attrName>
                                        </p:attrNameLst>
                                      </p:cBhvr>
                                      <p:to>
                                        <p:strVal val="visible"/>
                                      </p:to>
                                    </p:set>
                                    <p:animEffect transition="in" filter="wedge">
                                      <p:cBhvr>
                                        <p:cTn id="45" dur="2000"/>
                                        <p:tgtEl>
                                          <p:spTgt spid="2867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0" fill="hold" nodeType="clickEffect">
                                  <p:stCondLst>
                                    <p:cond delay="0"/>
                                  </p:stCondLst>
                                  <p:childTnLst>
                                    <p:set>
                                      <p:cBhvr>
                                        <p:cTn id="49" dur="1" fill="hold">
                                          <p:stCondLst>
                                            <p:cond delay="0"/>
                                          </p:stCondLst>
                                        </p:cTn>
                                        <p:tgtEl>
                                          <p:spTgt spid="28686"/>
                                        </p:tgtEl>
                                        <p:attrNameLst>
                                          <p:attrName>style.visibility</p:attrName>
                                        </p:attrNameLst>
                                      </p:cBhvr>
                                      <p:to>
                                        <p:strVal val="visible"/>
                                      </p:to>
                                    </p:set>
                                    <p:anim calcmode="lin" valueType="num">
                                      <p:cBhvr>
                                        <p:cTn id="50" dur="1000" fill="hold"/>
                                        <p:tgtEl>
                                          <p:spTgt spid="28686"/>
                                        </p:tgtEl>
                                        <p:attrNameLst>
                                          <p:attrName>ppt_w</p:attrName>
                                        </p:attrNameLst>
                                      </p:cBhvr>
                                      <p:tavLst>
                                        <p:tav tm="0">
                                          <p:val>
                                            <p:fltVal val="0"/>
                                          </p:val>
                                        </p:tav>
                                        <p:tav tm="100000">
                                          <p:val>
                                            <p:strVal val="#ppt_w"/>
                                          </p:val>
                                        </p:tav>
                                      </p:tavLst>
                                    </p:anim>
                                    <p:anim calcmode="lin" valueType="num">
                                      <p:cBhvr>
                                        <p:cTn id="51" dur="1000" fill="hold"/>
                                        <p:tgtEl>
                                          <p:spTgt spid="28686"/>
                                        </p:tgtEl>
                                        <p:attrNameLst>
                                          <p:attrName>ppt_h</p:attrName>
                                        </p:attrNameLst>
                                      </p:cBhvr>
                                      <p:tavLst>
                                        <p:tav tm="0">
                                          <p:val>
                                            <p:fltVal val="0"/>
                                          </p:val>
                                        </p:tav>
                                        <p:tav tm="100000">
                                          <p:val>
                                            <p:strVal val="#ppt_h"/>
                                          </p:val>
                                        </p:tav>
                                      </p:tavLst>
                                    </p:anim>
                                    <p:animEffect transition="in" filter="fade">
                                      <p:cBhvr>
                                        <p:cTn id="52" dur="1000"/>
                                        <p:tgtEl>
                                          <p:spTgt spid="2868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nodeType="clickEffect">
                                  <p:stCondLst>
                                    <p:cond delay="0"/>
                                  </p:stCondLst>
                                  <p:childTnLst>
                                    <p:set>
                                      <p:cBhvr>
                                        <p:cTn id="56" dur="1" fill="hold">
                                          <p:stCondLst>
                                            <p:cond delay="0"/>
                                          </p:stCondLst>
                                        </p:cTn>
                                        <p:tgtEl>
                                          <p:spTgt spid="28679"/>
                                        </p:tgtEl>
                                        <p:attrNameLst>
                                          <p:attrName>style.visibility</p:attrName>
                                        </p:attrNameLst>
                                      </p:cBhvr>
                                      <p:to>
                                        <p:strVal val="visible"/>
                                      </p:to>
                                    </p:set>
                                    <p:animEffect transition="in" filter="strips(downLeft)">
                                      <p:cBhvr>
                                        <p:cTn id="57" dur="500"/>
                                        <p:tgtEl>
                                          <p:spTgt spid="2867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12" fill="hold" nodeType="clickEffect">
                                  <p:stCondLst>
                                    <p:cond delay="0"/>
                                  </p:stCondLst>
                                  <p:childTnLst>
                                    <p:set>
                                      <p:cBhvr>
                                        <p:cTn id="61" dur="1" fill="hold">
                                          <p:stCondLst>
                                            <p:cond delay="0"/>
                                          </p:stCondLst>
                                        </p:cTn>
                                        <p:tgtEl>
                                          <p:spTgt spid="28687"/>
                                        </p:tgtEl>
                                        <p:attrNameLst>
                                          <p:attrName>style.visibility</p:attrName>
                                        </p:attrNameLst>
                                      </p:cBhvr>
                                      <p:to>
                                        <p:strVal val="visible"/>
                                      </p:to>
                                    </p:set>
                                    <p:animEffect transition="in" filter="strips(downLeft)">
                                      <p:cBhvr>
                                        <p:cTn id="62" dur="1000"/>
                                        <p:tgtEl>
                                          <p:spTgt spid="28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p:bldP spid="28682" grpId="0"/>
      <p:bldP spid="28684" grpId="0"/>
      <p:bldP spid="28685" grpId="0"/>
      <p:bldP spid="28686" grpId="0"/>
      <p:bldP spid="28687"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9701" name="Group 5">
            <a:extLst>
              <a:ext uri="{FF2B5EF4-FFF2-40B4-BE49-F238E27FC236}">
                <a16:creationId xmlns:a16="http://schemas.microsoft.com/office/drawing/2014/main" id="{EEBA40E4-9339-670B-2EFF-73204EDB28F1}"/>
              </a:ext>
            </a:extLst>
          </p:cNvPr>
          <p:cNvGrpSpPr>
            <a:grpSpLocks/>
          </p:cNvGrpSpPr>
          <p:nvPr/>
        </p:nvGrpSpPr>
        <p:grpSpPr bwMode="auto">
          <a:xfrm>
            <a:off x="5410200" y="1295400"/>
            <a:ext cx="3505200" cy="4191000"/>
            <a:chOff x="1776" y="1296"/>
            <a:chExt cx="2282" cy="2514"/>
          </a:xfrm>
        </p:grpSpPr>
        <p:pic>
          <p:nvPicPr>
            <p:cNvPr id="29702" name="Picture 6">
              <a:extLst>
                <a:ext uri="{FF2B5EF4-FFF2-40B4-BE49-F238E27FC236}">
                  <a16:creationId xmlns:a16="http://schemas.microsoft.com/office/drawing/2014/main" id="{D5034AC7-833C-9DD1-44B9-289751776C4B}"/>
                </a:ext>
              </a:extLst>
            </p:cNvPr>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776" y="1296"/>
              <a:ext cx="2274" cy="2514"/>
            </a:xfrm>
            <a:prstGeom prst="rect">
              <a:avLst/>
            </a:prstGeom>
            <a:noFill/>
            <a:extLst>
              <a:ext uri="{909E8E84-426E-40DD-AFC4-6F175D3DCCD1}">
                <a14:hiddenFill xmlns:a14="http://schemas.microsoft.com/office/drawing/2010/main">
                  <a:solidFill>
                    <a:srgbClr val="FFFFFF"/>
                  </a:solidFill>
                </a14:hiddenFill>
              </a:ext>
            </a:extLst>
          </p:spPr>
        </p:pic>
        <p:sp>
          <p:nvSpPr>
            <p:cNvPr id="29703" name="Text Box 7">
              <a:extLst>
                <a:ext uri="{FF2B5EF4-FFF2-40B4-BE49-F238E27FC236}">
                  <a16:creationId xmlns:a16="http://schemas.microsoft.com/office/drawing/2014/main" id="{6F27B448-2EBC-6A6A-1717-681D27089A4D}"/>
                </a:ext>
              </a:extLst>
            </p:cNvPr>
            <p:cNvSpPr txBox="1">
              <a:spLocks noChangeArrowheads="1"/>
            </p:cNvSpPr>
            <p:nvPr/>
          </p:nvSpPr>
          <p:spPr bwMode="auto">
            <a:xfrm>
              <a:off x="2064" y="2064"/>
              <a:ext cx="864" cy="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CÇu l«ng</a:t>
              </a:r>
            </a:p>
            <a:p>
              <a:pPr algn="ctr">
                <a:spcBef>
                  <a:spcPct val="50000"/>
                </a:spcBef>
              </a:pPr>
              <a:r>
                <a:rPr lang="en-US" altLang="vi-VN" sz="2000">
                  <a:solidFill>
                    <a:srgbClr val="000099"/>
                  </a:solidFill>
                  <a:latin typeface=".VnArial" pitchFamily="34" charset="0"/>
                </a:rPr>
                <a:t>25%</a:t>
              </a:r>
            </a:p>
          </p:txBody>
        </p:sp>
        <p:sp>
          <p:nvSpPr>
            <p:cNvPr id="29704" name="Text Box 8">
              <a:extLst>
                <a:ext uri="{FF2B5EF4-FFF2-40B4-BE49-F238E27FC236}">
                  <a16:creationId xmlns:a16="http://schemas.microsoft.com/office/drawing/2014/main" id="{9C0D5A8B-9B56-CBB4-5FEF-9F85B711BDF6}"/>
                </a:ext>
              </a:extLst>
            </p:cNvPr>
            <p:cNvSpPr txBox="1">
              <a:spLocks noChangeArrowheads="1"/>
            </p:cNvSpPr>
            <p:nvPr/>
          </p:nvSpPr>
          <p:spPr bwMode="auto">
            <a:xfrm>
              <a:off x="3194" y="2220"/>
              <a:ext cx="864" cy="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Cê vua</a:t>
              </a:r>
            </a:p>
            <a:p>
              <a:pPr algn="ctr">
                <a:spcBef>
                  <a:spcPct val="50000"/>
                </a:spcBef>
              </a:pPr>
              <a:r>
                <a:rPr lang="en-US" altLang="vi-VN" sz="2000">
                  <a:solidFill>
                    <a:srgbClr val="000099"/>
                  </a:solidFill>
                  <a:latin typeface=".VnArial" pitchFamily="34" charset="0"/>
                </a:rPr>
                <a:t>12,5%</a:t>
              </a:r>
            </a:p>
          </p:txBody>
        </p:sp>
        <p:sp>
          <p:nvSpPr>
            <p:cNvPr id="29705" name="Text Box 9">
              <a:extLst>
                <a:ext uri="{FF2B5EF4-FFF2-40B4-BE49-F238E27FC236}">
                  <a16:creationId xmlns:a16="http://schemas.microsoft.com/office/drawing/2014/main" id="{E7B9C3AC-6E3F-50A4-E15E-82EF0C13139C}"/>
                </a:ext>
              </a:extLst>
            </p:cNvPr>
            <p:cNvSpPr txBox="1">
              <a:spLocks noChangeArrowheads="1"/>
            </p:cNvSpPr>
            <p:nvPr/>
          </p:nvSpPr>
          <p:spPr bwMode="auto">
            <a:xfrm>
              <a:off x="2487" y="2950"/>
              <a:ext cx="864" cy="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Nh¶y d©y</a:t>
              </a:r>
            </a:p>
            <a:p>
              <a:pPr algn="ctr">
                <a:spcBef>
                  <a:spcPct val="50000"/>
                </a:spcBef>
              </a:pPr>
              <a:r>
                <a:rPr lang="en-US" altLang="vi-VN" sz="2000">
                  <a:solidFill>
                    <a:srgbClr val="000099"/>
                  </a:solidFill>
                  <a:latin typeface=".VnArial" pitchFamily="34" charset="0"/>
                </a:rPr>
                <a:t>50%</a:t>
              </a:r>
            </a:p>
          </p:txBody>
        </p:sp>
        <p:sp>
          <p:nvSpPr>
            <p:cNvPr id="29706" name="Text Box 10">
              <a:extLst>
                <a:ext uri="{FF2B5EF4-FFF2-40B4-BE49-F238E27FC236}">
                  <a16:creationId xmlns:a16="http://schemas.microsoft.com/office/drawing/2014/main" id="{2096EE89-D756-D704-8AE7-DFD138CF848B}"/>
                </a:ext>
              </a:extLst>
            </p:cNvPr>
            <p:cNvSpPr txBox="1">
              <a:spLocks noChangeArrowheads="1"/>
            </p:cNvSpPr>
            <p:nvPr/>
          </p:nvSpPr>
          <p:spPr bwMode="auto">
            <a:xfrm>
              <a:off x="2762" y="1716"/>
              <a:ext cx="864" cy="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B¬i</a:t>
              </a:r>
            </a:p>
            <a:p>
              <a:pPr algn="ctr">
                <a:spcBef>
                  <a:spcPct val="50000"/>
                </a:spcBef>
              </a:pPr>
              <a:r>
                <a:rPr lang="en-US" altLang="vi-VN" sz="2000">
                  <a:solidFill>
                    <a:srgbClr val="000099"/>
                  </a:solidFill>
                  <a:latin typeface=".VnArial" pitchFamily="34" charset="0"/>
                </a:rPr>
                <a:t>12,5%</a:t>
              </a:r>
            </a:p>
          </p:txBody>
        </p:sp>
      </p:grpSp>
      <p:sp>
        <p:nvSpPr>
          <p:cNvPr id="29708" name="Text Box 12">
            <a:extLst>
              <a:ext uri="{FF2B5EF4-FFF2-40B4-BE49-F238E27FC236}">
                <a16:creationId xmlns:a16="http://schemas.microsoft.com/office/drawing/2014/main" id="{88907859-473B-5D7F-A10F-F4883417EC39}"/>
              </a:ext>
            </a:extLst>
          </p:cNvPr>
          <p:cNvSpPr txBox="1">
            <a:spLocks noChangeArrowheads="1"/>
          </p:cNvSpPr>
          <p:nvPr/>
        </p:nvSpPr>
        <p:spPr bwMode="auto">
          <a:xfrm>
            <a:off x="1600200" y="838200"/>
            <a:ext cx="617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3200" b="1">
                <a:solidFill>
                  <a:srgbClr val="FF0000"/>
                </a:solidFill>
              </a:rPr>
              <a:t>Giới thiệu về biểu đồ hình quạt</a:t>
            </a:r>
          </a:p>
        </p:txBody>
      </p:sp>
      <p:sp>
        <p:nvSpPr>
          <p:cNvPr id="29709" name="Text Box 13">
            <a:extLst>
              <a:ext uri="{FF2B5EF4-FFF2-40B4-BE49-F238E27FC236}">
                <a16:creationId xmlns:a16="http://schemas.microsoft.com/office/drawing/2014/main" id="{3EF41F05-0DC4-151D-A503-8754EB92332B}"/>
              </a:ext>
            </a:extLst>
          </p:cNvPr>
          <p:cNvSpPr txBox="1">
            <a:spLocks noChangeArrowheads="1"/>
          </p:cNvSpPr>
          <p:nvPr/>
        </p:nvSpPr>
        <p:spPr bwMode="auto">
          <a:xfrm>
            <a:off x="533400" y="1828800"/>
            <a:ext cx="4876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000" b="1" i="1">
                <a:solidFill>
                  <a:srgbClr val="000099"/>
                </a:solidFill>
              </a:rPr>
              <a:t>b) </a:t>
            </a:r>
            <a:r>
              <a:rPr lang="en-US" altLang="vi-VN" sz="2000" b="1" i="1" u="sng">
                <a:solidFill>
                  <a:srgbClr val="000099"/>
                </a:solidFill>
              </a:rPr>
              <a:t>Ví dụ</a:t>
            </a:r>
            <a:r>
              <a:rPr lang="en-US" altLang="vi-VN" sz="2000" b="1" i="1">
                <a:solidFill>
                  <a:srgbClr val="000099"/>
                </a:solidFill>
              </a:rPr>
              <a:t> : Biểu đồ hình quạt bên cho biết tỉ số phần trăm học sinh tham gia các môn thể thao của lớp 5C. Biết rằng lớp 5C có 32 học sinh, hỏi có bao nhiêu bạn tham gia môn Bơi ?</a:t>
            </a:r>
          </a:p>
        </p:txBody>
      </p:sp>
      <p:sp>
        <p:nvSpPr>
          <p:cNvPr id="29711" name="Text Box 15">
            <a:extLst>
              <a:ext uri="{FF2B5EF4-FFF2-40B4-BE49-F238E27FC236}">
                <a16:creationId xmlns:a16="http://schemas.microsoft.com/office/drawing/2014/main" id="{7A9020F2-582C-7FF3-92B1-F4993E6DDD9E}"/>
              </a:ext>
            </a:extLst>
          </p:cNvPr>
          <p:cNvSpPr txBox="1">
            <a:spLocks noChangeArrowheads="1"/>
          </p:cNvSpPr>
          <p:nvPr/>
        </p:nvSpPr>
        <p:spPr bwMode="auto">
          <a:xfrm>
            <a:off x="533400" y="3717925"/>
            <a:ext cx="4953000"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000" b="1" i="1">
                <a:solidFill>
                  <a:srgbClr val="000099"/>
                </a:solidFill>
              </a:rPr>
              <a:t>   Nhìn vào biểu đồ ta thấy có 12,5% học sinh tham gia môn Bơi .</a:t>
            </a:r>
          </a:p>
          <a:p>
            <a:pPr algn="just">
              <a:spcBef>
                <a:spcPct val="50000"/>
              </a:spcBef>
            </a:pPr>
            <a:r>
              <a:rPr lang="en-US" altLang="vi-VN" sz="2000" b="1" i="1">
                <a:solidFill>
                  <a:srgbClr val="000099"/>
                </a:solidFill>
              </a:rPr>
              <a:t>  Vậy số học sinh tham gia môn Bơi là :</a:t>
            </a:r>
          </a:p>
          <a:p>
            <a:pPr algn="just">
              <a:spcBef>
                <a:spcPct val="50000"/>
              </a:spcBef>
            </a:pPr>
            <a:r>
              <a:rPr lang="en-US" altLang="vi-VN" sz="2000" b="1" i="1">
                <a:solidFill>
                  <a:srgbClr val="000099"/>
                </a:solidFill>
              </a:rPr>
              <a:t>         32  x  12,5  :  100  =  4 ( học sinh )</a:t>
            </a:r>
          </a:p>
          <a:p>
            <a:pPr algn="just">
              <a:spcBef>
                <a:spcPct val="50000"/>
              </a:spcBef>
            </a:pPr>
            <a:r>
              <a:rPr lang="en-US" altLang="vi-VN" b="1" i="1">
                <a:solidFill>
                  <a:srgbClr val="000099"/>
                </a:solidFill>
              </a:rPr>
              <a:t>                                         </a:t>
            </a:r>
            <a:r>
              <a:rPr lang="en-US" altLang="vi-VN" b="1" i="1" u="sng">
                <a:solidFill>
                  <a:srgbClr val="000099"/>
                </a:solidFill>
              </a:rPr>
              <a:t>Đáp số</a:t>
            </a:r>
            <a:r>
              <a:rPr lang="en-US" altLang="vi-VN" b="1" i="1">
                <a:solidFill>
                  <a:srgbClr val="000099"/>
                </a:solidFill>
              </a:rPr>
              <a:t> :  4 học sinh</a:t>
            </a:r>
          </a:p>
        </p:txBody>
      </p:sp>
      <p:sp>
        <p:nvSpPr>
          <p:cNvPr id="29713" name="Text Box 17">
            <a:extLst>
              <a:ext uri="{FF2B5EF4-FFF2-40B4-BE49-F238E27FC236}">
                <a16:creationId xmlns:a16="http://schemas.microsoft.com/office/drawing/2014/main" id="{55C0E427-66E9-BD8C-E30D-C41923E598A6}"/>
              </a:ext>
            </a:extLst>
          </p:cNvPr>
          <p:cNvSpPr txBox="1">
            <a:spLocks noChangeArrowheads="1"/>
          </p:cNvSpPr>
          <p:nvPr/>
        </p:nvSpPr>
        <p:spPr bwMode="auto">
          <a:xfrm>
            <a:off x="3962400" y="381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29709"/>
                                        </p:tgtEl>
                                        <p:attrNameLst>
                                          <p:attrName>style.visibility</p:attrName>
                                        </p:attrNameLst>
                                      </p:cBhvr>
                                      <p:to>
                                        <p:strVal val="visible"/>
                                      </p:to>
                                    </p:set>
                                    <p:animEffect transition="in" filter="diamond(in)">
                                      <p:cBhvr>
                                        <p:cTn id="7" dur="1000"/>
                                        <p:tgtEl>
                                          <p:spTgt spid="29709"/>
                                        </p:tgtEl>
                                      </p:cBhvr>
                                    </p:animEffect>
                                  </p:childTnLst>
                                </p:cTn>
                              </p:par>
                            </p:childTnLst>
                          </p:cTn>
                        </p:par>
                        <p:par>
                          <p:cTn id="8" fill="hold" nodeType="afterGroup">
                            <p:stCondLst>
                              <p:cond delay="1000"/>
                            </p:stCondLst>
                            <p:childTnLst>
                              <p:par>
                                <p:cTn id="9" presetID="23" presetClass="entr" presetSubtype="16" fill="hold" nodeType="afterEffect">
                                  <p:stCondLst>
                                    <p:cond delay="0"/>
                                  </p:stCondLst>
                                  <p:childTnLst>
                                    <p:set>
                                      <p:cBhvr>
                                        <p:cTn id="10" dur="1" fill="hold">
                                          <p:stCondLst>
                                            <p:cond delay="0"/>
                                          </p:stCondLst>
                                        </p:cTn>
                                        <p:tgtEl>
                                          <p:spTgt spid="29701"/>
                                        </p:tgtEl>
                                        <p:attrNameLst>
                                          <p:attrName>style.visibility</p:attrName>
                                        </p:attrNameLst>
                                      </p:cBhvr>
                                      <p:to>
                                        <p:strVal val="visible"/>
                                      </p:to>
                                    </p:set>
                                    <p:anim calcmode="lin" valueType="num">
                                      <p:cBhvr>
                                        <p:cTn id="11" dur="500" fill="hold"/>
                                        <p:tgtEl>
                                          <p:spTgt spid="29701"/>
                                        </p:tgtEl>
                                        <p:attrNameLst>
                                          <p:attrName>ppt_w</p:attrName>
                                        </p:attrNameLst>
                                      </p:cBhvr>
                                      <p:tavLst>
                                        <p:tav tm="0">
                                          <p:val>
                                            <p:fltVal val="0"/>
                                          </p:val>
                                        </p:tav>
                                        <p:tav tm="100000">
                                          <p:val>
                                            <p:strVal val="#ppt_w"/>
                                          </p:val>
                                        </p:tav>
                                      </p:tavLst>
                                    </p:anim>
                                    <p:anim calcmode="lin" valueType="num">
                                      <p:cBhvr>
                                        <p:cTn id="12" dur="500" fill="hold"/>
                                        <p:tgtEl>
                                          <p:spTgt spid="29701"/>
                                        </p:tgtEl>
                                        <p:attrNameLst>
                                          <p:attrName>ppt_h</p:attrName>
                                        </p:attrNameLst>
                                      </p:cBhvr>
                                      <p:tavLst>
                                        <p:tav tm="0">
                                          <p:val>
                                            <p:fltVal val="0"/>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9711"/>
                                        </p:tgtEl>
                                        <p:attrNameLst>
                                          <p:attrName>style.visibility</p:attrName>
                                        </p:attrNameLst>
                                      </p:cBhvr>
                                      <p:to>
                                        <p:strVal val="visible"/>
                                      </p:to>
                                    </p:set>
                                    <p:animEffect transition="in" filter="diamond(in)">
                                      <p:cBhvr>
                                        <p:cTn id="17" dur="2000"/>
                                        <p:tgtEl>
                                          <p:spTgt spid="29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9" grpId="0"/>
      <p:bldP spid="29711"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24" name="Picture 4">
            <a:extLst>
              <a:ext uri="{FF2B5EF4-FFF2-40B4-BE49-F238E27FC236}">
                <a16:creationId xmlns:a16="http://schemas.microsoft.com/office/drawing/2014/main" id="{9CCB1C5E-45E5-58F3-1935-85C1DF60897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52600" y="1676400"/>
            <a:ext cx="3505200" cy="3733800"/>
          </a:xfrm>
          <a:prstGeom prst="rect">
            <a:avLst/>
          </a:prstGeom>
          <a:noFill/>
          <a:extLst>
            <a:ext uri="{909E8E84-426E-40DD-AFC4-6F175D3DCCD1}">
              <a14:hiddenFill xmlns:a14="http://schemas.microsoft.com/office/drawing/2010/main">
                <a:solidFill>
                  <a:srgbClr val="FFFFFF"/>
                </a:solidFill>
              </a14:hiddenFill>
            </a:ext>
          </a:extLst>
        </p:spPr>
      </p:pic>
      <p:grpSp>
        <p:nvGrpSpPr>
          <p:cNvPr id="30725" name="Group 5">
            <a:extLst>
              <a:ext uri="{FF2B5EF4-FFF2-40B4-BE49-F238E27FC236}">
                <a16:creationId xmlns:a16="http://schemas.microsoft.com/office/drawing/2014/main" id="{81FFA21D-A158-F252-F75E-8691B04E8BF8}"/>
              </a:ext>
            </a:extLst>
          </p:cNvPr>
          <p:cNvGrpSpPr>
            <a:grpSpLocks/>
          </p:cNvGrpSpPr>
          <p:nvPr/>
        </p:nvGrpSpPr>
        <p:grpSpPr bwMode="auto">
          <a:xfrm>
            <a:off x="5105400" y="1390650"/>
            <a:ext cx="3200400" cy="3790950"/>
            <a:chOff x="1776" y="1296"/>
            <a:chExt cx="2282" cy="2514"/>
          </a:xfrm>
        </p:grpSpPr>
        <p:pic>
          <p:nvPicPr>
            <p:cNvPr id="30726" name="Picture 6">
              <a:extLst>
                <a:ext uri="{FF2B5EF4-FFF2-40B4-BE49-F238E27FC236}">
                  <a16:creationId xmlns:a16="http://schemas.microsoft.com/office/drawing/2014/main" id="{4FCF621C-EACB-ECA4-BDE4-9E14FC6BE174}"/>
                </a:ext>
              </a:extLst>
            </p:cNvPr>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776" y="1296"/>
              <a:ext cx="2274" cy="2514"/>
            </a:xfrm>
            <a:prstGeom prst="rect">
              <a:avLst/>
            </a:prstGeom>
            <a:noFill/>
            <a:extLst>
              <a:ext uri="{909E8E84-426E-40DD-AFC4-6F175D3DCCD1}">
                <a14:hiddenFill xmlns:a14="http://schemas.microsoft.com/office/drawing/2010/main">
                  <a:solidFill>
                    <a:srgbClr val="FFFFFF"/>
                  </a:solidFill>
                </a14:hiddenFill>
              </a:ext>
            </a:extLst>
          </p:spPr>
        </p:pic>
        <p:sp>
          <p:nvSpPr>
            <p:cNvPr id="30727" name="Text Box 7">
              <a:extLst>
                <a:ext uri="{FF2B5EF4-FFF2-40B4-BE49-F238E27FC236}">
                  <a16:creationId xmlns:a16="http://schemas.microsoft.com/office/drawing/2014/main" id="{7E9FA92B-9574-81D8-4CDE-35DC6DE74ACA}"/>
                </a:ext>
              </a:extLst>
            </p:cNvPr>
            <p:cNvSpPr txBox="1">
              <a:spLocks noChangeArrowheads="1"/>
            </p:cNvSpPr>
            <p:nvPr/>
          </p:nvSpPr>
          <p:spPr bwMode="auto">
            <a:xfrm>
              <a:off x="2063" y="2065"/>
              <a:ext cx="864" cy="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CÇu l«ng</a:t>
              </a:r>
            </a:p>
            <a:p>
              <a:pPr algn="ctr">
                <a:spcBef>
                  <a:spcPct val="50000"/>
                </a:spcBef>
              </a:pPr>
              <a:r>
                <a:rPr lang="en-US" altLang="vi-VN" sz="2000">
                  <a:solidFill>
                    <a:srgbClr val="000099"/>
                  </a:solidFill>
                  <a:latin typeface=".VnArial" pitchFamily="34" charset="0"/>
                </a:rPr>
                <a:t>25%</a:t>
              </a:r>
            </a:p>
          </p:txBody>
        </p:sp>
        <p:sp>
          <p:nvSpPr>
            <p:cNvPr id="30728" name="Text Box 8">
              <a:extLst>
                <a:ext uri="{FF2B5EF4-FFF2-40B4-BE49-F238E27FC236}">
                  <a16:creationId xmlns:a16="http://schemas.microsoft.com/office/drawing/2014/main" id="{6DD636BE-0189-9BA5-697D-3F55A264AECE}"/>
                </a:ext>
              </a:extLst>
            </p:cNvPr>
            <p:cNvSpPr txBox="1">
              <a:spLocks noChangeArrowheads="1"/>
            </p:cNvSpPr>
            <p:nvPr/>
          </p:nvSpPr>
          <p:spPr bwMode="auto">
            <a:xfrm>
              <a:off x="3195" y="2220"/>
              <a:ext cx="863" cy="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Cê vua</a:t>
              </a:r>
            </a:p>
            <a:p>
              <a:pPr algn="ctr">
                <a:spcBef>
                  <a:spcPct val="50000"/>
                </a:spcBef>
              </a:pPr>
              <a:r>
                <a:rPr lang="en-US" altLang="vi-VN" sz="2000">
                  <a:solidFill>
                    <a:srgbClr val="000099"/>
                  </a:solidFill>
                  <a:latin typeface=".VnArial" pitchFamily="34" charset="0"/>
                </a:rPr>
                <a:t>12,5%</a:t>
              </a:r>
            </a:p>
          </p:txBody>
        </p:sp>
        <p:sp>
          <p:nvSpPr>
            <p:cNvPr id="30729" name="Text Box 9">
              <a:extLst>
                <a:ext uri="{FF2B5EF4-FFF2-40B4-BE49-F238E27FC236}">
                  <a16:creationId xmlns:a16="http://schemas.microsoft.com/office/drawing/2014/main" id="{8C363A56-B0FB-FF3D-E618-C2797FA2C700}"/>
                </a:ext>
              </a:extLst>
            </p:cNvPr>
            <p:cNvSpPr txBox="1">
              <a:spLocks noChangeArrowheads="1"/>
            </p:cNvSpPr>
            <p:nvPr/>
          </p:nvSpPr>
          <p:spPr bwMode="auto">
            <a:xfrm>
              <a:off x="2487" y="2950"/>
              <a:ext cx="865" cy="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Nh¶y d©y</a:t>
              </a:r>
            </a:p>
            <a:p>
              <a:pPr algn="ctr">
                <a:spcBef>
                  <a:spcPct val="50000"/>
                </a:spcBef>
              </a:pPr>
              <a:r>
                <a:rPr lang="en-US" altLang="vi-VN" sz="2000">
                  <a:solidFill>
                    <a:srgbClr val="000099"/>
                  </a:solidFill>
                  <a:latin typeface=".VnArial" pitchFamily="34" charset="0"/>
                </a:rPr>
                <a:t>50%</a:t>
              </a:r>
            </a:p>
          </p:txBody>
        </p:sp>
        <p:sp>
          <p:nvSpPr>
            <p:cNvPr id="30730" name="Text Box 10">
              <a:extLst>
                <a:ext uri="{FF2B5EF4-FFF2-40B4-BE49-F238E27FC236}">
                  <a16:creationId xmlns:a16="http://schemas.microsoft.com/office/drawing/2014/main" id="{4DE2FDB4-7D2F-2E8F-9D1B-6D3E49989CF0}"/>
                </a:ext>
              </a:extLst>
            </p:cNvPr>
            <p:cNvSpPr txBox="1">
              <a:spLocks noChangeArrowheads="1"/>
            </p:cNvSpPr>
            <p:nvPr/>
          </p:nvSpPr>
          <p:spPr bwMode="auto">
            <a:xfrm>
              <a:off x="2762" y="1716"/>
              <a:ext cx="863" cy="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vi-VN" sz="2000">
                  <a:solidFill>
                    <a:srgbClr val="000099"/>
                  </a:solidFill>
                  <a:latin typeface=".VnArial" pitchFamily="34" charset="0"/>
                </a:rPr>
                <a:t>B¬i</a:t>
              </a:r>
            </a:p>
            <a:p>
              <a:pPr algn="ctr">
                <a:spcBef>
                  <a:spcPct val="50000"/>
                </a:spcBef>
              </a:pPr>
              <a:r>
                <a:rPr lang="en-US" altLang="vi-VN" sz="2000">
                  <a:solidFill>
                    <a:srgbClr val="000099"/>
                  </a:solidFill>
                  <a:latin typeface=".VnArial" pitchFamily="34" charset="0"/>
                </a:rPr>
                <a:t>12,5%</a:t>
              </a:r>
            </a:p>
          </p:txBody>
        </p:sp>
      </p:grpSp>
      <p:sp>
        <p:nvSpPr>
          <p:cNvPr id="30734" name="Text Box 14">
            <a:extLst>
              <a:ext uri="{FF2B5EF4-FFF2-40B4-BE49-F238E27FC236}">
                <a16:creationId xmlns:a16="http://schemas.microsoft.com/office/drawing/2014/main" id="{D54F64E3-29F3-75B9-714D-85F48D692DC5}"/>
              </a:ext>
            </a:extLst>
          </p:cNvPr>
          <p:cNvSpPr txBox="1">
            <a:spLocks noChangeArrowheads="1"/>
          </p:cNvSpPr>
          <p:nvPr/>
        </p:nvSpPr>
        <p:spPr bwMode="auto">
          <a:xfrm>
            <a:off x="1066800" y="5422900"/>
            <a:ext cx="7467600" cy="841375"/>
          </a:xfrm>
          <a:prstGeom prst="rect">
            <a:avLst/>
          </a:prstGeom>
          <a:solidFill>
            <a:srgbClr val="66FF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vi-VN" sz="2400" b="1" i="1">
                <a:solidFill>
                  <a:srgbClr val="000099"/>
                </a:solidFill>
              </a:rPr>
              <a:t>Căn cứ vào biểu đồ hình quạt, ta nhận biết được số liệu cụ thể trên biểu đồ.</a:t>
            </a:r>
            <a:endParaRPr lang="en-US" altLang="vi-VN" sz="2400"/>
          </a:p>
        </p:txBody>
      </p:sp>
      <p:sp>
        <p:nvSpPr>
          <p:cNvPr id="30736" name="Text Box 16">
            <a:extLst>
              <a:ext uri="{FF2B5EF4-FFF2-40B4-BE49-F238E27FC236}">
                <a16:creationId xmlns:a16="http://schemas.microsoft.com/office/drawing/2014/main" id="{284A6930-E998-E4A5-1ED5-9BA5D7861058}"/>
              </a:ext>
            </a:extLst>
          </p:cNvPr>
          <p:cNvSpPr txBox="1">
            <a:spLocks noChangeArrowheads="1"/>
          </p:cNvSpPr>
          <p:nvPr/>
        </p:nvSpPr>
        <p:spPr bwMode="auto">
          <a:xfrm>
            <a:off x="1600200" y="914400"/>
            <a:ext cx="617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3200" b="1">
                <a:solidFill>
                  <a:srgbClr val="FF0000"/>
                </a:solidFill>
              </a:rPr>
              <a:t>Giới thiệu về biểu đồ hình quạt</a:t>
            </a:r>
          </a:p>
        </p:txBody>
      </p:sp>
      <p:sp>
        <p:nvSpPr>
          <p:cNvPr id="30737" name="Text Box 17">
            <a:extLst>
              <a:ext uri="{FF2B5EF4-FFF2-40B4-BE49-F238E27FC236}">
                <a16:creationId xmlns:a16="http://schemas.microsoft.com/office/drawing/2014/main" id="{7016AAAA-1315-9C77-82A8-7840B1F9D0F9}"/>
              </a:ext>
            </a:extLst>
          </p:cNvPr>
          <p:cNvSpPr txBox="1">
            <a:spLocks noChangeArrowheads="1"/>
          </p:cNvSpPr>
          <p:nvPr/>
        </p:nvSpPr>
        <p:spPr bwMode="auto">
          <a:xfrm>
            <a:off x="3962400" y="304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30724"/>
                                        </p:tgtEl>
                                        <p:attrNameLst>
                                          <p:attrName>style.visibility</p:attrName>
                                        </p:attrNameLst>
                                      </p:cBhvr>
                                      <p:to>
                                        <p:strVal val="visible"/>
                                      </p:to>
                                    </p:set>
                                    <p:anim calcmode="lin" valueType="num">
                                      <p:cBhvr>
                                        <p:cTn id="7" dur="500" fill="hold"/>
                                        <p:tgtEl>
                                          <p:spTgt spid="30724"/>
                                        </p:tgtEl>
                                        <p:attrNameLst>
                                          <p:attrName>ppt_w</p:attrName>
                                        </p:attrNameLst>
                                      </p:cBhvr>
                                      <p:tavLst>
                                        <p:tav tm="0">
                                          <p:val>
                                            <p:fltVal val="0"/>
                                          </p:val>
                                        </p:tav>
                                        <p:tav tm="100000">
                                          <p:val>
                                            <p:strVal val="#ppt_w"/>
                                          </p:val>
                                        </p:tav>
                                      </p:tavLst>
                                    </p:anim>
                                    <p:anim calcmode="lin" valueType="num">
                                      <p:cBhvr>
                                        <p:cTn id="8" dur="500" fill="hold"/>
                                        <p:tgtEl>
                                          <p:spTgt spid="3072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30725"/>
                                        </p:tgtEl>
                                        <p:attrNameLst>
                                          <p:attrName>style.visibility</p:attrName>
                                        </p:attrNameLst>
                                      </p:cBhvr>
                                      <p:to>
                                        <p:strVal val="visible"/>
                                      </p:to>
                                    </p:set>
                                    <p:anim calcmode="lin" valueType="num">
                                      <p:cBhvr>
                                        <p:cTn id="13" dur="500" fill="hold"/>
                                        <p:tgtEl>
                                          <p:spTgt spid="30725"/>
                                        </p:tgtEl>
                                        <p:attrNameLst>
                                          <p:attrName>ppt_w</p:attrName>
                                        </p:attrNameLst>
                                      </p:cBhvr>
                                      <p:tavLst>
                                        <p:tav tm="0">
                                          <p:val>
                                            <p:fltVal val="0"/>
                                          </p:val>
                                        </p:tav>
                                        <p:tav tm="100000">
                                          <p:val>
                                            <p:strVal val="#ppt_w"/>
                                          </p:val>
                                        </p:tav>
                                      </p:tavLst>
                                    </p:anim>
                                    <p:anim calcmode="lin" valueType="num">
                                      <p:cBhvr>
                                        <p:cTn id="14" dur="500" fill="hold"/>
                                        <p:tgtEl>
                                          <p:spTgt spid="30725"/>
                                        </p:tgtEl>
                                        <p:attrNameLst>
                                          <p:attrName>ppt_h</p:attrName>
                                        </p:attrNameLst>
                                      </p:cBhvr>
                                      <p:tavLst>
                                        <p:tav tm="0">
                                          <p:val>
                                            <p:fltVal val="0"/>
                                          </p:val>
                                        </p:tav>
                                        <p:tav tm="100000">
                                          <p:val>
                                            <p:strVal val="#ppt_h"/>
                                          </p:val>
                                        </p:tav>
                                      </p:tavLst>
                                    </p:anim>
                                    <p:animEffect transition="in" filter="fade">
                                      <p:cBhvr>
                                        <p:cTn id="15" dur="500"/>
                                        <p:tgtEl>
                                          <p:spTgt spid="307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nodeType="clickEffect">
                                  <p:stCondLst>
                                    <p:cond delay="0"/>
                                  </p:stCondLst>
                                  <p:childTnLst>
                                    <p:set>
                                      <p:cBhvr>
                                        <p:cTn id="19" dur="1" fill="hold">
                                          <p:stCondLst>
                                            <p:cond delay="0"/>
                                          </p:stCondLst>
                                        </p:cTn>
                                        <p:tgtEl>
                                          <p:spTgt spid="30734"/>
                                        </p:tgtEl>
                                        <p:attrNameLst>
                                          <p:attrName>style.visibility</p:attrName>
                                        </p:attrNameLst>
                                      </p:cBhvr>
                                      <p:to>
                                        <p:strVal val="visible"/>
                                      </p:to>
                                    </p:set>
                                    <p:animEffect transition="in" filter="diamond(in)">
                                      <p:cBhvr>
                                        <p:cTn id="20" dur="1000"/>
                                        <p:tgtEl>
                                          <p:spTgt spid="30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1748" name="Group 4">
            <a:extLst>
              <a:ext uri="{FF2B5EF4-FFF2-40B4-BE49-F238E27FC236}">
                <a16:creationId xmlns:a16="http://schemas.microsoft.com/office/drawing/2014/main" id="{91F6BBEF-10AE-FB2C-170B-CBA248774416}"/>
              </a:ext>
            </a:extLst>
          </p:cNvPr>
          <p:cNvGrpSpPr>
            <a:grpSpLocks/>
          </p:cNvGrpSpPr>
          <p:nvPr/>
        </p:nvGrpSpPr>
        <p:grpSpPr bwMode="auto">
          <a:xfrm>
            <a:off x="4724400" y="1995488"/>
            <a:ext cx="4572000" cy="4067175"/>
            <a:chOff x="2880" y="1344"/>
            <a:chExt cx="2880" cy="2562"/>
          </a:xfrm>
        </p:grpSpPr>
        <p:graphicFrame>
          <p:nvGraphicFramePr>
            <p:cNvPr id="31749" name="Object 5">
              <a:extLst>
                <a:ext uri="{FF2B5EF4-FFF2-40B4-BE49-F238E27FC236}">
                  <a16:creationId xmlns:a16="http://schemas.microsoft.com/office/drawing/2014/main" id="{8AD7F1BB-D080-C4E3-67D7-B7814F2B24E2}"/>
                </a:ext>
              </a:extLst>
            </p:cNvPr>
            <p:cNvGraphicFramePr>
              <a:graphicFrameLocks noChangeAspect="1"/>
            </p:cNvGraphicFramePr>
            <p:nvPr/>
          </p:nvGraphicFramePr>
          <p:xfrm>
            <a:off x="2880" y="1344"/>
            <a:ext cx="2880" cy="2562"/>
          </p:xfrm>
          <a:graphic>
            <a:graphicData uri="http://schemas.openxmlformats.org/presentationml/2006/ole">
              <mc:AlternateContent xmlns:mc="http://schemas.openxmlformats.org/markup-compatibility/2006">
                <mc:Choice xmlns:v="urn:schemas-microsoft-com:vml" Requires="v">
                  <p:oleObj name="Chart" r:id="rId2" imgW="4648200" imgH="4057650" progId="MSGraph.Chart.8">
                    <p:embed followColorScheme="full"/>
                  </p:oleObj>
                </mc:Choice>
                <mc:Fallback>
                  <p:oleObj name="Chart" r:id="rId2" imgW="4648200" imgH="4057650" progId="MSGraph.Chart.8">
                    <p:embed followColorScheme="full"/>
                    <p:pic>
                      <p:nvPicPr>
                        <p:cNvPr id="31749" name="Object 5">
                          <a:extLst>
                            <a:ext uri="{FF2B5EF4-FFF2-40B4-BE49-F238E27FC236}">
                              <a16:creationId xmlns:a16="http://schemas.microsoft.com/office/drawing/2014/main" id="{8AD7F1BB-D080-C4E3-67D7-B7814F2B24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 y="1344"/>
                          <a:ext cx="2880" cy="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750" name="Text Box 6">
              <a:extLst>
                <a:ext uri="{FF2B5EF4-FFF2-40B4-BE49-F238E27FC236}">
                  <a16:creationId xmlns:a16="http://schemas.microsoft.com/office/drawing/2014/main" id="{7C48A51C-FA58-E087-178A-A1494C7EFC76}"/>
                </a:ext>
              </a:extLst>
            </p:cNvPr>
            <p:cNvSpPr txBox="1">
              <a:spLocks noChangeArrowheads="1"/>
            </p:cNvSpPr>
            <p:nvPr/>
          </p:nvSpPr>
          <p:spPr bwMode="auto">
            <a:xfrm>
              <a:off x="3408" y="2390"/>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rgbClr val="0000FF"/>
                </a:solidFill>
                <a:latin typeface=".VnArial" pitchFamily="34" charset="0"/>
              </a:endParaRPr>
            </a:p>
          </p:txBody>
        </p:sp>
        <p:sp>
          <p:nvSpPr>
            <p:cNvPr id="31751" name="Text Box 7">
              <a:extLst>
                <a:ext uri="{FF2B5EF4-FFF2-40B4-BE49-F238E27FC236}">
                  <a16:creationId xmlns:a16="http://schemas.microsoft.com/office/drawing/2014/main" id="{662CBA90-43D9-1EF7-8607-CE5307319DD1}"/>
                </a:ext>
              </a:extLst>
            </p:cNvPr>
            <p:cNvSpPr txBox="1">
              <a:spLocks noChangeArrowheads="1"/>
            </p:cNvSpPr>
            <p:nvPr/>
          </p:nvSpPr>
          <p:spPr bwMode="auto">
            <a:xfrm>
              <a:off x="4551" y="2814"/>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chemeClr val="bg1"/>
                </a:solidFill>
                <a:latin typeface=".VnArial" pitchFamily="34" charset="0"/>
              </a:endParaRPr>
            </a:p>
          </p:txBody>
        </p:sp>
        <p:sp>
          <p:nvSpPr>
            <p:cNvPr id="31752" name="Text Box 8">
              <a:extLst>
                <a:ext uri="{FF2B5EF4-FFF2-40B4-BE49-F238E27FC236}">
                  <a16:creationId xmlns:a16="http://schemas.microsoft.com/office/drawing/2014/main" id="{C3A33F74-4859-AD3C-9B36-523E8F54FC73}"/>
                </a:ext>
              </a:extLst>
            </p:cNvPr>
            <p:cNvSpPr txBox="1">
              <a:spLocks noChangeArrowheads="1"/>
            </p:cNvSpPr>
            <p:nvPr/>
          </p:nvSpPr>
          <p:spPr bwMode="auto">
            <a:xfrm>
              <a:off x="4464" y="2112"/>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chemeClr val="bg1"/>
                </a:solidFill>
                <a:latin typeface=".VnArial" pitchFamily="34" charset="0"/>
              </a:endParaRPr>
            </a:p>
          </p:txBody>
        </p:sp>
        <p:sp>
          <p:nvSpPr>
            <p:cNvPr id="31753" name="Text Box 9">
              <a:extLst>
                <a:ext uri="{FF2B5EF4-FFF2-40B4-BE49-F238E27FC236}">
                  <a16:creationId xmlns:a16="http://schemas.microsoft.com/office/drawing/2014/main" id="{CE468608-5F8E-EAA6-8067-8865489EEE63}"/>
                </a:ext>
              </a:extLst>
            </p:cNvPr>
            <p:cNvSpPr txBox="1">
              <a:spLocks noChangeArrowheads="1"/>
            </p:cNvSpPr>
            <p:nvPr/>
          </p:nvSpPr>
          <p:spPr bwMode="auto">
            <a:xfrm>
              <a:off x="3888" y="3216"/>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rgbClr val="0000FF"/>
                </a:solidFill>
                <a:latin typeface=".VnArial" pitchFamily="34" charset="0"/>
              </a:endParaRPr>
            </a:p>
          </p:txBody>
        </p:sp>
      </p:grpSp>
      <p:sp>
        <p:nvSpPr>
          <p:cNvPr id="31754" name="AutoShape 10">
            <a:extLst>
              <a:ext uri="{FF2B5EF4-FFF2-40B4-BE49-F238E27FC236}">
                <a16:creationId xmlns:a16="http://schemas.microsoft.com/office/drawing/2014/main" id="{3F4123E4-9380-BB24-437F-285E2AF9B706}"/>
              </a:ext>
            </a:extLst>
          </p:cNvPr>
          <p:cNvSpPr>
            <a:spLocks/>
          </p:cNvSpPr>
          <p:nvPr/>
        </p:nvSpPr>
        <p:spPr bwMode="auto">
          <a:xfrm rot="16200000">
            <a:off x="6903244" y="4388644"/>
            <a:ext cx="366712" cy="2743200"/>
          </a:xfrm>
          <a:prstGeom prst="leftBrace">
            <a:avLst>
              <a:gd name="adj1" fmla="val 62338"/>
              <a:gd name="adj2" fmla="val 50000"/>
            </a:avLst>
          </a:prstGeom>
          <a:noFill/>
          <a:ln w="1905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1755" name="Text Box 11">
            <a:extLst>
              <a:ext uri="{FF2B5EF4-FFF2-40B4-BE49-F238E27FC236}">
                <a16:creationId xmlns:a16="http://schemas.microsoft.com/office/drawing/2014/main" id="{17242F9A-6DDF-FFEC-725A-98559AF5227B}"/>
              </a:ext>
            </a:extLst>
          </p:cNvPr>
          <p:cNvSpPr txBox="1">
            <a:spLocks noChangeArrowheads="1"/>
          </p:cNvSpPr>
          <p:nvPr/>
        </p:nvSpPr>
        <p:spPr bwMode="auto">
          <a:xfrm>
            <a:off x="62484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120 học sinh</a:t>
            </a:r>
          </a:p>
        </p:txBody>
      </p:sp>
      <p:sp>
        <p:nvSpPr>
          <p:cNvPr id="31756" name="Text Box 12">
            <a:extLst>
              <a:ext uri="{FF2B5EF4-FFF2-40B4-BE49-F238E27FC236}">
                <a16:creationId xmlns:a16="http://schemas.microsoft.com/office/drawing/2014/main" id="{CF379CC8-F405-8880-FE38-B52C9ECBD70D}"/>
              </a:ext>
            </a:extLst>
          </p:cNvPr>
          <p:cNvSpPr txBox="1">
            <a:spLocks noChangeArrowheads="1"/>
          </p:cNvSpPr>
          <p:nvPr/>
        </p:nvSpPr>
        <p:spPr bwMode="auto">
          <a:xfrm>
            <a:off x="5715000" y="3198813"/>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Xanh 40%</a:t>
            </a:r>
          </a:p>
        </p:txBody>
      </p:sp>
      <p:sp>
        <p:nvSpPr>
          <p:cNvPr id="31757" name="Text Box 13">
            <a:extLst>
              <a:ext uri="{FF2B5EF4-FFF2-40B4-BE49-F238E27FC236}">
                <a16:creationId xmlns:a16="http://schemas.microsoft.com/office/drawing/2014/main" id="{47B68219-43F7-76F0-8C71-6BADE7E9C352}"/>
              </a:ext>
            </a:extLst>
          </p:cNvPr>
          <p:cNvSpPr txBox="1">
            <a:spLocks noChangeArrowheads="1"/>
          </p:cNvSpPr>
          <p:nvPr/>
        </p:nvSpPr>
        <p:spPr bwMode="auto">
          <a:xfrm>
            <a:off x="7239000" y="2833688"/>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Đỏ 25%</a:t>
            </a:r>
          </a:p>
        </p:txBody>
      </p:sp>
      <p:sp>
        <p:nvSpPr>
          <p:cNvPr id="31758" name="Text Box 14">
            <a:extLst>
              <a:ext uri="{FF2B5EF4-FFF2-40B4-BE49-F238E27FC236}">
                <a16:creationId xmlns:a16="http://schemas.microsoft.com/office/drawing/2014/main" id="{4B6B35E2-FB6F-3476-DBA2-3EECF40511BF}"/>
              </a:ext>
            </a:extLst>
          </p:cNvPr>
          <p:cNvSpPr txBox="1">
            <a:spLocks noChangeArrowheads="1"/>
          </p:cNvSpPr>
          <p:nvPr/>
        </p:nvSpPr>
        <p:spPr bwMode="auto">
          <a:xfrm>
            <a:off x="6248400" y="4738688"/>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Trắng 20%</a:t>
            </a:r>
          </a:p>
        </p:txBody>
      </p:sp>
      <p:sp>
        <p:nvSpPr>
          <p:cNvPr id="31759" name="AutoShape 15">
            <a:extLst>
              <a:ext uri="{FF2B5EF4-FFF2-40B4-BE49-F238E27FC236}">
                <a16:creationId xmlns:a16="http://schemas.microsoft.com/office/drawing/2014/main" id="{C5D9E1D6-307B-0362-B44F-7C20355ED664}"/>
              </a:ext>
            </a:extLst>
          </p:cNvPr>
          <p:cNvSpPr>
            <a:spLocks noChangeArrowheads="1"/>
          </p:cNvSpPr>
          <p:nvPr/>
        </p:nvSpPr>
        <p:spPr bwMode="auto">
          <a:xfrm>
            <a:off x="5562600" y="3671888"/>
            <a:ext cx="1295400" cy="6858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1760" name="AutoShape 16">
            <a:extLst>
              <a:ext uri="{FF2B5EF4-FFF2-40B4-BE49-F238E27FC236}">
                <a16:creationId xmlns:a16="http://schemas.microsoft.com/office/drawing/2014/main" id="{F67145E5-8BC4-B134-5D62-C0B8A0EE66F2}"/>
              </a:ext>
            </a:extLst>
          </p:cNvPr>
          <p:cNvSpPr>
            <a:spLocks noChangeArrowheads="1"/>
          </p:cNvSpPr>
          <p:nvPr/>
        </p:nvSpPr>
        <p:spPr bwMode="auto">
          <a:xfrm>
            <a:off x="6400800" y="5119688"/>
            <a:ext cx="1295400" cy="5334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1761" name="AutoShape 17">
            <a:extLst>
              <a:ext uri="{FF2B5EF4-FFF2-40B4-BE49-F238E27FC236}">
                <a16:creationId xmlns:a16="http://schemas.microsoft.com/office/drawing/2014/main" id="{9A05105B-BE6F-3B99-F4BE-D9E32648D76F}"/>
              </a:ext>
            </a:extLst>
          </p:cNvPr>
          <p:cNvSpPr>
            <a:spLocks noChangeArrowheads="1"/>
          </p:cNvSpPr>
          <p:nvPr/>
        </p:nvSpPr>
        <p:spPr bwMode="auto">
          <a:xfrm>
            <a:off x="7086600" y="3214688"/>
            <a:ext cx="1295400" cy="6858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1762" name="AutoShape 18">
            <a:extLst>
              <a:ext uri="{FF2B5EF4-FFF2-40B4-BE49-F238E27FC236}">
                <a16:creationId xmlns:a16="http://schemas.microsoft.com/office/drawing/2014/main" id="{A3407337-00BB-B0A6-FFDB-8E023AE08057}"/>
              </a:ext>
            </a:extLst>
          </p:cNvPr>
          <p:cNvSpPr>
            <a:spLocks noChangeArrowheads="1"/>
          </p:cNvSpPr>
          <p:nvPr/>
        </p:nvSpPr>
        <p:spPr bwMode="auto">
          <a:xfrm>
            <a:off x="7467600" y="4357688"/>
            <a:ext cx="1066800" cy="6096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1767" name="Text Box 23">
            <a:extLst>
              <a:ext uri="{FF2B5EF4-FFF2-40B4-BE49-F238E27FC236}">
                <a16:creationId xmlns:a16="http://schemas.microsoft.com/office/drawing/2014/main" id="{0B34D8D0-360E-1650-975C-99AD3C8A2CC2}"/>
              </a:ext>
            </a:extLst>
          </p:cNvPr>
          <p:cNvSpPr txBox="1">
            <a:spLocks noChangeArrowheads="1"/>
          </p:cNvSpPr>
          <p:nvPr/>
        </p:nvSpPr>
        <p:spPr bwMode="auto">
          <a:xfrm>
            <a:off x="7239000" y="3960813"/>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Tím 15%</a:t>
            </a:r>
          </a:p>
        </p:txBody>
      </p:sp>
      <p:sp>
        <p:nvSpPr>
          <p:cNvPr id="31769" name="Text Box 25">
            <a:extLst>
              <a:ext uri="{FF2B5EF4-FFF2-40B4-BE49-F238E27FC236}">
                <a16:creationId xmlns:a16="http://schemas.microsoft.com/office/drawing/2014/main" id="{3AF6A6EB-BB45-18F3-9DAB-8FDAB5254958}"/>
              </a:ext>
            </a:extLst>
          </p:cNvPr>
          <p:cNvSpPr txBox="1">
            <a:spLocks noChangeArrowheads="1"/>
          </p:cNvSpPr>
          <p:nvPr/>
        </p:nvSpPr>
        <p:spPr bwMode="auto">
          <a:xfrm>
            <a:off x="1600200" y="914400"/>
            <a:ext cx="617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3200" b="1">
                <a:solidFill>
                  <a:srgbClr val="FF0000"/>
                </a:solidFill>
              </a:rPr>
              <a:t>Giới thiệu về biểu đồ hình quạt</a:t>
            </a:r>
          </a:p>
        </p:txBody>
      </p:sp>
      <p:sp>
        <p:nvSpPr>
          <p:cNvPr id="31770" name="Text Box 26">
            <a:extLst>
              <a:ext uri="{FF2B5EF4-FFF2-40B4-BE49-F238E27FC236}">
                <a16:creationId xmlns:a16="http://schemas.microsoft.com/office/drawing/2014/main" id="{18259E5B-08EB-B758-1507-1CD08BECE6A3}"/>
              </a:ext>
            </a:extLst>
          </p:cNvPr>
          <p:cNvSpPr txBox="1">
            <a:spLocks noChangeArrowheads="1"/>
          </p:cNvSpPr>
          <p:nvPr/>
        </p:nvSpPr>
        <p:spPr bwMode="auto">
          <a:xfrm>
            <a:off x="533400" y="1752600"/>
            <a:ext cx="4495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400" b="1" i="1" u="sng">
                <a:solidFill>
                  <a:srgbClr val="000099"/>
                </a:solidFill>
              </a:rPr>
              <a:t>Bài 1:</a:t>
            </a:r>
            <a:r>
              <a:rPr lang="en-US" altLang="vi-VN" sz="2400" b="1" i="1">
                <a:solidFill>
                  <a:srgbClr val="000099"/>
                </a:solidFill>
              </a:rPr>
              <a:t> Kết quả điều tra về sự ưa thích các loại màu sắc của 120 học sinh được cho trên biểu đồ hình quạt bên . Hãy cho biết có bao nhiêu học sinh :</a:t>
            </a:r>
          </a:p>
        </p:txBody>
      </p:sp>
      <p:sp>
        <p:nvSpPr>
          <p:cNvPr id="31771" name="Text Box 27">
            <a:extLst>
              <a:ext uri="{FF2B5EF4-FFF2-40B4-BE49-F238E27FC236}">
                <a16:creationId xmlns:a16="http://schemas.microsoft.com/office/drawing/2014/main" id="{DD55543E-9A10-692F-EBB8-D5E0342E2A91}"/>
              </a:ext>
            </a:extLst>
          </p:cNvPr>
          <p:cNvSpPr txBox="1">
            <a:spLocks noChangeArrowheads="1"/>
          </p:cNvSpPr>
          <p:nvPr/>
        </p:nvSpPr>
        <p:spPr bwMode="auto">
          <a:xfrm>
            <a:off x="838200" y="40386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a) Thích màu xanh ?</a:t>
            </a:r>
          </a:p>
        </p:txBody>
      </p:sp>
      <p:sp>
        <p:nvSpPr>
          <p:cNvPr id="31772" name="Text Box 28">
            <a:extLst>
              <a:ext uri="{FF2B5EF4-FFF2-40B4-BE49-F238E27FC236}">
                <a16:creationId xmlns:a16="http://schemas.microsoft.com/office/drawing/2014/main" id="{7811DD81-C8E5-FFEC-040D-688C467685C6}"/>
              </a:ext>
            </a:extLst>
          </p:cNvPr>
          <p:cNvSpPr txBox="1">
            <a:spLocks noChangeArrowheads="1"/>
          </p:cNvSpPr>
          <p:nvPr/>
        </p:nvSpPr>
        <p:spPr bwMode="auto">
          <a:xfrm>
            <a:off x="838200" y="44958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b) Thích màu đỏ ?</a:t>
            </a:r>
          </a:p>
        </p:txBody>
      </p:sp>
      <p:sp>
        <p:nvSpPr>
          <p:cNvPr id="31773" name="Text Box 29">
            <a:extLst>
              <a:ext uri="{FF2B5EF4-FFF2-40B4-BE49-F238E27FC236}">
                <a16:creationId xmlns:a16="http://schemas.microsoft.com/office/drawing/2014/main" id="{1445C9B8-BAC5-6772-4730-288E8B51B9D1}"/>
              </a:ext>
            </a:extLst>
          </p:cNvPr>
          <p:cNvSpPr txBox="1">
            <a:spLocks noChangeArrowheads="1"/>
          </p:cNvSpPr>
          <p:nvPr/>
        </p:nvSpPr>
        <p:spPr bwMode="auto">
          <a:xfrm>
            <a:off x="838200" y="49530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c) Thích màu trắng ?</a:t>
            </a:r>
          </a:p>
        </p:txBody>
      </p:sp>
      <p:sp>
        <p:nvSpPr>
          <p:cNvPr id="31774" name="Text Box 30">
            <a:extLst>
              <a:ext uri="{FF2B5EF4-FFF2-40B4-BE49-F238E27FC236}">
                <a16:creationId xmlns:a16="http://schemas.microsoft.com/office/drawing/2014/main" id="{6EEC20E4-6CB1-511F-EA92-BFEDDE2FD560}"/>
              </a:ext>
            </a:extLst>
          </p:cNvPr>
          <p:cNvSpPr txBox="1">
            <a:spLocks noChangeArrowheads="1"/>
          </p:cNvSpPr>
          <p:nvPr/>
        </p:nvSpPr>
        <p:spPr bwMode="auto">
          <a:xfrm>
            <a:off x="838200" y="54102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d) Thích màu tím ?</a:t>
            </a:r>
          </a:p>
        </p:txBody>
      </p:sp>
      <p:sp>
        <p:nvSpPr>
          <p:cNvPr id="31775" name="Text Box 31">
            <a:extLst>
              <a:ext uri="{FF2B5EF4-FFF2-40B4-BE49-F238E27FC236}">
                <a16:creationId xmlns:a16="http://schemas.microsoft.com/office/drawing/2014/main" id="{AD72FFE5-614B-59B6-F0B9-BDD817BAE39B}"/>
              </a:ext>
            </a:extLst>
          </p:cNvPr>
          <p:cNvSpPr txBox="1">
            <a:spLocks noChangeArrowheads="1"/>
          </p:cNvSpPr>
          <p:nvPr/>
        </p:nvSpPr>
        <p:spPr bwMode="auto">
          <a:xfrm>
            <a:off x="3962400" y="381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31770"/>
                                        </p:tgtEl>
                                        <p:attrNameLst>
                                          <p:attrName>style.visibility</p:attrName>
                                        </p:attrNameLst>
                                      </p:cBhvr>
                                      <p:to>
                                        <p:strVal val="visible"/>
                                      </p:to>
                                    </p:set>
                                    <p:animEffect transition="in" filter="diamond(in)">
                                      <p:cBhvr>
                                        <p:cTn id="7" dur="1000"/>
                                        <p:tgtEl>
                                          <p:spTgt spid="31770"/>
                                        </p:tgtEl>
                                      </p:cBhvr>
                                    </p:animEffect>
                                  </p:childTnLst>
                                </p:cTn>
                              </p:par>
                              <p:par>
                                <p:cTn id="8" presetID="8" presetClass="entr" presetSubtype="16" fill="hold" nodeType="withEffect">
                                  <p:stCondLst>
                                    <p:cond delay="0"/>
                                  </p:stCondLst>
                                  <p:childTnLst>
                                    <p:set>
                                      <p:cBhvr>
                                        <p:cTn id="9" dur="1" fill="hold">
                                          <p:stCondLst>
                                            <p:cond delay="0"/>
                                          </p:stCondLst>
                                        </p:cTn>
                                        <p:tgtEl>
                                          <p:spTgt spid="31771"/>
                                        </p:tgtEl>
                                        <p:attrNameLst>
                                          <p:attrName>style.visibility</p:attrName>
                                        </p:attrNameLst>
                                      </p:cBhvr>
                                      <p:to>
                                        <p:strVal val="visible"/>
                                      </p:to>
                                    </p:set>
                                    <p:animEffect transition="in" filter="diamond(in)">
                                      <p:cBhvr>
                                        <p:cTn id="10" dur="1000"/>
                                        <p:tgtEl>
                                          <p:spTgt spid="31771"/>
                                        </p:tgtEl>
                                      </p:cBhvr>
                                    </p:animEffect>
                                  </p:childTnLst>
                                </p:cTn>
                              </p:par>
                              <p:par>
                                <p:cTn id="11" presetID="8" presetClass="entr" presetSubtype="16" fill="hold" nodeType="withEffect">
                                  <p:stCondLst>
                                    <p:cond delay="0"/>
                                  </p:stCondLst>
                                  <p:childTnLst>
                                    <p:set>
                                      <p:cBhvr>
                                        <p:cTn id="12" dur="1" fill="hold">
                                          <p:stCondLst>
                                            <p:cond delay="0"/>
                                          </p:stCondLst>
                                        </p:cTn>
                                        <p:tgtEl>
                                          <p:spTgt spid="31772"/>
                                        </p:tgtEl>
                                        <p:attrNameLst>
                                          <p:attrName>style.visibility</p:attrName>
                                        </p:attrNameLst>
                                      </p:cBhvr>
                                      <p:to>
                                        <p:strVal val="visible"/>
                                      </p:to>
                                    </p:set>
                                    <p:animEffect transition="in" filter="diamond(in)">
                                      <p:cBhvr>
                                        <p:cTn id="13" dur="1000"/>
                                        <p:tgtEl>
                                          <p:spTgt spid="31772"/>
                                        </p:tgtEl>
                                      </p:cBhvr>
                                    </p:animEffect>
                                  </p:childTnLst>
                                </p:cTn>
                              </p:par>
                              <p:par>
                                <p:cTn id="14" presetID="8" presetClass="entr" presetSubtype="16" fill="hold" nodeType="withEffect">
                                  <p:stCondLst>
                                    <p:cond delay="0"/>
                                  </p:stCondLst>
                                  <p:childTnLst>
                                    <p:set>
                                      <p:cBhvr>
                                        <p:cTn id="15" dur="1" fill="hold">
                                          <p:stCondLst>
                                            <p:cond delay="0"/>
                                          </p:stCondLst>
                                        </p:cTn>
                                        <p:tgtEl>
                                          <p:spTgt spid="31773"/>
                                        </p:tgtEl>
                                        <p:attrNameLst>
                                          <p:attrName>style.visibility</p:attrName>
                                        </p:attrNameLst>
                                      </p:cBhvr>
                                      <p:to>
                                        <p:strVal val="visible"/>
                                      </p:to>
                                    </p:set>
                                    <p:animEffect transition="in" filter="diamond(in)">
                                      <p:cBhvr>
                                        <p:cTn id="16" dur="1000"/>
                                        <p:tgtEl>
                                          <p:spTgt spid="31773"/>
                                        </p:tgtEl>
                                      </p:cBhvr>
                                    </p:animEffect>
                                  </p:childTnLst>
                                </p:cTn>
                              </p:par>
                              <p:par>
                                <p:cTn id="17" presetID="8" presetClass="entr" presetSubtype="16" fill="hold" nodeType="withEffect">
                                  <p:stCondLst>
                                    <p:cond delay="0"/>
                                  </p:stCondLst>
                                  <p:childTnLst>
                                    <p:set>
                                      <p:cBhvr>
                                        <p:cTn id="18" dur="1" fill="hold">
                                          <p:stCondLst>
                                            <p:cond delay="0"/>
                                          </p:stCondLst>
                                        </p:cTn>
                                        <p:tgtEl>
                                          <p:spTgt spid="31774"/>
                                        </p:tgtEl>
                                        <p:attrNameLst>
                                          <p:attrName>style.visibility</p:attrName>
                                        </p:attrNameLst>
                                      </p:cBhvr>
                                      <p:to>
                                        <p:strVal val="visible"/>
                                      </p:to>
                                    </p:set>
                                    <p:animEffect transition="in" filter="diamond(in)">
                                      <p:cBhvr>
                                        <p:cTn id="19" dur="1000"/>
                                        <p:tgtEl>
                                          <p:spTgt spid="3177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9" presetClass="entr" presetSubtype="0" fill="hold" nodeType="clickEffect">
                                  <p:stCondLst>
                                    <p:cond delay="0"/>
                                  </p:stCondLst>
                                  <p:childTnLst>
                                    <p:set>
                                      <p:cBhvr>
                                        <p:cTn id="23" dur="1" fill="hold">
                                          <p:stCondLst>
                                            <p:cond delay="0"/>
                                          </p:stCondLst>
                                        </p:cTn>
                                        <p:tgtEl>
                                          <p:spTgt spid="31748"/>
                                        </p:tgtEl>
                                        <p:attrNameLst>
                                          <p:attrName>style.visibility</p:attrName>
                                        </p:attrNameLst>
                                      </p:cBhvr>
                                      <p:to>
                                        <p:strVal val="visible"/>
                                      </p:to>
                                    </p:set>
                                    <p:anim calcmode="lin" valueType="num">
                                      <p:cBhvr>
                                        <p:cTn id="24" dur="1000" fill="hold"/>
                                        <p:tgtEl>
                                          <p:spTgt spid="31748"/>
                                        </p:tgtEl>
                                        <p:attrNameLst>
                                          <p:attrName>ppt_x</p:attrName>
                                        </p:attrNameLst>
                                      </p:cBhvr>
                                      <p:tavLst>
                                        <p:tav tm="0">
                                          <p:val>
                                            <p:strVal val="#ppt_x-.2"/>
                                          </p:val>
                                        </p:tav>
                                        <p:tav tm="100000">
                                          <p:val>
                                            <p:strVal val="#ppt_x"/>
                                          </p:val>
                                        </p:tav>
                                      </p:tavLst>
                                    </p:anim>
                                    <p:anim calcmode="lin" valueType="num">
                                      <p:cBhvr>
                                        <p:cTn id="25" dur="1000" fill="hold"/>
                                        <p:tgtEl>
                                          <p:spTgt spid="31748"/>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174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31754"/>
                                        </p:tgtEl>
                                        <p:attrNameLst>
                                          <p:attrName>style.visibility</p:attrName>
                                        </p:attrNameLst>
                                      </p:cBhvr>
                                      <p:to>
                                        <p:strVal val="visible"/>
                                      </p:to>
                                    </p:set>
                                    <p:anim calcmode="lin" valueType="num">
                                      <p:cBhvr>
                                        <p:cTn id="31" dur="500" fill="hold"/>
                                        <p:tgtEl>
                                          <p:spTgt spid="31754"/>
                                        </p:tgtEl>
                                        <p:attrNameLst>
                                          <p:attrName>ppt_w</p:attrName>
                                        </p:attrNameLst>
                                      </p:cBhvr>
                                      <p:tavLst>
                                        <p:tav tm="0">
                                          <p:val>
                                            <p:fltVal val="0"/>
                                          </p:val>
                                        </p:tav>
                                        <p:tav tm="100000">
                                          <p:val>
                                            <p:strVal val="#ppt_w"/>
                                          </p:val>
                                        </p:tav>
                                      </p:tavLst>
                                    </p:anim>
                                    <p:anim calcmode="lin" valueType="num">
                                      <p:cBhvr>
                                        <p:cTn id="32" dur="500" fill="hold"/>
                                        <p:tgtEl>
                                          <p:spTgt spid="31754"/>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31755"/>
                                        </p:tgtEl>
                                        <p:attrNameLst>
                                          <p:attrName>style.visibility</p:attrName>
                                        </p:attrNameLst>
                                      </p:cBhvr>
                                      <p:to>
                                        <p:strVal val="visible"/>
                                      </p:to>
                                    </p:set>
                                    <p:anim calcmode="lin" valueType="num">
                                      <p:cBhvr>
                                        <p:cTn id="37" dur="500" fill="hold"/>
                                        <p:tgtEl>
                                          <p:spTgt spid="31755"/>
                                        </p:tgtEl>
                                        <p:attrNameLst>
                                          <p:attrName>ppt_w</p:attrName>
                                        </p:attrNameLst>
                                      </p:cBhvr>
                                      <p:tavLst>
                                        <p:tav tm="0">
                                          <p:val>
                                            <p:fltVal val="0"/>
                                          </p:val>
                                        </p:tav>
                                        <p:tav tm="100000">
                                          <p:val>
                                            <p:strVal val="#ppt_w"/>
                                          </p:val>
                                        </p:tav>
                                      </p:tavLst>
                                    </p:anim>
                                    <p:anim calcmode="lin" valueType="num">
                                      <p:cBhvr>
                                        <p:cTn id="38" dur="500" fill="hold"/>
                                        <p:tgtEl>
                                          <p:spTgt spid="31755"/>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31756"/>
                                        </p:tgtEl>
                                        <p:attrNameLst>
                                          <p:attrName>style.visibility</p:attrName>
                                        </p:attrNameLst>
                                      </p:cBhvr>
                                      <p:to>
                                        <p:strVal val="visible"/>
                                      </p:to>
                                    </p:set>
                                    <p:anim calcmode="lin" valueType="num">
                                      <p:cBhvr>
                                        <p:cTn id="43" dur="500" fill="hold"/>
                                        <p:tgtEl>
                                          <p:spTgt spid="31756"/>
                                        </p:tgtEl>
                                        <p:attrNameLst>
                                          <p:attrName>ppt_w</p:attrName>
                                        </p:attrNameLst>
                                      </p:cBhvr>
                                      <p:tavLst>
                                        <p:tav tm="0">
                                          <p:val>
                                            <p:fltVal val="0"/>
                                          </p:val>
                                        </p:tav>
                                        <p:tav tm="100000">
                                          <p:val>
                                            <p:strVal val="#ppt_w"/>
                                          </p:val>
                                        </p:tav>
                                      </p:tavLst>
                                    </p:anim>
                                    <p:anim calcmode="lin" valueType="num">
                                      <p:cBhvr>
                                        <p:cTn id="44" dur="500" fill="hold"/>
                                        <p:tgtEl>
                                          <p:spTgt spid="31756"/>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nodeType="clickEffect">
                                  <p:stCondLst>
                                    <p:cond delay="0"/>
                                  </p:stCondLst>
                                  <p:childTnLst>
                                    <p:set>
                                      <p:cBhvr>
                                        <p:cTn id="48" dur="1" fill="hold">
                                          <p:stCondLst>
                                            <p:cond delay="0"/>
                                          </p:stCondLst>
                                        </p:cTn>
                                        <p:tgtEl>
                                          <p:spTgt spid="31757">
                                            <p:txEl>
                                              <p:pRg st="0" end="0"/>
                                            </p:txEl>
                                          </p:spTgt>
                                        </p:tgtEl>
                                        <p:attrNameLst>
                                          <p:attrName>style.visibility</p:attrName>
                                        </p:attrNameLst>
                                      </p:cBhvr>
                                      <p:to>
                                        <p:strVal val="visible"/>
                                      </p:to>
                                    </p:set>
                                    <p:anim calcmode="lin" valueType="num">
                                      <p:cBhvr>
                                        <p:cTn id="49" dur="500" fill="hold"/>
                                        <p:tgtEl>
                                          <p:spTgt spid="31757">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31757">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31757">
                                            <p:txEl>
                                              <p:pRg st="0" end="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3" presetClass="entr" presetSubtype="0" fill="hold" nodeType="clickEffect">
                                  <p:stCondLst>
                                    <p:cond delay="0"/>
                                  </p:stCondLst>
                                  <p:childTnLst>
                                    <p:set>
                                      <p:cBhvr>
                                        <p:cTn id="55" dur="1" fill="hold">
                                          <p:stCondLst>
                                            <p:cond delay="0"/>
                                          </p:stCondLst>
                                        </p:cTn>
                                        <p:tgtEl>
                                          <p:spTgt spid="31758">
                                            <p:txEl>
                                              <p:pRg st="0" end="0"/>
                                            </p:txEl>
                                          </p:spTgt>
                                        </p:tgtEl>
                                        <p:attrNameLst>
                                          <p:attrName>style.visibility</p:attrName>
                                        </p:attrNameLst>
                                      </p:cBhvr>
                                      <p:to>
                                        <p:strVal val="visible"/>
                                      </p:to>
                                    </p:set>
                                    <p:anim calcmode="lin" valueType="num">
                                      <p:cBhvr>
                                        <p:cTn id="56" dur="500" fill="hold"/>
                                        <p:tgtEl>
                                          <p:spTgt spid="31758">
                                            <p:txEl>
                                              <p:pRg st="0" end="0"/>
                                            </p:txEl>
                                          </p:spTgt>
                                        </p:tgtEl>
                                        <p:attrNameLst>
                                          <p:attrName>ppt_w</p:attrName>
                                        </p:attrNameLst>
                                      </p:cBhvr>
                                      <p:tavLst>
                                        <p:tav tm="0">
                                          <p:val>
                                            <p:fltVal val="0"/>
                                          </p:val>
                                        </p:tav>
                                        <p:tav tm="100000">
                                          <p:val>
                                            <p:strVal val="#ppt_w"/>
                                          </p:val>
                                        </p:tav>
                                      </p:tavLst>
                                    </p:anim>
                                    <p:anim calcmode="lin" valueType="num">
                                      <p:cBhvr>
                                        <p:cTn id="57" dur="500" fill="hold"/>
                                        <p:tgtEl>
                                          <p:spTgt spid="31758">
                                            <p:txEl>
                                              <p:pRg st="0" end="0"/>
                                            </p:txEl>
                                          </p:spTgt>
                                        </p:tgtEl>
                                        <p:attrNameLst>
                                          <p:attrName>ppt_h</p:attrName>
                                        </p:attrNameLst>
                                      </p:cBhvr>
                                      <p:tavLst>
                                        <p:tav tm="0">
                                          <p:val>
                                            <p:fltVal val="0"/>
                                          </p:val>
                                        </p:tav>
                                        <p:tav tm="100000">
                                          <p:val>
                                            <p:strVal val="#ppt_h"/>
                                          </p:val>
                                        </p:tav>
                                      </p:tavLst>
                                    </p:anim>
                                    <p:animEffect transition="in" filter="fade">
                                      <p:cBhvr>
                                        <p:cTn id="58" dur="500"/>
                                        <p:tgtEl>
                                          <p:spTgt spid="31758">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3" presetClass="entr" presetSubtype="16" fill="hold" nodeType="clickEffect">
                                  <p:stCondLst>
                                    <p:cond delay="0"/>
                                  </p:stCondLst>
                                  <p:childTnLst>
                                    <p:set>
                                      <p:cBhvr>
                                        <p:cTn id="62" dur="1" fill="hold">
                                          <p:stCondLst>
                                            <p:cond delay="0"/>
                                          </p:stCondLst>
                                        </p:cTn>
                                        <p:tgtEl>
                                          <p:spTgt spid="31767"/>
                                        </p:tgtEl>
                                        <p:attrNameLst>
                                          <p:attrName>style.visibility</p:attrName>
                                        </p:attrNameLst>
                                      </p:cBhvr>
                                      <p:to>
                                        <p:strVal val="visible"/>
                                      </p:to>
                                    </p:set>
                                    <p:anim calcmode="lin" valueType="num">
                                      <p:cBhvr>
                                        <p:cTn id="63" dur="500" fill="hold"/>
                                        <p:tgtEl>
                                          <p:spTgt spid="31767"/>
                                        </p:tgtEl>
                                        <p:attrNameLst>
                                          <p:attrName>ppt_w</p:attrName>
                                        </p:attrNameLst>
                                      </p:cBhvr>
                                      <p:tavLst>
                                        <p:tav tm="0">
                                          <p:val>
                                            <p:fltVal val="0"/>
                                          </p:val>
                                        </p:tav>
                                        <p:tav tm="100000">
                                          <p:val>
                                            <p:strVal val="#ppt_w"/>
                                          </p:val>
                                        </p:tav>
                                      </p:tavLst>
                                    </p:anim>
                                    <p:anim calcmode="lin" valueType="num">
                                      <p:cBhvr>
                                        <p:cTn id="64" dur="500" fill="hold"/>
                                        <p:tgtEl>
                                          <p:spTgt spid="31767"/>
                                        </p:tgtEl>
                                        <p:attrNameLst>
                                          <p:attrName>ppt_h</p:attrName>
                                        </p:attrNameLst>
                                      </p:cBhvr>
                                      <p:tavLst>
                                        <p:tav tm="0">
                                          <p:val>
                                            <p:fltVal val="0"/>
                                          </p:val>
                                        </p:tav>
                                        <p:tav tm="100000">
                                          <p:val>
                                            <p:strVal val="#ppt_h"/>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3" presetClass="entr" presetSubtype="16" fill="hold" nodeType="clickEffect">
                                  <p:stCondLst>
                                    <p:cond delay="0"/>
                                  </p:stCondLst>
                                  <p:childTnLst>
                                    <p:set>
                                      <p:cBhvr>
                                        <p:cTn id="68" dur="1" fill="hold">
                                          <p:stCondLst>
                                            <p:cond delay="0"/>
                                          </p:stCondLst>
                                        </p:cTn>
                                        <p:tgtEl>
                                          <p:spTgt spid="31759"/>
                                        </p:tgtEl>
                                        <p:attrNameLst>
                                          <p:attrName>style.visibility</p:attrName>
                                        </p:attrNameLst>
                                      </p:cBhvr>
                                      <p:to>
                                        <p:strVal val="visible"/>
                                      </p:to>
                                    </p:set>
                                    <p:anim calcmode="lin" valueType="num">
                                      <p:cBhvr>
                                        <p:cTn id="69" dur="500" fill="hold"/>
                                        <p:tgtEl>
                                          <p:spTgt spid="31759"/>
                                        </p:tgtEl>
                                        <p:attrNameLst>
                                          <p:attrName>ppt_w</p:attrName>
                                        </p:attrNameLst>
                                      </p:cBhvr>
                                      <p:tavLst>
                                        <p:tav tm="0">
                                          <p:val>
                                            <p:fltVal val="0"/>
                                          </p:val>
                                        </p:tav>
                                        <p:tav tm="100000">
                                          <p:val>
                                            <p:strVal val="#ppt_w"/>
                                          </p:val>
                                        </p:tav>
                                      </p:tavLst>
                                    </p:anim>
                                    <p:anim calcmode="lin" valueType="num">
                                      <p:cBhvr>
                                        <p:cTn id="70" dur="500" fill="hold"/>
                                        <p:tgtEl>
                                          <p:spTgt spid="31759"/>
                                        </p:tgtEl>
                                        <p:attrNameLst>
                                          <p:attrName>ppt_h</p:attrName>
                                        </p:attrNameLst>
                                      </p:cBhvr>
                                      <p:tavLst>
                                        <p:tav tm="0">
                                          <p:val>
                                            <p:fltVal val="0"/>
                                          </p:val>
                                        </p:tav>
                                        <p:tav tm="100000">
                                          <p:val>
                                            <p:strVal val="#ppt_h"/>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3" presetClass="entr" presetSubtype="16" fill="hold" nodeType="clickEffect">
                                  <p:stCondLst>
                                    <p:cond delay="0"/>
                                  </p:stCondLst>
                                  <p:childTnLst>
                                    <p:set>
                                      <p:cBhvr>
                                        <p:cTn id="74" dur="1" fill="hold">
                                          <p:stCondLst>
                                            <p:cond delay="0"/>
                                          </p:stCondLst>
                                        </p:cTn>
                                        <p:tgtEl>
                                          <p:spTgt spid="31761"/>
                                        </p:tgtEl>
                                        <p:attrNameLst>
                                          <p:attrName>style.visibility</p:attrName>
                                        </p:attrNameLst>
                                      </p:cBhvr>
                                      <p:to>
                                        <p:strVal val="visible"/>
                                      </p:to>
                                    </p:set>
                                    <p:anim calcmode="lin" valueType="num">
                                      <p:cBhvr>
                                        <p:cTn id="75" dur="500" fill="hold"/>
                                        <p:tgtEl>
                                          <p:spTgt spid="31761"/>
                                        </p:tgtEl>
                                        <p:attrNameLst>
                                          <p:attrName>ppt_w</p:attrName>
                                        </p:attrNameLst>
                                      </p:cBhvr>
                                      <p:tavLst>
                                        <p:tav tm="0">
                                          <p:val>
                                            <p:fltVal val="0"/>
                                          </p:val>
                                        </p:tav>
                                        <p:tav tm="100000">
                                          <p:val>
                                            <p:strVal val="#ppt_w"/>
                                          </p:val>
                                        </p:tav>
                                      </p:tavLst>
                                    </p:anim>
                                    <p:anim calcmode="lin" valueType="num">
                                      <p:cBhvr>
                                        <p:cTn id="76" dur="500" fill="hold"/>
                                        <p:tgtEl>
                                          <p:spTgt spid="31761"/>
                                        </p:tgtEl>
                                        <p:attrNameLst>
                                          <p:attrName>ppt_h</p:attrName>
                                        </p:attrNameLst>
                                      </p:cBhvr>
                                      <p:tavLst>
                                        <p:tav tm="0">
                                          <p:val>
                                            <p:fltVal val="0"/>
                                          </p:val>
                                        </p:tav>
                                        <p:tav tm="100000">
                                          <p:val>
                                            <p:strVal val="#ppt_h"/>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53" presetClass="entr" presetSubtype="0" fill="hold" nodeType="clickEffect">
                                  <p:stCondLst>
                                    <p:cond delay="0"/>
                                  </p:stCondLst>
                                  <p:childTnLst>
                                    <p:set>
                                      <p:cBhvr>
                                        <p:cTn id="80" dur="1" fill="hold">
                                          <p:stCondLst>
                                            <p:cond delay="0"/>
                                          </p:stCondLst>
                                        </p:cTn>
                                        <p:tgtEl>
                                          <p:spTgt spid="31760"/>
                                        </p:tgtEl>
                                        <p:attrNameLst>
                                          <p:attrName>style.visibility</p:attrName>
                                        </p:attrNameLst>
                                      </p:cBhvr>
                                      <p:to>
                                        <p:strVal val="visible"/>
                                      </p:to>
                                    </p:set>
                                    <p:anim calcmode="lin" valueType="num">
                                      <p:cBhvr>
                                        <p:cTn id="81" dur="500" fill="hold"/>
                                        <p:tgtEl>
                                          <p:spTgt spid="31760"/>
                                        </p:tgtEl>
                                        <p:attrNameLst>
                                          <p:attrName>ppt_w</p:attrName>
                                        </p:attrNameLst>
                                      </p:cBhvr>
                                      <p:tavLst>
                                        <p:tav tm="0">
                                          <p:val>
                                            <p:fltVal val="0"/>
                                          </p:val>
                                        </p:tav>
                                        <p:tav tm="100000">
                                          <p:val>
                                            <p:strVal val="#ppt_w"/>
                                          </p:val>
                                        </p:tav>
                                      </p:tavLst>
                                    </p:anim>
                                    <p:anim calcmode="lin" valueType="num">
                                      <p:cBhvr>
                                        <p:cTn id="82" dur="500" fill="hold"/>
                                        <p:tgtEl>
                                          <p:spTgt spid="31760"/>
                                        </p:tgtEl>
                                        <p:attrNameLst>
                                          <p:attrName>ppt_h</p:attrName>
                                        </p:attrNameLst>
                                      </p:cBhvr>
                                      <p:tavLst>
                                        <p:tav tm="0">
                                          <p:val>
                                            <p:fltVal val="0"/>
                                          </p:val>
                                        </p:tav>
                                        <p:tav tm="100000">
                                          <p:val>
                                            <p:strVal val="#ppt_h"/>
                                          </p:val>
                                        </p:tav>
                                      </p:tavLst>
                                    </p:anim>
                                    <p:animEffect transition="in" filter="fade">
                                      <p:cBhvr>
                                        <p:cTn id="83" dur="500"/>
                                        <p:tgtEl>
                                          <p:spTgt spid="3176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3" presetClass="entr" presetSubtype="16" fill="hold" nodeType="clickEffect">
                                  <p:stCondLst>
                                    <p:cond delay="0"/>
                                  </p:stCondLst>
                                  <p:childTnLst>
                                    <p:set>
                                      <p:cBhvr>
                                        <p:cTn id="87" dur="1" fill="hold">
                                          <p:stCondLst>
                                            <p:cond delay="0"/>
                                          </p:stCondLst>
                                        </p:cTn>
                                        <p:tgtEl>
                                          <p:spTgt spid="31762"/>
                                        </p:tgtEl>
                                        <p:attrNameLst>
                                          <p:attrName>style.visibility</p:attrName>
                                        </p:attrNameLst>
                                      </p:cBhvr>
                                      <p:to>
                                        <p:strVal val="visible"/>
                                      </p:to>
                                    </p:set>
                                    <p:anim calcmode="lin" valueType="num">
                                      <p:cBhvr>
                                        <p:cTn id="88" dur="500" fill="hold"/>
                                        <p:tgtEl>
                                          <p:spTgt spid="31762"/>
                                        </p:tgtEl>
                                        <p:attrNameLst>
                                          <p:attrName>ppt_w</p:attrName>
                                        </p:attrNameLst>
                                      </p:cBhvr>
                                      <p:tavLst>
                                        <p:tav tm="0">
                                          <p:val>
                                            <p:fltVal val="0"/>
                                          </p:val>
                                        </p:tav>
                                        <p:tav tm="100000">
                                          <p:val>
                                            <p:strVal val="#ppt_w"/>
                                          </p:val>
                                        </p:tav>
                                      </p:tavLst>
                                    </p:anim>
                                    <p:anim calcmode="lin" valueType="num">
                                      <p:cBhvr>
                                        <p:cTn id="89" dur="500" fill="hold"/>
                                        <p:tgtEl>
                                          <p:spTgt spid="3176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5" grpId="0"/>
      <p:bldP spid="31756" grpId="0"/>
      <p:bldP spid="31759" grpId="0" animBg="1"/>
      <p:bldP spid="31760" grpId="0" animBg="1"/>
      <p:bldP spid="31761" grpId="0" animBg="1"/>
      <p:bldP spid="31762" grpId="0" animBg="1"/>
      <p:bldP spid="31767" grpId="0"/>
      <p:bldP spid="31770" grpId="0"/>
      <p:bldP spid="31771" grpId="0"/>
      <p:bldP spid="31772" grpId="0"/>
      <p:bldP spid="31773" grpId="0"/>
      <p:bldP spid="317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09" name="Text Box 41">
            <a:extLst>
              <a:ext uri="{FF2B5EF4-FFF2-40B4-BE49-F238E27FC236}">
                <a16:creationId xmlns:a16="http://schemas.microsoft.com/office/drawing/2014/main" id="{5DC79C42-2F4E-C3F6-328E-44612A164FCA}"/>
              </a:ext>
            </a:extLst>
          </p:cNvPr>
          <p:cNvSpPr txBox="1">
            <a:spLocks noChangeArrowheads="1"/>
          </p:cNvSpPr>
          <p:nvPr/>
        </p:nvSpPr>
        <p:spPr bwMode="auto">
          <a:xfrm>
            <a:off x="1600200" y="914400"/>
            <a:ext cx="617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3200" b="1">
                <a:solidFill>
                  <a:srgbClr val="FF0000"/>
                </a:solidFill>
              </a:rPr>
              <a:t>Giới thiệu về biểu đồ hình quạt</a:t>
            </a:r>
          </a:p>
        </p:txBody>
      </p:sp>
      <p:grpSp>
        <p:nvGrpSpPr>
          <p:cNvPr id="32835" name="Group 67">
            <a:extLst>
              <a:ext uri="{FF2B5EF4-FFF2-40B4-BE49-F238E27FC236}">
                <a16:creationId xmlns:a16="http://schemas.microsoft.com/office/drawing/2014/main" id="{66F8AE4E-FA95-E303-4EFB-DF97514FB663}"/>
              </a:ext>
            </a:extLst>
          </p:cNvPr>
          <p:cNvGrpSpPr>
            <a:grpSpLocks/>
          </p:cNvGrpSpPr>
          <p:nvPr/>
        </p:nvGrpSpPr>
        <p:grpSpPr bwMode="auto">
          <a:xfrm>
            <a:off x="4876800" y="2147888"/>
            <a:ext cx="4572000" cy="4067175"/>
            <a:chOff x="2880" y="1344"/>
            <a:chExt cx="2880" cy="2562"/>
          </a:xfrm>
        </p:grpSpPr>
        <p:graphicFrame>
          <p:nvGraphicFramePr>
            <p:cNvPr id="32836" name="Object 68">
              <a:extLst>
                <a:ext uri="{FF2B5EF4-FFF2-40B4-BE49-F238E27FC236}">
                  <a16:creationId xmlns:a16="http://schemas.microsoft.com/office/drawing/2014/main" id="{014912AB-B7EA-DEAB-1750-C39674A2CCA4}"/>
                </a:ext>
              </a:extLst>
            </p:cNvPr>
            <p:cNvGraphicFramePr>
              <a:graphicFrameLocks noChangeAspect="1"/>
            </p:cNvGraphicFramePr>
            <p:nvPr/>
          </p:nvGraphicFramePr>
          <p:xfrm>
            <a:off x="2880" y="1344"/>
            <a:ext cx="2880" cy="2562"/>
          </p:xfrm>
          <a:graphic>
            <a:graphicData uri="http://schemas.openxmlformats.org/presentationml/2006/ole">
              <mc:AlternateContent xmlns:mc="http://schemas.openxmlformats.org/markup-compatibility/2006">
                <mc:Choice xmlns:v="urn:schemas-microsoft-com:vml" Requires="v">
                  <p:oleObj name="Chart" r:id="rId2" imgW="4648200" imgH="4057650" progId="MSGraph.Chart.8">
                    <p:embed followColorScheme="full"/>
                  </p:oleObj>
                </mc:Choice>
                <mc:Fallback>
                  <p:oleObj name="Chart" r:id="rId2" imgW="4648200" imgH="4057650" progId="MSGraph.Chart.8">
                    <p:embed followColorScheme="full"/>
                    <p:pic>
                      <p:nvPicPr>
                        <p:cNvPr id="32836" name="Object 68">
                          <a:extLst>
                            <a:ext uri="{FF2B5EF4-FFF2-40B4-BE49-F238E27FC236}">
                              <a16:creationId xmlns:a16="http://schemas.microsoft.com/office/drawing/2014/main" id="{014912AB-B7EA-DEAB-1750-C39674A2CC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 y="1344"/>
                          <a:ext cx="2880" cy="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837" name="Text Box 69">
              <a:extLst>
                <a:ext uri="{FF2B5EF4-FFF2-40B4-BE49-F238E27FC236}">
                  <a16:creationId xmlns:a16="http://schemas.microsoft.com/office/drawing/2014/main" id="{6F810276-2E13-FCAD-FD83-C0BFE60FD1A7}"/>
                </a:ext>
              </a:extLst>
            </p:cNvPr>
            <p:cNvSpPr txBox="1">
              <a:spLocks noChangeArrowheads="1"/>
            </p:cNvSpPr>
            <p:nvPr/>
          </p:nvSpPr>
          <p:spPr bwMode="auto">
            <a:xfrm>
              <a:off x="3408" y="2390"/>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rgbClr val="0000FF"/>
                </a:solidFill>
                <a:latin typeface=".VnArial" pitchFamily="34" charset="0"/>
              </a:endParaRPr>
            </a:p>
          </p:txBody>
        </p:sp>
        <p:sp>
          <p:nvSpPr>
            <p:cNvPr id="32838" name="Text Box 70">
              <a:extLst>
                <a:ext uri="{FF2B5EF4-FFF2-40B4-BE49-F238E27FC236}">
                  <a16:creationId xmlns:a16="http://schemas.microsoft.com/office/drawing/2014/main" id="{E5F775A0-4117-75C0-C2EE-776F5402A92E}"/>
                </a:ext>
              </a:extLst>
            </p:cNvPr>
            <p:cNvSpPr txBox="1">
              <a:spLocks noChangeArrowheads="1"/>
            </p:cNvSpPr>
            <p:nvPr/>
          </p:nvSpPr>
          <p:spPr bwMode="auto">
            <a:xfrm>
              <a:off x="4551" y="2814"/>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chemeClr val="bg1"/>
                </a:solidFill>
                <a:latin typeface=".VnArial" pitchFamily="34" charset="0"/>
              </a:endParaRPr>
            </a:p>
          </p:txBody>
        </p:sp>
        <p:sp>
          <p:nvSpPr>
            <p:cNvPr id="32839" name="Text Box 71">
              <a:extLst>
                <a:ext uri="{FF2B5EF4-FFF2-40B4-BE49-F238E27FC236}">
                  <a16:creationId xmlns:a16="http://schemas.microsoft.com/office/drawing/2014/main" id="{7F790DA0-E963-217B-27A4-046F22C688C4}"/>
                </a:ext>
              </a:extLst>
            </p:cNvPr>
            <p:cNvSpPr txBox="1">
              <a:spLocks noChangeArrowheads="1"/>
            </p:cNvSpPr>
            <p:nvPr/>
          </p:nvSpPr>
          <p:spPr bwMode="auto">
            <a:xfrm>
              <a:off x="4464" y="2112"/>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chemeClr val="bg1"/>
                </a:solidFill>
                <a:latin typeface=".VnArial" pitchFamily="34" charset="0"/>
              </a:endParaRPr>
            </a:p>
          </p:txBody>
        </p:sp>
        <p:sp>
          <p:nvSpPr>
            <p:cNvPr id="32840" name="Text Box 72">
              <a:extLst>
                <a:ext uri="{FF2B5EF4-FFF2-40B4-BE49-F238E27FC236}">
                  <a16:creationId xmlns:a16="http://schemas.microsoft.com/office/drawing/2014/main" id="{EE7223D1-DA74-40B1-79AC-15304A5F5896}"/>
                </a:ext>
              </a:extLst>
            </p:cNvPr>
            <p:cNvSpPr txBox="1">
              <a:spLocks noChangeArrowheads="1"/>
            </p:cNvSpPr>
            <p:nvPr/>
          </p:nvSpPr>
          <p:spPr bwMode="auto">
            <a:xfrm>
              <a:off x="3888" y="3216"/>
              <a:ext cx="10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vi-VN" altLang="vi-VN" sz="2000" b="1">
                <a:solidFill>
                  <a:srgbClr val="0000FF"/>
                </a:solidFill>
                <a:latin typeface=".VnArial" pitchFamily="34" charset="0"/>
              </a:endParaRPr>
            </a:p>
          </p:txBody>
        </p:sp>
      </p:grpSp>
      <p:sp>
        <p:nvSpPr>
          <p:cNvPr id="32841" name="AutoShape 73">
            <a:extLst>
              <a:ext uri="{FF2B5EF4-FFF2-40B4-BE49-F238E27FC236}">
                <a16:creationId xmlns:a16="http://schemas.microsoft.com/office/drawing/2014/main" id="{1AC657C0-8639-B724-09B1-3E72F6F85620}"/>
              </a:ext>
            </a:extLst>
          </p:cNvPr>
          <p:cNvSpPr>
            <a:spLocks/>
          </p:cNvSpPr>
          <p:nvPr/>
        </p:nvSpPr>
        <p:spPr bwMode="auto">
          <a:xfrm rot="16200000">
            <a:off x="7055644" y="4541044"/>
            <a:ext cx="366712" cy="2743200"/>
          </a:xfrm>
          <a:prstGeom prst="leftBrace">
            <a:avLst>
              <a:gd name="adj1" fmla="val 62338"/>
              <a:gd name="adj2" fmla="val 50000"/>
            </a:avLst>
          </a:prstGeom>
          <a:noFill/>
          <a:ln w="1905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2842" name="Text Box 74">
            <a:extLst>
              <a:ext uri="{FF2B5EF4-FFF2-40B4-BE49-F238E27FC236}">
                <a16:creationId xmlns:a16="http://schemas.microsoft.com/office/drawing/2014/main" id="{0F243CD0-BD3A-B260-F071-07252EF9F7F2}"/>
              </a:ext>
            </a:extLst>
          </p:cNvPr>
          <p:cNvSpPr txBox="1">
            <a:spLocks noChangeArrowheads="1"/>
          </p:cNvSpPr>
          <p:nvPr/>
        </p:nvSpPr>
        <p:spPr bwMode="auto">
          <a:xfrm>
            <a:off x="6400800" y="60960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a:solidFill>
                  <a:srgbClr val="000099"/>
                </a:solidFill>
              </a:rPr>
              <a:t>120 học sinh</a:t>
            </a:r>
          </a:p>
        </p:txBody>
      </p:sp>
      <p:sp>
        <p:nvSpPr>
          <p:cNvPr id="32843" name="Text Box 75">
            <a:extLst>
              <a:ext uri="{FF2B5EF4-FFF2-40B4-BE49-F238E27FC236}">
                <a16:creationId xmlns:a16="http://schemas.microsoft.com/office/drawing/2014/main" id="{A9A68B93-0668-440C-7048-40313A6D4CB7}"/>
              </a:ext>
            </a:extLst>
          </p:cNvPr>
          <p:cNvSpPr txBox="1">
            <a:spLocks noChangeArrowheads="1"/>
          </p:cNvSpPr>
          <p:nvPr/>
        </p:nvSpPr>
        <p:spPr bwMode="auto">
          <a:xfrm>
            <a:off x="5867400" y="3351213"/>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Xanh 40%</a:t>
            </a:r>
          </a:p>
        </p:txBody>
      </p:sp>
      <p:sp>
        <p:nvSpPr>
          <p:cNvPr id="32844" name="Text Box 76">
            <a:extLst>
              <a:ext uri="{FF2B5EF4-FFF2-40B4-BE49-F238E27FC236}">
                <a16:creationId xmlns:a16="http://schemas.microsoft.com/office/drawing/2014/main" id="{49497675-5973-D95E-DD0E-B06151156CE2}"/>
              </a:ext>
            </a:extLst>
          </p:cNvPr>
          <p:cNvSpPr txBox="1">
            <a:spLocks noChangeArrowheads="1"/>
          </p:cNvSpPr>
          <p:nvPr/>
        </p:nvSpPr>
        <p:spPr bwMode="auto">
          <a:xfrm>
            <a:off x="7391400" y="2986088"/>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Đỏ 25%</a:t>
            </a:r>
          </a:p>
        </p:txBody>
      </p:sp>
      <p:sp>
        <p:nvSpPr>
          <p:cNvPr id="32845" name="Text Box 77">
            <a:extLst>
              <a:ext uri="{FF2B5EF4-FFF2-40B4-BE49-F238E27FC236}">
                <a16:creationId xmlns:a16="http://schemas.microsoft.com/office/drawing/2014/main" id="{7E06789A-98A3-30D2-FEBF-6CD9CE28E3AC}"/>
              </a:ext>
            </a:extLst>
          </p:cNvPr>
          <p:cNvSpPr txBox="1">
            <a:spLocks noChangeArrowheads="1"/>
          </p:cNvSpPr>
          <p:nvPr/>
        </p:nvSpPr>
        <p:spPr bwMode="auto">
          <a:xfrm>
            <a:off x="6400800" y="4891088"/>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Trắng 20%</a:t>
            </a:r>
          </a:p>
        </p:txBody>
      </p:sp>
      <p:sp>
        <p:nvSpPr>
          <p:cNvPr id="32846" name="AutoShape 78">
            <a:extLst>
              <a:ext uri="{FF2B5EF4-FFF2-40B4-BE49-F238E27FC236}">
                <a16:creationId xmlns:a16="http://schemas.microsoft.com/office/drawing/2014/main" id="{E30A5F8E-1D57-062D-C618-9C340F947305}"/>
              </a:ext>
            </a:extLst>
          </p:cNvPr>
          <p:cNvSpPr>
            <a:spLocks noChangeArrowheads="1"/>
          </p:cNvSpPr>
          <p:nvPr/>
        </p:nvSpPr>
        <p:spPr bwMode="auto">
          <a:xfrm>
            <a:off x="5715000" y="3824288"/>
            <a:ext cx="1295400" cy="6858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2847" name="AutoShape 79">
            <a:extLst>
              <a:ext uri="{FF2B5EF4-FFF2-40B4-BE49-F238E27FC236}">
                <a16:creationId xmlns:a16="http://schemas.microsoft.com/office/drawing/2014/main" id="{B6D08FED-16C8-A9A2-1DA1-C93170CB888C}"/>
              </a:ext>
            </a:extLst>
          </p:cNvPr>
          <p:cNvSpPr>
            <a:spLocks noChangeArrowheads="1"/>
          </p:cNvSpPr>
          <p:nvPr/>
        </p:nvSpPr>
        <p:spPr bwMode="auto">
          <a:xfrm>
            <a:off x="6553200" y="5272088"/>
            <a:ext cx="1295400" cy="5334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2848" name="AutoShape 80">
            <a:extLst>
              <a:ext uri="{FF2B5EF4-FFF2-40B4-BE49-F238E27FC236}">
                <a16:creationId xmlns:a16="http://schemas.microsoft.com/office/drawing/2014/main" id="{6945F784-9B9D-3355-5474-4E9C12CFF23F}"/>
              </a:ext>
            </a:extLst>
          </p:cNvPr>
          <p:cNvSpPr>
            <a:spLocks noChangeArrowheads="1"/>
          </p:cNvSpPr>
          <p:nvPr/>
        </p:nvSpPr>
        <p:spPr bwMode="auto">
          <a:xfrm>
            <a:off x="7239000" y="3367088"/>
            <a:ext cx="1295400" cy="6858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2849" name="AutoShape 81">
            <a:extLst>
              <a:ext uri="{FF2B5EF4-FFF2-40B4-BE49-F238E27FC236}">
                <a16:creationId xmlns:a16="http://schemas.microsoft.com/office/drawing/2014/main" id="{B92D74D2-211F-19E6-5466-5B4946D3C7DF}"/>
              </a:ext>
            </a:extLst>
          </p:cNvPr>
          <p:cNvSpPr>
            <a:spLocks noChangeArrowheads="1"/>
          </p:cNvSpPr>
          <p:nvPr/>
        </p:nvSpPr>
        <p:spPr bwMode="auto">
          <a:xfrm>
            <a:off x="7620000" y="4510088"/>
            <a:ext cx="1066800" cy="6096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..hs ?</a:t>
            </a:r>
          </a:p>
        </p:txBody>
      </p:sp>
      <p:sp>
        <p:nvSpPr>
          <p:cNvPr id="32850" name="Text Box 82">
            <a:extLst>
              <a:ext uri="{FF2B5EF4-FFF2-40B4-BE49-F238E27FC236}">
                <a16:creationId xmlns:a16="http://schemas.microsoft.com/office/drawing/2014/main" id="{055023E1-DD50-8796-077E-0F7B6BDB97C3}"/>
              </a:ext>
            </a:extLst>
          </p:cNvPr>
          <p:cNvSpPr txBox="1">
            <a:spLocks noChangeArrowheads="1"/>
          </p:cNvSpPr>
          <p:nvPr/>
        </p:nvSpPr>
        <p:spPr bwMode="auto">
          <a:xfrm>
            <a:off x="7391400" y="4113213"/>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Tím 15%</a:t>
            </a:r>
          </a:p>
        </p:txBody>
      </p:sp>
      <p:sp>
        <p:nvSpPr>
          <p:cNvPr id="32851" name="AutoShape 83">
            <a:extLst>
              <a:ext uri="{FF2B5EF4-FFF2-40B4-BE49-F238E27FC236}">
                <a16:creationId xmlns:a16="http://schemas.microsoft.com/office/drawing/2014/main" id="{93797419-938F-9C40-51AF-7D5B577C2684}"/>
              </a:ext>
            </a:extLst>
          </p:cNvPr>
          <p:cNvSpPr>
            <a:spLocks noChangeArrowheads="1"/>
          </p:cNvSpPr>
          <p:nvPr/>
        </p:nvSpPr>
        <p:spPr bwMode="auto">
          <a:xfrm>
            <a:off x="5727700" y="3810000"/>
            <a:ext cx="1295400" cy="6858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48 hs</a:t>
            </a:r>
          </a:p>
        </p:txBody>
      </p:sp>
      <p:sp>
        <p:nvSpPr>
          <p:cNvPr id="32852" name="AutoShape 84">
            <a:extLst>
              <a:ext uri="{FF2B5EF4-FFF2-40B4-BE49-F238E27FC236}">
                <a16:creationId xmlns:a16="http://schemas.microsoft.com/office/drawing/2014/main" id="{82067BF0-CE89-CECD-AD8F-017A7CFDCBEA}"/>
              </a:ext>
            </a:extLst>
          </p:cNvPr>
          <p:cNvSpPr>
            <a:spLocks noChangeArrowheads="1"/>
          </p:cNvSpPr>
          <p:nvPr/>
        </p:nvSpPr>
        <p:spPr bwMode="auto">
          <a:xfrm>
            <a:off x="7232650" y="3352800"/>
            <a:ext cx="1295400" cy="6858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30 hs</a:t>
            </a:r>
          </a:p>
        </p:txBody>
      </p:sp>
      <p:sp>
        <p:nvSpPr>
          <p:cNvPr id="32853" name="AutoShape 85">
            <a:extLst>
              <a:ext uri="{FF2B5EF4-FFF2-40B4-BE49-F238E27FC236}">
                <a16:creationId xmlns:a16="http://schemas.microsoft.com/office/drawing/2014/main" id="{169389CE-2A5C-E4FE-153D-BDDEAE401D6D}"/>
              </a:ext>
            </a:extLst>
          </p:cNvPr>
          <p:cNvSpPr>
            <a:spLocks noChangeArrowheads="1"/>
          </p:cNvSpPr>
          <p:nvPr/>
        </p:nvSpPr>
        <p:spPr bwMode="auto">
          <a:xfrm>
            <a:off x="7604125" y="4495800"/>
            <a:ext cx="1066800" cy="6096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18 hs</a:t>
            </a:r>
          </a:p>
        </p:txBody>
      </p:sp>
      <p:sp>
        <p:nvSpPr>
          <p:cNvPr id="32854" name="AutoShape 86">
            <a:extLst>
              <a:ext uri="{FF2B5EF4-FFF2-40B4-BE49-F238E27FC236}">
                <a16:creationId xmlns:a16="http://schemas.microsoft.com/office/drawing/2014/main" id="{B2552075-C21E-3EC2-EC87-E835BA32252D}"/>
              </a:ext>
            </a:extLst>
          </p:cNvPr>
          <p:cNvSpPr>
            <a:spLocks noChangeArrowheads="1"/>
          </p:cNvSpPr>
          <p:nvPr/>
        </p:nvSpPr>
        <p:spPr bwMode="auto">
          <a:xfrm>
            <a:off x="6477000" y="5257800"/>
            <a:ext cx="1295400" cy="533400"/>
          </a:xfrm>
          <a:prstGeom prst="star24">
            <a:avLst>
              <a:gd name="adj" fmla="val 37500"/>
            </a:avLst>
          </a:prstGeom>
          <a:gradFill rotWithShape="1">
            <a:gsLst>
              <a:gs pos="0">
                <a:schemeClr val="bg1"/>
              </a:gs>
              <a:gs pos="100000">
                <a:srgbClr val="0000FF"/>
              </a:gs>
            </a:gsLst>
            <a:path path="shape">
              <a:fillToRect l="50000" t="50000" r="50000" b="50000"/>
            </a:path>
          </a:gra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3600" b="1">
                <a:solidFill>
                  <a:srgbClr val="FF0000"/>
                </a:solidFill>
                <a:effectLst>
                  <a:outerShdw blurRad="38100" dist="38100" dir="2700000" algn="tl">
                    <a:srgbClr val="C0C0C0"/>
                  </a:outerShdw>
                </a:effectLst>
                <a:latin typeface=".VnKoala" pitchFamily="34" charset="0"/>
                <a:cs typeface="Arial" panose="020B0604020202020204" pitchFamily="34" charset="0"/>
              </a:rPr>
              <a:t>24 hs</a:t>
            </a:r>
          </a:p>
        </p:txBody>
      </p:sp>
      <p:sp>
        <p:nvSpPr>
          <p:cNvPr id="32855" name="Text Box 87">
            <a:extLst>
              <a:ext uri="{FF2B5EF4-FFF2-40B4-BE49-F238E27FC236}">
                <a16:creationId xmlns:a16="http://schemas.microsoft.com/office/drawing/2014/main" id="{5801A53A-A5BD-79E6-ABA1-C11C7C387B9A}"/>
              </a:ext>
            </a:extLst>
          </p:cNvPr>
          <p:cNvSpPr txBox="1">
            <a:spLocks noChangeArrowheads="1"/>
          </p:cNvSpPr>
          <p:nvPr/>
        </p:nvSpPr>
        <p:spPr bwMode="auto">
          <a:xfrm>
            <a:off x="762000" y="2070100"/>
            <a:ext cx="4572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000" b="1">
                <a:solidFill>
                  <a:srgbClr val="000099"/>
                </a:solidFill>
              </a:rPr>
              <a:t>Số học sinh thích màu xanh :</a:t>
            </a:r>
          </a:p>
          <a:p>
            <a:pPr algn="just">
              <a:spcBef>
                <a:spcPct val="50000"/>
              </a:spcBef>
            </a:pPr>
            <a:r>
              <a:rPr lang="en-US" altLang="vi-VN" sz="2000" b="1">
                <a:solidFill>
                  <a:srgbClr val="000099"/>
                </a:solidFill>
              </a:rPr>
              <a:t>    120  x  40  :  100  =  48 ( học sinh )</a:t>
            </a:r>
          </a:p>
        </p:txBody>
      </p:sp>
      <p:sp>
        <p:nvSpPr>
          <p:cNvPr id="32856" name="Text Box 88">
            <a:extLst>
              <a:ext uri="{FF2B5EF4-FFF2-40B4-BE49-F238E27FC236}">
                <a16:creationId xmlns:a16="http://schemas.microsoft.com/office/drawing/2014/main" id="{67FD09FA-1E69-517B-3F49-D8752380F453}"/>
              </a:ext>
            </a:extLst>
          </p:cNvPr>
          <p:cNvSpPr txBox="1">
            <a:spLocks noChangeArrowheads="1"/>
          </p:cNvSpPr>
          <p:nvPr/>
        </p:nvSpPr>
        <p:spPr bwMode="auto">
          <a:xfrm>
            <a:off x="762000" y="2876550"/>
            <a:ext cx="4572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000" b="1">
                <a:solidFill>
                  <a:srgbClr val="000099"/>
                </a:solidFill>
              </a:rPr>
              <a:t>Số học sinh thích màu đỏ :</a:t>
            </a:r>
          </a:p>
          <a:p>
            <a:pPr algn="just">
              <a:spcBef>
                <a:spcPct val="50000"/>
              </a:spcBef>
            </a:pPr>
            <a:r>
              <a:rPr lang="en-US" altLang="vi-VN" sz="2000" b="1">
                <a:solidFill>
                  <a:srgbClr val="000099"/>
                </a:solidFill>
              </a:rPr>
              <a:t>    120  x  25  :  100  =  30 ( học sinh )</a:t>
            </a:r>
          </a:p>
        </p:txBody>
      </p:sp>
      <p:sp>
        <p:nvSpPr>
          <p:cNvPr id="32857" name="Text Box 89">
            <a:extLst>
              <a:ext uri="{FF2B5EF4-FFF2-40B4-BE49-F238E27FC236}">
                <a16:creationId xmlns:a16="http://schemas.microsoft.com/office/drawing/2014/main" id="{0A5EE592-4615-F853-3C80-FFA28EDE8CF7}"/>
              </a:ext>
            </a:extLst>
          </p:cNvPr>
          <p:cNvSpPr txBox="1">
            <a:spLocks noChangeArrowheads="1"/>
          </p:cNvSpPr>
          <p:nvPr/>
        </p:nvSpPr>
        <p:spPr bwMode="auto">
          <a:xfrm>
            <a:off x="762000" y="3714750"/>
            <a:ext cx="4572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000" b="1">
                <a:solidFill>
                  <a:srgbClr val="000099"/>
                </a:solidFill>
              </a:rPr>
              <a:t>Số học sinh thích màu tím :</a:t>
            </a:r>
          </a:p>
          <a:p>
            <a:pPr algn="just">
              <a:spcBef>
                <a:spcPct val="50000"/>
              </a:spcBef>
            </a:pPr>
            <a:r>
              <a:rPr lang="en-US" altLang="vi-VN" sz="2000" b="1">
                <a:solidFill>
                  <a:srgbClr val="000099"/>
                </a:solidFill>
              </a:rPr>
              <a:t>    120  x  15  :  100  =  18 ( học sinh )</a:t>
            </a:r>
          </a:p>
        </p:txBody>
      </p:sp>
      <p:sp>
        <p:nvSpPr>
          <p:cNvPr id="32858" name="Text Box 90">
            <a:extLst>
              <a:ext uri="{FF2B5EF4-FFF2-40B4-BE49-F238E27FC236}">
                <a16:creationId xmlns:a16="http://schemas.microsoft.com/office/drawing/2014/main" id="{3F89027A-65EB-37E5-5FD1-37987ADD2DAA}"/>
              </a:ext>
            </a:extLst>
          </p:cNvPr>
          <p:cNvSpPr txBox="1">
            <a:spLocks noChangeArrowheads="1"/>
          </p:cNvSpPr>
          <p:nvPr/>
        </p:nvSpPr>
        <p:spPr bwMode="auto">
          <a:xfrm>
            <a:off x="762000" y="4568825"/>
            <a:ext cx="4572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vi-VN" sz="2000" b="1">
                <a:solidFill>
                  <a:srgbClr val="000099"/>
                </a:solidFill>
              </a:rPr>
              <a:t>Số học sinh thích màu trắng :</a:t>
            </a:r>
          </a:p>
          <a:p>
            <a:pPr algn="just">
              <a:spcBef>
                <a:spcPct val="50000"/>
              </a:spcBef>
            </a:pPr>
            <a:r>
              <a:rPr lang="en-US" altLang="vi-VN" sz="2000" b="1">
                <a:solidFill>
                  <a:srgbClr val="000099"/>
                </a:solidFill>
              </a:rPr>
              <a:t>    120  x  20  :  100  =  24 ( học sinh )</a:t>
            </a:r>
          </a:p>
        </p:txBody>
      </p:sp>
      <p:sp>
        <p:nvSpPr>
          <p:cNvPr id="32859" name="Text Box 91">
            <a:extLst>
              <a:ext uri="{FF2B5EF4-FFF2-40B4-BE49-F238E27FC236}">
                <a16:creationId xmlns:a16="http://schemas.microsoft.com/office/drawing/2014/main" id="{2B657FBB-449C-1EAB-35C3-C884CB9EB809}"/>
              </a:ext>
            </a:extLst>
          </p:cNvPr>
          <p:cNvSpPr txBox="1">
            <a:spLocks noChangeArrowheads="1"/>
          </p:cNvSpPr>
          <p:nvPr/>
        </p:nvSpPr>
        <p:spPr bwMode="auto">
          <a:xfrm>
            <a:off x="1981200" y="1676400"/>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u="sng">
                <a:solidFill>
                  <a:srgbClr val="000099"/>
                </a:solidFill>
              </a:rPr>
              <a:t>Bài giải</a:t>
            </a:r>
            <a:r>
              <a:rPr lang="en-US" altLang="vi-VN" sz="2000" b="1">
                <a:solidFill>
                  <a:srgbClr val="000099"/>
                </a:solidFill>
              </a:rPr>
              <a:t> :</a:t>
            </a:r>
          </a:p>
        </p:txBody>
      </p:sp>
      <p:grpSp>
        <p:nvGrpSpPr>
          <p:cNvPr id="32864" name="Group 96">
            <a:extLst>
              <a:ext uri="{FF2B5EF4-FFF2-40B4-BE49-F238E27FC236}">
                <a16:creationId xmlns:a16="http://schemas.microsoft.com/office/drawing/2014/main" id="{48424E16-358A-0FE6-9DB3-39E19322B8F1}"/>
              </a:ext>
            </a:extLst>
          </p:cNvPr>
          <p:cNvGrpSpPr>
            <a:grpSpLocks/>
          </p:cNvGrpSpPr>
          <p:nvPr/>
        </p:nvGrpSpPr>
        <p:grpSpPr bwMode="auto">
          <a:xfrm>
            <a:off x="2438400" y="5376863"/>
            <a:ext cx="2971800" cy="1204912"/>
            <a:chOff x="1536" y="3387"/>
            <a:chExt cx="1872" cy="759"/>
          </a:xfrm>
        </p:grpSpPr>
        <p:sp>
          <p:nvSpPr>
            <p:cNvPr id="32860" name="Text Box 92">
              <a:extLst>
                <a:ext uri="{FF2B5EF4-FFF2-40B4-BE49-F238E27FC236}">
                  <a16:creationId xmlns:a16="http://schemas.microsoft.com/office/drawing/2014/main" id="{65B33643-752D-F2DC-85EA-028B55E7B893}"/>
                </a:ext>
              </a:extLst>
            </p:cNvPr>
            <p:cNvSpPr txBox="1">
              <a:spLocks noChangeArrowheads="1"/>
            </p:cNvSpPr>
            <p:nvPr/>
          </p:nvSpPr>
          <p:spPr bwMode="auto">
            <a:xfrm>
              <a:off x="1536" y="3387"/>
              <a:ext cx="187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u="sng">
                  <a:solidFill>
                    <a:srgbClr val="000099"/>
                  </a:solidFill>
                </a:rPr>
                <a:t>Đáp số</a:t>
              </a:r>
              <a:r>
                <a:rPr lang="en-US" altLang="vi-VN" sz="2000" b="1">
                  <a:solidFill>
                    <a:srgbClr val="000099"/>
                  </a:solidFill>
                </a:rPr>
                <a:t> :  48 học sinh</a:t>
              </a:r>
            </a:p>
          </p:txBody>
        </p:sp>
        <p:sp>
          <p:nvSpPr>
            <p:cNvPr id="32861" name="Text Box 93">
              <a:extLst>
                <a:ext uri="{FF2B5EF4-FFF2-40B4-BE49-F238E27FC236}">
                  <a16:creationId xmlns:a16="http://schemas.microsoft.com/office/drawing/2014/main" id="{03CB3152-1BE4-8F94-E6AE-E4D3A1B04B48}"/>
                </a:ext>
              </a:extLst>
            </p:cNvPr>
            <p:cNvSpPr txBox="1">
              <a:spLocks noChangeArrowheads="1"/>
            </p:cNvSpPr>
            <p:nvPr/>
          </p:nvSpPr>
          <p:spPr bwMode="auto">
            <a:xfrm>
              <a:off x="2178" y="3560"/>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  30 học sinh</a:t>
              </a:r>
            </a:p>
          </p:txBody>
        </p:sp>
        <p:sp>
          <p:nvSpPr>
            <p:cNvPr id="32862" name="Text Box 94">
              <a:extLst>
                <a:ext uri="{FF2B5EF4-FFF2-40B4-BE49-F238E27FC236}">
                  <a16:creationId xmlns:a16="http://schemas.microsoft.com/office/drawing/2014/main" id="{FED2F813-7F48-3C7D-4FE0-9B53915D4AC2}"/>
                </a:ext>
              </a:extLst>
            </p:cNvPr>
            <p:cNvSpPr txBox="1">
              <a:spLocks noChangeArrowheads="1"/>
            </p:cNvSpPr>
            <p:nvPr/>
          </p:nvSpPr>
          <p:spPr bwMode="auto">
            <a:xfrm>
              <a:off x="2180" y="3716"/>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  24 học sinh</a:t>
              </a:r>
            </a:p>
          </p:txBody>
        </p:sp>
        <p:sp>
          <p:nvSpPr>
            <p:cNvPr id="32863" name="Text Box 95">
              <a:extLst>
                <a:ext uri="{FF2B5EF4-FFF2-40B4-BE49-F238E27FC236}">
                  <a16:creationId xmlns:a16="http://schemas.microsoft.com/office/drawing/2014/main" id="{85B72501-2B61-0600-A9DF-F1D66AF2AD95}"/>
                </a:ext>
              </a:extLst>
            </p:cNvPr>
            <p:cNvSpPr txBox="1">
              <a:spLocks noChangeArrowheads="1"/>
            </p:cNvSpPr>
            <p:nvPr/>
          </p:nvSpPr>
          <p:spPr bwMode="auto">
            <a:xfrm>
              <a:off x="2182" y="3896"/>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000" b="1">
                  <a:solidFill>
                    <a:srgbClr val="000099"/>
                  </a:solidFill>
                </a:rPr>
                <a:t>  18 học sinh</a:t>
              </a:r>
            </a:p>
          </p:txBody>
        </p:sp>
      </p:grpSp>
      <p:sp>
        <p:nvSpPr>
          <p:cNvPr id="32865" name="Text Box 97">
            <a:extLst>
              <a:ext uri="{FF2B5EF4-FFF2-40B4-BE49-F238E27FC236}">
                <a16:creationId xmlns:a16="http://schemas.microsoft.com/office/drawing/2014/main" id="{164D69B7-A25F-96F0-8FD9-D9C516636199}"/>
              </a:ext>
            </a:extLst>
          </p:cNvPr>
          <p:cNvSpPr txBox="1">
            <a:spLocks noChangeArrowheads="1"/>
          </p:cNvSpPr>
          <p:nvPr/>
        </p:nvSpPr>
        <p:spPr bwMode="auto">
          <a:xfrm>
            <a:off x="3962400" y="381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i="1" u="sng">
                <a:solidFill>
                  <a:srgbClr val="000099"/>
                </a:solidFill>
              </a:rPr>
              <a:t>Toán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2855"/>
                                        </p:tgtEl>
                                        <p:attrNameLst>
                                          <p:attrName>style.visibility</p:attrName>
                                        </p:attrNameLst>
                                      </p:cBhvr>
                                      <p:to>
                                        <p:strVal val="visible"/>
                                      </p:to>
                                    </p:set>
                                    <p:animEffect transition="in" filter="fade">
                                      <p:cBhvr>
                                        <p:cTn id="7" dur="1000"/>
                                        <p:tgtEl>
                                          <p:spTgt spid="32855"/>
                                        </p:tgtEl>
                                      </p:cBhvr>
                                    </p:animEffect>
                                    <p:anim calcmode="lin" valueType="num">
                                      <p:cBhvr>
                                        <p:cTn id="8" dur="1000" fill="hold"/>
                                        <p:tgtEl>
                                          <p:spTgt spid="32855"/>
                                        </p:tgtEl>
                                        <p:attrNameLst>
                                          <p:attrName>ppt_x</p:attrName>
                                        </p:attrNameLst>
                                      </p:cBhvr>
                                      <p:tavLst>
                                        <p:tav tm="0">
                                          <p:val>
                                            <p:strVal val="#ppt_x"/>
                                          </p:val>
                                        </p:tav>
                                        <p:tav tm="100000">
                                          <p:val>
                                            <p:strVal val="#ppt_x"/>
                                          </p:val>
                                        </p:tav>
                                      </p:tavLst>
                                    </p:anim>
                                    <p:anim calcmode="lin" valueType="num">
                                      <p:cBhvr>
                                        <p:cTn id="9" dur="1000" fill="hold"/>
                                        <p:tgtEl>
                                          <p:spTgt spid="3285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nodeType="clickEffect">
                                  <p:stCondLst>
                                    <p:cond delay="0"/>
                                  </p:stCondLst>
                                  <p:childTnLst>
                                    <p:set>
                                      <p:cBhvr>
                                        <p:cTn id="13" dur="1" fill="hold">
                                          <p:stCondLst>
                                            <p:cond delay="0"/>
                                          </p:stCondLst>
                                        </p:cTn>
                                        <p:tgtEl>
                                          <p:spTgt spid="32851"/>
                                        </p:tgtEl>
                                        <p:attrNameLst>
                                          <p:attrName>style.visibility</p:attrName>
                                        </p:attrNameLst>
                                      </p:cBhvr>
                                      <p:to>
                                        <p:strVal val="visible"/>
                                      </p:to>
                                    </p:set>
                                    <p:anim calcmode="lin" valueType="num">
                                      <p:cBhvr>
                                        <p:cTn id="14" dur="500" fill="hold"/>
                                        <p:tgtEl>
                                          <p:spTgt spid="32851"/>
                                        </p:tgtEl>
                                        <p:attrNameLst>
                                          <p:attrName>ppt_w</p:attrName>
                                        </p:attrNameLst>
                                      </p:cBhvr>
                                      <p:tavLst>
                                        <p:tav tm="0">
                                          <p:val>
                                            <p:fltVal val="0"/>
                                          </p:val>
                                        </p:tav>
                                        <p:tav tm="100000">
                                          <p:val>
                                            <p:strVal val="#ppt_w"/>
                                          </p:val>
                                        </p:tav>
                                      </p:tavLst>
                                    </p:anim>
                                    <p:anim calcmode="lin" valueType="num">
                                      <p:cBhvr>
                                        <p:cTn id="15" dur="500" fill="hold"/>
                                        <p:tgtEl>
                                          <p:spTgt spid="32851"/>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7" presetClass="entr" presetSubtype="0" fill="hold" nodeType="clickEffect">
                                  <p:stCondLst>
                                    <p:cond delay="0"/>
                                  </p:stCondLst>
                                  <p:childTnLst>
                                    <p:set>
                                      <p:cBhvr>
                                        <p:cTn id="19" dur="1" fill="hold">
                                          <p:stCondLst>
                                            <p:cond delay="0"/>
                                          </p:stCondLst>
                                        </p:cTn>
                                        <p:tgtEl>
                                          <p:spTgt spid="32856"/>
                                        </p:tgtEl>
                                        <p:attrNameLst>
                                          <p:attrName>style.visibility</p:attrName>
                                        </p:attrNameLst>
                                      </p:cBhvr>
                                      <p:to>
                                        <p:strVal val="visible"/>
                                      </p:to>
                                    </p:set>
                                    <p:animEffect transition="in" filter="fade">
                                      <p:cBhvr>
                                        <p:cTn id="20" dur="1000"/>
                                        <p:tgtEl>
                                          <p:spTgt spid="32856"/>
                                        </p:tgtEl>
                                      </p:cBhvr>
                                    </p:animEffect>
                                    <p:anim calcmode="lin" valueType="num">
                                      <p:cBhvr>
                                        <p:cTn id="21" dur="1000" fill="hold"/>
                                        <p:tgtEl>
                                          <p:spTgt spid="32856"/>
                                        </p:tgtEl>
                                        <p:attrNameLst>
                                          <p:attrName>ppt_x</p:attrName>
                                        </p:attrNameLst>
                                      </p:cBhvr>
                                      <p:tavLst>
                                        <p:tav tm="0">
                                          <p:val>
                                            <p:strVal val="#ppt_x"/>
                                          </p:val>
                                        </p:tav>
                                        <p:tav tm="100000">
                                          <p:val>
                                            <p:strVal val="#ppt_x"/>
                                          </p:val>
                                        </p:tav>
                                      </p:tavLst>
                                    </p:anim>
                                    <p:anim calcmode="lin" valueType="num">
                                      <p:cBhvr>
                                        <p:cTn id="22" dur="1000" fill="hold"/>
                                        <p:tgtEl>
                                          <p:spTgt spid="32856"/>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32852"/>
                                        </p:tgtEl>
                                        <p:attrNameLst>
                                          <p:attrName>style.visibility</p:attrName>
                                        </p:attrNameLst>
                                      </p:cBhvr>
                                      <p:to>
                                        <p:strVal val="visible"/>
                                      </p:to>
                                    </p:set>
                                    <p:anim calcmode="lin" valueType="num">
                                      <p:cBhvr>
                                        <p:cTn id="27" dur="500" fill="hold"/>
                                        <p:tgtEl>
                                          <p:spTgt spid="32852"/>
                                        </p:tgtEl>
                                        <p:attrNameLst>
                                          <p:attrName>ppt_w</p:attrName>
                                        </p:attrNameLst>
                                      </p:cBhvr>
                                      <p:tavLst>
                                        <p:tav tm="0">
                                          <p:val>
                                            <p:fltVal val="0"/>
                                          </p:val>
                                        </p:tav>
                                        <p:tav tm="100000">
                                          <p:val>
                                            <p:strVal val="#ppt_w"/>
                                          </p:val>
                                        </p:tav>
                                      </p:tavLst>
                                    </p:anim>
                                    <p:anim calcmode="lin" valueType="num">
                                      <p:cBhvr>
                                        <p:cTn id="28" dur="500" fill="hold"/>
                                        <p:tgtEl>
                                          <p:spTgt spid="32852"/>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nodeType="clickEffect">
                                  <p:stCondLst>
                                    <p:cond delay="0"/>
                                  </p:stCondLst>
                                  <p:childTnLst>
                                    <p:set>
                                      <p:cBhvr>
                                        <p:cTn id="32" dur="1" fill="hold">
                                          <p:stCondLst>
                                            <p:cond delay="0"/>
                                          </p:stCondLst>
                                        </p:cTn>
                                        <p:tgtEl>
                                          <p:spTgt spid="32857"/>
                                        </p:tgtEl>
                                        <p:attrNameLst>
                                          <p:attrName>style.visibility</p:attrName>
                                        </p:attrNameLst>
                                      </p:cBhvr>
                                      <p:to>
                                        <p:strVal val="visible"/>
                                      </p:to>
                                    </p:set>
                                    <p:animEffect transition="in" filter="diamond(in)">
                                      <p:cBhvr>
                                        <p:cTn id="33" dur="1000"/>
                                        <p:tgtEl>
                                          <p:spTgt spid="3285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16" fill="hold" nodeType="clickEffect">
                                  <p:stCondLst>
                                    <p:cond delay="0"/>
                                  </p:stCondLst>
                                  <p:childTnLst>
                                    <p:set>
                                      <p:cBhvr>
                                        <p:cTn id="37" dur="1" fill="hold">
                                          <p:stCondLst>
                                            <p:cond delay="0"/>
                                          </p:stCondLst>
                                        </p:cTn>
                                        <p:tgtEl>
                                          <p:spTgt spid="32853"/>
                                        </p:tgtEl>
                                        <p:attrNameLst>
                                          <p:attrName>style.visibility</p:attrName>
                                        </p:attrNameLst>
                                      </p:cBhvr>
                                      <p:to>
                                        <p:strVal val="visible"/>
                                      </p:to>
                                    </p:set>
                                    <p:anim calcmode="lin" valueType="num">
                                      <p:cBhvr>
                                        <p:cTn id="38" dur="500" fill="hold"/>
                                        <p:tgtEl>
                                          <p:spTgt spid="32853"/>
                                        </p:tgtEl>
                                        <p:attrNameLst>
                                          <p:attrName>ppt_w</p:attrName>
                                        </p:attrNameLst>
                                      </p:cBhvr>
                                      <p:tavLst>
                                        <p:tav tm="0">
                                          <p:val>
                                            <p:fltVal val="0"/>
                                          </p:val>
                                        </p:tav>
                                        <p:tav tm="100000">
                                          <p:val>
                                            <p:strVal val="#ppt_w"/>
                                          </p:val>
                                        </p:tav>
                                      </p:tavLst>
                                    </p:anim>
                                    <p:anim calcmode="lin" valueType="num">
                                      <p:cBhvr>
                                        <p:cTn id="39" dur="500" fill="hold"/>
                                        <p:tgtEl>
                                          <p:spTgt spid="32853"/>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8" presetClass="entr" presetSubtype="12" fill="hold" nodeType="clickEffect">
                                  <p:stCondLst>
                                    <p:cond delay="0"/>
                                  </p:stCondLst>
                                  <p:childTnLst>
                                    <p:set>
                                      <p:cBhvr>
                                        <p:cTn id="43" dur="1" fill="hold">
                                          <p:stCondLst>
                                            <p:cond delay="0"/>
                                          </p:stCondLst>
                                        </p:cTn>
                                        <p:tgtEl>
                                          <p:spTgt spid="32858"/>
                                        </p:tgtEl>
                                        <p:attrNameLst>
                                          <p:attrName>style.visibility</p:attrName>
                                        </p:attrNameLst>
                                      </p:cBhvr>
                                      <p:to>
                                        <p:strVal val="visible"/>
                                      </p:to>
                                    </p:set>
                                    <p:animEffect transition="in" filter="strips(downLeft)">
                                      <p:cBhvr>
                                        <p:cTn id="44" dur="1000"/>
                                        <p:tgtEl>
                                          <p:spTgt spid="3285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nodeType="clickEffect">
                                  <p:stCondLst>
                                    <p:cond delay="0"/>
                                  </p:stCondLst>
                                  <p:childTnLst>
                                    <p:set>
                                      <p:cBhvr>
                                        <p:cTn id="48" dur="1" fill="hold">
                                          <p:stCondLst>
                                            <p:cond delay="0"/>
                                          </p:stCondLst>
                                        </p:cTn>
                                        <p:tgtEl>
                                          <p:spTgt spid="32854"/>
                                        </p:tgtEl>
                                        <p:attrNameLst>
                                          <p:attrName>style.visibility</p:attrName>
                                        </p:attrNameLst>
                                      </p:cBhvr>
                                      <p:to>
                                        <p:strVal val="visible"/>
                                      </p:to>
                                    </p:set>
                                    <p:anim calcmode="lin" valueType="num">
                                      <p:cBhvr>
                                        <p:cTn id="49" dur="500" fill="hold"/>
                                        <p:tgtEl>
                                          <p:spTgt spid="32854"/>
                                        </p:tgtEl>
                                        <p:attrNameLst>
                                          <p:attrName>ppt_w</p:attrName>
                                        </p:attrNameLst>
                                      </p:cBhvr>
                                      <p:tavLst>
                                        <p:tav tm="0">
                                          <p:val>
                                            <p:fltVal val="0"/>
                                          </p:val>
                                        </p:tav>
                                        <p:tav tm="100000">
                                          <p:val>
                                            <p:strVal val="#ppt_w"/>
                                          </p:val>
                                        </p:tav>
                                      </p:tavLst>
                                    </p:anim>
                                    <p:anim calcmode="lin" valueType="num">
                                      <p:cBhvr>
                                        <p:cTn id="50" dur="500" fill="hold"/>
                                        <p:tgtEl>
                                          <p:spTgt spid="32854"/>
                                        </p:tgtEl>
                                        <p:attrNameLst>
                                          <p:attrName>ppt_h</p:attrName>
                                        </p:attrNameLst>
                                      </p:cBhvr>
                                      <p:tavLst>
                                        <p:tav tm="0">
                                          <p:val>
                                            <p:fltVal val="0"/>
                                          </p:val>
                                        </p:tav>
                                        <p:tav tm="100000">
                                          <p:val>
                                            <p:strVal val="#ppt_h"/>
                                          </p:val>
                                        </p:tav>
                                      </p:tavLst>
                                    </p:anim>
                                    <p:animEffect transition="in" filter="fade">
                                      <p:cBhvr>
                                        <p:cTn id="51" dur="500"/>
                                        <p:tgtEl>
                                          <p:spTgt spid="3285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0" presetClass="entr" presetSubtype="0" fill="hold" nodeType="clickEffect">
                                  <p:stCondLst>
                                    <p:cond delay="0"/>
                                  </p:stCondLst>
                                  <p:childTnLst>
                                    <p:set>
                                      <p:cBhvr>
                                        <p:cTn id="55" dur="1" fill="hold">
                                          <p:stCondLst>
                                            <p:cond delay="0"/>
                                          </p:stCondLst>
                                        </p:cTn>
                                        <p:tgtEl>
                                          <p:spTgt spid="32864"/>
                                        </p:tgtEl>
                                        <p:attrNameLst>
                                          <p:attrName>style.visibility</p:attrName>
                                        </p:attrNameLst>
                                      </p:cBhvr>
                                      <p:to>
                                        <p:strVal val="visible"/>
                                      </p:to>
                                    </p:set>
                                    <p:animEffect transition="in" filter="wedge">
                                      <p:cBhvr>
                                        <p:cTn id="56" dur="1000"/>
                                        <p:tgtEl>
                                          <p:spTgt spid="32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51" grpId="0" animBg="1"/>
      <p:bldP spid="32852" grpId="0" animBg="1"/>
      <p:bldP spid="32853" grpId="0" animBg="1"/>
      <p:bldP spid="32854" grpId="0" animBg="1"/>
      <p:bldP spid="32855" grpId="0"/>
      <p:bldP spid="32856" grpId="0"/>
      <p:bldP spid="32857" grpId="0"/>
      <p:bldP spid="32858"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FFFF"/>
        </a:solidFill>
        <a:effectLst/>
      </p:bgPr>
    </p:bg>
    <p:spTree>
      <p:nvGrpSpPr>
        <p:cNvPr id="1" name=""/>
        <p:cNvGrpSpPr/>
        <p:nvPr/>
      </p:nvGrpSpPr>
      <p:grpSpPr>
        <a:xfrm>
          <a:off x="0" y="0"/>
          <a:ext cx="0" cy="0"/>
          <a:chOff x="0" y="0"/>
          <a:chExt cx="0" cy="0"/>
        </a:xfrm>
      </p:grpSpPr>
      <p:pic>
        <p:nvPicPr>
          <p:cNvPr id="33796" name="Picture 4">
            <a:extLst>
              <a:ext uri="{FF2B5EF4-FFF2-40B4-BE49-F238E27FC236}">
                <a16:creationId xmlns:a16="http://schemas.microsoft.com/office/drawing/2014/main" id="{67B67FC8-6C86-49E3-599C-6EE767B0CF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8686800" cy="6248400"/>
          </a:xfrm>
          <a:prstGeom prst="rect">
            <a:avLst/>
          </a:prstGeom>
          <a:noFill/>
          <a:extLst>
            <a:ext uri="{909E8E84-426E-40DD-AFC4-6F175D3DCCD1}">
              <a14:hiddenFill xmlns:a14="http://schemas.microsoft.com/office/drawing/2010/main">
                <a:solidFill>
                  <a:srgbClr val="FFFFFF"/>
                </a:solidFill>
              </a14:hiddenFill>
            </a:ext>
          </a:extLst>
        </p:spPr>
      </p:pic>
      <p:pic>
        <p:nvPicPr>
          <p:cNvPr id="33797" name="Picture 5">
            <a:extLst>
              <a:ext uri="{FF2B5EF4-FFF2-40B4-BE49-F238E27FC236}">
                <a16:creationId xmlns:a16="http://schemas.microsoft.com/office/drawing/2014/main" id="{A28D1021-9F7F-08F9-0882-289DA3D1C287}"/>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49263" y="609600"/>
            <a:ext cx="1455737" cy="1495425"/>
          </a:xfrm>
          <a:prstGeom prst="rect">
            <a:avLst/>
          </a:prstGeom>
          <a:noFill/>
          <a:extLst>
            <a:ext uri="{909E8E84-426E-40DD-AFC4-6F175D3DCCD1}">
              <a14:hiddenFill xmlns:a14="http://schemas.microsoft.com/office/drawing/2010/main">
                <a:solidFill>
                  <a:srgbClr val="FFFFFF"/>
                </a:solidFill>
              </a14:hiddenFill>
            </a:ext>
          </a:extLst>
        </p:spPr>
      </p:pic>
      <p:pic>
        <p:nvPicPr>
          <p:cNvPr id="33798" name="Picture 6">
            <a:extLst>
              <a:ext uri="{FF2B5EF4-FFF2-40B4-BE49-F238E27FC236}">
                <a16:creationId xmlns:a16="http://schemas.microsoft.com/office/drawing/2014/main" id="{FFA37C5A-F034-3C43-56CB-0C8B071D9EE1}"/>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685800"/>
            <a:ext cx="1455738" cy="1495425"/>
          </a:xfrm>
          <a:prstGeom prst="rect">
            <a:avLst/>
          </a:prstGeom>
          <a:noFill/>
          <a:extLst>
            <a:ext uri="{909E8E84-426E-40DD-AFC4-6F175D3DCCD1}">
              <a14:hiddenFill xmlns:a14="http://schemas.microsoft.com/office/drawing/2010/main">
                <a:solidFill>
                  <a:srgbClr val="FFFFFF"/>
                </a:solidFill>
              </a14:hiddenFill>
            </a:ext>
          </a:extLst>
        </p:spPr>
      </p:pic>
      <p:pic>
        <p:nvPicPr>
          <p:cNvPr id="33799" name="Picture 7">
            <a:extLst>
              <a:ext uri="{FF2B5EF4-FFF2-40B4-BE49-F238E27FC236}">
                <a16:creationId xmlns:a16="http://schemas.microsoft.com/office/drawing/2014/main" id="{AFF16A85-446A-CE3E-5E6E-7DB8E4E600C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5525" y="4071938"/>
            <a:ext cx="3038475"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WordArt 8">
            <a:extLst>
              <a:ext uri="{FF2B5EF4-FFF2-40B4-BE49-F238E27FC236}">
                <a16:creationId xmlns:a16="http://schemas.microsoft.com/office/drawing/2014/main" id="{069F4F6D-00FF-4A3A-D6C6-692EF4598341}"/>
              </a:ext>
            </a:extLst>
          </p:cNvPr>
          <p:cNvSpPr>
            <a:spLocks noChangeArrowheads="1" noChangeShapeType="1" noTextEdit="1"/>
          </p:cNvSpPr>
          <p:nvPr/>
        </p:nvSpPr>
        <p:spPr bwMode="auto">
          <a:xfrm>
            <a:off x="838200" y="1828800"/>
            <a:ext cx="7620000" cy="1371600"/>
          </a:xfrm>
          <a:prstGeom prst="rect">
            <a:avLst/>
          </a:prstGeom>
        </p:spPr>
        <p:txBody>
          <a:bodyPr wrap="none" fromWordArt="1">
            <a:prstTxWarp prst="textPlain">
              <a:avLst>
                <a:gd name="adj" fmla="val 50000"/>
              </a:avLst>
            </a:prstTxWarp>
          </a:bodyPr>
          <a:lstStyle/>
          <a:p>
            <a:pPr algn="ctr"/>
            <a:r>
              <a:rPr lang="vi-VN" sz="3600" b="1" kern="10">
                <a:ln w="19050">
                  <a:solidFill>
                    <a:srgbClr val="FF0000"/>
                  </a:solidFill>
                  <a:round/>
                  <a:headEnd/>
                  <a:tailEnd/>
                </a:ln>
                <a:solidFill>
                  <a:srgbClr val="FFFF66"/>
                </a:solidFill>
                <a:effectLst>
                  <a:outerShdw dist="35921" dir="2700000" algn="ctr" rotWithShape="0">
                    <a:srgbClr val="990000"/>
                  </a:outerShdw>
                </a:effectLst>
                <a:latin typeface="VNI-Souvir"/>
              </a:rPr>
              <a:t>CHAÂN THAØNH CAÛM ÔN QUYÙ THAÀY COÂ VAØ CAÙC EM !</a:t>
            </a:r>
          </a:p>
        </p:txBody>
      </p:sp>
      <p:sp>
        <p:nvSpPr>
          <p:cNvPr id="33801" name="WordArt 9">
            <a:extLst>
              <a:ext uri="{FF2B5EF4-FFF2-40B4-BE49-F238E27FC236}">
                <a16:creationId xmlns:a16="http://schemas.microsoft.com/office/drawing/2014/main" id="{1A667568-4E36-7227-B752-C6E1A1EE1178}"/>
              </a:ext>
            </a:extLst>
          </p:cNvPr>
          <p:cNvSpPr>
            <a:spLocks noChangeArrowheads="1" noChangeShapeType="1" noTextEdit="1"/>
          </p:cNvSpPr>
          <p:nvPr/>
        </p:nvSpPr>
        <p:spPr bwMode="auto">
          <a:xfrm>
            <a:off x="2562225" y="3962400"/>
            <a:ext cx="4295775" cy="1066800"/>
          </a:xfrm>
          <a:prstGeom prst="rect">
            <a:avLst/>
          </a:prstGeom>
        </p:spPr>
        <p:txBody>
          <a:bodyPr wrap="none" fromWordArt="1">
            <a:prstTxWarp prst="textPlain">
              <a:avLst>
                <a:gd name="adj" fmla="val 50000"/>
              </a:avLst>
            </a:prstTxWarp>
          </a:bodyPr>
          <a:lstStyle/>
          <a:p>
            <a:pPr algn="ctr"/>
            <a:r>
              <a:rPr lang="vi-VN" sz="3600" b="1" kern="10">
                <a:ln w="12700">
                  <a:solidFill>
                    <a:srgbClr val="0000FF"/>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I-Lithos"/>
              </a:rPr>
              <a:t>CHAØO TAÏM BIEÄT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33800"/>
                                        </p:tgtEl>
                                        <p:attrNameLst>
                                          <p:attrName>style.visibility</p:attrName>
                                        </p:attrNameLst>
                                      </p:cBhvr>
                                      <p:to>
                                        <p:strVal val="visible"/>
                                      </p:to>
                                    </p:set>
                                    <p:anim calcmode="lin" valueType="num">
                                      <p:cBhvr>
                                        <p:cTn id="7" dur="3000" fill="hold"/>
                                        <p:tgtEl>
                                          <p:spTgt spid="33800"/>
                                        </p:tgtEl>
                                        <p:attrNameLst>
                                          <p:attrName>ppt_w</p:attrName>
                                        </p:attrNameLst>
                                      </p:cBhvr>
                                      <p:tavLst>
                                        <p:tav tm="0">
                                          <p:val>
                                            <p:fltVal val="0"/>
                                          </p:val>
                                        </p:tav>
                                        <p:tav tm="100000">
                                          <p:val>
                                            <p:strVal val="#ppt_w"/>
                                          </p:val>
                                        </p:tav>
                                      </p:tavLst>
                                    </p:anim>
                                    <p:anim calcmode="lin" valueType="num">
                                      <p:cBhvr>
                                        <p:cTn id="8" dur="3000" fill="hold"/>
                                        <p:tgtEl>
                                          <p:spTgt spid="33800"/>
                                        </p:tgtEl>
                                        <p:attrNameLst>
                                          <p:attrName>ppt_h</p:attrName>
                                        </p:attrNameLst>
                                      </p:cBhvr>
                                      <p:tavLst>
                                        <p:tav tm="0">
                                          <p:val>
                                            <p:fltVal val="0"/>
                                          </p:val>
                                        </p:tav>
                                        <p:tav tm="100000">
                                          <p:val>
                                            <p:strVal val="#ppt_h"/>
                                          </p:val>
                                        </p:tav>
                                      </p:tavLst>
                                    </p:anim>
                                    <p:animEffect transition="in" filter="fade">
                                      <p:cBhvr>
                                        <p:cTn id="9" dur="3000"/>
                                        <p:tgtEl>
                                          <p:spTgt spid="33800"/>
                                        </p:tgtEl>
                                      </p:cBhvr>
                                    </p:animEffect>
                                  </p:childTnLst>
                                </p:cTn>
                              </p:par>
                              <p:par>
                                <p:cTn id="10" presetID="53" presetClass="entr" presetSubtype="0" fill="hold" nodeType="withEffect">
                                  <p:stCondLst>
                                    <p:cond delay="0"/>
                                  </p:stCondLst>
                                  <p:childTnLst>
                                    <p:set>
                                      <p:cBhvr>
                                        <p:cTn id="11" dur="1" fill="hold">
                                          <p:stCondLst>
                                            <p:cond delay="0"/>
                                          </p:stCondLst>
                                        </p:cTn>
                                        <p:tgtEl>
                                          <p:spTgt spid="33801"/>
                                        </p:tgtEl>
                                        <p:attrNameLst>
                                          <p:attrName>style.visibility</p:attrName>
                                        </p:attrNameLst>
                                      </p:cBhvr>
                                      <p:to>
                                        <p:strVal val="visible"/>
                                      </p:to>
                                    </p:set>
                                    <p:anim calcmode="lin" valueType="num">
                                      <p:cBhvr>
                                        <p:cTn id="12" dur="3000" fill="hold"/>
                                        <p:tgtEl>
                                          <p:spTgt spid="33801"/>
                                        </p:tgtEl>
                                        <p:attrNameLst>
                                          <p:attrName>ppt_w</p:attrName>
                                        </p:attrNameLst>
                                      </p:cBhvr>
                                      <p:tavLst>
                                        <p:tav tm="0">
                                          <p:val>
                                            <p:fltVal val="0"/>
                                          </p:val>
                                        </p:tav>
                                        <p:tav tm="100000">
                                          <p:val>
                                            <p:strVal val="#ppt_w"/>
                                          </p:val>
                                        </p:tav>
                                      </p:tavLst>
                                    </p:anim>
                                    <p:anim calcmode="lin" valueType="num">
                                      <p:cBhvr>
                                        <p:cTn id="13" dur="3000" fill="hold"/>
                                        <p:tgtEl>
                                          <p:spTgt spid="33801"/>
                                        </p:tgtEl>
                                        <p:attrNameLst>
                                          <p:attrName>ppt_h</p:attrName>
                                        </p:attrNameLst>
                                      </p:cBhvr>
                                      <p:tavLst>
                                        <p:tav tm="0">
                                          <p:val>
                                            <p:fltVal val="0"/>
                                          </p:val>
                                        </p:tav>
                                        <p:tav tm="100000">
                                          <p:val>
                                            <p:strVal val="#ppt_h"/>
                                          </p:val>
                                        </p:tav>
                                      </p:tavLst>
                                    </p:anim>
                                    <p:animEffect transition="in" filter="fade">
                                      <p:cBhvr>
                                        <p:cTn id="14" dur="3000"/>
                                        <p:tgtEl>
                                          <p:spTgt spid="33801"/>
                                        </p:tgtEl>
                                      </p:cBhvr>
                                    </p:animEffect>
                                  </p:childTnLst>
                                  <p:subTnLst>
                                    <p:audio>
                                      <p:cMediaNode>
                                        <p:cTn display="0" masterRel="sameClick">
                                          <p:stCondLst>
                                            <p:cond evt="begin" delay="0">
                                              <p:tn val="10"/>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643</TotalTime>
  <Words>427</Words>
  <Application>Microsoft Office PowerPoint</Application>
  <PresentationFormat>Trình chiếu Trên màn hình (4:3)</PresentationFormat>
  <Paragraphs>86</Paragraphs>
  <Slides>9</Slides>
  <Notes>0</Notes>
  <HiddenSlides>0</HiddenSlides>
  <MMClips>0</MMClips>
  <ScaleCrop>false</ScaleCrop>
  <HeadingPairs>
    <vt:vector size="4" baseType="variant">
      <vt:variant>
        <vt:lpstr>Chủ đề</vt:lpstr>
      </vt:variant>
      <vt:variant>
        <vt:i4>1</vt:i4>
      </vt:variant>
      <vt:variant>
        <vt:lpstr>Tiêu đề Bản chiếu</vt:lpstr>
      </vt:variant>
      <vt:variant>
        <vt:i4>9</vt:i4>
      </vt:variant>
    </vt:vector>
  </HeadingPairs>
  <TitlesOfParts>
    <vt:vector size="10" baseType="lpstr">
      <vt:lpstr>Default Design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61</cp:revision>
  <dcterms:created xsi:type="dcterms:W3CDTF">2009-01-10T01:32:34Z</dcterms:created>
  <dcterms:modified xsi:type="dcterms:W3CDTF">2023-05-17T09:57:49Z</dcterms:modified>
</cp:coreProperties>
</file>