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8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84" r:id="rId17"/>
    <p:sldId id="282" r:id="rId18"/>
    <p:sldId id="285" r:id="rId19"/>
    <p:sldId id="283" r:id="rId20"/>
    <p:sldId id="288" r:id="rId21"/>
    <p:sldId id="270" r:id="rId22"/>
    <p:sldId id="271" r:id="rId23"/>
    <p:sldId id="272" r:id="rId24"/>
    <p:sldId id="273" r:id="rId25"/>
    <p:sldId id="276" r:id="rId26"/>
    <p:sldId id="274" r:id="rId27"/>
    <p:sldId id="279" r:id="rId28"/>
    <p:sldId id="344" r:id="rId29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Berlin Sans FB Demi" panose="020E0802020502020306" pitchFamily="34" charset="0"/>
      <p:bold r:id="rId32"/>
    </p:embeddedFont>
    <p:embeddedFont>
      <p:font typeface="Bernard MT Condensed" panose="02050806060905020404" pitchFamily="18" charset="0"/>
      <p:regular r:id="rId33"/>
    </p:embeddedFont>
    <p:embeddedFont>
      <p:font typeface="Britannic Bold" panose="020B0903060703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DE"/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0553A-DF3F-49CD-AC59-0420D54BA6C6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0E69C-BEE2-42B2-8A4A-5F14F10C2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6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52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02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10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36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9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60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5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7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0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7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9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75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7810CD-88F4-4873-980F-4779F81663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6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48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48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22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44918" y="-140815"/>
            <a:ext cx="12436918" cy="69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6.wav"/><Relationship Id="rId7" Type="http://schemas.openxmlformats.org/officeDocument/2006/relationships/image" Target="../media/image17.jpeg"/><Relationship Id="rId12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21.png"/><Relationship Id="rId5" Type="http://schemas.openxmlformats.org/officeDocument/2006/relationships/audio" Target="../media/audio8.wav"/><Relationship Id="rId10" Type="http://schemas.openxmlformats.org/officeDocument/2006/relationships/image" Target="../media/image20.png"/><Relationship Id="rId4" Type="http://schemas.openxmlformats.org/officeDocument/2006/relationships/audio" Target="../media/audio7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9.gif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9.gif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9.gi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image" Target="../media/image30.png"/><Relationship Id="rId5" Type="http://schemas.openxmlformats.org/officeDocument/2006/relationships/image" Target="../media/image39.png"/><Relationship Id="rId10" Type="http://schemas.openxmlformats.org/officeDocument/2006/relationships/image" Target="../media/image29.gif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11"/>
          <p:cNvSpPr/>
          <p:nvPr>
            <p:custDataLst>
              <p:tags r:id="rId1"/>
            </p:custDataLst>
          </p:nvPr>
        </p:nvSpPr>
        <p:spPr>
          <a:xfrm>
            <a:off x="2499880" y="1397819"/>
            <a:ext cx="7192241" cy="6647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5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20 – LESSON1</a:t>
            </a:r>
            <a:endParaRPr lang="zh-CN" altLang="en-US" sz="48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FF555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MsPham 11"/>
          <p:cNvGrpSpPr/>
          <p:nvPr/>
        </p:nvGrpSpPr>
        <p:grpSpPr>
          <a:xfrm>
            <a:off x="3581400" y="1183915"/>
            <a:ext cx="5029200" cy="76200"/>
            <a:chOff x="4955994" y="3809489"/>
            <a:chExt cx="2817495" cy="45720"/>
          </a:xfrm>
          <a:solidFill>
            <a:srgbClr val="FF0000"/>
          </a:solidFill>
        </p:grpSpPr>
        <p:cxnSp>
          <p:nvCxnSpPr>
            <p:cNvPr id="7" name="MsPham12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sPham 13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MsPham 14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MsPham 15"/>
          <p:cNvGrpSpPr/>
          <p:nvPr/>
        </p:nvGrpSpPr>
        <p:grpSpPr>
          <a:xfrm>
            <a:off x="3581400" y="2149115"/>
            <a:ext cx="5029200" cy="76200"/>
            <a:chOff x="4955994" y="3809489"/>
            <a:chExt cx="2817495" cy="45720"/>
          </a:xfrm>
          <a:solidFill>
            <a:srgbClr val="FF0000"/>
          </a:solidFill>
        </p:grpSpPr>
        <p:cxnSp>
          <p:nvCxnSpPr>
            <p:cNvPr id="11" name="MsPham 17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sPham 18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MsPham19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24" y="2488460"/>
            <a:ext cx="10705553" cy="27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.sachmem.vn/public/images/TA4T2SHS/U20-L1-2-3-wwcvzjtpensogdm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14593" r="5103" b="6428"/>
          <a:stretch/>
        </p:blipFill>
        <p:spPr bwMode="auto">
          <a:xfrm>
            <a:off x="3219962" y="2636582"/>
            <a:ext cx="5834205" cy="369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39903" y="1042432"/>
            <a:ext cx="6194324" cy="578882"/>
          </a:xfrm>
          <a:prstGeom prst="wedgeRoundRectCallout">
            <a:avLst>
              <a:gd name="adj1" fmla="val -55277"/>
              <a:gd name="adj2" fmla="val -120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849257" y="1781552"/>
            <a:ext cx="5809604" cy="578882"/>
          </a:xfrm>
          <a:prstGeom prst="wedgeRoundRectCallout">
            <a:avLst>
              <a:gd name="adj1" fmla="val 56553"/>
              <a:gd name="adj2" fmla="val 32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going to 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09" y="104243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655957" y="1809383"/>
            <a:ext cx="116249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97237" y="1331873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86092" y="30717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29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147347"/>
              </p:ext>
            </p:extLst>
          </p:nvPr>
        </p:nvGraphicFramePr>
        <p:xfrm>
          <a:off x="1312334" y="933449"/>
          <a:ext cx="9979780" cy="5466317"/>
        </p:xfrm>
        <a:graphic>
          <a:graphicData uri="http://schemas.openxmlformats.org/drawingml/2006/table">
            <a:tbl>
              <a:tblPr/>
              <a:tblGrid>
                <a:gridCol w="401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4497">
                <a:tc>
                  <a:txBody>
                    <a:bodyPr/>
                    <a:lstStyle/>
                    <a:p>
                      <a:pPr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135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1.Tony is going to ______.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dirty="0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135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2.Nam is going to ______.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008000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135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3.Linda is going to ______.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97295" y="307170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Listen and tick.</a:t>
            </a:r>
            <a:endParaRPr lang="en-US" sz="2000" dirty="0"/>
          </a:p>
        </p:txBody>
      </p:sp>
      <p:pic>
        <p:nvPicPr>
          <p:cNvPr id="3074" name="Picture 2" descr="https://s.sachmem.vn/public/images/TA4T2SHS/U20-L1-3-1-cvjhqcbxahvcxns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03" y="989654"/>
            <a:ext cx="2518363" cy="21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372096" y="1374377"/>
            <a:ext cx="5886450" cy="1726692"/>
            <a:chOff x="5357520" y="933914"/>
            <a:chExt cx="7388029" cy="21671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57520" y="933914"/>
              <a:ext cx="2367039" cy="216715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68017" y="933914"/>
              <a:ext cx="2367038" cy="21671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78511" y="933914"/>
              <a:ext cx="2367038" cy="216715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8315322" y="2895600"/>
            <a:ext cx="876300" cy="205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01296" y="2971800"/>
            <a:ext cx="876300" cy="12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62710" y="2943226"/>
            <a:ext cx="795336" cy="157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215" y="3389162"/>
            <a:ext cx="644162" cy="644162"/>
          </a:xfrm>
          <a:prstGeom prst="rect">
            <a:avLst/>
          </a:prstGeom>
        </p:spPr>
      </p:pic>
      <p:pic>
        <p:nvPicPr>
          <p:cNvPr id="14" name="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29" y="4483671"/>
            <a:ext cx="644162" cy="644162"/>
          </a:xfrm>
          <a:prstGeom prst="rect">
            <a:avLst/>
          </a:prstGeom>
        </p:spPr>
      </p:pic>
      <p:pic>
        <p:nvPicPr>
          <p:cNvPr id="15" name="du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41" y="5522762"/>
            <a:ext cx="644162" cy="644162"/>
          </a:xfrm>
          <a:prstGeom prst="rect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7967" y="3254043"/>
            <a:ext cx="457199" cy="45720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7967" y="4402848"/>
            <a:ext cx="457199" cy="45720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7486" y="5387643"/>
            <a:ext cx="457199" cy="45720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3229984" y="299827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854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20 What are you going to do this summer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2446" y="307170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Look and write.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932446" y="707280"/>
            <a:ext cx="10604545" cy="5719243"/>
            <a:chOff x="-5338605" y="-2890235"/>
            <a:chExt cx="18886386" cy="10185805"/>
          </a:xfrm>
        </p:grpSpPr>
        <p:pic>
          <p:nvPicPr>
            <p:cNvPr id="7170" name="Picture 2" descr="https://s.sachmem.vn/public/images/TA4T2SHS/U20-L1-4-1-kugcfffrcghznv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8605" y="-2890235"/>
              <a:ext cx="6734175" cy="32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https://s.sachmem.vn/public/images/TA4T2SHS/U20-L1-4-2-etqoemgdxfkaldv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606" y="405416"/>
              <a:ext cx="6734175" cy="32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s.sachmem.vn/public/images/TA4T2SHS/U20-L1-4-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5545" y="3999919"/>
              <a:ext cx="6734175" cy="329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720878" y="919186"/>
            <a:ext cx="6816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 ________________________.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8747" y="2800868"/>
            <a:ext cx="6816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is he going next month?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____________________.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0154" y="4905296"/>
            <a:ext cx="6816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they going in December?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They're ______________________.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8-Point Star 7"/>
          <p:cNvSpPr/>
          <p:nvPr/>
        </p:nvSpPr>
        <p:spPr>
          <a:xfrm>
            <a:off x="7595742" y="2526548"/>
            <a:ext cx="548640" cy="548640"/>
          </a:xfrm>
          <a:prstGeom prst="star8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3967154" y="1875511"/>
            <a:ext cx="548640" cy="548640"/>
          </a:xfrm>
          <a:prstGeom prst="star8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8-Point Star 12"/>
          <p:cNvSpPr/>
          <p:nvPr/>
        </p:nvSpPr>
        <p:spPr>
          <a:xfrm>
            <a:off x="4472879" y="5750823"/>
            <a:ext cx="548640" cy="548640"/>
          </a:xfrm>
          <a:prstGeom prst="star8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5618064" y="1651376"/>
            <a:ext cx="3159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going to Da Nang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25016" y="3528896"/>
            <a:ext cx="2845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to Hoi An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53992" y="5664249"/>
            <a:ext cx="2380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to Hue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684" y="312448"/>
            <a:ext cx="172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Let's sing.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123" t="16834" r="13878" b="21068"/>
          <a:stretch/>
        </p:blipFill>
        <p:spPr>
          <a:xfrm>
            <a:off x="1297857" y="973392"/>
            <a:ext cx="9940413" cy="5402399"/>
          </a:xfrm>
          <a:prstGeom prst="roundRect">
            <a:avLst>
              <a:gd name="adj" fmla="val 6953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6331" y="845562"/>
            <a:ext cx="563929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7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5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29" name="Picture 4" descr="https://s.sachmem.vn/public/images/TA4T2SHS/U20-L1-4-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4795" r="3903" b="9267"/>
          <a:stretch/>
        </p:blipFill>
        <p:spPr bwMode="auto">
          <a:xfrm>
            <a:off x="5220709" y="494761"/>
            <a:ext cx="1727585" cy="10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40417" y="1436035"/>
            <a:ext cx="4176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 to Hue this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314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29" name="Picture 2" descr="https://s.sachmem.vn/public/images/TA4T2SHS/U20-L1-4-1-kugcfffrcghznvx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4" t="8328" r="6549" b="7167"/>
          <a:stretch/>
        </p:blipFill>
        <p:spPr bwMode="auto">
          <a:xfrm>
            <a:off x="5435205" y="549629"/>
            <a:ext cx="1336907" cy="8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140417" y="1436035"/>
            <a:ext cx="4176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going to Da Nang next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91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29" name="Picture 3" descr="https://s.sachmem.vn/public/images/TA4T2SHS/U20-L1-4-2-etqoemgdxfkaldvw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1" t="5008" r="10364" b="6906"/>
          <a:stretch/>
        </p:blipFill>
        <p:spPr bwMode="auto">
          <a:xfrm>
            <a:off x="5246320" y="509449"/>
            <a:ext cx="1533929" cy="105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163244" y="1512309"/>
            <a:ext cx="4176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going to Hoi An this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25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/>
          <a:srcRect l="5358" t="27085" r="3294" b="11516"/>
          <a:stretch/>
        </p:blipFill>
        <p:spPr>
          <a:xfrm>
            <a:off x="5329422" y="505460"/>
            <a:ext cx="1722782" cy="106017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140416" y="1436035"/>
            <a:ext cx="4660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are going to Ha Long Bay this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54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19" y="3443306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17" y="3421438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5206" y="435012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206868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143621" y="537116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349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27842" y="478889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29" name="Picture 3" descr="https://s.sachmem.vn/public/images/TA4T2SHS/U20-L1-2-4-xflhaajxxegsnggw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7785" r="4087" b="8402"/>
          <a:stretch/>
        </p:blipFill>
        <p:spPr bwMode="auto">
          <a:xfrm>
            <a:off x="5410818" y="528739"/>
            <a:ext cx="1636076" cy="9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140417" y="1436035"/>
            <a:ext cx="4176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going to Nha Trang this summer.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26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1.11111E-6 L -0.10456 -0.2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2884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4" y="3450647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611503" y="4379336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2" y="3428779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3456963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True 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6393716" y="5378504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False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82444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77937" y="479623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28314" y="1436035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going to Sa Pa this summer. </a:t>
            </a:r>
            <a:endParaRPr lang="en-US" sz="32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l="10321" t="24015" r="2547" b="10748"/>
          <a:stretch/>
        </p:blipFill>
        <p:spPr>
          <a:xfrm>
            <a:off x="5413929" y="447194"/>
            <a:ext cx="1643270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125E-6 7.40741E-7 L 0.09401 -0.29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going to Nha Trang.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going to Nha Trang.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going to Nha Trang.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going to Nha Trang.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42555" y="1040207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going this summner?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42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going to Hoi An.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going to Ha Noi.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going to Da Nang.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going to Sa Pa.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12137" y="1002194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 going next summner?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05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going to Ha Long Bay.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going to Ha Long Bay.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going to Ha Long Bay.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going to Ha Long Bay.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42555" y="1073121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 going this summner?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37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chemeClr val="tx1"/>
                </a:solidFill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she go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she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35522" y="1126996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is going to Phu Quoc.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05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 going this summner?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42555" y="1073121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going to Cat Ba Island.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71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Aft>
                  <a:spcPts val="600"/>
                </a:spcAft>
              </a:pPr>
              <a:endParaRPr lang="en-US" sz="32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going next summer?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she going next summer?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he going next summer?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 going next summer?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12137" y="1057875"/>
            <a:ext cx="4833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going to Sam Son beach.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36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46" y="1770229"/>
            <a:ext cx="2554445" cy="1383912"/>
          </a:xfrm>
          <a:prstGeom prst="rect">
            <a:avLst/>
          </a:prstGeom>
        </p:spPr>
      </p:pic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51" y="1770229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8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777" y="1211418"/>
            <a:ext cx="284244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34856" y="1211417"/>
            <a:ext cx="226536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Học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Ở</a:t>
            </a:r>
            <a:endParaRPr lang="en-US" sz="4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Mùa hè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</a:t>
            </a:r>
            <a:r>
              <a:rPr lang="vi-VN" sz="4000" b="1" dirty="0">
                <a:solidFill>
                  <a:srgbClr val="002060"/>
                </a:solidFill>
                <a:cs typeface="Arial" panose="020B0604020202020204" pitchFamily="34" charset="0"/>
              </a:rPr>
              <a:t>ải</a:t>
            </a:r>
            <a:endParaRPr lang="en-US" sz="4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Tháng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0816" y="1211416"/>
            <a:ext cx="203363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/lɜːrn/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/steɪ/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/ˈsʌmər/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/hæv tu/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</a:rPr>
              <a:t>/mʌn</a:t>
            </a:r>
            <a:r>
              <a:rPr lang="el-GR" sz="4000" dirty="0">
                <a:solidFill>
                  <a:srgbClr val="C00000"/>
                </a:solidFill>
              </a:rPr>
              <a:t>θ/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777" y="365760"/>
            <a:ext cx="209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8304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2682346" y="789230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682346" y="1960466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682346" y="3131702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682346" y="4302938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682346" y="5474174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6777" y="365760"/>
            <a:ext cx="209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2" name="Right Arrow 11"/>
          <p:cNvSpPr/>
          <p:nvPr/>
        </p:nvSpPr>
        <p:spPr>
          <a:xfrm flipH="1">
            <a:off x="8238020" y="888980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ải</a:t>
            </a:r>
            <a:endParaRPr 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8238020" y="2060216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</a:p>
        </p:txBody>
      </p:sp>
      <p:sp>
        <p:nvSpPr>
          <p:cNvPr id="14" name="Right Arrow 13"/>
          <p:cNvSpPr/>
          <p:nvPr/>
        </p:nvSpPr>
        <p:spPr>
          <a:xfrm flipH="1">
            <a:off x="8238020" y="3231452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Tháng</a:t>
            </a:r>
          </a:p>
        </p:txBody>
      </p:sp>
      <p:sp>
        <p:nvSpPr>
          <p:cNvPr id="15" name="Right Arrow 14"/>
          <p:cNvSpPr/>
          <p:nvPr/>
        </p:nvSpPr>
        <p:spPr>
          <a:xfrm flipH="1">
            <a:off x="8238020" y="4402688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Ở</a:t>
            </a:r>
            <a:endParaRPr 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 flipH="1">
            <a:off x="8238020" y="5573924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Mùa hè</a:t>
            </a:r>
          </a:p>
        </p:txBody>
      </p:sp>
      <p:sp>
        <p:nvSpPr>
          <p:cNvPr id="17" name="Right Arrow 16"/>
          <p:cNvSpPr/>
          <p:nvPr/>
        </p:nvSpPr>
        <p:spPr>
          <a:xfrm flipH="1">
            <a:off x="5270268" y="789230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Mùa hè</a:t>
            </a:r>
          </a:p>
        </p:txBody>
      </p:sp>
      <p:sp>
        <p:nvSpPr>
          <p:cNvPr id="18" name="Right Arrow 17"/>
          <p:cNvSpPr/>
          <p:nvPr/>
        </p:nvSpPr>
        <p:spPr>
          <a:xfrm flipH="1">
            <a:off x="5270268" y="1960466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ải</a:t>
            </a:r>
            <a:endParaRPr 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flipH="1">
            <a:off x="5270268" y="3131702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</a:p>
        </p:txBody>
      </p:sp>
      <p:sp>
        <p:nvSpPr>
          <p:cNvPr id="20" name="Right Arrow 19"/>
          <p:cNvSpPr/>
          <p:nvPr/>
        </p:nvSpPr>
        <p:spPr>
          <a:xfrm flipH="1">
            <a:off x="5270268" y="4302938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Tháng</a:t>
            </a:r>
          </a:p>
        </p:txBody>
      </p:sp>
      <p:sp>
        <p:nvSpPr>
          <p:cNvPr id="21" name="Right Arrow 20"/>
          <p:cNvSpPr/>
          <p:nvPr/>
        </p:nvSpPr>
        <p:spPr>
          <a:xfrm flipH="1">
            <a:off x="5270268" y="5474174"/>
            <a:ext cx="2587922" cy="1030778"/>
          </a:xfrm>
          <a:prstGeom prst="rightArrow">
            <a:avLst>
              <a:gd name="adj1" fmla="val 59677"/>
              <a:gd name="adj2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  <a:cs typeface="Arial" panose="020B0604020202020204" pitchFamily="34" charset="0"/>
              </a:rPr>
              <a:t>Ở</a:t>
            </a:r>
            <a:endParaRPr 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0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80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85455" y="302696"/>
            <a:ext cx="9854045" cy="6192716"/>
            <a:chOff x="745832" y="362588"/>
            <a:chExt cx="18413447" cy="12534353"/>
          </a:xfrm>
        </p:grpSpPr>
        <p:pic>
          <p:nvPicPr>
            <p:cNvPr id="1025" name="Picture 1" descr="https://s.sachmem.vn/public/images/v2/TA4T2SHS/U20-L1-1-a_5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832" y="362588"/>
              <a:ext cx="9731582" cy="672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4T2SHS/U20-L1-1-b_4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414" y="362588"/>
              <a:ext cx="8681865" cy="645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s.sachmem.vn/public/images/v2/TA4T2SHS/U20-L1-1-c_4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61" y="7087266"/>
              <a:ext cx="8685873" cy="580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https://s.sachmem.vn/public/images/v2/TA4T2SHS/U20-L1-1-d_5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839" y="7087268"/>
              <a:ext cx="9105899" cy="5755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33363" y="36258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56405" y="794880"/>
            <a:ext cx="336656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 one month until</a:t>
            </a:r>
            <a:r>
              <a:rPr kumimoji="0" lang="en-US" altLang="en-US" sz="24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 summer holidays!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6742" y="3201003"/>
            <a:ext cx="51215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Yes! I love summer. It's a great time.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63752" y="304278"/>
            <a:ext cx="317569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Where are you going this summer, Phong?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308750" y="1008503"/>
            <a:ext cx="198789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I'm going to</a:t>
            </a:r>
            <a:r>
              <a:rPr kumimoji="0" lang="en-US" altLang="en-US" sz="230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 </a:t>
            </a:r>
            <a:r>
              <a:rPr kumimoji="0" lang="en-US" altLang="en-US" sz="23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Ha Long Bay.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16143" y="1588849"/>
            <a:ext cx="188545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That's great!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742233" y="3640617"/>
            <a:ext cx="317907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What about you, Mai?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089052" y="5655960"/>
            <a:ext cx="1915010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I'm going to Phu Quoc.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3630" y="3598424"/>
            <a:ext cx="3635932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002060"/>
                </a:solidFill>
                <a:latin typeface="Helvetica Neue"/>
              </a:rPr>
              <a:t>What about you, Tom?</a:t>
            </a:r>
            <a:br>
              <a:rPr lang="en-US" sz="2300" dirty="0">
                <a:solidFill>
                  <a:srgbClr val="002060"/>
                </a:solidFill>
                <a:latin typeface="Helvetica Neue"/>
              </a:rPr>
            </a:br>
            <a:r>
              <a:rPr lang="en-US" sz="2300" dirty="0">
                <a:solidFill>
                  <a:srgbClr val="002060"/>
                </a:solidFill>
                <a:latin typeface="Helvetica Neue"/>
              </a:rPr>
              <a:t>What are you going to do?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1870" y="4356057"/>
            <a:ext cx="341151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002060"/>
                </a:solidFill>
                <a:latin typeface="Helvetica Neue"/>
              </a:rPr>
              <a:t>I'm going to stay at home.</a:t>
            </a:r>
            <a:endParaRPr lang="en-US" sz="2200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22383" y="4921749"/>
            <a:ext cx="97174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latin typeface="Helvetica Neue"/>
              </a:rPr>
              <a:t>Why?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29884" y="6115793"/>
            <a:ext cx="4989956" cy="3539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002060"/>
                </a:solidFill>
                <a:latin typeface="Helvetica Neue"/>
              </a:rPr>
              <a:t>Because I have to learn Vietnamese.</a:t>
            </a:r>
          </a:p>
        </p:txBody>
      </p:sp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935410" y="1131649"/>
            <a:ext cx="457199" cy="45720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983537" y="3914462"/>
            <a:ext cx="457199" cy="45720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809834" y="2005081"/>
            <a:ext cx="457199" cy="457200"/>
          </a:xfrm>
          <a:prstGeom prst="ellipse">
            <a:avLst/>
          </a:prstGeom>
        </p:spPr>
      </p:pic>
      <p:pic>
        <p:nvPicPr>
          <p:cNvPr id="28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857961" y="4787894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47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20 What are you going to do this summer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20 What are you going to do this summer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20 What are you going to do this summer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20 What are you going to do this summer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039903" y="1042432"/>
            <a:ext cx="6194324" cy="578882"/>
          </a:xfrm>
          <a:prstGeom prst="wedgeRoundRectCallout">
            <a:avLst>
              <a:gd name="adj1" fmla="val -55277"/>
              <a:gd name="adj2" fmla="val -120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849257" y="1781552"/>
            <a:ext cx="5809604" cy="578882"/>
          </a:xfrm>
          <a:prstGeom prst="wedgeRoundRectCallout">
            <a:avLst>
              <a:gd name="adj1" fmla="val 56553"/>
              <a:gd name="adj2" fmla="val 32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going to 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09" y="104243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76361" y="141579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655957" y="1809383"/>
            <a:ext cx="188064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Phu Quoc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" name="Picture 1" descr="https://s.sachmem.vn/public/images/TA4T2SHS/U20-L1-2-2-ijczjhoxdirkjvg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2762" r="4862" b="9629"/>
          <a:stretch/>
        </p:blipFill>
        <p:spPr bwMode="auto">
          <a:xfrm>
            <a:off x="3284113" y="2807595"/>
            <a:ext cx="5653900" cy="341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6092" y="30717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56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.sachmem.vn/public/images/TA4T2SHS/U20-L1-2-5-wyyhwyvbtztvupw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0692" r="5831" b="10664"/>
          <a:stretch/>
        </p:blipFill>
        <p:spPr bwMode="auto">
          <a:xfrm>
            <a:off x="3704899" y="2884868"/>
            <a:ext cx="5529328" cy="34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39903" y="1042432"/>
            <a:ext cx="6194324" cy="578882"/>
          </a:xfrm>
          <a:prstGeom prst="wedgeRoundRectCallout">
            <a:avLst>
              <a:gd name="adj1" fmla="val -55277"/>
              <a:gd name="adj2" fmla="val -120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849257" y="1781552"/>
            <a:ext cx="5809604" cy="578882"/>
          </a:xfrm>
          <a:prstGeom prst="wedgeRoundRectCallout">
            <a:avLst>
              <a:gd name="adj1" fmla="val 56553"/>
              <a:gd name="adj2" fmla="val 32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going to 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09" y="104243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655957" y="1809383"/>
            <a:ext cx="238238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78291" y="131950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86092" y="30717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137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s.sachmem.vn/public/images/TA4T2SHS/U20-L1-2-4-xflhaajxxegsngg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7785" r="4087" b="8402"/>
          <a:stretch/>
        </p:blipFill>
        <p:spPr bwMode="auto">
          <a:xfrm>
            <a:off x="2921613" y="2804008"/>
            <a:ext cx="5837972" cy="32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039903" y="1042432"/>
            <a:ext cx="6194324" cy="578882"/>
          </a:xfrm>
          <a:prstGeom prst="wedgeRoundRectCallout">
            <a:avLst>
              <a:gd name="adj1" fmla="val -55277"/>
              <a:gd name="adj2" fmla="val -120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849257" y="1781552"/>
            <a:ext cx="5809604" cy="578882"/>
          </a:xfrm>
          <a:prstGeom prst="wedgeRoundRectCallout">
            <a:avLst>
              <a:gd name="adj1" fmla="val 56553"/>
              <a:gd name="adj2" fmla="val 32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 going to _________________.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009" y="104243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655957" y="1809383"/>
            <a:ext cx="194258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 Trang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51027" y="1408192"/>
            <a:ext cx="731520" cy="731520"/>
          </a:xfrm>
          <a:prstGeom prst="ellipse">
            <a:avLst/>
          </a:prstGeom>
          <a:ln>
            <a:solidFill>
              <a:srgbClr val="7030A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86092" y="30717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382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903</Words>
  <Application>Microsoft Office PowerPoint</Application>
  <PresentationFormat>Widescreen</PresentationFormat>
  <Paragraphs>198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Helvetica Neue</vt:lpstr>
      <vt:lpstr>Wingdings</vt:lpstr>
      <vt:lpstr>Arial</vt:lpstr>
      <vt:lpstr>Century Gothic</vt:lpstr>
      <vt:lpstr>Georgia</vt:lpstr>
      <vt:lpstr>Bernard MT Condensed</vt:lpstr>
      <vt:lpstr>Tahoma</vt:lpstr>
      <vt:lpstr>Arial Black</vt:lpstr>
      <vt:lpstr>Berlin Sans FB Demi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62</cp:revision>
  <dcterms:created xsi:type="dcterms:W3CDTF">2021-02-07T15:23:28Z</dcterms:created>
  <dcterms:modified xsi:type="dcterms:W3CDTF">2021-07-05T00:47:15Z</dcterms:modified>
</cp:coreProperties>
</file>