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58" r:id="rId6"/>
    <p:sldId id="266" r:id="rId7"/>
    <p:sldId id="261" r:id="rId8"/>
    <p:sldId id="263" r:id="rId9"/>
    <p:sldId id="264" r:id="rId10"/>
    <p:sldId id="267" r:id="rId11"/>
    <p:sldId id="268" r:id="rId12"/>
    <p:sldId id="269" r:id="rId13"/>
    <p:sldId id="265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A0"/>
    <a:srgbClr val="FF7C80"/>
    <a:srgbClr val="00FFCC"/>
    <a:srgbClr val="FFFF00"/>
    <a:srgbClr val="8000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5C71B-606F-43EA-8056-B15CAE729E51}" v="12" dt="2023-05-17T09:51:27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7F7935C-E612-F14D-FB43-84D6423AC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61546F-69BD-1910-EC9E-E09FFDBFA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3699EC-D809-4CAA-DDBD-BDF0D059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FF6CE29-530B-09AF-2249-86E69B56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AB468AE-A782-187A-D9CD-90A61A6F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F1F98-4251-42F8-A1B4-1C7C66ADC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09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F355D6-CB6D-DE63-C5D0-859917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63B01E9-67D6-2039-A912-CE9BE6ED9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FDD2B6-3A99-4DF6-5868-14DD2030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4004372-ECD1-7F9E-4413-0A35E3E0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EA7F25F-A51B-962B-290A-B254C9179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E4CD-A84F-4DAF-A780-692407524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2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15B0683-2A2D-67C4-7CA4-C76CE96E9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C06EAE5-DF9B-8199-0F80-D7E5590C4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CDD95B-2C66-F3EA-499D-70309AFB6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B41C7F-D295-82F1-A92E-A35C060CF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212C75-7396-97F8-D8BD-74776D6E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54879-9641-4BD3-A21E-520681DE7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38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17995C-4D9E-DE93-4BAD-8BF5C99B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17C3442-9F35-1A6D-116B-CC1892CC9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9808692-1E75-10F1-F75A-DBBAA4DA7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78644FD-0423-0290-061D-9E0FC965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E80FB84-3DE7-58E1-B726-90F19A27B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9194-348B-4FB1-9A1D-F312F25AF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90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397965-CED4-61FF-FFC7-C38DB692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B163575-1E2F-F08F-DEBF-3DF8A0D0D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A057F-242D-F0FF-3939-4F14A2EA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E3C269-2E23-FB44-0878-6DC6D6389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F848288-7957-E1DE-36FD-98439FAF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434DD-B9A7-4F57-A186-B0C8B677A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75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73B169-F664-C565-268C-04A69DF1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8A47538-6E43-B226-DB1A-ED199EDA6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3A6259-1FA8-15F4-6658-18814F976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45A060F-27DB-BE6D-1405-A806955CC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956001C-7B9F-8B9C-595E-0D21CA16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7B3521B-6D5C-8780-13E5-04D7C816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B5765-08C0-411D-BF51-FAA663518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38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B41FCA-F553-B0BD-70ED-C7BAF992F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B1093C5-0156-FFC3-8F58-6954AB869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74B4C63-CB02-0073-A220-83B3A0AF9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D4839D7-5AF9-6376-1ADD-05130DF8A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A07C09-8F48-B37E-BB7E-9B568F7C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204D8D-DED9-906E-07B1-050F6919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8259E21-2B1C-16DD-E5FC-7FD790B4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23FA887-0DB6-F31A-D051-3A875012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A0684-BB2E-4E96-ADCC-D1CB81AF6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83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C1C2F9-B5B2-339B-BFB4-663111DA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3E17F15-EC2C-8AC0-FC1A-64B5C0489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92D6517-C3AE-3207-CEDA-195AD4FE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ADD6C99-CABC-DAF9-22AB-93B98305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2E9E6-3B4C-4E90-9217-0034C5831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84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3774453-4D76-1320-661E-6D515174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6E05DA6-8FBD-FDB3-313A-EDB5BB1B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0D36A66-0B4B-E9F8-B7AA-C5DD34590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320F7-CF2C-4A28-9C19-EEB98D928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96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927851-1B37-4F28-C710-1775E1EA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69221BC-233D-3461-EDD0-6A39B32CB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482D6B-EC71-D520-7A3A-30EC11C6D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F9A107-2E5C-F020-7E46-403B99A8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D857B4-5B5A-3ED4-ECA8-59F36917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CD27129-98B0-12AA-72BE-11370EA8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FA9F3-2DEC-40AD-A42D-68FF9F161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0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54CD18-91BB-08B8-F86D-A20AD66E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057D4D9-E522-9E9F-C99A-FD4F22542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C51E465-E86C-C0C6-73C4-4C956D97E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D560B81-A73C-3A83-BBE9-1D457C91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1E29AFC-1C53-F78B-BCCC-BB1E65CF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C1AA384-5791-9EFF-2A3B-7C66B919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E8A22-E509-4133-8470-BAEF53BAA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13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D839DA8-D62F-2249-BE6D-AF6E8A67A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ACE8571-6C56-2CA3-B202-D6E2B78DB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23AB4DA-4C27-8879-3F97-B5ED8F1ADF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2589B9-1549-88F1-8104-E9C1E0EBC8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58FD16-E75B-27CE-A139-4EC971A06F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7CD0C6-1FDE-4F4E-8BCC-CE1B10C35C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C920509D-E4A5-CC40-CEBC-9CA5B8D4D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838200"/>
            <a:ext cx="8229600" cy="5715000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5715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  <a:contourClr>
              <a:srgbClr val="FF7C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D509B88-45EB-0B96-B936-BABBD2F301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181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C9C281C2-510E-9DAF-60E9-829D586045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971800"/>
            <a:ext cx="9144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211CA18-63F4-B72F-A14D-00587DCD81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11525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>
            <a:extLst>
              <a:ext uri="{FF2B5EF4-FFF2-40B4-BE49-F238E27FC236}">
                <a16:creationId xmlns:a16="http://schemas.microsoft.com/office/drawing/2014/main" id="{69807138-DE5E-8ECB-F2FB-253D44BBF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81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929DF2E3-BEA1-DB09-A59F-5ED7DD344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09B1F25F-1CF7-7CD0-C62E-35F02B18D6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93838"/>
            <a:ext cx="1152525" cy="102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81D481A2-9051-EBE1-3C19-05CB39F75F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75238"/>
            <a:ext cx="1762125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>
            <a:extLst>
              <a:ext uri="{FF2B5EF4-FFF2-40B4-BE49-F238E27FC236}">
                <a16:creationId xmlns:a16="http://schemas.microsoft.com/office/drawing/2014/main" id="{631ED3B4-E1A3-243F-EE36-4F1CAA386A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5737225"/>
            <a:ext cx="160972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9D5B5BE4-538F-BCA0-9529-EA0E568B85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429000"/>
            <a:ext cx="1981200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>
            <a:extLst>
              <a:ext uri="{FF2B5EF4-FFF2-40B4-BE49-F238E27FC236}">
                <a16:creationId xmlns:a16="http://schemas.microsoft.com/office/drawing/2014/main" id="{D8BF7023-6087-4E32-B59B-0D0F33870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88900"/>
            <a:ext cx="1533525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9FA34612-131D-7C3C-CF23-5F36F31B60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11525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>
            <a:extLst>
              <a:ext uri="{FF2B5EF4-FFF2-40B4-BE49-F238E27FC236}">
                <a16:creationId xmlns:a16="http://schemas.microsoft.com/office/drawing/2014/main" id="{A6A03E43-A050-01BB-0F0D-B5F77251B3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81200"/>
            <a:ext cx="11525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FF19320B-4AA7-C038-8A5E-F49CEF474A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664" y="1495926"/>
            <a:ext cx="11525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>
            <a:extLst>
              <a:ext uri="{FF2B5EF4-FFF2-40B4-BE49-F238E27FC236}">
                <a16:creationId xmlns:a16="http://schemas.microsoft.com/office/drawing/2014/main" id="{45A18BA0-518A-24B7-8EE5-44F5A2FDDF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447800"/>
            <a:ext cx="11525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ECD741E4-80DF-B2E8-23F3-F040C2CA83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9800"/>
            <a:ext cx="138112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>
            <a:extLst>
              <a:ext uri="{FF2B5EF4-FFF2-40B4-BE49-F238E27FC236}">
                <a16:creationId xmlns:a16="http://schemas.microsoft.com/office/drawing/2014/main" id="{C3A37B65-1DD6-0936-3CD2-9A4FE116B3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295400"/>
            <a:ext cx="11525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8AE676B1-EB1C-7C12-C2D6-83CF3CD96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>
            <a:extLst>
              <a:ext uri="{FF2B5EF4-FFF2-40B4-BE49-F238E27FC236}">
                <a16:creationId xmlns:a16="http://schemas.microsoft.com/office/drawing/2014/main" id="{9A4981C5-1A11-EE90-C511-886B2C87B5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138112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695DFEC6-BCDA-D55E-1B6A-6A64F83F3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7467600" y="304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4" name="Oval 44">
            <a:extLst>
              <a:ext uri="{FF2B5EF4-FFF2-40B4-BE49-F238E27FC236}">
                <a16:creationId xmlns:a16="http://schemas.microsoft.com/office/drawing/2014/main" id="{CEF3E19A-6DEE-D5A4-AF4A-03E3B7234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57200"/>
            <a:ext cx="7239000" cy="1905000"/>
          </a:xfrm>
          <a:prstGeom prst="ellipse">
            <a:avLst/>
          </a:prstGeom>
          <a:solidFill>
            <a:srgbClr val="00FFCC"/>
          </a:solidFill>
          <a:ln w="57150" cmpd="thinThick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18A592CD-3CA2-BD5A-B20D-1926CE21A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14638"/>
            <a:ext cx="746760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u="sng">
                <a:solidFill>
                  <a:srgbClr val="0000FF"/>
                </a:solidFill>
              </a:rPr>
              <a:t>Câu 1</a:t>
            </a:r>
            <a:r>
              <a:rPr lang="en-US" altLang="en-US" sz="2800" b="1" i="1">
                <a:solidFill>
                  <a:srgbClr val="0000FF"/>
                </a:solidFill>
              </a:rPr>
              <a:t>: Kết quả của phép chia  4 :  0,8  là </a:t>
            </a:r>
          </a:p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               A.        4</a:t>
            </a:r>
          </a:p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               B.        5</a:t>
            </a:r>
          </a:p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               C.        6 </a:t>
            </a:r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DDA138DB-1264-D597-3D8A-C009D15FF3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1219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Oval 7">
            <a:extLst>
              <a:ext uri="{FF2B5EF4-FFF2-40B4-BE49-F238E27FC236}">
                <a16:creationId xmlns:a16="http://schemas.microsoft.com/office/drawing/2014/main" id="{254B4412-4BD5-B194-4199-80CEF58DC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038600"/>
            <a:ext cx="6096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5368" name="Oval 8">
            <a:extLst>
              <a:ext uri="{FF2B5EF4-FFF2-40B4-BE49-F238E27FC236}">
                <a16:creationId xmlns:a16="http://schemas.microsoft.com/office/drawing/2014/main" id="{B8F5F91D-93D1-88DE-6BFB-0C14FCA0E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648200"/>
            <a:ext cx="1219200" cy="1524000"/>
          </a:xfrm>
          <a:prstGeom prst="ellipse">
            <a:avLst/>
          </a:prstGeom>
          <a:solidFill>
            <a:srgbClr val="00FFFF"/>
          </a:solidFill>
          <a:ln w="9525">
            <a:round/>
            <a:headEnd/>
            <a:tailEnd/>
          </a:ln>
          <a:effectLst/>
          <a:scene3d>
            <a:camera prst="legacyPerspective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15369" name="Group 9">
            <a:extLst>
              <a:ext uri="{FF2B5EF4-FFF2-40B4-BE49-F238E27FC236}">
                <a16:creationId xmlns:a16="http://schemas.microsoft.com/office/drawing/2014/main" id="{E20B6505-BC9E-20AB-4E11-1AF7635DBDF1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953000"/>
            <a:ext cx="762000" cy="914400"/>
            <a:chOff x="912" y="1200"/>
            <a:chExt cx="480" cy="576"/>
          </a:xfrm>
        </p:grpSpPr>
        <p:sp>
          <p:nvSpPr>
            <p:cNvPr id="15370" name="Oval 10">
              <a:extLst>
                <a:ext uri="{FF2B5EF4-FFF2-40B4-BE49-F238E27FC236}">
                  <a16:creationId xmlns:a16="http://schemas.microsoft.com/office/drawing/2014/main" id="{9F737C31-DDD9-14B0-52C8-DD1A9C3CC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Text Box 11">
              <a:extLst>
                <a:ext uri="{FF2B5EF4-FFF2-40B4-BE49-F238E27FC236}">
                  <a16:creationId xmlns:a16="http://schemas.microsoft.com/office/drawing/2014/main" id="{FBC0141A-60E4-7281-3F62-388AA13AA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10</a:t>
              </a:r>
            </a:p>
          </p:txBody>
        </p:sp>
      </p:grpSp>
      <p:grpSp>
        <p:nvGrpSpPr>
          <p:cNvPr id="15372" name="Group 12">
            <a:extLst>
              <a:ext uri="{FF2B5EF4-FFF2-40B4-BE49-F238E27FC236}">
                <a16:creationId xmlns:a16="http://schemas.microsoft.com/office/drawing/2014/main" id="{96C87CE0-51C2-973D-1703-F6B7274C2089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953000"/>
            <a:ext cx="762000" cy="914400"/>
            <a:chOff x="912" y="1200"/>
            <a:chExt cx="480" cy="576"/>
          </a:xfrm>
        </p:grpSpPr>
        <p:sp>
          <p:nvSpPr>
            <p:cNvPr id="15373" name="Oval 13">
              <a:extLst>
                <a:ext uri="{FF2B5EF4-FFF2-40B4-BE49-F238E27FC236}">
                  <a16:creationId xmlns:a16="http://schemas.microsoft.com/office/drawing/2014/main" id="{E3C83D74-8B72-3075-121B-64C772D2F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Text Box 14">
              <a:extLst>
                <a:ext uri="{FF2B5EF4-FFF2-40B4-BE49-F238E27FC236}">
                  <a16:creationId xmlns:a16="http://schemas.microsoft.com/office/drawing/2014/main" id="{86C432A2-D139-7129-F9A8-96FFD9125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9</a:t>
              </a:r>
            </a:p>
          </p:txBody>
        </p:sp>
      </p:grpSp>
      <p:grpSp>
        <p:nvGrpSpPr>
          <p:cNvPr id="15375" name="Group 15">
            <a:extLst>
              <a:ext uri="{FF2B5EF4-FFF2-40B4-BE49-F238E27FC236}">
                <a16:creationId xmlns:a16="http://schemas.microsoft.com/office/drawing/2014/main" id="{D5565FD9-6044-2B7A-8208-D9367EA5721D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953000"/>
            <a:ext cx="762000" cy="914400"/>
            <a:chOff x="912" y="1200"/>
            <a:chExt cx="480" cy="576"/>
          </a:xfrm>
        </p:grpSpPr>
        <p:sp>
          <p:nvSpPr>
            <p:cNvPr id="15376" name="Oval 16">
              <a:extLst>
                <a:ext uri="{FF2B5EF4-FFF2-40B4-BE49-F238E27FC236}">
                  <a16:creationId xmlns:a16="http://schemas.microsoft.com/office/drawing/2014/main" id="{3AD90361-D2C5-2993-6DE2-FC76913B7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Text Box 17">
              <a:extLst>
                <a:ext uri="{FF2B5EF4-FFF2-40B4-BE49-F238E27FC236}">
                  <a16:creationId xmlns:a16="http://schemas.microsoft.com/office/drawing/2014/main" id="{CAFCB36B-65E2-DCA3-3165-A31C8AF16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8</a:t>
              </a:r>
            </a:p>
          </p:txBody>
        </p:sp>
      </p:grpSp>
      <p:grpSp>
        <p:nvGrpSpPr>
          <p:cNvPr id="15378" name="Group 18">
            <a:extLst>
              <a:ext uri="{FF2B5EF4-FFF2-40B4-BE49-F238E27FC236}">
                <a16:creationId xmlns:a16="http://schemas.microsoft.com/office/drawing/2014/main" id="{03E2E69F-8D55-C53C-1D05-39427AF86AE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953000"/>
            <a:ext cx="762000" cy="914400"/>
            <a:chOff x="912" y="1200"/>
            <a:chExt cx="480" cy="576"/>
          </a:xfrm>
        </p:grpSpPr>
        <p:sp>
          <p:nvSpPr>
            <p:cNvPr id="15379" name="Oval 19">
              <a:extLst>
                <a:ext uri="{FF2B5EF4-FFF2-40B4-BE49-F238E27FC236}">
                  <a16:creationId xmlns:a16="http://schemas.microsoft.com/office/drawing/2014/main" id="{003CA6C3-03E6-AF3D-AED3-51558E514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Text Box 20">
              <a:extLst>
                <a:ext uri="{FF2B5EF4-FFF2-40B4-BE49-F238E27FC236}">
                  <a16:creationId xmlns:a16="http://schemas.microsoft.com/office/drawing/2014/main" id="{6DECDBE1-81F6-9B32-6505-82E3EB5623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7</a:t>
              </a:r>
            </a:p>
          </p:txBody>
        </p:sp>
      </p:grpSp>
      <p:grpSp>
        <p:nvGrpSpPr>
          <p:cNvPr id="15381" name="Group 21">
            <a:extLst>
              <a:ext uri="{FF2B5EF4-FFF2-40B4-BE49-F238E27FC236}">
                <a16:creationId xmlns:a16="http://schemas.microsoft.com/office/drawing/2014/main" id="{644F29A7-7AB8-5E6B-B09A-0E8278EDD6C4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953000"/>
            <a:ext cx="762000" cy="914400"/>
            <a:chOff x="912" y="1200"/>
            <a:chExt cx="480" cy="576"/>
          </a:xfrm>
        </p:grpSpPr>
        <p:sp>
          <p:nvSpPr>
            <p:cNvPr id="15382" name="Oval 22">
              <a:extLst>
                <a:ext uri="{FF2B5EF4-FFF2-40B4-BE49-F238E27FC236}">
                  <a16:creationId xmlns:a16="http://schemas.microsoft.com/office/drawing/2014/main" id="{05ED9CA5-6342-716F-EF9E-31C435D50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Text Box 23">
              <a:extLst>
                <a:ext uri="{FF2B5EF4-FFF2-40B4-BE49-F238E27FC236}">
                  <a16:creationId xmlns:a16="http://schemas.microsoft.com/office/drawing/2014/main" id="{F2388C5F-7C98-8C0D-1B19-F269C92CB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6</a:t>
              </a:r>
            </a:p>
          </p:txBody>
        </p:sp>
      </p:grpSp>
      <p:grpSp>
        <p:nvGrpSpPr>
          <p:cNvPr id="15384" name="Group 24">
            <a:extLst>
              <a:ext uri="{FF2B5EF4-FFF2-40B4-BE49-F238E27FC236}">
                <a16:creationId xmlns:a16="http://schemas.microsoft.com/office/drawing/2014/main" id="{3EA058B2-4236-118C-1C0B-9E71ACF152B1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953000"/>
            <a:ext cx="762000" cy="914400"/>
            <a:chOff x="912" y="1200"/>
            <a:chExt cx="480" cy="576"/>
          </a:xfrm>
        </p:grpSpPr>
        <p:sp>
          <p:nvSpPr>
            <p:cNvPr id="15385" name="Oval 25">
              <a:extLst>
                <a:ext uri="{FF2B5EF4-FFF2-40B4-BE49-F238E27FC236}">
                  <a16:creationId xmlns:a16="http://schemas.microsoft.com/office/drawing/2014/main" id="{74FC7379-80BD-B679-2C05-F60E2F270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Text Box 26">
              <a:extLst>
                <a:ext uri="{FF2B5EF4-FFF2-40B4-BE49-F238E27FC236}">
                  <a16:creationId xmlns:a16="http://schemas.microsoft.com/office/drawing/2014/main" id="{17963672-B835-67E1-01B5-CA1C811C1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5</a:t>
              </a:r>
            </a:p>
          </p:txBody>
        </p:sp>
      </p:grpSp>
      <p:grpSp>
        <p:nvGrpSpPr>
          <p:cNvPr id="15387" name="Group 27">
            <a:extLst>
              <a:ext uri="{FF2B5EF4-FFF2-40B4-BE49-F238E27FC236}">
                <a16:creationId xmlns:a16="http://schemas.microsoft.com/office/drawing/2014/main" id="{095BBC5C-F03A-460B-150B-1BF237C472D0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953000"/>
            <a:ext cx="762000" cy="914400"/>
            <a:chOff x="912" y="1200"/>
            <a:chExt cx="480" cy="576"/>
          </a:xfrm>
        </p:grpSpPr>
        <p:sp>
          <p:nvSpPr>
            <p:cNvPr id="15388" name="Oval 28">
              <a:extLst>
                <a:ext uri="{FF2B5EF4-FFF2-40B4-BE49-F238E27FC236}">
                  <a16:creationId xmlns:a16="http://schemas.microsoft.com/office/drawing/2014/main" id="{A18A5DCF-BD4A-28AA-1135-A8CB467DD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Text Box 29">
              <a:extLst>
                <a:ext uri="{FF2B5EF4-FFF2-40B4-BE49-F238E27FC236}">
                  <a16:creationId xmlns:a16="http://schemas.microsoft.com/office/drawing/2014/main" id="{7082D692-7E51-4780-7E66-D85C638A6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4</a:t>
              </a:r>
            </a:p>
          </p:txBody>
        </p:sp>
      </p:grpSp>
      <p:grpSp>
        <p:nvGrpSpPr>
          <p:cNvPr id="15390" name="Group 30">
            <a:extLst>
              <a:ext uri="{FF2B5EF4-FFF2-40B4-BE49-F238E27FC236}">
                <a16:creationId xmlns:a16="http://schemas.microsoft.com/office/drawing/2014/main" id="{A68F2FE3-F3B7-6B64-A662-83C158F91F9F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953000"/>
            <a:ext cx="762000" cy="914400"/>
            <a:chOff x="912" y="1200"/>
            <a:chExt cx="480" cy="576"/>
          </a:xfrm>
        </p:grpSpPr>
        <p:sp>
          <p:nvSpPr>
            <p:cNvPr id="15391" name="Oval 31">
              <a:extLst>
                <a:ext uri="{FF2B5EF4-FFF2-40B4-BE49-F238E27FC236}">
                  <a16:creationId xmlns:a16="http://schemas.microsoft.com/office/drawing/2014/main" id="{56721646-9EC0-8119-4773-A36DEE35C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Text Box 32">
              <a:extLst>
                <a:ext uri="{FF2B5EF4-FFF2-40B4-BE49-F238E27FC236}">
                  <a16:creationId xmlns:a16="http://schemas.microsoft.com/office/drawing/2014/main" id="{16768A41-30C2-724C-9528-7D9629150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15393" name="Group 33">
            <a:extLst>
              <a:ext uri="{FF2B5EF4-FFF2-40B4-BE49-F238E27FC236}">
                <a16:creationId xmlns:a16="http://schemas.microsoft.com/office/drawing/2014/main" id="{3BAA33DC-39DE-9B0F-B194-1E06DBB2CB5C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953000"/>
            <a:ext cx="762000" cy="914400"/>
            <a:chOff x="912" y="1200"/>
            <a:chExt cx="480" cy="576"/>
          </a:xfrm>
        </p:grpSpPr>
        <p:sp>
          <p:nvSpPr>
            <p:cNvPr id="15394" name="Oval 34">
              <a:extLst>
                <a:ext uri="{FF2B5EF4-FFF2-40B4-BE49-F238E27FC236}">
                  <a16:creationId xmlns:a16="http://schemas.microsoft.com/office/drawing/2014/main" id="{747BC393-52CF-9370-D410-75339CA28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Text Box 35">
              <a:extLst>
                <a:ext uri="{FF2B5EF4-FFF2-40B4-BE49-F238E27FC236}">
                  <a16:creationId xmlns:a16="http://schemas.microsoft.com/office/drawing/2014/main" id="{89FB0BFC-047A-466D-6548-2A142D72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5396" name="Group 36">
            <a:extLst>
              <a:ext uri="{FF2B5EF4-FFF2-40B4-BE49-F238E27FC236}">
                <a16:creationId xmlns:a16="http://schemas.microsoft.com/office/drawing/2014/main" id="{DF7FA460-24E6-0460-7209-714A8D4C40BA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953000"/>
            <a:ext cx="762000" cy="914400"/>
            <a:chOff x="912" y="1200"/>
            <a:chExt cx="480" cy="576"/>
          </a:xfrm>
        </p:grpSpPr>
        <p:sp>
          <p:nvSpPr>
            <p:cNvPr id="15397" name="Oval 37">
              <a:extLst>
                <a:ext uri="{FF2B5EF4-FFF2-40B4-BE49-F238E27FC236}">
                  <a16:creationId xmlns:a16="http://schemas.microsoft.com/office/drawing/2014/main" id="{496D6B66-00E4-2CAA-8FEE-7D8110FCD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Text Box 38">
              <a:extLst>
                <a:ext uri="{FF2B5EF4-FFF2-40B4-BE49-F238E27FC236}">
                  <a16:creationId xmlns:a16="http://schemas.microsoft.com/office/drawing/2014/main" id="{A5A836EF-10DC-D16C-5B92-3E46D0E6D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5399" name="Group 39">
            <a:extLst>
              <a:ext uri="{FF2B5EF4-FFF2-40B4-BE49-F238E27FC236}">
                <a16:creationId xmlns:a16="http://schemas.microsoft.com/office/drawing/2014/main" id="{58C8C2E1-AF7D-C7FC-5DCA-1DE72BF6FD86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4953000"/>
            <a:ext cx="762000" cy="914400"/>
            <a:chOff x="912" y="1200"/>
            <a:chExt cx="480" cy="576"/>
          </a:xfrm>
        </p:grpSpPr>
        <p:sp>
          <p:nvSpPr>
            <p:cNvPr id="15400" name="Oval 40">
              <a:extLst>
                <a:ext uri="{FF2B5EF4-FFF2-40B4-BE49-F238E27FC236}">
                  <a16:creationId xmlns:a16="http://schemas.microsoft.com/office/drawing/2014/main" id="{EFF0DED7-91A1-5153-589E-D4111E516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Text Box 41">
              <a:extLst>
                <a:ext uri="{FF2B5EF4-FFF2-40B4-BE49-F238E27FC236}">
                  <a16:creationId xmlns:a16="http://schemas.microsoft.com/office/drawing/2014/main" id="{6A0CA26F-194F-8C69-E7C5-72D11D3A8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0</a:t>
              </a:r>
            </a:p>
          </p:txBody>
        </p:sp>
      </p:grpSp>
      <p:sp>
        <p:nvSpPr>
          <p:cNvPr id="15402" name="Oval 42">
            <a:extLst>
              <a:ext uri="{FF2B5EF4-FFF2-40B4-BE49-F238E27FC236}">
                <a16:creationId xmlns:a16="http://schemas.microsoft.com/office/drawing/2014/main" id="{46F6CB5E-9211-AEA5-B71F-C566CA792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572000"/>
            <a:ext cx="1447800" cy="16764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BẮT ĐẦU</a:t>
            </a:r>
          </a:p>
        </p:txBody>
      </p:sp>
      <p:pic>
        <p:nvPicPr>
          <p:cNvPr id="15403" name="Picture 43">
            <a:extLst>
              <a:ext uri="{FF2B5EF4-FFF2-40B4-BE49-F238E27FC236}">
                <a16:creationId xmlns:a16="http://schemas.microsoft.com/office/drawing/2014/main" id="{E99FE815-5EB4-A464-A2C6-8CE0DCEC85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6248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05" name="Picture 45">
            <a:extLst>
              <a:ext uri="{FF2B5EF4-FFF2-40B4-BE49-F238E27FC236}">
                <a16:creationId xmlns:a16="http://schemas.microsoft.com/office/drawing/2014/main" id="{9BCE4B97-30AE-25DA-AFDF-E29099023E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1295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7" grpId="0" animBg="1"/>
      <p:bldP spid="154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>
            <a:extLst>
              <a:ext uri="{FF2B5EF4-FFF2-40B4-BE49-F238E27FC236}">
                <a16:creationId xmlns:a16="http://schemas.microsoft.com/office/drawing/2014/main" id="{FD8300FF-DDE1-3CD0-0583-79733A978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509838"/>
            <a:ext cx="746760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u="sng">
                <a:solidFill>
                  <a:srgbClr val="0000FF"/>
                </a:solidFill>
              </a:rPr>
              <a:t>Câu 2</a:t>
            </a:r>
            <a:r>
              <a:rPr lang="en-US" altLang="en-US" sz="2800" b="1" i="1">
                <a:solidFill>
                  <a:srgbClr val="0000FF"/>
                </a:solidFill>
              </a:rPr>
              <a:t>: Kết quả của phép chia  3,5 :  0,5  là </a:t>
            </a:r>
          </a:p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               A.        5</a:t>
            </a:r>
          </a:p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               B.        6</a:t>
            </a:r>
          </a:p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               C.        7 </a:t>
            </a:r>
          </a:p>
        </p:txBody>
      </p:sp>
      <p:sp>
        <p:nvSpPr>
          <p:cNvPr id="16390" name="Oval 6">
            <a:extLst>
              <a:ext uri="{FF2B5EF4-FFF2-40B4-BE49-F238E27FC236}">
                <a16:creationId xmlns:a16="http://schemas.microsoft.com/office/drawing/2014/main" id="{4A30DDB4-653D-E2D6-2CDD-AC6AD0CC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4343400"/>
            <a:ext cx="6096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6391" name="Oval 7">
            <a:extLst>
              <a:ext uri="{FF2B5EF4-FFF2-40B4-BE49-F238E27FC236}">
                <a16:creationId xmlns:a16="http://schemas.microsoft.com/office/drawing/2014/main" id="{1C7FF9EE-8FC9-CF91-0339-C202AF7D1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495800"/>
            <a:ext cx="1219200" cy="1524000"/>
          </a:xfrm>
          <a:prstGeom prst="ellipse">
            <a:avLst/>
          </a:prstGeom>
          <a:solidFill>
            <a:srgbClr val="00FFFF"/>
          </a:solidFill>
          <a:ln w="9525">
            <a:round/>
            <a:headEnd/>
            <a:tailEnd/>
          </a:ln>
          <a:effectLst/>
          <a:scene3d>
            <a:camera prst="legacyPerspective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16392" name="Group 8">
            <a:extLst>
              <a:ext uri="{FF2B5EF4-FFF2-40B4-BE49-F238E27FC236}">
                <a16:creationId xmlns:a16="http://schemas.microsoft.com/office/drawing/2014/main" id="{1B1811C4-A63C-E8D1-68E7-6D0D58C95870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762000" cy="914400"/>
            <a:chOff x="912" y="1200"/>
            <a:chExt cx="480" cy="576"/>
          </a:xfrm>
        </p:grpSpPr>
        <p:sp>
          <p:nvSpPr>
            <p:cNvPr id="16393" name="Oval 9">
              <a:extLst>
                <a:ext uri="{FF2B5EF4-FFF2-40B4-BE49-F238E27FC236}">
                  <a16:creationId xmlns:a16="http://schemas.microsoft.com/office/drawing/2014/main" id="{3CF68251-6C22-CCDF-BD29-58DDAC68E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Text Box 10">
              <a:extLst>
                <a:ext uri="{FF2B5EF4-FFF2-40B4-BE49-F238E27FC236}">
                  <a16:creationId xmlns:a16="http://schemas.microsoft.com/office/drawing/2014/main" id="{71A85D68-60BD-D22C-0B12-64F85875A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10</a:t>
              </a:r>
            </a:p>
          </p:txBody>
        </p:sp>
      </p:grpSp>
      <p:grpSp>
        <p:nvGrpSpPr>
          <p:cNvPr id="16395" name="Group 11">
            <a:extLst>
              <a:ext uri="{FF2B5EF4-FFF2-40B4-BE49-F238E27FC236}">
                <a16:creationId xmlns:a16="http://schemas.microsoft.com/office/drawing/2014/main" id="{66B1D61B-37C1-6135-DE7B-3EA9A5349318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762000" cy="914400"/>
            <a:chOff x="912" y="1200"/>
            <a:chExt cx="480" cy="576"/>
          </a:xfrm>
        </p:grpSpPr>
        <p:sp>
          <p:nvSpPr>
            <p:cNvPr id="16396" name="Oval 12">
              <a:extLst>
                <a:ext uri="{FF2B5EF4-FFF2-40B4-BE49-F238E27FC236}">
                  <a16:creationId xmlns:a16="http://schemas.microsoft.com/office/drawing/2014/main" id="{F78D9BBA-9F35-CF42-52A2-6CC82D3EA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Text Box 13">
              <a:extLst>
                <a:ext uri="{FF2B5EF4-FFF2-40B4-BE49-F238E27FC236}">
                  <a16:creationId xmlns:a16="http://schemas.microsoft.com/office/drawing/2014/main" id="{053680ED-11A5-AA85-9016-C5032E9511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9</a:t>
              </a:r>
            </a:p>
          </p:txBody>
        </p:sp>
      </p:grpSp>
      <p:grpSp>
        <p:nvGrpSpPr>
          <p:cNvPr id="16398" name="Group 14">
            <a:extLst>
              <a:ext uri="{FF2B5EF4-FFF2-40B4-BE49-F238E27FC236}">
                <a16:creationId xmlns:a16="http://schemas.microsoft.com/office/drawing/2014/main" id="{28C9E7BE-389C-AAD9-67B5-8496BABBD2C8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762000" cy="914400"/>
            <a:chOff x="912" y="1200"/>
            <a:chExt cx="480" cy="576"/>
          </a:xfrm>
        </p:grpSpPr>
        <p:sp>
          <p:nvSpPr>
            <p:cNvPr id="16399" name="Oval 15">
              <a:extLst>
                <a:ext uri="{FF2B5EF4-FFF2-40B4-BE49-F238E27FC236}">
                  <a16:creationId xmlns:a16="http://schemas.microsoft.com/office/drawing/2014/main" id="{599282E4-B313-D6F7-B441-3A8EB03F8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Text Box 16">
              <a:extLst>
                <a:ext uri="{FF2B5EF4-FFF2-40B4-BE49-F238E27FC236}">
                  <a16:creationId xmlns:a16="http://schemas.microsoft.com/office/drawing/2014/main" id="{544A4B78-F258-2FF7-E92B-C98A67737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8</a:t>
              </a:r>
            </a:p>
          </p:txBody>
        </p:sp>
      </p:grpSp>
      <p:grpSp>
        <p:nvGrpSpPr>
          <p:cNvPr id="16401" name="Group 17">
            <a:extLst>
              <a:ext uri="{FF2B5EF4-FFF2-40B4-BE49-F238E27FC236}">
                <a16:creationId xmlns:a16="http://schemas.microsoft.com/office/drawing/2014/main" id="{8A8DD86C-0E1A-6A65-D98B-A84769F43D2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762000" cy="914400"/>
            <a:chOff x="912" y="1200"/>
            <a:chExt cx="480" cy="576"/>
          </a:xfrm>
        </p:grpSpPr>
        <p:sp>
          <p:nvSpPr>
            <p:cNvPr id="16402" name="Oval 18">
              <a:extLst>
                <a:ext uri="{FF2B5EF4-FFF2-40B4-BE49-F238E27FC236}">
                  <a16:creationId xmlns:a16="http://schemas.microsoft.com/office/drawing/2014/main" id="{163407D0-2A30-BF4D-2143-D61C56D95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Text Box 19">
              <a:extLst>
                <a:ext uri="{FF2B5EF4-FFF2-40B4-BE49-F238E27FC236}">
                  <a16:creationId xmlns:a16="http://schemas.microsoft.com/office/drawing/2014/main" id="{A8A4974D-13BC-3A93-271A-88AAE8FD3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7</a:t>
              </a:r>
            </a:p>
          </p:txBody>
        </p:sp>
      </p:grpSp>
      <p:grpSp>
        <p:nvGrpSpPr>
          <p:cNvPr id="16404" name="Group 20">
            <a:extLst>
              <a:ext uri="{FF2B5EF4-FFF2-40B4-BE49-F238E27FC236}">
                <a16:creationId xmlns:a16="http://schemas.microsoft.com/office/drawing/2014/main" id="{5D516749-9357-0189-DFE8-9CF198B7F91C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762000" cy="914400"/>
            <a:chOff x="912" y="1200"/>
            <a:chExt cx="480" cy="576"/>
          </a:xfrm>
        </p:grpSpPr>
        <p:sp>
          <p:nvSpPr>
            <p:cNvPr id="16405" name="Oval 21">
              <a:extLst>
                <a:ext uri="{FF2B5EF4-FFF2-40B4-BE49-F238E27FC236}">
                  <a16:creationId xmlns:a16="http://schemas.microsoft.com/office/drawing/2014/main" id="{762416D1-437C-3018-4723-40CBE7B8E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Text Box 22">
              <a:extLst>
                <a:ext uri="{FF2B5EF4-FFF2-40B4-BE49-F238E27FC236}">
                  <a16:creationId xmlns:a16="http://schemas.microsoft.com/office/drawing/2014/main" id="{27AEF54C-0748-B3DA-E389-B042D6C19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6</a:t>
              </a:r>
            </a:p>
          </p:txBody>
        </p:sp>
      </p:grpSp>
      <p:grpSp>
        <p:nvGrpSpPr>
          <p:cNvPr id="16407" name="Group 23">
            <a:extLst>
              <a:ext uri="{FF2B5EF4-FFF2-40B4-BE49-F238E27FC236}">
                <a16:creationId xmlns:a16="http://schemas.microsoft.com/office/drawing/2014/main" id="{75097836-B26D-64C8-7470-2A6507EFF499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762000" cy="914400"/>
            <a:chOff x="912" y="1200"/>
            <a:chExt cx="480" cy="576"/>
          </a:xfrm>
        </p:grpSpPr>
        <p:sp>
          <p:nvSpPr>
            <p:cNvPr id="16408" name="Oval 24">
              <a:extLst>
                <a:ext uri="{FF2B5EF4-FFF2-40B4-BE49-F238E27FC236}">
                  <a16:creationId xmlns:a16="http://schemas.microsoft.com/office/drawing/2014/main" id="{F196C06A-665C-28EB-E54D-B1C62350F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Text Box 25">
              <a:extLst>
                <a:ext uri="{FF2B5EF4-FFF2-40B4-BE49-F238E27FC236}">
                  <a16:creationId xmlns:a16="http://schemas.microsoft.com/office/drawing/2014/main" id="{CD8684C9-3E2C-B624-FB83-F56632D5C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5</a:t>
              </a:r>
            </a:p>
          </p:txBody>
        </p:sp>
      </p:grpSp>
      <p:grpSp>
        <p:nvGrpSpPr>
          <p:cNvPr id="16410" name="Group 26">
            <a:extLst>
              <a:ext uri="{FF2B5EF4-FFF2-40B4-BE49-F238E27FC236}">
                <a16:creationId xmlns:a16="http://schemas.microsoft.com/office/drawing/2014/main" id="{4952DEB3-BB0E-FEF3-6CC5-D1C5A4F970AE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762000" cy="914400"/>
            <a:chOff x="912" y="1200"/>
            <a:chExt cx="480" cy="576"/>
          </a:xfrm>
        </p:grpSpPr>
        <p:sp>
          <p:nvSpPr>
            <p:cNvPr id="16411" name="Oval 27">
              <a:extLst>
                <a:ext uri="{FF2B5EF4-FFF2-40B4-BE49-F238E27FC236}">
                  <a16:creationId xmlns:a16="http://schemas.microsoft.com/office/drawing/2014/main" id="{1B99E639-90C0-0BDD-65E8-598D3FE9D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Text Box 28">
              <a:extLst>
                <a:ext uri="{FF2B5EF4-FFF2-40B4-BE49-F238E27FC236}">
                  <a16:creationId xmlns:a16="http://schemas.microsoft.com/office/drawing/2014/main" id="{44C241A5-8852-A38E-7E42-27BDA25B4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4</a:t>
              </a:r>
            </a:p>
          </p:txBody>
        </p:sp>
      </p:grpSp>
      <p:grpSp>
        <p:nvGrpSpPr>
          <p:cNvPr id="16413" name="Group 29">
            <a:extLst>
              <a:ext uri="{FF2B5EF4-FFF2-40B4-BE49-F238E27FC236}">
                <a16:creationId xmlns:a16="http://schemas.microsoft.com/office/drawing/2014/main" id="{09B84894-D51C-85E6-0677-2FA7F1780B0C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762000" cy="914400"/>
            <a:chOff x="912" y="1200"/>
            <a:chExt cx="480" cy="576"/>
          </a:xfrm>
        </p:grpSpPr>
        <p:sp>
          <p:nvSpPr>
            <p:cNvPr id="16414" name="Oval 30">
              <a:extLst>
                <a:ext uri="{FF2B5EF4-FFF2-40B4-BE49-F238E27FC236}">
                  <a16:creationId xmlns:a16="http://schemas.microsoft.com/office/drawing/2014/main" id="{686D43AD-1763-1AA4-81E4-F6919DAF8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Text Box 31">
              <a:extLst>
                <a:ext uri="{FF2B5EF4-FFF2-40B4-BE49-F238E27FC236}">
                  <a16:creationId xmlns:a16="http://schemas.microsoft.com/office/drawing/2014/main" id="{270C1EB2-E54D-6F92-C4DE-FF9DE5656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16416" name="Group 32">
            <a:extLst>
              <a:ext uri="{FF2B5EF4-FFF2-40B4-BE49-F238E27FC236}">
                <a16:creationId xmlns:a16="http://schemas.microsoft.com/office/drawing/2014/main" id="{761AC472-C4AF-9663-D30F-9E223C860582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762000" cy="914400"/>
            <a:chOff x="912" y="1200"/>
            <a:chExt cx="480" cy="576"/>
          </a:xfrm>
        </p:grpSpPr>
        <p:sp>
          <p:nvSpPr>
            <p:cNvPr id="16417" name="Oval 33">
              <a:extLst>
                <a:ext uri="{FF2B5EF4-FFF2-40B4-BE49-F238E27FC236}">
                  <a16:creationId xmlns:a16="http://schemas.microsoft.com/office/drawing/2014/main" id="{8E1594E6-6A22-2B6A-091D-863E06477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8" name="Text Box 34">
              <a:extLst>
                <a:ext uri="{FF2B5EF4-FFF2-40B4-BE49-F238E27FC236}">
                  <a16:creationId xmlns:a16="http://schemas.microsoft.com/office/drawing/2014/main" id="{9A16AEFE-723C-43B3-347B-D10E77961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6419" name="Group 35">
            <a:extLst>
              <a:ext uri="{FF2B5EF4-FFF2-40B4-BE49-F238E27FC236}">
                <a16:creationId xmlns:a16="http://schemas.microsoft.com/office/drawing/2014/main" id="{62FB1F8F-6731-4D80-DFB6-51E8704AE925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762000" cy="914400"/>
            <a:chOff x="912" y="1200"/>
            <a:chExt cx="480" cy="576"/>
          </a:xfrm>
        </p:grpSpPr>
        <p:sp>
          <p:nvSpPr>
            <p:cNvPr id="16420" name="Oval 36">
              <a:extLst>
                <a:ext uri="{FF2B5EF4-FFF2-40B4-BE49-F238E27FC236}">
                  <a16:creationId xmlns:a16="http://schemas.microsoft.com/office/drawing/2014/main" id="{1657FD85-83CE-8D0A-8F75-C85D610EB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1" name="Text Box 37">
              <a:extLst>
                <a:ext uri="{FF2B5EF4-FFF2-40B4-BE49-F238E27FC236}">
                  <a16:creationId xmlns:a16="http://schemas.microsoft.com/office/drawing/2014/main" id="{2EFBDAA6-50E8-3152-2721-B89B4279F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6422" name="Group 38">
            <a:extLst>
              <a:ext uri="{FF2B5EF4-FFF2-40B4-BE49-F238E27FC236}">
                <a16:creationId xmlns:a16="http://schemas.microsoft.com/office/drawing/2014/main" id="{333AC606-2D7D-B969-A2CB-B08ABF6C9D75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800600"/>
            <a:ext cx="762000" cy="914400"/>
            <a:chOff x="912" y="1200"/>
            <a:chExt cx="480" cy="576"/>
          </a:xfrm>
        </p:grpSpPr>
        <p:sp>
          <p:nvSpPr>
            <p:cNvPr id="16423" name="Oval 39">
              <a:extLst>
                <a:ext uri="{FF2B5EF4-FFF2-40B4-BE49-F238E27FC236}">
                  <a16:creationId xmlns:a16="http://schemas.microsoft.com/office/drawing/2014/main" id="{0FD54E28-E0C0-3042-44EE-4FD9F5E68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Text Box 40">
              <a:extLst>
                <a:ext uri="{FF2B5EF4-FFF2-40B4-BE49-F238E27FC236}">
                  <a16:creationId xmlns:a16="http://schemas.microsoft.com/office/drawing/2014/main" id="{FF7A38BC-4C22-12D2-7A5F-129A91368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0</a:t>
              </a:r>
            </a:p>
          </p:txBody>
        </p:sp>
      </p:grpSp>
      <p:sp>
        <p:nvSpPr>
          <p:cNvPr id="16425" name="Oval 41">
            <a:extLst>
              <a:ext uri="{FF2B5EF4-FFF2-40B4-BE49-F238E27FC236}">
                <a16:creationId xmlns:a16="http://schemas.microsoft.com/office/drawing/2014/main" id="{344EA556-E6F4-37E0-C25B-C4CDBD5E8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419600"/>
            <a:ext cx="1447800" cy="16764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BẮT ĐẦU</a:t>
            </a:r>
          </a:p>
        </p:txBody>
      </p:sp>
      <p:sp>
        <p:nvSpPr>
          <p:cNvPr id="16426" name="Oval 42">
            <a:extLst>
              <a:ext uri="{FF2B5EF4-FFF2-40B4-BE49-F238E27FC236}">
                <a16:creationId xmlns:a16="http://schemas.microsoft.com/office/drawing/2014/main" id="{AFDCDCB5-83A4-B583-0317-C2C1EC00D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90500"/>
            <a:ext cx="7239000" cy="1905000"/>
          </a:xfrm>
          <a:prstGeom prst="ellipse">
            <a:avLst/>
          </a:prstGeom>
          <a:solidFill>
            <a:srgbClr val="00FFCC"/>
          </a:solidFill>
          <a:ln w="57150" cmpd="thinThick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427" name="Picture 43">
            <a:extLst>
              <a:ext uri="{FF2B5EF4-FFF2-40B4-BE49-F238E27FC236}">
                <a16:creationId xmlns:a16="http://schemas.microsoft.com/office/drawing/2014/main" id="{62CC536C-786D-AC3A-7D7E-4DBDAA43AA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1219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8" name="Picture 44">
            <a:extLst>
              <a:ext uri="{FF2B5EF4-FFF2-40B4-BE49-F238E27FC236}">
                <a16:creationId xmlns:a16="http://schemas.microsoft.com/office/drawing/2014/main" id="{2BB78C47-CB84-AD30-F20D-CFC7DAF26B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"/>
            <a:ext cx="6248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9" name="Picture 45">
            <a:extLst>
              <a:ext uri="{FF2B5EF4-FFF2-40B4-BE49-F238E27FC236}">
                <a16:creationId xmlns:a16="http://schemas.microsoft.com/office/drawing/2014/main" id="{0BF7C81F-7D08-9065-E574-41D5316A0D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1295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animBg="1"/>
      <p:bldP spid="164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>
            <a:extLst>
              <a:ext uri="{FF2B5EF4-FFF2-40B4-BE49-F238E27FC236}">
                <a16:creationId xmlns:a16="http://schemas.microsoft.com/office/drawing/2014/main" id="{740FA2D9-ABF5-1BC9-400D-2A37E6633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62238"/>
            <a:ext cx="746760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u="sng">
                <a:solidFill>
                  <a:srgbClr val="0000FF"/>
                </a:solidFill>
              </a:rPr>
              <a:t>Câu 3</a:t>
            </a:r>
            <a:r>
              <a:rPr lang="en-US" altLang="en-US" sz="2800" b="1" i="1">
                <a:solidFill>
                  <a:srgbClr val="0000FF"/>
                </a:solidFill>
              </a:rPr>
              <a:t>: Phép chia  2,52  :  1,2  có kết quả là </a:t>
            </a:r>
          </a:p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               A.        2,1</a:t>
            </a:r>
          </a:p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               B.        1,2</a:t>
            </a:r>
          </a:p>
          <a:p>
            <a:pPr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               C.        21 </a:t>
            </a:r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id="{D39140F2-760D-DD37-70FD-7F63AA6D9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3200400"/>
            <a:ext cx="6096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7450" name="Oval 42">
            <a:extLst>
              <a:ext uri="{FF2B5EF4-FFF2-40B4-BE49-F238E27FC236}">
                <a16:creationId xmlns:a16="http://schemas.microsoft.com/office/drawing/2014/main" id="{32F42270-0FEC-625D-951A-292B99999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495800"/>
            <a:ext cx="1219200" cy="1524000"/>
          </a:xfrm>
          <a:prstGeom prst="ellipse">
            <a:avLst/>
          </a:prstGeom>
          <a:solidFill>
            <a:srgbClr val="00FFFF"/>
          </a:solidFill>
          <a:ln w="9525">
            <a:round/>
            <a:headEnd/>
            <a:tailEnd/>
          </a:ln>
          <a:effectLst/>
          <a:scene3d>
            <a:camera prst="legacyPerspectiveRigh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17451" name="Group 43">
            <a:extLst>
              <a:ext uri="{FF2B5EF4-FFF2-40B4-BE49-F238E27FC236}">
                <a16:creationId xmlns:a16="http://schemas.microsoft.com/office/drawing/2014/main" id="{C07F3D59-CE94-852A-11BE-DF76E54CF846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800600"/>
            <a:ext cx="762000" cy="914400"/>
            <a:chOff x="912" y="1200"/>
            <a:chExt cx="480" cy="576"/>
          </a:xfrm>
        </p:grpSpPr>
        <p:sp>
          <p:nvSpPr>
            <p:cNvPr id="17452" name="Oval 44">
              <a:extLst>
                <a:ext uri="{FF2B5EF4-FFF2-40B4-BE49-F238E27FC236}">
                  <a16:creationId xmlns:a16="http://schemas.microsoft.com/office/drawing/2014/main" id="{52E40D46-C79D-ADA6-6A57-6475D2FB9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Text Box 45">
              <a:extLst>
                <a:ext uri="{FF2B5EF4-FFF2-40B4-BE49-F238E27FC236}">
                  <a16:creationId xmlns:a16="http://schemas.microsoft.com/office/drawing/2014/main" id="{2880A6D0-BBD2-7441-825E-8F9B3B566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10</a:t>
              </a:r>
            </a:p>
          </p:txBody>
        </p:sp>
      </p:grpSp>
      <p:grpSp>
        <p:nvGrpSpPr>
          <p:cNvPr id="17454" name="Group 46">
            <a:extLst>
              <a:ext uri="{FF2B5EF4-FFF2-40B4-BE49-F238E27FC236}">
                <a16:creationId xmlns:a16="http://schemas.microsoft.com/office/drawing/2014/main" id="{F45D0E30-D6A1-FF13-B4BD-028BF9CF1E97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800600"/>
            <a:ext cx="762000" cy="914400"/>
            <a:chOff x="912" y="1200"/>
            <a:chExt cx="480" cy="576"/>
          </a:xfrm>
        </p:grpSpPr>
        <p:sp>
          <p:nvSpPr>
            <p:cNvPr id="17455" name="Oval 47">
              <a:extLst>
                <a:ext uri="{FF2B5EF4-FFF2-40B4-BE49-F238E27FC236}">
                  <a16:creationId xmlns:a16="http://schemas.microsoft.com/office/drawing/2014/main" id="{3B77AB80-2FE3-14BB-6240-27564FF8E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Text Box 48">
              <a:extLst>
                <a:ext uri="{FF2B5EF4-FFF2-40B4-BE49-F238E27FC236}">
                  <a16:creationId xmlns:a16="http://schemas.microsoft.com/office/drawing/2014/main" id="{877C6B60-AE96-DA1B-1CAD-4121F2F11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9</a:t>
              </a:r>
            </a:p>
          </p:txBody>
        </p:sp>
      </p:grpSp>
      <p:grpSp>
        <p:nvGrpSpPr>
          <p:cNvPr id="17457" name="Group 49">
            <a:extLst>
              <a:ext uri="{FF2B5EF4-FFF2-40B4-BE49-F238E27FC236}">
                <a16:creationId xmlns:a16="http://schemas.microsoft.com/office/drawing/2014/main" id="{1084E0C1-61BC-337F-2E3D-2E7309A2BC1A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800600"/>
            <a:ext cx="762000" cy="914400"/>
            <a:chOff x="912" y="1200"/>
            <a:chExt cx="480" cy="576"/>
          </a:xfrm>
        </p:grpSpPr>
        <p:sp>
          <p:nvSpPr>
            <p:cNvPr id="17458" name="Oval 50">
              <a:extLst>
                <a:ext uri="{FF2B5EF4-FFF2-40B4-BE49-F238E27FC236}">
                  <a16:creationId xmlns:a16="http://schemas.microsoft.com/office/drawing/2014/main" id="{10DEC05B-82F7-C926-155D-043410568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Text Box 51">
              <a:extLst>
                <a:ext uri="{FF2B5EF4-FFF2-40B4-BE49-F238E27FC236}">
                  <a16:creationId xmlns:a16="http://schemas.microsoft.com/office/drawing/2014/main" id="{28FBA0AF-BAE1-B0DE-7BED-D44B482C7D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8</a:t>
              </a:r>
            </a:p>
          </p:txBody>
        </p:sp>
      </p:grpSp>
      <p:grpSp>
        <p:nvGrpSpPr>
          <p:cNvPr id="17460" name="Group 52">
            <a:extLst>
              <a:ext uri="{FF2B5EF4-FFF2-40B4-BE49-F238E27FC236}">
                <a16:creationId xmlns:a16="http://schemas.microsoft.com/office/drawing/2014/main" id="{AC7726A5-869A-3301-8BBB-A3E6E27039D4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800600"/>
            <a:ext cx="762000" cy="914400"/>
            <a:chOff x="912" y="1200"/>
            <a:chExt cx="480" cy="576"/>
          </a:xfrm>
        </p:grpSpPr>
        <p:sp>
          <p:nvSpPr>
            <p:cNvPr id="17461" name="Oval 53">
              <a:extLst>
                <a:ext uri="{FF2B5EF4-FFF2-40B4-BE49-F238E27FC236}">
                  <a16:creationId xmlns:a16="http://schemas.microsoft.com/office/drawing/2014/main" id="{AEED0E0A-3FB2-2D03-0D27-121475E1C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Text Box 54">
              <a:extLst>
                <a:ext uri="{FF2B5EF4-FFF2-40B4-BE49-F238E27FC236}">
                  <a16:creationId xmlns:a16="http://schemas.microsoft.com/office/drawing/2014/main" id="{E16530EB-1296-233F-3B01-07EB894B9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7</a:t>
              </a:r>
            </a:p>
          </p:txBody>
        </p:sp>
      </p:grpSp>
      <p:grpSp>
        <p:nvGrpSpPr>
          <p:cNvPr id="17463" name="Group 55">
            <a:extLst>
              <a:ext uri="{FF2B5EF4-FFF2-40B4-BE49-F238E27FC236}">
                <a16:creationId xmlns:a16="http://schemas.microsoft.com/office/drawing/2014/main" id="{DB0C7B2F-3254-C049-CEB6-52D32F030954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800600"/>
            <a:ext cx="762000" cy="914400"/>
            <a:chOff x="912" y="1200"/>
            <a:chExt cx="480" cy="576"/>
          </a:xfrm>
        </p:grpSpPr>
        <p:sp>
          <p:nvSpPr>
            <p:cNvPr id="17464" name="Oval 56">
              <a:extLst>
                <a:ext uri="{FF2B5EF4-FFF2-40B4-BE49-F238E27FC236}">
                  <a16:creationId xmlns:a16="http://schemas.microsoft.com/office/drawing/2014/main" id="{63A020BA-0A9E-C920-A810-51A5677B6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Text Box 57">
              <a:extLst>
                <a:ext uri="{FF2B5EF4-FFF2-40B4-BE49-F238E27FC236}">
                  <a16:creationId xmlns:a16="http://schemas.microsoft.com/office/drawing/2014/main" id="{F0154747-EA5A-7BEA-FD27-714C33366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6</a:t>
              </a:r>
            </a:p>
          </p:txBody>
        </p:sp>
      </p:grpSp>
      <p:grpSp>
        <p:nvGrpSpPr>
          <p:cNvPr id="17466" name="Group 58">
            <a:extLst>
              <a:ext uri="{FF2B5EF4-FFF2-40B4-BE49-F238E27FC236}">
                <a16:creationId xmlns:a16="http://schemas.microsoft.com/office/drawing/2014/main" id="{681EB879-F8A5-E265-B1F9-12EE65EACD85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800600"/>
            <a:ext cx="762000" cy="914400"/>
            <a:chOff x="912" y="1200"/>
            <a:chExt cx="480" cy="576"/>
          </a:xfrm>
        </p:grpSpPr>
        <p:sp>
          <p:nvSpPr>
            <p:cNvPr id="17467" name="Oval 59">
              <a:extLst>
                <a:ext uri="{FF2B5EF4-FFF2-40B4-BE49-F238E27FC236}">
                  <a16:creationId xmlns:a16="http://schemas.microsoft.com/office/drawing/2014/main" id="{1F06BF7B-0557-3CC9-0C17-D745FDDBC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8" name="Text Box 60">
              <a:extLst>
                <a:ext uri="{FF2B5EF4-FFF2-40B4-BE49-F238E27FC236}">
                  <a16:creationId xmlns:a16="http://schemas.microsoft.com/office/drawing/2014/main" id="{393F7CBA-5F1A-089A-6FB2-200A9509C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5</a:t>
              </a:r>
            </a:p>
          </p:txBody>
        </p:sp>
      </p:grpSp>
      <p:grpSp>
        <p:nvGrpSpPr>
          <p:cNvPr id="17469" name="Group 61">
            <a:extLst>
              <a:ext uri="{FF2B5EF4-FFF2-40B4-BE49-F238E27FC236}">
                <a16:creationId xmlns:a16="http://schemas.microsoft.com/office/drawing/2014/main" id="{268B023F-00FF-687C-9D9F-9490A546EDFC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800600"/>
            <a:ext cx="762000" cy="914400"/>
            <a:chOff x="912" y="1200"/>
            <a:chExt cx="480" cy="576"/>
          </a:xfrm>
        </p:grpSpPr>
        <p:sp>
          <p:nvSpPr>
            <p:cNvPr id="17470" name="Oval 62">
              <a:extLst>
                <a:ext uri="{FF2B5EF4-FFF2-40B4-BE49-F238E27FC236}">
                  <a16:creationId xmlns:a16="http://schemas.microsoft.com/office/drawing/2014/main" id="{A7C76CB8-49C5-C994-3570-C0C8E250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1" name="Text Box 63">
              <a:extLst>
                <a:ext uri="{FF2B5EF4-FFF2-40B4-BE49-F238E27FC236}">
                  <a16:creationId xmlns:a16="http://schemas.microsoft.com/office/drawing/2014/main" id="{E6202760-503C-B0C2-4336-9B9B84DD2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4</a:t>
              </a:r>
            </a:p>
          </p:txBody>
        </p:sp>
      </p:grpSp>
      <p:grpSp>
        <p:nvGrpSpPr>
          <p:cNvPr id="17472" name="Group 64">
            <a:extLst>
              <a:ext uri="{FF2B5EF4-FFF2-40B4-BE49-F238E27FC236}">
                <a16:creationId xmlns:a16="http://schemas.microsoft.com/office/drawing/2014/main" id="{21FEF8AE-8F3C-845C-8FA8-25B486335DC3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800600"/>
            <a:ext cx="762000" cy="914400"/>
            <a:chOff x="912" y="1200"/>
            <a:chExt cx="480" cy="576"/>
          </a:xfrm>
        </p:grpSpPr>
        <p:sp>
          <p:nvSpPr>
            <p:cNvPr id="17473" name="Oval 65">
              <a:extLst>
                <a:ext uri="{FF2B5EF4-FFF2-40B4-BE49-F238E27FC236}">
                  <a16:creationId xmlns:a16="http://schemas.microsoft.com/office/drawing/2014/main" id="{ADC85569-E774-6B3B-9571-76C0A8E11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4" name="Text Box 66">
              <a:extLst>
                <a:ext uri="{FF2B5EF4-FFF2-40B4-BE49-F238E27FC236}">
                  <a16:creationId xmlns:a16="http://schemas.microsoft.com/office/drawing/2014/main" id="{DBD7E20A-8B87-6327-C195-A778F2045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17475" name="Group 67">
            <a:extLst>
              <a:ext uri="{FF2B5EF4-FFF2-40B4-BE49-F238E27FC236}">
                <a16:creationId xmlns:a16="http://schemas.microsoft.com/office/drawing/2014/main" id="{99CFB769-00EB-A70D-A370-451DA720355F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800600"/>
            <a:ext cx="762000" cy="914400"/>
            <a:chOff x="912" y="1200"/>
            <a:chExt cx="480" cy="576"/>
          </a:xfrm>
        </p:grpSpPr>
        <p:sp>
          <p:nvSpPr>
            <p:cNvPr id="17476" name="Oval 68">
              <a:extLst>
                <a:ext uri="{FF2B5EF4-FFF2-40B4-BE49-F238E27FC236}">
                  <a16:creationId xmlns:a16="http://schemas.microsoft.com/office/drawing/2014/main" id="{56AC6627-6FC4-E17D-16A2-73714FFAD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7" name="Text Box 69">
              <a:extLst>
                <a:ext uri="{FF2B5EF4-FFF2-40B4-BE49-F238E27FC236}">
                  <a16:creationId xmlns:a16="http://schemas.microsoft.com/office/drawing/2014/main" id="{4AA80432-ECFB-1654-D8C8-4334B35E7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7478" name="Group 70">
            <a:extLst>
              <a:ext uri="{FF2B5EF4-FFF2-40B4-BE49-F238E27FC236}">
                <a16:creationId xmlns:a16="http://schemas.microsoft.com/office/drawing/2014/main" id="{3C64B3A8-5B23-6045-510E-13310271DB6C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800600"/>
            <a:ext cx="762000" cy="914400"/>
            <a:chOff x="912" y="1200"/>
            <a:chExt cx="480" cy="576"/>
          </a:xfrm>
        </p:grpSpPr>
        <p:sp>
          <p:nvSpPr>
            <p:cNvPr id="17479" name="Oval 71">
              <a:extLst>
                <a:ext uri="{FF2B5EF4-FFF2-40B4-BE49-F238E27FC236}">
                  <a16:creationId xmlns:a16="http://schemas.microsoft.com/office/drawing/2014/main" id="{42EEE2F5-6ADF-0806-93EB-149A5DE40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0" name="Text Box 72">
              <a:extLst>
                <a:ext uri="{FF2B5EF4-FFF2-40B4-BE49-F238E27FC236}">
                  <a16:creationId xmlns:a16="http://schemas.microsoft.com/office/drawing/2014/main" id="{9B945957-2CAC-6B51-3248-5D1948478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7481" name="Group 73">
            <a:extLst>
              <a:ext uri="{FF2B5EF4-FFF2-40B4-BE49-F238E27FC236}">
                <a16:creationId xmlns:a16="http://schemas.microsoft.com/office/drawing/2014/main" id="{8BB3E192-03C4-3E30-89AE-0F763C7D128C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800600"/>
            <a:ext cx="762000" cy="914400"/>
            <a:chOff x="912" y="1200"/>
            <a:chExt cx="480" cy="576"/>
          </a:xfrm>
        </p:grpSpPr>
        <p:sp>
          <p:nvSpPr>
            <p:cNvPr id="17482" name="Oval 74">
              <a:extLst>
                <a:ext uri="{FF2B5EF4-FFF2-40B4-BE49-F238E27FC236}">
                  <a16:creationId xmlns:a16="http://schemas.microsoft.com/office/drawing/2014/main" id="{EAF9B4B7-999B-BA7F-523B-499994A6E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00"/>
              <a:ext cx="480" cy="576"/>
            </a:xfrm>
            <a:prstGeom prst="ellipse">
              <a:avLst/>
            </a:prstGeom>
            <a:solidFill>
              <a:schemeClr val="accent2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2021404" algn="ctr" rotWithShape="0">
                      <a:srgbClr val="FFFF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3" name="Text Box 75">
              <a:extLst>
                <a:ext uri="{FF2B5EF4-FFF2-40B4-BE49-F238E27FC236}">
                  <a16:creationId xmlns:a16="http://schemas.microsoft.com/office/drawing/2014/main" id="{7C7694F4-A555-2B07-0F81-CC20D9ED3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31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00"/>
                  </a:solidFill>
                </a:rPr>
                <a:t>0</a:t>
              </a:r>
            </a:p>
          </p:txBody>
        </p:sp>
      </p:grpSp>
      <p:sp>
        <p:nvSpPr>
          <p:cNvPr id="17484" name="Oval 76">
            <a:extLst>
              <a:ext uri="{FF2B5EF4-FFF2-40B4-BE49-F238E27FC236}">
                <a16:creationId xmlns:a16="http://schemas.microsoft.com/office/drawing/2014/main" id="{74672BAB-8B91-240C-0246-A13C561A8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419600"/>
            <a:ext cx="1447800" cy="16764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/>
              <a:t>BẮT ĐẦU</a:t>
            </a:r>
          </a:p>
        </p:txBody>
      </p:sp>
      <p:sp>
        <p:nvSpPr>
          <p:cNvPr id="17485" name="Oval 77">
            <a:extLst>
              <a:ext uri="{FF2B5EF4-FFF2-40B4-BE49-F238E27FC236}">
                <a16:creationId xmlns:a16="http://schemas.microsoft.com/office/drawing/2014/main" id="{214B8C2B-9712-7555-1070-873BC7BE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57200"/>
            <a:ext cx="7239000" cy="1905000"/>
          </a:xfrm>
          <a:prstGeom prst="ellipse">
            <a:avLst/>
          </a:prstGeom>
          <a:solidFill>
            <a:srgbClr val="00FFCC"/>
          </a:solidFill>
          <a:ln w="57150" cmpd="thinThick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86" name="Picture 78">
            <a:extLst>
              <a:ext uri="{FF2B5EF4-FFF2-40B4-BE49-F238E27FC236}">
                <a16:creationId xmlns:a16="http://schemas.microsoft.com/office/drawing/2014/main" id="{40269C94-D0AE-57AD-DAFB-23C8D51F8E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1219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87" name="Picture 79">
            <a:extLst>
              <a:ext uri="{FF2B5EF4-FFF2-40B4-BE49-F238E27FC236}">
                <a16:creationId xmlns:a16="http://schemas.microsoft.com/office/drawing/2014/main" id="{663DF69C-4D6E-2FF1-2402-3480058525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6248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88" name="Picture 80">
            <a:extLst>
              <a:ext uri="{FF2B5EF4-FFF2-40B4-BE49-F238E27FC236}">
                <a16:creationId xmlns:a16="http://schemas.microsoft.com/office/drawing/2014/main" id="{7512F8F6-9302-6136-B82C-F211D99F17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1371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 animBg="1"/>
      <p:bldP spid="174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>
            <a:extLst>
              <a:ext uri="{FF2B5EF4-FFF2-40B4-BE49-F238E27FC236}">
                <a16:creationId xmlns:a16="http://schemas.microsoft.com/office/drawing/2014/main" id="{7C9E4E19-C43A-C9EB-010F-78C38D654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924800" cy="528638"/>
          </a:xfrm>
          <a:prstGeom prst="rect">
            <a:avLst/>
          </a:prstGeom>
          <a:solidFill>
            <a:srgbClr val="FEFEA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Chia một số thập phân cho một số thập phân</a:t>
            </a:r>
          </a:p>
        </p:txBody>
      </p:sp>
      <p:sp>
        <p:nvSpPr>
          <p:cNvPr id="13331" name="Text Box 19">
            <a:extLst>
              <a:ext uri="{FF2B5EF4-FFF2-40B4-BE49-F238E27FC236}">
                <a16:creationId xmlns:a16="http://schemas.microsoft.com/office/drawing/2014/main" id="{08E8C0F7-977D-36DE-B676-44CF0A06F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3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u="sng">
                <a:solidFill>
                  <a:srgbClr val="0000FF"/>
                </a:solidFill>
              </a:rPr>
              <a:t>Toán</a:t>
            </a:r>
            <a:endParaRPr lang="en-US" altLang="en-US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B067DF28-A225-54B3-B873-6FE01CF6C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659063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87A41582-8F57-3552-C7DA-F6B8F6C98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0484" name="WordArt 4">
            <a:extLst>
              <a:ext uri="{FF2B5EF4-FFF2-40B4-BE49-F238E27FC236}">
                <a16:creationId xmlns:a16="http://schemas.microsoft.com/office/drawing/2014/main" id="{716E90E9-34A2-E935-B062-03C707F7B3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-228600"/>
            <a:ext cx="8039100" cy="3124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 cùng các em sức khoẻ</a:t>
            </a:r>
          </a:p>
        </p:txBody>
      </p:sp>
      <p:sp>
        <p:nvSpPr>
          <p:cNvPr id="20485" name="WordArt 5">
            <a:extLst>
              <a:ext uri="{FF2B5EF4-FFF2-40B4-BE49-F238E27FC236}">
                <a16:creationId xmlns:a16="http://schemas.microsoft.com/office/drawing/2014/main" id="{F8896671-C41F-8960-580C-13A5334E46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4724400"/>
            <a:ext cx="6400800" cy="1219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>
            <a:extLst>
              <a:ext uri="{FF2B5EF4-FFF2-40B4-BE49-F238E27FC236}">
                <a16:creationId xmlns:a16="http://schemas.microsoft.com/office/drawing/2014/main" id="{C0404A09-5CE6-760B-789E-6C5B53075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371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u="sng">
                <a:solidFill>
                  <a:srgbClr val="0000FF"/>
                </a:solidFill>
              </a:rPr>
              <a:t>Bài cũ</a:t>
            </a:r>
            <a:r>
              <a:rPr lang="en-US" altLang="en-US" sz="2400" b="1" i="1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35B9C4A3-5F81-A8CB-8008-4D4D9B5FE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  Muốn chia một số tự nhiên cho một số thập phân ta làm thế nào ?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C0C99712-47B1-DD09-A7B5-7EEF405DF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7543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  </a:t>
            </a:r>
            <a:r>
              <a:rPr lang="en-US" altLang="en-US" sz="2400" b="1" i="1" err="1">
                <a:solidFill>
                  <a:srgbClr val="0000FF"/>
                </a:solidFill>
                <a:latin typeface="Arial"/>
                <a:cs typeface="Arial"/>
              </a:rPr>
              <a:t>Muốn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chia </a:t>
            </a:r>
            <a:r>
              <a:rPr lang="en-US" altLang="en-US" sz="2400" b="1" i="1" err="1">
                <a:solidFill>
                  <a:srgbClr val="0000FF"/>
                </a:solidFill>
                <a:latin typeface="Arial"/>
                <a:cs typeface="Arial"/>
              </a:rPr>
              <a:t>một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err="1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err="1">
                <a:solidFill>
                  <a:srgbClr val="0000FF"/>
                </a:solidFill>
                <a:latin typeface="Arial"/>
                <a:cs typeface="Arial"/>
              </a:rPr>
              <a:t>tự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err="1">
                <a:solidFill>
                  <a:srgbClr val="0000FF"/>
                </a:solidFill>
                <a:latin typeface="Arial"/>
                <a:cs typeface="Arial"/>
              </a:rPr>
              <a:t>nhiên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err="1">
                <a:solidFill>
                  <a:srgbClr val="0000FF"/>
                </a:solidFill>
                <a:latin typeface="Arial"/>
                <a:cs typeface="Arial"/>
              </a:rPr>
              <a:t>cho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err="1">
                <a:solidFill>
                  <a:srgbClr val="0000FF"/>
                </a:solidFill>
                <a:latin typeface="Arial"/>
                <a:cs typeface="Arial"/>
              </a:rPr>
              <a:t>một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err="1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err="1">
                <a:solidFill>
                  <a:srgbClr val="0000FF"/>
                </a:solidFill>
                <a:latin typeface="Arial"/>
                <a:cs typeface="Arial"/>
              </a:rPr>
              <a:t>thập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err="1">
                <a:solidFill>
                  <a:srgbClr val="0000FF"/>
                </a:solidFill>
                <a:latin typeface="Arial"/>
                <a:cs typeface="Arial"/>
              </a:rPr>
              <a:t>phân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ta </a:t>
            </a:r>
            <a:r>
              <a:rPr lang="en-US" altLang="en-US" sz="2400" b="1" i="1" err="1">
                <a:solidFill>
                  <a:srgbClr val="0000FF"/>
                </a:solidFill>
                <a:latin typeface="Arial"/>
                <a:cs typeface="Arial"/>
              </a:rPr>
              <a:t>làm</a:t>
            </a:r>
            <a:r>
              <a:rPr lang="en-US" altLang="en-US" sz="2400" b="1" i="1">
                <a:solidFill>
                  <a:srgbClr val="0000FF"/>
                </a:solidFill>
                <a:latin typeface="Arial"/>
                <a:cs typeface="Arial"/>
              </a:rPr>
              <a:t> 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   -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Đếm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xem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bao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nhiêu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chữ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ở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phần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thập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phân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của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chia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thì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chuyển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dấu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phẩy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ở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bị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chia sang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bên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phải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bấy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nhiêu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chữ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.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   -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Bỏ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dấu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phẩy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ở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chia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rồi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thực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hiện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phép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chia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như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chia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cho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số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tự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/>
                <a:cs typeface="Arial"/>
              </a:rPr>
              <a:t>nhiên</a:t>
            </a:r>
            <a:r>
              <a:rPr lang="en-US" altLang="en-US" sz="2400" b="1" i="1" dirty="0">
                <a:solidFill>
                  <a:srgbClr val="0000FF"/>
                </a:solidFill>
                <a:latin typeface="Arial"/>
                <a:cs typeface="Arial"/>
              </a:rPr>
              <a:t> .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AE243584-07D8-E94D-7678-7A73E91FF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3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u="sng">
                <a:solidFill>
                  <a:srgbClr val="0000FF"/>
                </a:solidFill>
              </a:rPr>
              <a:t>Toán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4" grpId="1"/>
      <p:bldP spid="225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>
            <a:extLst>
              <a:ext uri="{FF2B5EF4-FFF2-40B4-BE49-F238E27FC236}">
                <a16:creationId xmlns:a16="http://schemas.microsoft.com/office/drawing/2014/main" id="{806DCE10-90F1-78EC-DC7D-8387AA811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371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u="sng">
                <a:solidFill>
                  <a:srgbClr val="0000FF"/>
                </a:solidFill>
              </a:rPr>
              <a:t>Bài cũ</a:t>
            </a:r>
            <a:r>
              <a:rPr lang="en-US" altLang="en-US" sz="2400" b="1" i="1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22DCEA68-AAF2-0F17-09D7-CD19AB770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792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i="1" u="sng">
                <a:solidFill>
                  <a:srgbClr val="0000FF"/>
                </a:solidFill>
              </a:rPr>
              <a:t>Bài 3</a:t>
            </a:r>
            <a:r>
              <a:rPr lang="en-US" altLang="en-US" sz="2400" b="1" i="1">
                <a:solidFill>
                  <a:srgbClr val="0000FF"/>
                </a:solidFill>
              </a:rPr>
              <a:t>: Thùng to có 21 lít dầu , thùng bé có 15 lít dầu . Số dầu đó được chứa vào các chai như nhau , mỗi chai có 0,75 lít . Hỏi có tất cả bao nhiêu chai dầu ?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DB38F367-1EFD-6371-CCB7-7B23B8647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0"/>
            <a:ext cx="45720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                </a:t>
            </a:r>
            <a:r>
              <a:rPr lang="en-US" altLang="en-US" sz="2400" b="1" i="1" u="sng">
                <a:solidFill>
                  <a:srgbClr val="0000FF"/>
                </a:solidFill>
              </a:rPr>
              <a:t>Bài giải 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Số lít dầu ở cả hai thùng là :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     21  +  15  =  36 ( lít )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Số chai dầu có là :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     36  :  0,75 =  48 ( chai )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                   </a:t>
            </a:r>
            <a:r>
              <a:rPr lang="en-US" altLang="en-US" sz="2400" b="1" i="1" u="sng">
                <a:solidFill>
                  <a:srgbClr val="0000FF"/>
                </a:solidFill>
              </a:rPr>
              <a:t>Đáp số</a:t>
            </a:r>
            <a:r>
              <a:rPr lang="en-US" altLang="en-US" sz="2400" b="1" i="1">
                <a:solidFill>
                  <a:srgbClr val="0000FF"/>
                </a:solidFill>
              </a:rPr>
              <a:t> :  48 chai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09AF93E5-E2AF-C141-518A-D0ADAE27E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3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u="sng">
                <a:solidFill>
                  <a:srgbClr val="0000FF"/>
                </a:solidFill>
              </a:rPr>
              <a:t>Toán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3D3F7FAE-F97C-B47A-BFEE-80762C43D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7924800" cy="547688"/>
          </a:xfrm>
          <a:prstGeom prst="rect">
            <a:avLst/>
          </a:prstGeom>
          <a:solidFill>
            <a:srgbClr val="FEFEA0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Chia một số thập phân cho một số thập phân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28393E14-A243-C4A0-CD81-95B6FFA63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7467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</a:rPr>
              <a:t>a) </a:t>
            </a:r>
            <a:r>
              <a:rPr lang="en-US" altLang="en-US" sz="2400" b="1" u="sng">
                <a:solidFill>
                  <a:srgbClr val="800000"/>
                </a:solidFill>
              </a:rPr>
              <a:t>Ví dụ 1</a:t>
            </a:r>
            <a:r>
              <a:rPr lang="en-US" altLang="en-US" sz="2400" b="1">
                <a:solidFill>
                  <a:srgbClr val="800000"/>
                </a:solidFill>
              </a:rPr>
              <a:t>:</a:t>
            </a:r>
            <a:r>
              <a:rPr lang="en-US" altLang="en-US" sz="2400" b="1" i="1">
                <a:solidFill>
                  <a:srgbClr val="0000FF"/>
                </a:solidFill>
              </a:rPr>
              <a:t> Một thanh sắt dài 6,2 dm cân nặng 23,56 kg . Hỏi 1 dm của thanh sắt đó cân nặng bao nhiêu ki-lô-gam ?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C2EE9E98-FBF9-A958-3E69-A05CA81F2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421063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Ta phải thực hiện phép chia :  23,56 : 6,2 = ? ( kg )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02E25C5F-0189-FE45-F9F1-9E13E0A06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038600"/>
            <a:ext cx="7162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Ta có:        23,56 : 6,2 = ( 23,56 x 10 ) : ( 6,2 x 10 ) </a:t>
            </a:r>
          </a:p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                   23,56 : 6,2 = 235,6  :  62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27D9ED13-1D08-C85C-F43B-0E7ADC451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572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= 3,8 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498FDD96-A870-F3A4-D500-CE7F74F5C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3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u="sng">
                <a:solidFill>
                  <a:srgbClr val="0000FF"/>
                </a:solidFill>
              </a:rPr>
              <a:t>Toán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9" grpId="0"/>
      <p:bldP spid="3080" grpId="0"/>
      <p:bldP spid="3081" grpId="0"/>
      <p:bldP spid="30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>
            <a:extLst>
              <a:ext uri="{FF2B5EF4-FFF2-40B4-BE49-F238E27FC236}">
                <a16:creationId xmlns:a16="http://schemas.microsoft.com/office/drawing/2014/main" id="{CD92E94D-0552-A3CF-376B-FEE65F4F5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924800" cy="528638"/>
          </a:xfrm>
          <a:prstGeom prst="rect">
            <a:avLst/>
          </a:prstGeom>
          <a:solidFill>
            <a:srgbClr val="FEFEA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Chia một số thập phân cho một số thập phân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6505FC3A-5F0D-1CFF-1849-2C8F01068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81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800000"/>
                </a:solidFill>
              </a:rPr>
              <a:t>a)</a:t>
            </a:r>
            <a:r>
              <a:rPr lang="en-US" altLang="en-US" sz="2400" b="1" i="1" u="sng">
                <a:solidFill>
                  <a:srgbClr val="800000"/>
                </a:solidFill>
              </a:rPr>
              <a:t>Ví dụ 1</a:t>
            </a:r>
            <a:r>
              <a:rPr lang="en-US" altLang="en-US" sz="2400" b="1" i="1">
                <a:solidFill>
                  <a:srgbClr val="800000"/>
                </a:solidFill>
              </a:rPr>
              <a:t>: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2B3223ED-9C2C-775A-F4C5-3373C30A2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38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23,56</a:t>
            </a:r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1DA9C23D-C20F-FB22-5E71-584F44DB3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438400"/>
            <a:ext cx="0" cy="1143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013D083F-5CC8-486A-27CF-2A86CBD6B0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895600"/>
            <a:ext cx="990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FBD5D074-B924-5F87-6A1F-3D39F08B6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3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6,2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E0462A05-DA3D-E3F3-B54B-C8A895A6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454275"/>
            <a:ext cx="495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* Phần thập phân của số 6,2 có một chữ số .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F73DA1DF-EAA7-37DE-3B13-80FA8BD01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276600"/>
            <a:ext cx="487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*Chuyển dấu phẩy của số 23,56 sang bên phải một chữ số được 235,6 ; bỏ dấu phẩy ở số 6,2 được 62 .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02D36530-C130-1694-4581-1E40D3F6E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8006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* Thực hiện phép chia 235,6 : 62 .</a:t>
            </a:r>
          </a:p>
        </p:txBody>
      </p:sp>
      <p:sp>
        <p:nvSpPr>
          <p:cNvPr id="4113" name="Line 17">
            <a:extLst>
              <a:ext uri="{FF2B5EF4-FFF2-40B4-BE49-F238E27FC236}">
                <a16:creationId xmlns:a16="http://schemas.microsoft.com/office/drawing/2014/main" id="{B6035AAE-A7F7-4ADC-173D-22B181E68C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590800"/>
            <a:ext cx="0" cy="2590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68369358-36D1-8F6A-5C75-41D15C8D8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3" y="24384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4116" name="Line 20">
            <a:extLst>
              <a:ext uri="{FF2B5EF4-FFF2-40B4-BE49-F238E27FC236}">
                <a16:creationId xmlns:a16="http://schemas.microsoft.com/office/drawing/2014/main" id="{76E8006E-9F16-E6A3-0395-D606225DA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2747963"/>
            <a:ext cx="762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Line 21">
            <a:extLst>
              <a:ext uri="{FF2B5EF4-FFF2-40B4-BE49-F238E27FC236}">
                <a16:creationId xmlns:a16="http://schemas.microsoft.com/office/drawing/2014/main" id="{B15019BA-F746-D8F9-2F27-8BA7D0B5B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4575" y="2752725"/>
            <a:ext cx="762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0DE68374-5FA0-A3FE-A507-2EC28BAE9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95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8F72D9B6-64B8-2DB6-36E1-E8EB0B723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2895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BE486E30-3F38-FA8E-5C83-58192A370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95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3636DA00-489D-1ED5-86CF-4A09F044B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2895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3D2C5E82-7053-4123-2B93-F957833BC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81D94954-BC56-1935-6D3F-0F9CEE16D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28956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4124" name="Text Box 28">
            <a:extLst>
              <a:ext uri="{FF2B5EF4-FFF2-40B4-BE49-F238E27FC236}">
                <a16:creationId xmlns:a16="http://schemas.microsoft.com/office/drawing/2014/main" id="{0449D442-5E3A-129D-338E-A508481C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3276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125" name="Text Box 29">
            <a:extLst>
              <a:ext uri="{FF2B5EF4-FFF2-40B4-BE49-F238E27FC236}">
                <a16:creationId xmlns:a16="http://schemas.microsoft.com/office/drawing/2014/main" id="{FE2D820E-0CDA-AFFC-427A-048E7F85A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32766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id="{EBBC2D8F-026B-B0A0-BE01-0B8252E0D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816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Vậy : 23,56 : 6,2 = 3,8 ( kg )</a:t>
            </a:r>
          </a:p>
        </p:txBody>
      </p:sp>
      <p:sp>
        <p:nvSpPr>
          <p:cNvPr id="4127" name="Text Box 31">
            <a:extLst>
              <a:ext uri="{FF2B5EF4-FFF2-40B4-BE49-F238E27FC236}">
                <a16:creationId xmlns:a16="http://schemas.microsoft.com/office/drawing/2014/main" id="{CA7E04D1-4C47-F495-A7D5-9A07B8CD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95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(kg)</a:t>
            </a:r>
          </a:p>
        </p:txBody>
      </p:sp>
      <p:sp>
        <p:nvSpPr>
          <p:cNvPr id="4128" name="Text Box 32">
            <a:extLst>
              <a:ext uri="{FF2B5EF4-FFF2-40B4-BE49-F238E27FC236}">
                <a16:creationId xmlns:a16="http://schemas.microsoft.com/office/drawing/2014/main" id="{04A59238-105A-2EDA-AAF1-7A77A313D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388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800000"/>
                </a:solidFill>
              </a:rPr>
              <a:t>b)</a:t>
            </a:r>
            <a:r>
              <a:rPr lang="en-US" altLang="en-US" sz="2400" b="1" i="1" u="sng">
                <a:solidFill>
                  <a:srgbClr val="800000"/>
                </a:solidFill>
              </a:rPr>
              <a:t>Ví dụ 2</a:t>
            </a:r>
            <a:r>
              <a:rPr lang="en-US" altLang="en-US" sz="2400" b="1" i="1">
                <a:solidFill>
                  <a:srgbClr val="800000"/>
                </a:solidFill>
              </a:rPr>
              <a:t> :</a:t>
            </a:r>
            <a:r>
              <a:rPr lang="en-US" altLang="en-US" sz="2400" b="1" i="1">
                <a:solidFill>
                  <a:srgbClr val="0000FF"/>
                </a:solidFill>
              </a:rPr>
              <a:t>     82,55  :  1,27  =  ?</a:t>
            </a:r>
          </a:p>
        </p:txBody>
      </p:sp>
      <p:sp>
        <p:nvSpPr>
          <p:cNvPr id="4129" name="Text Box 33">
            <a:extLst>
              <a:ext uri="{FF2B5EF4-FFF2-40B4-BE49-F238E27FC236}">
                <a16:creationId xmlns:a16="http://schemas.microsoft.com/office/drawing/2014/main" id="{C088382B-3498-D209-51C9-61A7B70AE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3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u="sng">
                <a:solidFill>
                  <a:srgbClr val="0000FF"/>
                </a:solidFill>
              </a:rPr>
              <a:t>Toán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9" grpId="0"/>
      <p:bldP spid="4110" grpId="0"/>
      <p:bldP spid="4111" grpId="0"/>
      <p:bldP spid="4112" grpId="0"/>
      <p:bldP spid="4115" grpId="0"/>
      <p:bldP spid="4118" grpId="0"/>
      <p:bldP spid="4119" grpId="0"/>
      <p:bldP spid="4120" grpId="0"/>
      <p:bldP spid="4121" grpId="0"/>
      <p:bldP spid="4122" grpId="0"/>
      <p:bldP spid="4123" grpId="0"/>
      <p:bldP spid="4124" grpId="0"/>
      <p:bldP spid="4125" grpId="0"/>
      <p:bldP spid="4126" grpId="0"/>
      <p:bldP spid="4127" grpId="0"/>
      <p:bldP spid="4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AC1A3BAB-6BA3-B7C7-12BB-8DCDF0E11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38288"/>
            <a:ext cx="7924800" cy="528637"/>
          </a:xfrm>
          <a:prstGeom prst="rect">
            <a:avLst/>
          </a:prstGeom>
          <a:solidFill>
            <a:srgbClr val="FEFEA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Chia một số thập phân cho một số thập phân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59C2D786-25A8-8189-BD6F-98E01D955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971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82,55</a:t>
            </a:r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A89C4C30-B7F7-60AB-D273-229AE7837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971800"/>
            <a:ext cx="0" cy="1143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0789C564-779C-D6CA-E5AA-6D9BF05A8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429000"/>
            <a:ext cx="990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C71A4F7C-E399-5C07-C2CE-033F9D18F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971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1,27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002AED11-C345-A698-902E-7D497ABE9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867025"/>
            <a:ext cx="5105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* Phần thập phân của hai số 82,55 và 1,27 cùng</a:t>
            </a:r>
            <a:r>
              <a:rPr lang="en-US" altLang="en-US" b="1" i="1"/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có hai chữ số ; bỏ dấu phẩy ở hai số đó được 8255 và 127 .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3EFC0536-94FB-4C07-E0B9-DB44266B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4958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* Thực hiện phép chia 8255 : 127 .</a:t>
            </a:r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484740BD-3BDD-6C54-45A4-CCC0CD407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971800"/>
            <a:ext cx="0" cy="1905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>
            <a:extLst>
              <a:ext uri="{FF2B5EF4-FFF2-40B4-BE49-F238E27FC236}">
                <a16:creationId xmlns:a16="http://schemas.microsoft.com/office/drawing/2014/main" id="{692B4A37-85B6-0526-7AC9-52EC9C702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3025" y="3281363"/>
            <a:ext cx="762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65FFCDE4-DF93-6BB4-5E54-9111C6BD5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4575" y="3286125"/>
            <a:ext cx="762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id="{CD549180-5251-0063-3270-F43E91920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429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C683E54B-1807-DD8A-B8FF-A2E5690CF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3352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779C5774-3701-7CEA-4490-E18DD77AD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352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4355" name="Text Box 19">
            <a:extLst>
              <a:ext uri="{FF2B5EF4-FFF2-40B4-BE49-F238E27FC236}">
                <a16:creationId xmlns:a16="http://schemas.microsoft.com/office/drawing/2014/main" id="{2AEF7F70-7DC2-230B-B9F1-23C720918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3352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4357" name="Text Box 21">
            <a:extLst>
              <a:ext uri="{FF2B5EF4-FFF2-40B4-BE49-F238E27FC236}">
                <a16:creationId xmlns:a16="http://schemas.microsoft.com/office/drawing/2014/main" id="{6637D086-222D-94F9-5BAC-7E8D87D20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3429000"/>
            <a:ext cx="442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i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4358" name="Text Box 22">
            <a:extLst>
              <a:ext uri="{FF2B5EF4-FFF2-40B4-BE49-F238E27FC236}">
                <a16:creationId xmlns:a16="http://schemas.microsoft.com/office/drawing/2014/main" id="{6D50D5DC-A62B-246C-574A-5BF492361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3733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799CE8D9-5CD1-3D6F-2266-5551C796C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3733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AB53AECE-1BCB-BB21-71FC-D0D07D593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098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800000"/>
                </a:solidFill>
              </a:rPr>
              <a:t>b)</a:t>
            </a:r>
            <a:r>
              <a:rPr lang="en-US" altLang="en-US" sz="2400" b="1" i="1" u="sng">
                <a:solidFill>
                  <a:srgbClr val="800000"/>
                </a:solidFill>
              </a:rPr>
              <a:t>Ví dụ 2</a:t>
            </a:r>
            <a:r>
              <a:rPr lang="en-US" altLang="en-US" sz="2400" b="1" i="1">
                <a:solidFill>
                  <a:srgbClr val="800000"/>
                </a:solidFill>
              </a:rPr>
              <a:t> :</a:t>
            </a:r>
            <a:r>
              <a:rPr lang="en-US" altLang="en-US" sz="2400" b="1" i="1">
                <a:solidFill>
                  <a:srgbClr val="0000FF"/>
                </a:solidFill>
              </a:rPr>
              <a:t>     82,55  :  1,27  =  ?</a:t>
            </a:r>
          </a:p>
        </p:txBody>
      </p:sp>
      <p:sp>
        <p:nvSpPr>
          <p:cNvPr id="14363" name="Text Box 27">
            <a:extLst>
              <a:ext uri="{FF2B5EF4-FFF2-40B4-BE49-F238E27FC236}">
                <a16:creationId xmlns:a16="http://schemas.microsoft.com/office/drawing/2014/main" id="{198DD405-243B-1A55-7A9B-3E5E567CD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3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u="sng">
                <a:solidFill>
                  <a:srgbClr val="0000FF"/>
                </a:solidFill>
              </a:rPr>
              <a:t>Toán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4" grpId="0"/>
      <p:bldP spid="14345" grpId="0"/>
      <p:bldP spid="14347" grpId="0"/>
      <p:bldP spid="14352" grpId="0"/>
      <p:bldP spid="14353" grpId="0"/>
      <p:bldP spid="14354" grpId="0"/>
      <p:bldP spid="14355" grpId="0"/>
      <p:bldP spid="14357" grpId="0"/>
      <p:bldP spid="14358" grpId="0"/>
      <p:bldP spid="143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>
            <a:extLst>
              <a:ext uri="{FF2B5EF4-FFF2-40B4-BE49-F238E27FC236}">
                <a16:creationId xmlns:a16="http://schemas.microsoft.com/office/drawing/2014/main" id="{5F5C8B24-4AFB-BD93-466E-5632EF295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7924800" cy="528638"/>
          </a:xfrm>
          <a:prstGeom prst="rect">
            <a:avLst/>
          </a:prstGeom>
          <a:solidFill>
            <a:srgbClr val="FEFEA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Chia một số thập phân cho một số thập phân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D398FBD3-8AEE-A0C6-9B1F-8BF546533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7400"/>
            <a:ext cx="739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Muốn chia một số thập phân cho một số thập phân ta làm thế nào ?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B4448914-ED23-CA2E-38DB-00EB31AB4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667000"/>
            <a:ext cx="7391400" cy="30321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Muốn chia một số thập phân cho một số thập phân ta làm như sau :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 - Đếm xem có bao nhiêu chữ số ở phần thập phân của số chia thì chuyển dấu phẩy ở số bị chia sang bên phải bấy nhiêu chữ số .</a:t>
            </a:r>
          </a:p>
          <a:p>
            <a:pPr algn="just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 - Bỏ dấu phẩy ở số chia rồi thực hiện phép chia như chia cho số tự nhiên .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9C349D98-DE18-3E6E-6863-7004BEABB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3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u="sng">
                <a:solidFill>
                  <a:srgbClr val="0000FF"/>
                </a:solidFill>
              </a:rPr>
              <a:t>Toán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2" grpId="1"/>
      <p:bldP spid="92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>
            <a:extLst>
              <a:ext uri="{FF2B5EF4-FFF2-40B4-BE49-F238E27FC236}">
                <a16:creationId xmlns:a16="http://schemas.microsoft.com/office/drawing/2014/main" id="{D05027C6-4F62-2B4D-42FA-9A339C67B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924800" cy="528638"/>
          </a:xfrm>
          <a:prstGeom prst="rect">
            <a:avLst/>
          </a:prstGeom>
          <a:solidFill>
            <a:srgbClr val="FEFEA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Chia một số thập phân cho một số thập phân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7174405F-A9A5-9243-C25A-21D6914F8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81200"/>
            <a:ext cx="7467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 u="sng">
                <a:solidFill>
                  <a:srgbClr val="0000FF"/>
                </a:solidFill>
              </a:rPr>
              <a:t>Bài 1</a:t>
            </a:r>
            <a:r>
              <a:rPr lang="en-US" altLang="en-US" sz="2400" b="1" i="1">
                <a:solidFill>
                  <a:srgbClr val="0000FF"/>
                </a:solidFill>
              </a:rPr>
              <a:t>: Đặt tính rồi tính :</a:t>
            </a:r>
          </a:p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   a) 19,72  :  5,8                        b)  8,216  :  5,2</a:t>
            </a:r>
          </a:p>
          <a:p>
            <a:pPr>
              <a:spcBef>
                <a:spcPct val="50000"/>
              </a:spcBef>
            </a:pPr>
            <a:endParaRPr lang="en-US" altLang="en-US" sz="2400" b="1" i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400" b="1" i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   c) 12,88  :  0,25                      d)  17,4   :  1,45 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8B3B7C76-E154-97A2-2FF7-7DA6DF6B6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19,72</a:t>
            </a:r>
          </a:p>
        </p:txBody>
      </p:sp>
      <p:sp>
        <p:nvSpPr>
          <p:cNvPr id="11272" name="Line 8">
            <a:extLst>
              <a:ext uri="{FF2B5EF4-FFF2-40B4-BE49-F238E27FC236}">
                <a16:creationId xmlns:a16="http://schemas.microsoft.com/office/drawing/2014/main" id="{AF0871D7-84B0-E85A-874B-BC5A22D7D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1066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6CA1F27B-B4E2-FE72-7E61-12507CC6D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429000"/>
            <a:ext cx="762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9108165F-865B-B231-2C6B-F62D0ED7A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971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5,8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2A320708-2E71-7659-E280-359684C58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29718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11278" name="Line 14">
            <a:extLst>
              <a:ext uri="{FF2B5EF4-FFF2-40B4-BE49-F238E27FC236}">
                <a16:creationId xmlns:a16="http://schemas.microsoft.com/office/drawing/2014/main" id="{6BC19570-952E-BE3B-750E-74DD351A0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3276600"/>
            <a:ext cx="762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>
            <a:extLst>
              <a:ext uri="{FF2B5EF4-FFF2-40B4-BE49-F238E27FC236}">
                <a16:creationId xmlns:a16="http://schemas.microsoft.com/office/drawing/2014/main" id="{0FCB356A-74F5-2277-F201-7955EFF9F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3276600"/>
            <a:ext cx="762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Text Box 31">
            <a:extLst>
              <a:ext uri="{FF2B5EF4-FFF2-40B4-BE49-F238E27FC236}">
                <a16:creationId xmlns:a16="http://schemas.microsoft.com/office/drawing/2014/main" id="{2D5560A3-30F9-5BAE-B87C-F177C1514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3,4</a:t>
            </a:r>
          </a:p>
        </p:txBody>
      </p:sp>
      <p:sp>
        <p:nvSpPr>
          <p:cNvPr id="11300" name="Line 36">
            <a:extLst>
              <a:ext uri="{FF2B5EF4-FFF2-40B4-BE49-F238E27FC236}">
                <a16:creationId xmlns:a16="http://schemas.microsoft.com/office/drawing/2014/main" id="{E3FE52AE-5C86-C577-8CE8-83E7D940D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-5181600" y="8001000"/>
            <a:ext cx="762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8" name="Text Box 44">
            <a:extLst>
              <a:ext uri="{FF2B5EF4-FFF2-40B4-BE49-F238E27FC236}">
                <a16:creationId xmlns:a16="http://schemas.microsoft.com/office/drawing/2014/main" id="{D50E91E0-D1DE-84C6-DF95-AB6CE4F42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52800"/>
            <a:ext cx="838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2 32</a:t>
            </a:r>
          </a:p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   00</a:t>
            </a:r>
          </a:p>
        </p:txBody>
      </p:sp>
      <p:sp>
        <p:nvSpPr>
          <p:cNvPr id="11309" name="Text Box 45">
            <a:extLst>
              <a:ext uri="{FF2B5EF4-FFF2-40B4-BE49-F238E27FC236}">
                <a16:creationId xmlns:a16="http://schemas.microsoft.com/office/drawing/2014/main" id="{B5A865F8-DCFA-B708-8F03-7B977DD0E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19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8,216</a:t>
            </a:r>
          </a:p>
        </p:txBody>
      </p:sp>
      <p:sp>
        <p:nvSpPr>
          <p:cNvPr id="11310" name="Line 46">
            <a:extLst>
              <a:ext uri="{FF2B5EF4-FFF2-40B4-BE49-F238E27FC236}">
                <a16:creationId xmlns:a16="http://schemas.microsoft.com/office/drawing/2014/main" id="{464681F9-2AD2-BAF7-C549-47066C6E0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2895600"/>
            <a:ext cx="0" cy="762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1" name="Line 47">
            <a:extLst>
              <a:ext uri="{FF2B5EF4-FFF2-40B4-BE49-F238E27FC236}">
                <a16:creationId xmlns:a16="http://schemas.microsoft.com/office/drawing/2014/main" id="{A43F51EF-DE65-4CC9-5EBC-FA6246213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276600"/>
            <a:ext cx="762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2" name="Text Box 48">
            <a:extLst>
              <a:ext uri="{FF2B5EF4-FFF2-40B4-BE49-F238E27FC236}">
                <a16:creationId xmlns:a16="http://schemas.microsoft.com/office/drawing/2014/main" id="{4F0C2E6D-9506-615B-76A9-BB1B4E8D7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2814638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5,2</a:t>
            </a:r>
          </a:p>
        </p:txBody>
      </p:sp>
      <p:sp>
        <p:nvSpPr>
          <p:cNvPr id="11313" name="Text Box 49">
            <a:extLst>
              <a:ext uri="{FF2B5EF4-FFF2-40B4-BE49-F238E27FC236}">
                <a16:creationId xmlns:a16="http://schemas.microsoft.com/office/drawing/2014/main" id="{4E567AA5-67A9-6449-CBD4-5E6752E51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8194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11314" name="Line 50">
            <a:extLst>
              <a:ext uri="{FF2B5EF4-FFF2-40B4-BE49-F238E27FC236}">
                <a16:creationId xmlns:a16="http://schemas.microsoft.com/office/drawing/2014/main" id="{8124F001-ECD9-0C47-5CA5-3F339DD29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5975" y="3124200"/>
            <a:ext cx="762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5" name="Line 51">
            <a:extLst>
              <a:ext uri="{FF2B5EF4-FFF2-40B4-BE49-F238E27FC236}">
                <a16:creationId xmlns:a16="http://schemas.microsoft.com/office/drawing/2014/main" id="{A1D8DA3D-CE77-DC48-95AD-61C68EB7B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538" y="3133725"/>
            <a:ext cx="762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6" name="Text Box 52">
            <a:extLst>
              <a:ext uri="{FF2B5EF4-FFF2-40B4-BE49-F238E27FC236}">
                <a16:creationId xmlns:a16="http://schemas.microsoft.com/office/drawing/2014/main" id="{E9232FBC-2A8D-B12C-3459-EF3CEFD93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3200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1,58</a:t>
            </a:r>
          </a:p>
        </p:txBody>
      </p:sp>
      <p:sp>
        <p:nvSpPr>
          <p:cNvPr id="11317" name="Text Box 53">
            <a:extLst>
              <a:ext uri="{FF2B5EF4-FFF2-40B4-BE49-F238E27FC236}">
                <a16:creationId xmlns:a16="http://schemas.microsoft.com/office/drawing/2014/main" id="{31BB2EC9-83AE-07EA-03A3-8FC335888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124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3 01 </a:t>
            </a:r>
          </a:p>
        </p:txBody>
      </p:sp>
      <p:sp>
        <p:nvSpPr>
          <p:cNvPr id="11318" name="Text Box 54">
            <a:extLst>
              <a:ext uri="{FF2B5EF4-FFF2-40B4-BE49-F238E27FC236}">
                <a16:creationId xmlns:a16="http://schemas.microsoft.com/office/drawing/2014/main" id="{F5F014D1-E8EB-1689-F360-A4DF94356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5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12,88</a:t>
            </a:r>
          </a:p>
        </p:txBody>
      </p:sp>
      <p:sp>
        <p:nvSpPr>
          <p:cNvPr id="11319" name="Line 55">
            <a:extLst>
              <a:ext uri="{FF2B5EF4-FFF2-40B4-BE49-F238E27FC236}">
                <a16:creationId xmlns:a16="http://schemas.microsoft.com/office/drawing/2014/main" id="{8C36D211-1C59-54BC-4A65-6F3BF1BEA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572000"/>
            <a:ext cx="0" cy="990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0" name="Line 56">
            <a:extLst>
              <a:ext uri="{FF2B5EF4-FFF2-40B4-BE49-F238E27FC236}">
                <a16:creationId xmlns:a16="http://schemas.microsoft.com/office/drawing/2014/main" id="{0F8A803E-2170-D0A2-BB43-1257E7F38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953000"/>
            <a:ext cx="914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1" name="Text Box 57">
            <a:extLst>
              <a:ext uri="{FF2B5EF4-FFF2-40B4-BE49-F238E27FC236}">
                <a16:creationId xmlns:a16="http://schemas.microsoft.com/office/drawing/2014/main" id="{C33EBF9D-1C44-47C9-888D-D13B19F9B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95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0,25</a:t>
            </a:r>
          </a:p>
        </p:txBody>
      </p:sp>
      <p:sp>
        <p:nvSpPr>
          <p:cNvPr id="11323" name="Line 59">
            <a:extLst>
              <a:ext uri="{FF2B5EF4-FFF2-40B4-BE49-F238E27FC236}">
                <a16:creationId xmlns:a16="http://schemas.microsoft.com/office/drawing/2014/main" id="{2A2A3D7B-3589-E8B7-F83C-9D8689786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5" y="4800600"/>
            <a:ext cx="762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4" name="Line 60">
            <a:extLst>
              <a:ext uri="{FF2B5EF4-FFF2-40B4-BE49-F238E27FC236}">
                <a16:creationId xmlns:a16="http://schemas.microsoft.com/office/drawing/2014/main" id="{C9FD5FBA-8453-37CF-245B-060D44DF6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4800600"/>
            <a:ext cx="762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5" name="Text Box 61">
            <a:extLst>
              <a:ext uri="{FF2B5EF4-FFF2-40B4-BE49-F238E27FC236}">
                <a16:creationId xmlns:a16="http://schemas.microsoft.com/office/drawing/2014/main" id="{AE655FF1-4E08-D7BD-6A06-531AAD3B9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93871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51,52</a:t>
            </a:r>
          </a:p>
        </p:txBody>
      </p:sp>
      <p:sp>
        <p:nvSpPr>
          <p:cNvPr id="11326" name="Text Box 62">
            <a:extLst>
              <a:ext uri="{FF2B5EF4-FFF2-40B4-BE49-F238E27FC236}">
                <a16:creationId xmlns:a16="http://schemas.microsoft.com/office/drawing/2014/main" id="{1C173FF6-2CCA-4D1F-DE03-3991AE3DB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924425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0 38</a:t>
            </a:r>
          </a:p>
        </p:txBody>
      </p:sp>
      <p:sp>
        <p:nvSpPr>
          <p:cNvPr id="11327" name="Text Box 63">
            <a:extLst>
              <a:ext uri="{FF2B5EF4-FFF2-40B4-BE49-F238E27FC236}">
                <a16:creationId xmlns:a16="http://schemas.microsoft.com/office/drawing/2014/main" id="{98C4A683-8105-61CF-DB26-72F880C07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95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17,40</a:t>
            </a:r>
          </a:p>
        </p:txBody>
      </p:sp>
      <p:sp>
        <p:nvSpPr>
          <p:cNvPr id="11328" name="Line 64">
            <a:extLst>
              <a:ext uri="{FF2B5EF4-FFF2-40B4-BE49-F238E27FC236}">
                <a16:creationId xmlns:a16="http://schemas.microsoft.com/office/drawing/2014/main" id="{80F7E430-5F10-5923-47C6-B3DBA6B21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572000"/>
            <a:ext cx="0" cy="762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29" name="Line 65">
            <a:extLst>
              <a:ext uri="{FF2B5EF4-FFF2-40B4-BE49-F238E27FC236}">
                <a16:creationId xmlns:a16="http://schemas.microsoft.com/office/drawing/2014/main" id="{6640EAD8-C7A0-A71E-A8EB-EC48F1A1B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4953000"/>
            <a:ext cx="762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0" name="Text Box 66">
            <a:extLst>
              <a:ext uri="{FF2B5EF4-FFF2-40B4-BE49-F238E27FC236}">
                <a16:creationId xmlns:a16="http://schemas.microsoft.com/office/drawing/2014/main" id="{542EE2B3-53B0-31CC-5867-FE03D922A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495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1,45</a:t>
            </a:r>
          </a:p>
        </p:txBody>
      </p:sp>
      <p:sp>
        <p:nvSpPr>
          <p:cNvPr id="11332" name="Line 68">
            <a:extLst>
              <a:ext uri="{FF2B5EF4-FFF2-40B4-BE49-F238E27FC236}">
                <a16:creationId xmlns:a16="http://schemas.microsoft.com/office/drawing/2014/main" id="{82137B2D-23A7-6BBE-289D-82F2D308B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1225" y="4800600"/>
            <a:ext cx="762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3" name="Line 69">
            <a:extLst>
              <a:ext uri="{FF2B5EF4-FFF2-40B4-BE49-F238E27FC236}">
                <a16:creationId xmlns:a16="http://schemas.microsoft.com/office/drawing/2014/main" id="{C67BFC24-6220-3D3C-0462-8C75E21F9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2775" y="4791075"/>
            <a:ext cx="76200" cy="76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4" name="Text Box 70">
            <a:extLst>
              <a:ext uri="{FF2B5EF4-FFF2-40B4-BE49-F238E27FC236}">
                <a16:creationId xmlns:a16="http://schemas.microsoft.com/office/drawing/2014/main" id="{2708C409-5301-2107-F648-0F4ED7A2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953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11335" name="Text Box 71">
            <a:extLst>
              <a:ext uri="{FF2B5EF4-FFF2-40B4-BE49-F238E27FC236}">
                <a16:creationId xmlns:a16="http://schemas.microsoft.com/office/drawing/2014/main" id="{2BFB1FAC-A8F4-A30E-DEEF-1D2080E32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953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02 90</a:t>
            </a:r>
          </a:p>
        </p:txBody>
      </p:sp>
      <p:sp>
        <p:nvSpPr>
          <p:cNvPr id="11337" name="Text Box 73">
            <a:extLst>
              <a:ext uri="{FF2B5EF4-FFF2-40B4-BE49-F238E27FC236}">
                <a16:creationId xmlns:a16="http://schemas.microsoft.com/office/drawing/2014/main" id="{DBD79307-713E-27B4-AB84-CC651EE5A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38" y="3429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416 </a:t>
            </a:r>
          </a:p>
        </p:txBody>
      </p:sp>
      <p:sp>
        <p:nvSpPr>
          <p:cNvPr id="11338" name="Text Box 74">
            <a:extLst>
              <a:ext uri="{FF2B5EF4-FFF2-40B4-BE49-F238E27FC236}">
                <a16:creationId xmlns:a16="http://schemas.microsoft.com/office/drawing/2014/main" id="{84AE2F74-2632-5E54-2AED-6E578B67E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73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00 </a:t>
            </a:r>
          </a:p>
        </p:txBody>
      </p:sp>
      <p:sp>
        <p:nvSpPr>
          <p:cNvPr id="11339" name="Text Box 75">
            <a:extLst>
              <a:ext uri="{FF2B5EF4-FFF2-40B4-BE49-F238E27FC236}">
                <a16:creationId xmlns:a16="http://schemas.microsoft.com/office/drawing/2014/main" id="{3BE6A917-A145-F32C-D6E6-B209FE8D5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81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130</a:t>
            </a:r>
          </a:p>
        </p:txBody>
      </p:sp>
      <p:sp>
        <p:nvSpPr>
          <p:cNvPr id="11340" name="Text Box 76">
            <a:extLst>
              <a:ext uri="{FF2B5EF4-FFF2-40B4-BE49-F238E27FC236}">
                <a16:creationId xmlns:a16="http://schemas.microsoft.com/office/drawing/2014/main" id="{E49D4458-C987-83E3-C58E-E4E570FE0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50545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050</a:t>
            </a:r>
          </a:p>
        </p:txBody>
      </p:sp>
      <p:sp>
        <p:nvSpPr>
          <p:cNvPr id="11341" name="Text Box 77">
            <a:extLst>
              <a:ext uri="{FF2B5EF4-FFF2-40B4-BE49-F238E27FC236}">
                <a16:creationId xmlns:a16="http://schemas.microsoft.com/office/drawing/2014/main" id="{B2D1CACC-65F0-F4DC-7AA2-A51DC9C63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8388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00</a:t>
            </a:r>
          </a:p>
        </p:txBody>
      </p:sp>
      <p:sp>
        <p:nvSpPr>
          <p:cNvPr id="11342" name="Text Box 78">
            <a:extLst>
              <a:ext uri="{FF2B5EF4-FFF2-40B4-BE49-F238E27FC236}">
                <a16:creationId xmlns:a16="http://schemas.microsoft.com/office/drawing/2014/main" id="{2D8DB65F-19C1-6204-575F-86D14E507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334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0 00</a:t>
            </a:r>
          </a:p>
        </p:txBody>
      </p:sp>
      <p:sp>
        <p:nvSpPr>
          <p:cNvPr id="11343" name="Text Box 79">
            <a:extLst>
              <a:ext uri="{FF2B5EF4-FFF2-40B4-BE49-F238E27FC236}">
                <a16:creationId xmlns:a16="http://schemas.microsoft.com/office/drawing/2014/main" id="{5D7BBCB9-C52B-B16E-E129-1570DB3B7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3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u="sng">
                <a:solidFill>
                  <a:srgbClr val="0000FF"/>
                </a:solidFill>
              </a:rPr>
              <a:t>Toán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1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1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1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6" grpId="0"/>
      <p:bldP spid="11277" grpId="0"/>
      <p:bldP spid="11295" grpId="0"/>
      <p:bldP spid="11308" grpId="0"/>
      <p:bldP spid="11309" grpId="0"/>
      <p:bldP spid="11312" grpId="0"/>
      <p:bldP spid="11313" grpId="0"/>
      <p:bldP spid="11316" grpId="0"/>
      <p:bldP spid="11317" grpId="0"/>
      <p:bldP spid="11318" grpId="0"/>
      <p:bldP spid="11327" grpId="0"/>
      <p:bldP spid="11330" grpId="0"/>
      <p:bldP spid="11334" grpId="0"/>
      <p:bldP spid="11335" grpId="0"/>
      <p:bldP spid="11337" grpId="0"/>
      <p:bldP spid="11338" grpId="0"/>
      <p:bldP spid="113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>
            <a:extLst>
              <a:ext uri="{FF2B5EF4-FFF2-40B4-BE49-F238E27FC236}">
                <a16:creationId xmlns:a16="http://schemas.microsoft.com/office/drawing/2014/main" id="{446890C7-E051-5601-9D04-E632425F3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19200"/>
            <a:ext cx="7924800" cy="528638"/>
          </a:xfrm>
          <a:prstGeom prst="rect">
            <a:avLst/>
          </a:prstGeom>
          <a:solidFill>
            <a:srgbClr val="FEFEA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Chia một số thập phân cho một số thập phân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1F8F78C2-B408-2C4E-4D2A-B3DF8C6AD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13360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u="sng">
                <a:solidFill>
                  <a:srgbClr val="0000FF"/>
                </a:solidFill>
              </a:rPr>
              <a:t>Bài 2</a:t>
            </a:r>
            <a:r>
              <a:rPr lang="en-US" altLang="en-US" sz="2400" b="1" i="1">
                <a:solidFill>
                  <a:srgbClr val="0000FF"/>
                </a:solidFill>
              </a:rPr>
              <a:t>: Biết 4,5 lít dầu hỏa cân nặng 3,42 kg . Hỏi 8 lít dầu hỏa cân nặng bao nhiêu ki-lô-gam ?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B509D07A-7777-A8FD-6143-7511737BA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95600"/>
            <a:ext cx="7315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 u="sng">
                <a:solidFill>
                  <a:srgbClr val="0000FF"/>
                </a:solidFill>
              </a:rPr>
              <a:t>Tóm tắt</a:t>
            </a:r>
            <a:r>
              <a:rPr lang="en-US" altLang="en-US" sz="2400" b="1" i="1">
                <a:solidFill>
                  <a:srgbClr val="0000FF"/>
                </a:solidFill>
              </a:rPr>
              <a:t>                                       </a:t>
            </a:r>
            <a:r>
              <a:rPr lang="en-US" altLang="en-US" sz="2400" b="1" i="1" u="sng">
                <a:solidFill>
                  <a:srgbClr val="0000FF"/>
                </a:solidFill>
              </a:rPr>
              <a:t>Bài giải</a:t>
            </a:r>
          </a:p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4,5 lít : 3,42 kg               1 lít dầu hỏa cân nặng là :</a:t>
            </a:r>
          </a:p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8 lít    :  ?     kg                  3,42  :  4,5   =  0,76 ( kg )</a:t>
            </a:r>
          </a:p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                                        8 lít dầu hỏa cân nặng là :</a:t>
            </a:r>
          </a:p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                                          0,76  x  8      =  6,08 ( kg )</a:t>
            </a:r>
          </a:p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                                                    </a:t>
            </a:r>
            <a:r>
              <a:rPr lang="en-US" altLang="en-US" sz="2400" b="1" i="1" u="sng">
                <a:solidFill>
                  <a:srgbClr val="0000FF"/>
                </a:solidFill>
              </a:rPr>
              <a:t>Đáp số :  6,08 kg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12A89DB2-C213-D4EC-6EFC-FBE6EB1D9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3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u="sng">
                <a:solidFill>
                  <a:srgbClr val="0000FF"/>
                </a:solidFill>
              </a:rPr>
              <a:t>Toán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647</Words>
  <Application>Microsoft Office PowerPoint</Application>
  <PresentationFormat>Trình chiếu Trên màn hình (4:3)</PresentationFormat>
  <Paragraphs>153</Paragraphs>
  <Slides>14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5" baseType="lpstr"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32</cp:revision>
  <dcterms:created xsi:type="dcterms:W3CDTF">2008-11-28T12:18:01Z</dcterms:created>
  <dcterms:modified xsi:type="dcterms:W3CDTF">2023-05-17T09:51:46Z</dcterms:modified>
</cp:coreProperties>
</file>