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9" r:id="rId4"/>
    <p:sldMasterId id="2147483685" r:id="rId5"/>
    <p:sldMasterId id="2147483698" r:id="rId6"/>
    <p:sldMasterId id="2147483736" r:id="rId7"/>
    <p:sldMasterId id="2147483748" r:id="rId8"/>
  </p:sldMasterIdLst>
  <p:notesMasterIdLst>
    <p:notesMasterId r:id="rId41"/>
  </p:notesMasterIdLst>
  <p:sldIdLst>
    <p:sldId id="2653" r:id="rId9"/>
    <p:sldId id="260" r:id="rId10"/>
    <p:sldId id="264" r:id="rId11"/>
    <p:sldId id="2642" r:id="rId12"/>
    <p:sldId id="2623" r:id="rId13"/>
    <p:sldId id="2626" r:id="rId14"/>
    <p:sldId id="362" r:id="rId15"/>
    <p:sldId id="286" r:id="rId16"/>
    <p:sldId id="2644" r:id="rId17"/>
    <p:sldId id="2641" r:id="rId18"/>
    <p:sldId id="2643" r:id="rId19"/>
    <p:sldId id="2627" r:id="rId20"/>
    <p:sldId id="2645" r:id="rId21"/>
    <p:sldId id="2629" r:id="rId22"/>
    <p:sldId id="2624" r:id="rId23"/>
    <p:sldId id="296" r:id="rId24"/>
    <p:sldId id="2630" r:id="rId25"/>
    <p:sldId id="348" r:id="rId26"/>
    <p:sldId id="2650" r:id="rId27"/>
    <p:sldId id="267" r:id="rId28"/>
    <p:sldId id="291" r:id="rId29"/>
    <p:sldId id="268" r:id="rId30"/>
    <p:sldId id="2633" r:id="rId31"/>
    <p:sldId id="2634" r:id="rId32"/>
    <p:sldId id="2652" r:id="rId33"/>
    <p:sldId id="2646" r:id="rId34"/>
    <p:sldId id="2636" r:id="rId35"/>
    <p:sldId id="2639" r:id="rId36"/>
    <p:sldId id="273" r:id="rId37"/>
    <p:sldId id="2648" r:id="rId38"/>
    <p:sldId id="2654" r:id="rId39"/>
    <p:sldId id="2655" r:id="rId40"/>
  </p:sldIdLst>
  <p:sldSz cx="12192000" cy="6858000"/>
  <p:notesSz cx="6858000" cy="9144000"/>
  <p:embeddedFontLst>
    <p:embeddedFont>
      <p:font typeface="宋体" panose="02010600030101010101" pitchFamily="2" charset="-122"/>
      <p:regular r:id="rId42"/>
    </p:embeddedFont>
    <p:embeddedFont>
      <p:font typeface="微软雅黑" panose="020B0503020204020204" pitchFamily="34" charset="-122"/>
      <p:regular r:id="rId43"/>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33CC"/>
    <a:srgbClr val="FFFFCC"/>
    <a:srgbClr val="FFCCCC"/>
    <a:srgbClr val="FFCCFF"/>
    <a:srgbClr val="FF99FF"/>
    <a:srgbClr val="009900"/>
    <a:srgbClr val="00CC00"/>
    <a:srgbClr val="7D4C18"/>
    <a:srgbClr val="6E3D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74" d="100"/>
          <a:sy n="74" d="100"/>
        </p:scale>
        <p:origin x="57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20" Type="http://schemas.openxmlformats.org/officeDocument/2006/relationships/slide" Target="slides/slide12.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E5DF9-5838-4BF6-B7AF-B22D3C0307BC}" type="datetimeFigureOut">
              <a:rPr lang="en-US" smtClean="0"/>
              <a:t>13/03/2023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95228-9F98-4904-A0A4-E58B1B74885A}" type="slidenum">
              <a:rPr lang="en-US" smtClean="0"/>
              <a:t>‹#›</a:t>
            </a:fld>
            <a:endParaRPr lang="en-US"/>
          </a:p>
        </p:txBody>
      </p:sp>
    </p:spTree>
    <p:extLst>
      <p:ext uri="{BB962C8B-B14F-4D97-AF65-F5344CB8AC3E}">
        <p14:creationId xmlns:p14="http://schemas.microsoft.com/office/powerpoint/2010/main" val="574263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a:t>
            </a:fld>
            <a:endParaRPr lang="en-US"/>
          </a:p>
        </p:txBody>
      </p:sp>
    </p:spTree>
    <p:extLst>
      <p:ext uri="{BB962C8B-B14F-4D97-AF65-F5344CB8AC3E}">
        <p14:creationId xmlns:p14="http://schemas.microsoft.com/office/powerpoint/2010/main" val="208703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10</a:t>
            </a:fld>
            <a:endParaRPr lang="en-US"/>
          </a:p>
        </p:txBody>
      </p:sp>
    </p:spTree>
    <p:extLst>
      <p:ext uri="{BB962C8B-B14F-4D97-AF65-F5344CB8AC3E}">
        <p14:creationId xmlns:p14="http://schemas.microsoft.com/office/powerpoint/2010/main" val="422518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11</a:t>
            </a:fld>
            <a:endParaRPr lang="en-US"/>
          </a:p>
        </p:txBody>
      </p:sp>
    </p:spTree>
    <p:extLst>
      <p:ext uri="{BB962C8B-B14F-4D97-AF65-F5344CB8AC3E}">
        <p14:creationId xmlns:p14="http://schemas.microsoft.com/office/powerpoint/2010/main" val="397127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12</a:t>
            </a:fld>
            <a:endParaRPr lang="en-US"/>
          </a:p>
        </p:txBody>
      </p:sp>
    </p:spTree>
    <p:extLst>
      <p:ext uri="{BB962C8B-B14F-4D97-AF65-F5344CB8AC3E}">
        <p14:creationId xmlns:p14="http://schemas.microsoft.com/office/powerpoint/2010/main" val="257573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13</a:t>
            </a:fld>
            <a:endParaRPr lang="en-US"/>
          </a:p>
        </p:txBody>
      </p:sp>
    </p:spTree>
    <p:extLst>
      <p:ext uri="{BB962C8B-B14F-4D97-AF65-F5344CB8AC3E}">
        <p14:creationId xmlns:p14="http://schemas.microsoft.com/office/powerpoint/2010/main" val="402668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14</a:t>
            </a:fld>
            <a:endParaRPr lang="en-US"/>
          </a:p>
        </p:txBody>
      </p:sp>
    </p:spTree>
    <p:extLst>
      <p:ext uri="{BB962C8B-B14F-4D97-AF65-F5344CB8AC3E}">
        <p14:creationId xmlns:p14="http://schemas.microsoft.com/office/powerpoint/2010/main" val="2360689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15</a:t>
            </a:fld>
            <a:endParaRPr lang="en-US"/>
          </a:p>
        </p:txBody>
      </p:sp>
    </p:spTree>
    <p:extLst>
      <p:ext uri="{BB962C8B-B14F-4D97-AF65-F5344CB8AC3E}">
        <p14:creationId xmlns:p14="http://schemas.microsoft.com/office/powerpoint/2010/main" val="225846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16</a:t>
            </a:fld>
            <a:endParaRPr lang="en-US"/>
          </a:p>
        </p:txBody>
      </p:sp>
    </p:spTree>
    <p:extLst>
      <p:ext uri="{BB962C8B-B14F-4D97-AF65-F5344CB8AC3E}">
        <p14:creationId xmlns:p14="http://schemas.microsoft.com/office/powerpoint/2010/main" val="330880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17</a:t>
            </a:fld>
            <a:endParaRPr lang="en-US"/>
          </a:p>
        </p:txBody>
      </p:sp>
    </p:spTree>
    <p:extLst>
      <p:ext uri="{BB962C8B-B14F-4D97-AF65-F5344CB8AC3E}">
        <p14:creationId xmlns:p14="http://schemas.microsoft.com/office/powerpoint/2010/main" val="1600298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18</a:t>
            </a:fld>
            <a:endParaRPr lang="en-US"/>
          </a:p>
        </p:txBody>
      </p:sp>
    </p:spTree>
    <p:extLst>
      <p:ext uri="{BB962C8B-B14F-4D97-AF65-F5344CB8AC3E}">
        <p14:creationId xmlns:p14="http://schemas.microsoft.com/office/powerpoint/2010/main" val="18255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19</a:t>
            </a:fld>
            <a:endParaRPr lang="en-US"/>
          </a:p>
        </p:txBody>
      </p:sp>
    </p:spTree>
    <p:extLst>
      <p:ext uri="{BB962C8B-B14F-4D97-AF65-F5344CB8AC3E}">
        <p14:creationId xmlns:p14="http://schemas.microsoft.com/office/powerpoint/2010/main" val="41881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a:t>
            </a:fld>
            <a:endParaRPr lang="en-US"/>
          </a:p>
        </p:txBody>
      </p:sp>
    </p:spTree>
    <p:extLst>
      <p:ext uri="{BB962C8B-B14F-4D97-AF65-F5344CB8AC3E}">
        <p14:creationId xmlns:p14="http://schemas.microsoft.com/office/powerpoint/2010/main" val="404533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20</a:t>
            </a:fld>
            <a:endParaRPr lang="en-US"/>
          </a:p>
        </p:txBody>
      </p:sp>
    </p:spTree>
    <p:extLst>
      <p:ext uri="{BB962C8B-B14F-4D97-AF65-F5344CB8AC3E}">
        <p14:creationId xmlns:p14="http://schemas.microsoft.com/office/powerpoint/2010/main" val="281672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21</a:t>
            </a:fld>
            <a:endParaRPr lang="en-US"/>
          </a:p>
        </p:txBody>
      </p:sp>
    </p:spTree>
    <p:extLst>
      <p:ext uri="{BB962C8B-B14F-4D97-AF65-F5344CB8AC3E}">
        <p14:creationId xmlns:p14="http://schemas.microsoft.com/office/powerpoint/2010/main" val="331911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22</a:t>
            </a:fld>
            <a:endParaRPr lang="en-US"/>
          </a:p>
        </p:txBody>
      </p:sp>
    </p:spTree>
    <p:extLst>
      <p:ext uri="{BB962C8B-B14F-4D97-AF65-F5344CB8AC3E}">
        <p14:creationId xmlns:p14="http://schemas.microsoft.com/office/powerpoint/2010/main" val="880712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23</a:t>
            </a:fld>
            <a:endParaRPr lang="en-US"/>
          </a:p>
        </p:txBody>
      </p:sp>
    </p:spTree>
    <p:extLst>
      <p:ext uri="{BB962C8B-B14F-4D97-AF65-F5344CB8AC3E}">
        <p14:creationId xmlns:p14="http://schemas.microsoft.com/office/powerpoint/2010/main" val="3354007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24</a:t>
            </a:fld>
            <a:endParaRPr lang="en-US"/>
          </a:p>
        </p:txBody>
      </p:sp>
    </p:spTree>
    <p:extLst>
      <p:ext uri="{BB962C8B-B14F-4D97-AF65-F5344CB8AC3E}">
        <p14:creationId xmlns:p14="http://schemas.microsoft.com/office/powerpoint/2010/main" val="3609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25</a:t>
            </a:fld>
            <a:endParaRPr lang="en-US"/>
          </a:p>
        </p:txBody>
      </p:sp>
    </p:spTree>
    <p:extLst>
      <p:ext uri="{BB962C8B-B14F-4D97-AF65-F5344CB8AC3E}">
        <p14:creationId xmlns:p14="http://schemas.microsoft.com/office/powerpoint/2010/main" val="202698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26</a:t>
            </a:fld>
            <a:endParaRPr lang="en-US"/>
          </a:p>
        </p:txBody>
      </p:sp>
    </p:spTree>
    <p:extLst>
      <p:ext uri="{BB962C8B-B14F-4D97-AF65-F5344CB8AC3E}">
        <p14:creationId xmlns:p14="http://schemas.microsoft.com/office/powerpoint/2010/main" val="454166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27</a:t>
            </a:fld>
            <a:endParaRPr lang="en-US"/>
          </a:p>
        </p:txBody>
      </p:sp>
    </p:spTree>
    <p:extLst>
      <p:ext uri="{BB962C8B-B14F-4D97-AF65-F5344CB8AC3E}">
        <p14:creationId xmlns:p14="http://schemas.microsoft.com/office/powerpoint/2010/main" val="1131391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28</a:t>
            </a:fld>
            <a:endParaRPr lang="en-US"/>
          </a:p>
        </p:txBody>
      </p:sp>
    </p:spTree>
    <p:extLst>
      <p:ext uri="{BB962C8B-B14F-4D97-AF65-F5344CB8AC3E}">
        <p14:creationId xmlns:p14="http://schemas.microsoft.com/office/powerpoint/2010/main" val="1830601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29</a:t>
            </a:fld>
            <a:endParaRPr lang="en-US"/>
          </a:p>
        </p:txBody>
      </p:sp>
    </p:spTree>
    <p:extLst>
      <p:ext uri="{BB962C8B-B14F-4D97-AF65-F5344CB8AC3E}">
        <p14:creationId xmlns:p14="http://schemas.microsoft.com/office/powerpoint/2010/main" val="6485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3</a:t>
            </a:fld>
            <a:endParaRPr lang="en-US"/>
          </a:p>
        </p:txBody>
      </p:sp>
    </p:spTree>
    <p:extLst>
      <p:ext uri="{BB962C8B-B14F-4D97-AF65-F5344CB8AC3E}">
        <p14:creationId xmlns:p14="http://schemas.microsoft.com/office/powerpoint/2010/main" val="895033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30</a:t>
            </a:fld>
            <a:endParaRPr lang="en-US"/>
          </a:p>
        </p:txBody>
      </p:sp>
    </p:spTree>
    <p:extLst>
      <p:ext uri="{BB962C8B-B14F-4D97-AF65-F5344CB8AC3E}">
        <p14:creationId xmlns:p14="http://schemas.microsoft.com/office/powerpoint/2010/main" val="53239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CD3FCE-9106-4C5A-9C28-F8D46F87D5BE}" type="slidenum">
              <a:rPr lang="zh-CN" altLang="en-US" smtClean="0">
                <a:solidFill>
                  <a:srgbClr val="000000"/>
                </a:solidFill>
              </a:rPr>
              <a:pPr/>
              <a:t>31</a:t>
            </a:fld>
            <a:endParaRPr lang="zh-CN" altLang="en-US" smtClean="0">
              <a:solidFill>
                <a:srgbClr val="000000"/>
              </a:solidFill>
            </a:endParaRPr>
          </a:p>
        </p:txBody>
      </p:sp>
    </p:spTree>
    <p:extLst>
      <p:ext uri="{BB962C8B-B14F-4D97-AF65-F5344CB8AC3E}">
        <p14:creationId xmlns:p14="http://schemas.microsoft.com/office/powerpoint/2010/main" val="111007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32</a:t>
            </a:fld>
            <a:endParaRPr lang="en-US"/>
          </a:p>
        </p:txBody>
      </p:sp>
    </p:spTree>
    <p:extLst>
      <p:ext uri="{BB962C8B-B14F-4D97-AF65-F5344CB8AC3E}">
        <p14:creationId xmlns:p14="http://schemas.microsoft.com/office/powerpoint/2010/main" val="17883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4</a:t>
            </a:fld>
            <a:endParaRPr lang="en-US"/>
          </a:p>
        </p:txBody>
      </p:sp>
    </p:spTree>
    <p:extLst>
      <p:ext uri="{BB962C8B-B14F-4D97-AF65-F5344CB8AC3E}">
        <p14:creationId xmlns:p14="http://schemas.microsoft.com/office/powerpoint/2010/main" val="157927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5</a:t>
            </a:fld>
            <a:endParaRPr lang="en-US"/>
          </a:p>
        </p:txBody>
      </p:sp>
    </p:spTree>
    <p:extLst>
      <p:ext uri="{BB962C8B-B14F-4D97-AF65-F5344CB8AC3E}">
        <p14:creationId xmlns:p14="http://schemas.microsoft.com/office/powerpoint/2010/main" val="272768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6</a:t>
            </a:fld>
            <a:endParaRPr lang="en-US"/>
          </a:p>
        </p:txBody>
      </p:sp>
    </p:spTree>
    <p:extLst>
      <p:ext uri="{BB962C8B-B14F-4D97-AF65-F5344CB8AC3E}">
        <p14:creationId xmlns:p14="http://schemas.microsoft.com/office/powerpoint/2010/main" val="398784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7</a:t>
            </a:fld>
            <a:endParaRPr lang="en-US"/>
          </a:p>
        </p:txBody>
      </p:sp>
    </p:spTree>
    <p:extLst>
      <p:ext uri="{BB962C8B-B14F-4D97-AF65-F5344CB8AC3E}">
        <p14:creationId xmlns:p14="http://schemas.microsoft.com/office/powerpoint/2010/main" val="207674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8</a:t>
            </a:fld>
            <a:endParaRPr lang="en-US"/>
          </a:p>
        </p:txBody>
      </p:sp>
    </p:spTree>
    <p:extLst>
      <p:ext uri="{BB962C8B-B14F-4D97-AF65-F5344CB8AC3E}">
        <p14:creationId xmlns:p14="http://schemas.microsoft.com/office/powerpoint/2010/main" val="98703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95228-9F98-4904-A0A4-E58B1B74885A}" type="slidenum">
              <a:rPr lang="en-US" smtClean="0"/>
              <a:t>9</a:t>
            </a:fld>
            <a:endParaRPr lang="en-US"/>
          </a:p>
        </p:txBody>
      </p:sp>
    </p:spTree>
    <p:extLst>
      <p:ext uri="{BB962C8B-B14F-4D97-AF65-F5344CB8AC3E}">
        <p14:creationId xmlns:p14="http://schemas.microsoft.com/office/powerpoint/2010/main" val="232639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20021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102845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336525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552541"/>
      </p:ext>
    </p:extLst>
  </p:cSld>
  <p:clrMapOvr>
    <a:masterClrMapping/>
  </p:clrMapOvr>
  <p:transition spd="slow" advTm="4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874581"/>
      </p:ext>
    </p:extLst>
  </p:cSld>
  <p:clrMapOvr>
    <a:masterClrMapping/>
  </p:clrMapOvr>
  <p:transition spd="slow" advTm="4000">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39202"/>
      </p:ext>
    </p:extLst>
  </p:cSld>
  <p:clrMapOvr>
    <a:masterClrMapping/>
  </p:clrMapOvr>
  <p:transition spd="slow" advTm="4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943047"/>
      </p:ext>
    </p:extLst>
  </p:cSld>
  <p:clrMapOvr>
    <a:masterClrMapping/>
  </p:clrMapOvr>
  <p:transition spd="slow" advTm="4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2"/>
            <a:ext cx="9144001" cy="23876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1" y="3602039"/>
            <a:ext cx="9144001" cy="1655763"/>
          </a:xfrm>
          <a:prstGeom prst="rect">
            <a:avLst/>
          </a:prstGeom>
        </p:spPr>
        <p:txBody>
          <a:bodyPr/>
          <a:lstStyle>
            <a:lvl1pPr marL="0" indent="0" algn="ctr">
              <a:buNone/>
              <a:defRPr sz="1800"/>
            </a:lvl1pPr>
            <a:lvl2pPr marL="342875" indent="0" algn="ctr">
              <a:buNone/>
              <a:defRPr sz="1500"/>
            </a:lvl2pPr>
            <a:lvl3pPr marL="685752" indent="0" algn="ctr">
              <a:buNone/>
              <a:defRPr sz="1350"/>
            </a:lvl3pPr>
            <a:lvl4pPr marL="1028627" indent="0" algn="ctr">
              <a:buNone/>
              <a:defRPr sz="1200"/>
            </a:lvl4pPr>
            <a:lvl5pPr marL="1371504" indent="0" algn="ctr">
              <a:buNone/>
              <a:defRPr sz="1200"/>
            </a:lvl5pPr>
            <a:lvl6pPr marL="1714379" indent="0" algn="ctr">
              <a:buNone/>
              <a:defRPr sz="1200"/>
            </a:lvl6pPr>
            <a:lvl7pPr marL="2057255" indent="0" algn="ctr">
              <a:buNone/>
              <a:defRPr sz="1200"/>
            </a:lvl7pPr>
            <a:lvl8pPr marL="2400131" indent="0" algn="ctr">
              <a:buNone/>
              <a:defRPr sz="1200"/>
            </a:lvl8pPr>
            <a:lvl9pPr marL="2743007"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636312D-4F99-49A1-9147-B2DA4EDE77BA}"/>
              </a:ext>
            </a:extLst>
          </p:cNvPr>
          <p:cNvSpPr>
            <a:spLocks noGrp="1"/>
          </p:cNvSpPr>
          <p:nvPr>
            <p:ph type="dt" sz="half" idx="10"/>
          </p:nvPr>
        </p:nvSpPr>
        <p:spPr>
          <a:xfrm>
            <a:off x="838200" y="6356350"/>
            <a:ext cx="2743200" cy="365125"/>
          </a:xfrm>
          <a:prstGeom prst="rect">
            <a:avLst/>
          </a:prstGeom>
        </p:spPr>
        <p:txBody>
          <a:bodyPr/>
          <a:lstStyle>
            <a:lvl1pPr defTabSz="685752">
              <a:defRPr>
                <a:solidFill>
                  <a:prstClr val="black">
                    <a:tint val="75000"/>
                  </a:prstClr>
                </a:solidFill>
              </a:defRPr>
            </a:lvl1pPr>
          </a:lstStyle>
          <a:p>
            <a:pPr>
              <a:defRPr/>
            </a:pPr>
            <a:fld id="{76D235CA-BA6F-4EC5-87CA-AFE6497242A3}" type="datetimeFigureOut">
              <a:rPr lang="zh-CN" altLang="en-US"/>
              <a:pPr>
                <a:defRPr/>
              </a:pPr>
              <a:t>2023/3/13</a:t>
            </a:fld>
            <a:endParaRPr lang="zh-CN" altLang="en-US"/>
          </a:p>
        </p:txBody>
      </p:sp>
      <p:sp>
        <p:nvSpPr>
          <p:cNvPr id="5" name="页脚占位符 4">
            <a:extLst>
              <a:ext uri="{FF2B5EF4-FFF2-40B4-BE49-F238E27FC236}">
                <a16:creationId xmlns:a16="http://schemas.microsoft.com/office/drawing/2014/main" xmlns="" id="{5215F68B-664D-4D6C-8DAE-E64BC57C2B60}"/>
              </a:ext>
            </a:extLst>
          </p:cNvPr>
          <p:cNvSpPr>
            <a:spLocks noGrp="1"/>
          </p:cNvSpPr>
          <p:nvPr>
            <p:ph type="ftr" sz="quarter" idx="11"/>
          </p:nvPr>
        </p:nvSpPr>
        <p:spPr>
          <a:xfrm>
            <a:off x="4038600" y="6356350"/>
            <a:ext cx="4114800" cy="365125"/>
          </a:xfrm>
          <a:prstGeom prst="rect">
            <a:avLst/>
          </a:prstGeom>
        </p:spPr>
        <p:txBody>
          <a:bodyPr/>
          <a:lstStyle>
            <a:lvl1pPr defTabSz="685752">
              <a:defRPr>
                <a:solidFill>
                  <a:prstClr val="black">
                    <a:tint val="75000"/>
                  </a:prstClr>
                </a:solidFill>
              </a:defRPr>
            </a:lvl1pPr>
          </a:lstStyle>
          <a:p>
            <a:pPr>
              <a:defRPr/>
            </a:pPr>
            <a:endParaRPr lang="zh-CN" altLang="en-US"/>
          </a:p>
        </p:txBody>
      </p:sp>
      <p:sp>
        <p:nvSpPr>
          <p:cNvPr id="6" name="灯片编号占位符 5">
            <a:extLst>
              <a:ext uri="{FF2B5EF4-FFF2-40B4-BE49-F238E27FC236}">
                <a16:creationId xmlns:a16="http://schemas.microsoft.com/office/drawing/2014/main" xmlns="" id="{EC0CDB8B-8B81-461A-A61D-C10AA756244B}"/>
              </a:ext>
            </a:extLst>
          </p:cNvPr>
          <p:cNvSpPr>
            <a:spLocks noGrp="1"/>
          </p:cNvSpPr>
          <p:nvPr>
            <p:ph type="sldNum" sz="quarter" idx="12"/>
          </p:nvPr>
        </p:nvSpPr>
        <p:spPr>
          <a:xfrm>
            <a:off x="8610600" y="6356350"/>
            <a:ext cx="2743200" cy="365125"/>
          </a:xfrm>
          <a:prstGeom prst="rect">
            <a:avLst/>
          </a:prstGeom>
        </p:spPr>
        <p:txBody>
          <a:bodyPr/>
          <a:lstStyle>
            <a:lvl1pPr defTabSz="685752">
              <a:defRPr>
                <a:solidFill>
                  <a:prstClr val="black">
                    <a:tint val="75000"/>
                  </a:prstClr>
                </a:solidFill>
              </a:defRPr>
            </a:lvl1pPr>
          </a:lstStyle>
          <a:p>
            <a:pPr>
              <a:defRPr/>
            </a:pPr>
            <a:fld id="{D6AA85BD-D835-4766-9622-9B9B3DF5160F}" type="slidenum">
              <a:rPr lang="zh-CN" altLang="en-US"/>
              <a:pPr>
                <a:defRPr/>
              </a:pPr>
              <a:t>‹#›</a:t>
            </a:fld>
            <a:endParaRPr lang="zh-CN" altLang="en-US"/>
          </a:p>
        </p:txBody>
      </p:sp>
    </p:spTree>
    <p:extLst>
      <p:ext uri="{BB962C8B-B14F-4D97-AF65-F5344CB8AC3E}">
        <p14:creationId xmlns:p14="http://schemas.microsoft.com/office/powerpoint/2010/main" val="156496077"/>
      </p:ext>
    </p:extLst>
  </p:cSld>
  <p:clrMapOvr>
    <a:masterClrMapping/>
  </p:clrMapOvr>
  <p:transition spd="med" advClick="0" advTm="400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C8A2DB8E-B520-44C6-BB6A-B2605050846A}"/>
              </a:ext>
            </a:extLst>
          </p:cNvPr>
          <p:cNvSpPr txBox="1"/>
          <p:nvPr userDrawn="1"/>
        </p:nvSpPr>
        <p:spPr>
          <a:xfrm>
            <a:off x="144946" y="100842"/>
            <a:ext cx="1705129" cy="379656"/>
          </a:xfrm>
          <a:prstGeom prst="rect">
            <a:avLst/>
          </a:prstGeom>
          <a:noFill/>
        </p:spPr>
        <p:txBody>
          <a:bodyPr>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defRPr/>
            </a:pPr>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2723560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92425899-242B-452B-923C-711DE15F613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3FFDED5A-C197-4574-BB9A-6459F79E3E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22213B6-0341-4DE6-BA1F-F54F0CF8F543}"/>
              </a:ext>
            </a:extLst>
          </p:cNvPr>
          <p:cNvSpPr>
            <a:spLocks noGrp="1"/>
          </p:cNvSpPr>
          <p:nvPr>
            <p:ph type="sldNum" sz="quarter" idx="12"/>
          </p:nvPr>
        </p:nvSpPr>
        <p:spPr/>
        <p:txBody>
          <a:bodyPr/>
          <a:lstStyle>
            <a:lvl1pPr>
              <a:defRPr/>
            </a:lvl1pPr>
          </a:lstStyle>
          <a:p>
            <a:pPr>
              <a:defRPr/>
            </a:pPr>
            <a:fld id="{9869E2AC-2AF2-48EA-8E3A-3213BFF8BF65}" type="slidenum">
              <a:rPr lang="en-US" altLang="en-US"/>
              <a:pPr>
                <a:defRPr/>
              </a:pPr>
              <a:t>‹#›</a:t>
            </a:fld>
            <a:endParaRPr lang="en-US" altLang="en-US"/>
          </a:p>
        </p:txBody>
      </p:sp>
    </p:spTree>
    <p:extLst>
      <p:ext uri="{BB962C8B-B14F-4D97-AF65-F5344CB8AC3E}">
        <p14:creationId xmlns:p14="http://schemas.microsoft.com/office/powerpoint/2010/main" val="12648615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2499E7-F736-4EA2-8ADC-87A0052C10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5C8DD48-3E4B-43D2-A49B-B79879779A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1218953-6633-4A58-864E-180F32ED7945}"/>
              </a:ext>
            </a:extLst>
          </p:cNvPr>
          <p:cNvSpPr>
            <a:spLocks noGrp="1"/>
          </p:cNvSpPr>
          <p:nvPr>
            <p:ph type="sldNum" sz="quarter" idx="12"/>
          </p:nvPr>
        </p:nvSpPr>
        <p:spPr/>
        <p:txBody>
          <a:bodyPr/>
          <a:lstStyle>
            <a:lvl1pPr>
              <a:defRPr/>
            </a:lvl1pPr>
          </a:lstStyle>
          <a:p>
            <a:pPr>
              <a:defRPr/>
            </a:pPr>
            <a:fld id="{D2F4E444-DEC0-4201-8C10-BDB805D74448}" type="slidenum">
              <a:rPr lang="en-US" altLang="en-US"/>
              <a:pPr>
                <a:defRPr/>
              </a:pPr>
              <a:t>‹#›</a:t>
            </a:fld>
            <a:endParaRPr lang="en-US" altLang="en-US"/>
          </a:p>
        </p:txBody>
      </p:sp>
    </p:spTree>
    <p:extLst>
      <p:ext uri="{BB962C8B-B14F-4D97-AF65-F5344CB8AC3E}">
        <p14:creationId xmlns:p14="http://schemas.microsoft.com/office/powerpoint/2010/main" val="669995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3075130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372D7A-577E-4D2C-BF50-ABF353B3C0B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5575B89-A80E-4099-950C-7EFBBADD4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408D2B1-EF29-4BFB-BFAA-4946D375F619}"/>
              </a:ext>
            </a:extLst>
          </p:cNvPr>
          <p:cNvSpPr>
            <a:spLocks noGrp="1"/>
          </p:cNvSpPr>
          <p:nvPr>
            <p:ph type="sldNum" sz="quarter" idx="12"/>
          </p:nvPr>
        </p:nvSpPr>
        <p:spPr/>
        <p:txBody>
          <a:bodyPr/>
          <a:lstStyle>
            <a:lvl1pPr>
              <a:defRPr/>
            </a:lvl1pPr>
          </a:lstStyle>
          <a:p>
            <a:pPr>
              <a:defRPr/>
            </a:pPr>
            <a:fld id="{3DE7DFF5-CC55-4DCE-A057-820620B303B1}" type="slidenum">
              <a:rPr lang="en-US" altLang="en-US"/>
              <a:pPr>
                <a:defRPr/>
              </a:pPr>
              <a:t>‹#›</a:t>
            </a:fld>
            <a:endParaRPr lang="en-US" altLang="en-US"/>
          </a:p>
        </p:txBody>
      </p:sp>
    </p:spTree>
    <p:extLst>
      <p:ext uri="{BB962C8B-B14F-4D97-AF65-F5344CB8AC3E}">
        <p14:creationId xmlns:p14="http://schemas.microsoft.com/office/powerpoint/2010/main" val="12309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15647ED8-A42F-43F3-A5B7-3447B744AAC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BBEBA13F-53BB-4C7F-A896-A6A1D1A0D2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3F3E57B-BAFD-4466-AF47-789C303EF443}"/>
              </a:ext>
            </a:extLst>
          </p:cNvPr>
          <p:cNvSpPr>
            <a:spLocks noGrp="1"/>
          </p:cNvSpPr>
          <p:nvPr>
            <p:ph type="sldNum" sz="quarter" idx="12"/>
          </p:nvPr>
        </p:nvSpPr>
        <p:spPr/>
        <p:txBody>
          <a:bodyPr/>
          <a:lstStyle>
            <a:lvl1pPr>
              <a:defRPr/>
            </a:lvl1pPr>
          </a:lstStyle>
          <a:p>
            <a:pPr>
              <a:defRPr/>
            </a:pPr>
            <a:fld id="{01C321AD-F931-48CF-8EAE-EC4955F19E6B}" type="slidenum">
              <a:rPr lang="en-US" altLang="en-US"/>
              <a:pPr>
                <a:defRPr/>
              </a:pPr>
              <a:t>‹#›</a:t>
            </a:fld>
            <a:endParaRPr lang="en-US" altLang="en-US"/>
          </a:p>
        </p:txBody>
      </p:sp>
    </p:spTree>
    <p:extLst>
      <p:ext uri="{BB962C8B-B14F-4D97-AF65-F5344CB8AC3E}">
        <p14:creationId xmlns:p14="http://schemas.microsoft.com/office/powerpoint/2010/main" val="26324537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E45CF209-3DC1-42E6-9938-BEE7C592C15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C1BEEACC-0D3B-4FB3-8F21-09DAFCDC64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25DB7318-9922-4A4E-B755-91C94227BA94}"/>
              </a:ext>
            </a:extLst>
          </p:cNvPr>
          <p:cNvSpPr>
            <a:spLocks noGrp="1"/>
          </p:cNvSpPr>
          <p:nvPr>
            <p:ph type="sldNum" sz="quarter" idx="12"/>
          </p:nvPr>
        </p:nvSpPr>
        <p:spPr/>
        <p:txBody>
          <a:bodyPr/>
          <a:lstStyle>
            <a:lvl1pPr>
              <a:defRPr/>
            </a:lvl1pPr>
          </a:lstStyle>
          <a:p>
            <a:pPr>
              <a:defRPr/>
            </a:pPr>
            <a:fld id="{115A85A8-A264-4059-A933-8683D7A9D233}" type="slidenum">
              <a:rPr lang="en-US" altLang="en-US"/>
              <a:pPr>
                <a:defRPr/>
              </a:pPr>
              <a:t>‹#›</a:t>
            </a:fld>
            <a:endParaRPr lang="en-US" altLang="en-US"/>
          </a:p>
        </p:txBody>
      </p:sp>
    </p:spTree>
    <p:extLst>
      <p:ext uri="{BB962C8B-B14F-4D97-AF65-F5344CB8AC3E}">
        <p14:creationId xmlns:p14="http://schemas.microsoft.com/office/powerpoint/2010/main" val="2407903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49F334-E4D3-469B-A277-B42CFD87D3E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C3077BC3-8EA8-48C0-83DB-84AD960B9C5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B832DE55-A708-4D4C-841A-D5BCE7CA1DBD}"/>
              </a:ext>
            </a:extLst>
          </p:cNvPr>
          <p:cNvSpPr>
            <a:spLocks noGrp="1"/>
          </p:cNvSpPr>
          <p:nvPr>
            <p:ph type="sldNum" sz="quarter" idx="12"/>
          </p:nvPr>
        </p:nvSpPr>
        <p:spPr/>
        <p:txBody>
          <a:bodyPr/>
          <a:lstStyle>
            <a:lvl1pPr>
              <a:defRPr/>
            </a:lvl1pPr>
          </a:lstStyle>
          <a:p>
            <a:pPr>
              <a:defRPr/>
            </a:pPr>
            <a:fld id="{D1A22728-7488-4671-A084-35278C65DF95}" type="slidenum">
              <a:rPr lang="en-US" altLang="en-US"/>
              <a:pPr>
                <a:defRPr/>
              </a:pPr>
              <a:t>‹#›</a:t>
            </a:fld>
            <a:endParaRPr lang="en-US" altLang="en-US"/>
          </a:p>
        </p:txBody>
      </p:sp>
    </p:spTree>
    <p:extLst>
      <p:ext uri="{BB962C8B-B14F-4D97-AF65-F5344CB8AC3E}">
        <p14:creationId xmlns:p14="http://schemas.microsoft.com/office/powerpoint/2010/main" val="114305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51D97B7-B695-460C-832B-D33652FB647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220C84F2-88CB-4C68-8DC4-E0D4618F17B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07019983-3C8D-4120-964E-4EEFFEA0C38C}"/>
              </a:ext>
            </a:extLst>
          </p:cNvPr>
          <p:cNvSpPr>
            <a:spLocks noGrp="1"/>
          </p:cNvSpPr>
          <p:nvPr>
            <p:ph type="sldNum" sz="quarter" idx="12"/>
          </p:nvPr>
        </p:nvSpPr>
        <p:spPr/>
        <p:txBody>
          <a:bodyPr/>
          <a:lstStyle>
            <a:lvl1pPr>
              <a:defRPr/>
            </a:lvl1pPr>
          </a:lstStyle>
          <a:p>
            <a:pPr>
              <a:defRPr/>
            </a:pPr>
            <a:fld id="{3A6427D7-A9FE-42BD-8561-994CD71C8FE2}" type="slidenum">
              <a:rPr lang="en-US" altLang="en-US"/>
              <a:pPr>
                <a:defRPr/>
              </a:pPr>
              <a:t>‹#›</a:t>
            </a:fld>
            <a:endParaRPr lang="en-US" altLang="en-US"/>
          </a:p>
        </p:txBody>
      </p:sp>
    </p:spTree>
    <p:extLst>
      <p:ext uri="{BB962C8B-B14F-4D97-AF65-F5344CB8AC3E}">
        <p14:creationId xmlns:p14="http://schemas.microsoft.com/office/powerpoint/2010/main" val="936868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59244621-E8F8-4F9B-BADD-72C2F825CF5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6144A2C8-90DC-4389-906F-8FF9485064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6E95504-0DD3-4370-AA82-04B52B0A0FE3}"/>
              </a:ext>
            </a:extLst>
          </p:cNvPr>
          <p:cNvSpPr>
            <a:spLocks noGrp="1"/>
          </p:cNvSpPr>
          <p:nvPr>
            <p:ph type="sldNum" sz="quarter" idx="12"/>
          </p:nvPr>
        </p:nvSpPr>
        <p:spPr/>
        <p:txBody>
          <a:bodyPr/>
          <a:lstStyle>
            <a:lvl1pPr>
              <a:defRPr/>
            </a:lvl1pPr>
          </a:lstStyle>
          <a:p>
            <a:pPr>
              <a:defRPr/>
            </a:pPr>
            <a:fld id="{11BA3540-3AAC-4882-870C-B0E4A48A5646}" type="slidenum">
              <a:rPr lang="en-US" altLang="en-US"/>
              <a:pPr>
                <a:defRPr/>
              </a:pPr>
              <a:t>‹#›</a:t>
            </a:fld>
            <a:endParaRPr lang="en-US" altLang="en-US"/>
          </a:p>
        </p:txBody>
      </p:sp>
    </p:spTree>
    <p:extLst>
      <p:ext uri="{BB962C8B-B14F-4D97-AF65-F5344CB8AC3E}">
        <p14:creationId xmlns:p14="http://schemas.microsoft.com/office/powerpoint/2010/main" val="808266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A9D359A-7A9B-4E73-BDAE-41F7B3EEB4B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6DD70DC-853C-479B-B116-C60869FE79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D8FF04D-D75B-43C4-ABC0-D9E14EA46469}"/>
              </a:ext>
            </a:extLst>
          </p:cNvPr>
          <p:cNvSpPr>
            <a:spLocks noGrp="1"/>
          </p:cNvSpPr>
          <p:nvPr>
            <p:ph type="sldNum" sz="quarter" idx="12"/>
          </p:nvPr>
        </p:nvSpPr>
        <p:spPr/>
        <p:txBody>
          <a:bodyPr/>
          <a:lstStyle>
            <a:lvl1pPr>
              <a:defRPr/>
            </a:lvl1pPr>
          </a:lstStyle>
          <a:p>
            <a:pPr>
              <a:defRPr/>
            </a:pPr>
            <a:fld id="{156481CE-7EBF-4EDB-A6AF-A2F42DF65C7D}" type="slidenum">
              <a:rPr lang="en-US" altLang="en-US"/>
              <a:pPr>
                <a:defRPr/>
              </a:pPr>
              <a:t>‹#›</a:t>
            </a:fld>
            <a:endParaRPr lang="en-US" altLang="en-US"/>
          </a:p>
        </p:txBody>
      </p:sp>
    </p:spTree>
    <p:extLst>
      <p:ext uri="{BB962C8B-B14F-4D97-AF65-F5344CB8AC3E}">
        <p14:creationId xmlns:p14="http://schemas.microsoft.com/office/powerpoint/2010/main" val="370703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035302-ED3E-4522-9E11-DEDEE76BE4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1405D79E-9F14-4D4F-B44D-0CF2B4299D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3EDBDBE-839B-4A96-92E2-F165862A79F3}"/>
              </a:ext>
            </a:extLst>
          </p:cNvPr>
          <p:cNvSpPr>
            <a:spLocks noGrp="1"/>
          </p:cNvSpPr>
          <p:nvPr>
            <p:ph type="sldNum" sz="quarter" idx="12"/>
          </p:nvPr>
        </p:nvSpPr>
        <p:spPr/>
        <p:txBody>
          <a:bodyPr/>
          <a:lstStyle>
            <a:lvl1pPr>
              <a:defRPr/>
            </a:lvl1pPr>
          </a:lstStyle>
          <a:p>
            <a:pPr>
              <a:defRPr/>
            </a:pPr>
            <a:fld id="{4D98C3AA-4683-4705-939F-1435232616FA}" type="slidenum">
              <a:rPr lang="en-US" altLang="en-US"/>
              <a:pPr>
                <a:defRPr/>
              </a:pPr>
              <a:t>‹#›</a:t>
            </a:fld>
            <a:endParaRPr lang="en-US" altLang="en-US"/>
          </a:p>
        </p:txBody>
      </p:sp>
    </p:spTree>
    <p:extLst>
      <p:ext uri="{BB962C8B-B14F-4D97-AF65-F5344CB8AC3E}">
        <p14:creationId xmlns:p14="http://schemas.microsoft.com/office/powerpoint/2010/main" val="3736368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7C58A6-9AAA-4CE6-890C-409E5C5404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422DFB2-31ED-43E3-8195-5E84FD790F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7B737D5-2984-4B2E-AAEB-697B67EA775A}"/>
              </a:ext>
            </a:extLst>
          </p:cNvPr>
          <p:cNvSpPr>
            <a:spLocks noGrp="1"/>
          </p:cNvSpPr>
          <p:nvPr>
            <p:ph type="sldNum" sz="quarter" idx="12"/>
          </p:nvPr>
        </p:nvSpPr>
        <p:spPr/>
        <p:txBody>
          <a:bodyPr/>
          <a:lstStyle>
            <a:lvl1pPr>
              <a:defRPr/>
            </a:lvl1pPr>
          </a:lstStyle>
          <a:p>
            <a:pPr>
              <a:defRPr/>
            </a:pPr>
            <a:fld id="{3381DCD2-4055-4321-8563-DB196C8296EA}" type="slidenum">
              <a:rPr lang="en-US" altLang="en-US"/>
              <a:pPr>
                <a:defRPr/>
              </a:pPr>
              <a:t>‹#›</a:t>
            </a:fld>
            <a:endParaRPr lang="en-US" altLang="en-US"/>
          </a:p>
        </p:txBody>
      </p:sp>
    </p:spTree>
    <p:extLst>
      <p:ext uri="{BB962C8B-B14F-4D97-AF65-F5344CB8AC3E}">
        <p14:creationId xmlns:p14="http://schemas.microsoft.com/office/powerpoint/2010/main" val="186604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lvl="0"/>
            <a:r>
              <a:rPr lang="en-US"/>
              <a:t>Edit Master text styles</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lvl="0"/>
            <a:r>
              <a:rPr lang="en-US"/>
              <a:t>Edit Master text styles</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p:nvPr>
        </p:nvSpPr>
        <p:spPr>
          <a:xfrm>
            <a:off x="0" y="2517922"/>
            <a:ext cx="3962400" cy="4340087"/>
          </a:xfrm>
          <a:prstGeom prst="rect">
            <a:avLst/>
          </a:prstGeom>
        </p:spPr>
        <p:txBody>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16875724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50706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6D12B0F4-0931-430E-8A5B-701CDE2F716A}"/>
              </a:ext>
            </a:extLst>
          </p:cNvPr>
          <p:cNvSpPr txBox="1"/>
          <p:nvPr userDrawn="1"/>
        </p:nvSpPr>
        <p:spPr>
          <a:xfrm>
            <a:off x="144946" y="100842"/>
            <a:ext cx="1705129" cy="379656"/>
          </a:xfrm>
          <a:prstGeom prst="rect">
            <a:avLst/>
          </a:prstGeom>
          <a:noFill/>
        </p:spPr>
        <p:txBody>
          <a:bodyPr>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defRPr/>
            </a:pPr>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5878893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C8A2DB8E-B520-44C6-BB6A-B2605050846A}"/>
              </a:ext>
            </a:extLst>
          </p:cNvPr>
          <p:cNvSpPr txBox="1"/>
          <p:nvPr userDrawn="1"/>
        </p:nvSpPr>
        <p:spPr>
          <a:xfrm>
            <a:off x="144946" y="100842"/>
            <a:ext cx="1705129" cy="379656"/>
          </a:xfrm>
          <a:prstGeom prst="rect">
            <a:avLst/>
          </a:prstGeom>
          <a:noFill/>
        </p:spPr>
        <p:txBody>
          <a:bodyPr>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defRPr/>
            </a:pPr>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09648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E7C7CF1F-9C6F-4DF8-88DF-F2E5F7BE66FF}"/>
              </a:ext>
            </a:extLst>
          </p:cNvPr>
          <p:cNvSpPr txBox="1"/>
          <p:nvPr userDrawn="1"/>
        </p:nvSpPr>
        <p:spPr>
          <a:xfrm>
            <a:off x="144946" y="100842"/>
            <a:ext cx="1705129" cy="379656"/>
          </a:xfrm>
          <a:prstGeom prst="rect">
            <a:avLst/>
          </a:prstGeom>
          <a:noFill/>
        </p:spPr>
        <p:txBody>
          <a:bodyPr>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defRPr/>
            </a:pPr>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94701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72703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63A566D-6BC6-4D3A-86C3-ED3A4A21514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EB7B6D80-1BC3-45EF-A0B1-91BC33E266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DCDB48-BA7A-46F8-B5EE-3E2B01489902}"/>
              </a:ext>
            </a:extLst>
          </p:cNvPr>
          <p:cNvSpPr>
            <a:spLocks noGrp="1"/>
          </p:cNvSpPr>
          <p:nvPr>
            <p:ph type="sldNum" sz="quarter" idx="12"/>
          </p:nvPr>
        </p:nvSpPr>
        <p:spPr/>
        <p:txBody>
          <a:bodyPr/>
          <a:lstStyle>
            <a:lvl1pPr>
              <a:defRPr/>
            </a:lvl1pPr>
          </a:lstStyle>
          <a:p>
            <a:pPr>
              <a:defRPr/>
            </a:pPr>
            <a:fld id="{A4A770E4-0F36-4546-AD1E-69938CE04F08}" type="slidenum">
              <a:rPr lang="en-US" altLang="en-US"/>
              <a:pPr>
                <a:defRPr/>
              </a:pPr>
              <a:t>‹#›</a:t>
            </a:fld>
            <a:endParaRPr lang="en-US" altLang="en-US"/>
          </a:p>
        </p:txBody>
      </p:sp>
    </p:spTree>
    <p:extLst>
      <p:ext uri="{BB962C8B-B14F-4D97-AF65-F5344CB8AC3E}">
        <p14:creationId xmlns:p14="http://schemas.microsoft.com/office/powerpoint/2010/main" val="129839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C32D9F-73B9-4821-9A81-0E2584B670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93364F2-AA5C-4397-8475-A2CA2318C7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620E390-3D81-433E-94B5-ACF12A26565B}"/>
              </a:ext>
            </a:extLst>
          </p:cNvPr>
          <p:cNvSpPr>
            <a:spLocks noGrp="1"/>
          </p:cNvSpPr>
          <p:nvPr>
            <p:ph type="sldNum" sz="quarter" idx="12"/>
          </p:nvPr>
        </p:nvSpPr>
        <p:spPr/>
        <p:txBody>
          <a:bodyPr/>
          <a:lstStyle>
            <a:lvl1pPr>
              <a:defRPr/>
            </a:lvl1pPr>
          </a:lstStyle>
          <a:p>
            <a:pPr>
              <a:defRPr/>
            </a:pPr>
            <a:fld id="{8BCFC74B-8D9E-4385-A2B5-B219F7062AD5}" type="slidenum">
              <a:rPr lang="en-US" altLang="en-US"/>
              <a:pPr>
                <a:defRPr/>
              </a:pPr>
              <a:t>‹#›</a:t>
            </a:fld>
            <a:endParaRPr lang="en-US" altLang="en-US"/>
          </a:p>
        </p:txBody>
      </p:sp>
    </p:spTree>
    <p:extLst>
      <p:ext uri="{BB962C8B-B14F-4D97-AF65-F5344CB8AC3E}">
        <p14:creationId xmlns:p14="http://schemas.microsoft.com/office/powerpoint/2010/main" val="301581020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15C4CA-AC5D-4DCE-BF35-4859D515D86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AC668B2-87F2-4A1B-AE29-B7F213689A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F8057EE-F8A3-43A3-9DA3-4112B9548800}"/>
              </a:ext>
            </a:extLst>
          </p:cNvPr>
          <p:cNvSpPr>
            <a:spLocks noGrp="1"/>
          </p:cNvSpPr>
          <p:nvPr>
            <p:ph type="sldNum" sz="quarter" idx="12"/>
          </p:nvPr>
        </p:nvSpPr>
        <p:spPr/>
        <p:txBody>
          <a:bodyPr/>
          <a:lstStyle>
            <a:lvl1pPr>
              <a:defRPr/>
            </a:lvl1pPr>
          </a:lstStyle>
          <a:p>
            <a:pPr>
              <a:defRPr/>
            </a:pPr>
            <a:fld id="{A07032F0-EA9E-4719-98B9-CF51ADE1D8B3}" type="slidenum">
              <a:rPr lang="en-US" altLang="en-US"/>
              <a:pPr>
                <a:defRPr/>
              </a:pPr>
              <a:t>‹#›</a:t>
            </a:fld>
            <a:endParaRPr lang="en-US" altLang="en-US"/>
          </a:p>
        </p:txBody>
      </p:sp>
    </p:spTree>
    <p:extLst>
      <p:ext uri="{BB962C8B-B14F-4D97-AF65-F5344CB8AC3E}">
        <p14:creationId xmlns:p14="http://schemas.microsoft.com/office/powerpoint/2010/main" val="4042594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276B3AC0-8B08-4C89-BA0F-881077F1FC2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1B35F3E0-AA00-4A86-9DFD-932BC46F72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4892F32-8247-4C7E-8C7A-F2AA07A19676}"/>
              </a:ext>
            </a:extLst>
          </p:cNvPr>
          <p:cNvSpPr>
            <a:spLocks noGrp="1"/>
          </p:cNvSpPr>
          <p:nvPr>
            <p:ph type="sldNum" sz="quarter" idx="12"/>
          </p:nvPr>
        </p:nvSpPr>
        <p:spPr/>
        <p:txBody>
          <a:bodyPr/>
          <a:lstStyle>
            <a:lvl1pPr>
              <a:defRPr/>
            </a:lvl1pPr>
          </a:lstStyle>
          <a:p>
            <a:pPr>
              <a:defRPr/>
            </a:pPr>
            <a:fld id="{B3D96D34-F69F-44EB-9C26-8F30247B5D91}" type="slidenum">
              <a:rPr lang="en-US" altLang="en-US"/>
              <a:pPr>
                <a:defRPr/>
              </a:pPr>
              <a:t>‹#›</a:t>
            </a:fld>
            <a:endParaRPr lang="en-US" altLang="en-US"/>
          </a:p>
        </p:txBody>
      </p:sp>
    </p:spTree>
    <p:extLst>
      <p:ext uri="{BB962C8B-B14F-4D97-AF65-F5344CB8AC3E}">
        <p14:creationId xmlns:p14="http://schemas.microsoft.com/office/powerpoint/2010/main" val="267298875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3458175F-6D64-41F2-88EE-D35F1DD4BB5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633D2BAF-3E3E-4889-9A88-10A9769C43F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E16F59D-4AE9-41EB-8E43-1663CB20E154}"/>
              </a:ext>
            </a:extLst>
          </p:cNvPr>
          <p:cNvSpPr>
            <a:spLocks noGrp="1"/>
          </p:cNvSpPr>
          <p:nvPr>
            <p:ph type="sldNum" sz="quarter" idx="12"/>
          </p:nvPr>
        </p:nvSpPr>
        <p:spPr/>
        <p:txBody>
          <a:bodyPr/>
          <a:lstStyle>
            <a:lvl1pPr>
              <a:defRPr/>
            </a:lvl1pPr>
          </a:lstStyle>
          <a:p>
            <a:pPr>
              <a:defRPr/>
            </a:pPr>
            <a:fld id="{7B907B0D-3C08-484E-886D-E735B226128D}" type="slidenum">
              <a:rPr lang="en-US" altLang="en-US"/>
              <a:pPr>
                <a:defRPr/>
              </a:pPr>
              <a:t>‹#›</a:t>
            </a:fld>
            <a:endParaRPr lang="en-US" altLang="en-US"/>
          </a:p>
        </p:txBody>
      </p:sp>
    </p:spTree>
    <p:extLst>
      <p:ext uri="{BB962C8B-B14F-4D97-AF65-F5344CB8AC3E}">
        <p14:creationId xmlns:p14="http://schemas.microsoft.com/office/powerpoint/2010/main" val="2151483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180334E0-417E-435C-95B9-9C0FD3E67CA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437BBEAE-EED4-403C-A3E6-F766E5D7A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336819C-09E6-4F53-9D74-FDDE776287B8}"/>
              </a:ext>
            </a:extLst>
          </p:cNvPr>
          <p:cNvSpPr>
            <a:spLocks noGrp="1"/>
          </p:cNvSpPr>
          <p:nvPr>
            <p:ph type="sldNum" sz="quarter" idx="12"/>
          </p:nvPr>
        </p:nvSpPr>
        <p:spPr/>
        <p:txBody>
          <a:bodyPr/>
          <a:lstStyle>
            <a:lvl1pPr>
              <a:defRPr/>
            </a:lvl1pPr>
          </a:lstStyle>
          <a:p>
            <a:pPr>
              <a:defRPr/>
            </a:pPr>
            <a:fld id="{2814D8E5-BA2B-4915-AC95-24F6B313D17D}" type="slidenum">
              <a:rPr lang="en-US" altLang="en-US"/>
              <a:pPr>
                <a:defRPr/>
              </a:pPr>
              <a:t>‹#›</a:t>
            </a:fld>
            <a:endParaRPr lang="en-US" altLang="en-US"/>
          </a:p>
        </p:txBody>
      </p:sp>
    </p:spTree>
    <p:extLst>
      <p:ext uri="{BB962C8B-B14F-4D97-AF65-F5344CB8AC3E}">
        <p14:creationId xmlns:p14="http://schemas.microsoft.com/office/powerpoint/2010/main" val="24801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2200218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71BB39C-2BAA-4F38-AADE-F733C357B37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AEABD3AC-0B60-4FE4-A90D-63A77C466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C55718-6CEE-4C5E-9FE0-E97700C9F265}"/>
              </a:ext>
            </a:extLst>
          </p:cNvPr>
          <p:cNvSpPr>
            <a:spLocks noGrp="1"/>
          </p:cNvSpPr>
          <p:nvPr>
            <p:ph type="sldNum" sz="quarter" idx="12"/>
          </p:nvPr>
        </p:nvSpPr>
        <p:spPr/>
        <p:txBody>
          <a:bodyPr/>
          <a:lstStyle>
            <a:lvl1pPr>
              <a:defRPr/>
            </a:lvl1pPr>
          </a:lstStyle>
          <a:p>
            <a:pPr>
              <a:defRPr/>
            </a:pPr>
            <a:fld id="{220587CB-316D-4072-BD8C-4467F2105BCB}" type="slidenum">
              <a:rPr lang="en-US" altLang="en-US"/>
              <a:pPr>
                <a:defRPr/>
              </a:pPr>
              <a:t>‹#›</a:t>
            </a:fld>
            <a:endParaRPr lang="en-US" altLang="en-US"/>
          </a:p>
        </p:txBody>
      </p:sp>
    </p:spTree>
    <p:extLst>
      <p:ext uri="{BB962C8B-B14F-4D97-AF65-F5344CB8AC3E}">
        <p14:creationId xmlns:p14="http://schemas.microsoft.com/office/powerpoint/2010/main" val="1224879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D1E0DBFC-F690-4CA7-BDB1-2E3EE97A1DD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EFB84BE2-D45A-4365-B82D-BC739A568B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D844CDD-FFA7-4D45-AC5F-F2BC2E9C3B4C}"/>
              </a:ext>
            </a:extLst>
          </p:cNvPr>
          <p:cNvSpPr>
            <a:spLocks noGrp="1"/>
          </p:cNvSpPr>
          <p:nvPr>
            <p:ph type="sldNum" sz="quarter" idx="12"/>
          </p:nvPr>
        </p:nvSpPr>
        <p:spPr/>
        <p:txBody>
          <a:bodyPr/>
          <a:lstStyle>
            <a:lvl1pPr>
              <a:defRPr/>
            </a:lvl1pPr>
          </a:lstStyle>
          <a:p>
            <a:pPr>
              <a:defRPr/>
            </a:pPr>
            <a:fld id="{85B6F952-117C-47C9-9DC3-0FFEBFA01196}" type="slidenum">
              <a:rPr lang="en-US" altLang="en-US"/>
              <a:pPr>
                <a:defRPr/>
              </a:pPr>
              <a:t>‹#›</a:t>
            </a:fld>
            <a:endParaRPr lang="en-US" altLang="en-US"/>
          </a:p>
        </p:txBody>
      </p:sp>
    </p:spTree>
    <p:extLst>
      <p:ext uri="{BB962C8B-B14F-4D97-AF65-F5344CB8AC3E}">
        <p14:creationId xmlns:p14="http://schemas.microsoft.com/office/powerpoint/2010/main" val="1205677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24589B8F-B2F7-40BD-A87B-CFEC88204C8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D71EA7B0-579E-40B6-89E0-66FC5D8582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ABE9F71-D6D0-44E5-A687-A2867B3121BD}"/>
              </a:ext>
            </a:extLst>
          </p:cNvPr>
          <p:cNvSpPr>
            <a:spLocks noGrp="1"/>
          </p:cNvSpPr>
          <p:nvPr>
            <p:ph type="sldNum" sz="quarter" idx="12"/>
          </p:nvPr>
        </p:nvSpPr>
        <p:spPr/>
        <p:txBody>
          <a:bodyPr/>
          <a:lstStyle>
            <a:lvl1pPr>
              <a:defRPr/>
            </a:lvl1pPr>
          </a:lstStyle>
          <a:p>
            <a:pPr>
              <a:defRPr/>
            </a:pPr>
            <a:fld id="{816D17D1-374A-447A-BCB3-E47D1AFA3078}" type="slidenum">
              <a:rPr lang="en-US" altLang="en-US"/>
              <a:pPr>
                <a:defRPr/>
              </a:pPr>
              <a:t>‹#›</a:t>
            </a:fld>
            <a:endParaRPr lang="en-US" altLang="en-US"/>
          </a:p>
        </p:txBody>
      </p:sp>
    </p:spTree>
    <p:extLst>
      <p:ext uri="{BB962C8B-B14F-4D97-AF65-F5344CB8AC3E}">
        <p14:creationId xmlns:p14="http://schemas.microsoft.com/office/powerpoint/2010/main" val="3580508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DC976C-C994-498A-B220-FFBDD0CBCD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771A7F1-B472-4EDC-BA5D-E8122F3609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FABAEA5-1015-4A6B-836C-897F44B0313E}"/>
              </a:ext>
            </a:extLst>
          </p:cNvPr>
          <p:cNvSpPr>
            <a:spLocks noGrp="1"/>
          </p:cNvSpPr>
          <p:nvPr>
            <p:ph type="sldNum" sz="quarter" idx="12"/>
          </p:nvPr>
        </p:nvSpPr>
        <p:spPr/>
        <p:txBody>
          <a:bodyPr/>
          <a:lstStyle>
            <a:lvl1pPr>
              <a:defRPr/>
            </a:lvl1pPr>
          </a:lstStyle>
          <a:p>
            <a:pPr>
              <a:defRPr/>
            </a:pPr>
            <a:fld id="{60AB0982-5891-4B4C-A846-519C0ED9957A}" type="slidenum">
              <a:rPr lang="en-US" altLang="en-US"/>
              <a:pPr>
                <a:defRPr/>
              </a:pPr>
              <a:t>‹#›</a:t>
            </a:fld>
            <a:endParaRPr lang="en-US" altLang="en-US"/>
          </a:p>
        </p:txBody>
      </p:sp>
    </p:spTree>
    <p:extLst>
      <p:ext uri="{BB962C8B-B14F-4D97-AF65-F5344CB8AC3E}">
        <p14:creationId xmlns:p14="http://schemas.microsoft.com/office/powerpoint/2010/main" val="3075836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163AD1-C02E-476A-BD3D-7E86A4F3119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8E007835-5562-4CD8-B358-82D25E603F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7E58EAE-CDFA-44A0-B317-AF0B9896578C}"/>
              </a:ext>
            </a:extLst>
          </p:cNvPr>
          <p:cNvSpPr>
            <a:spLocks noGrp="1"/>
          </p:cNvSpPr>
          <p:nvPr>
            <p:ph type="sldNum" sz="quarter" idx="12"/>
          </p:nvPr>
        </p:nvSpPr>
        <p:spPr/>
        <p:txBody>
          <a:bodyPr/>
          <a:lstStyle>
            <a:lvl1pPr>
              <a:defRPr/>
            </a:lvl1pPr>
          </a:lstStyle>
          <a:p>
            <a:pPr>
              <a:defRPr/>
            </a:pPr>
            <a:fld id="{6735A3D9-075D-4C58-9E09-1E3BD6E6FDCD}" type="slidenum">
              <a:rPr lang="en-US" altLang="en-US"/>
              <a:pPr>
                <a:defRPr/>
              </a:pPr>
              <a:t>‹#›</a:t>
            </a:fld>
            <a:endParaRPr lang="en-US" altLang="en-US"/>
          </a:p>
        </p:txBody>
      </p:sp>
    </p:spTree>
    <p:extLst>
      <p:ext uri="{BB962C8B-B14F-4D97-AF65-F5344CB8AC3E}">
        <p14:creationId xmlns:p14="http://schemas.microsoft.com/office/powerpoint/2010/main" val="1063349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072DE406-37EB-4FB5-B5D6-F8C683EF46C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8F2AEDAA-4F13-4A0D-8201-701D75DBE23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4FCFEAB-547A-449B-87A3-1A866729D74D}"/>
              </a:ext>
            </a:extLst>
          </p:cNvPr>
          <p:cNvSpPr>
            <a:spLocks noGrp="1"/>
          </p:cNvSpPr>
          <p:nvPr>
            <p:ph type="sldNum" sz="quarter" idx="12"/>
          </p:nvPr>
        </p:nvSpPr>
        <p:spPr/>
        <p:txBody>
          <a:bodyPr/>
          <a:lstStyle>
            <a:lvl1pPr>
              <a:defRPr/>
            </a:lvl1pPr>
          </a:lstStyle>
          <a:p>
            <a:pPr>
              <a:defRPr/>
            </a:pPr>
            <a:fld id="{ED1CB58B-2433-4D3C-9729-E28607E64410}" type="slidenum">
              <a:rPr lang="en-US" altLang="en-US"/>
              <a:pPr>
                <a:defRPr/>
              </a:pPr>
              <a:t>‹#›</a:t>
            </a:fld>
            <a:endParaRPr lang="en-US" altLang="en-US"/>
          </a:p>
        </p:txBody>
      </p:sp>
    </p:spTree>
    <p:extLst>
      <p:ext uri="{BB962C8B-B14F-4D97-AF65-F5344CB8AC3E}">
        <p14:creationId xmlns:p14="http://schemas.microsoft.com/office/powerpoint/2010/main" val="3931406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92425899-242B-452B-923C-711DE15F613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3FFDED5A-C197-4574-BB9A-6459F79E3E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22213B6-0341-4DE6-BA1F-F54F0CF8F543}"/>
              </a:ext>
            </a:extLst>
          </p:cNvPr>
          <p:cNvSpPr>
            <a:spLocks noGrp="1"/>
          </p:cNvSpPr>
          <p:nvPr>
            <p:ph type="sldNum" sz="quarter" idx="12"/>
          </p:nvPr>
        </p:nvSpPr>
        <p:spPr/>
        <p:txBody>
          <a:bodyPr/>
          <a:lstStyle>
            <a:lvl1pPr>
              <a:defRPr/>
            </a:lvl1pPr>
          </a:lstStyle>
          <a:p>
            <a:pPr>
              <a:defRPr/>
            </a:pPr>
            <a:fld id="{9869E2AC-2AF2-48EA-8E3A-3213BFF8BF65}" type="slidenum">
              <a:rPr lang="en-US" altLang="en-US"/>
              <a:pPr>
                <a:defRPr/>
              </a:pPr>
              <a:t>‹#›</a:t>
            </a:fld>
            <a:endParaRPr lang="en-US" altLang="en-US"/>
          </a:p>
        </p:txBody>
      </p:sp>
    </p:spTree>
    <p:extLst>
      <p:ext uri="{BB962C8B-B14F-4D97-AF65-F5344CB8AC3E}">
        <p14:creationId xmlns:p14="http://schemas.microsoft.com/office/powerpoint/2010/main" val="302856611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2499E7-F736-4EA2-8ADC-87A0052C10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5C8DD48-3E4B-43D2-A49B-B79879779A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1218953-6633-4A58-864E-180F32ED7945}"/>
              </a:ext>
            </a:extLst>
          </p:cNvPr>
          <p:cNvSpPr>
            <a:spLocks noGrp="1"/>
          </p:cNvSpPr>
          <p:nvPr>
            <p:ph type="sldNum" sz="quarter" idx="12"/>
          </p:nvPr>
        </p:nvSpPr>
        <p:spPr/>
        <p:txBody>
          <a:bodyPr/>
          <a:lstStyle>
            <a:lvl1pPr>
              <a:defRPr/>
            </a:lvl1pPr>
          </a:lstStyle>
          <a:p>
            <a:pPr>
              <a:defRPr/>
            </a:pPr>
            <a:fld id="{D2F4E444-DEC0-4201-8C10-BDB805D74448}" type="slidenum">
              <a:rPr lang="en-US" altLang="en-US"/>
              <a:pPr>
                <a:defRPr/>
              </a:pPr>
              <a:t>‹#›</a:t>
            </a:fld>
            <a:endParaRPr lang="en-US" altLang="en-US"/>
          </a:p>
        </p:txBody>
      </p:sp>
    </p:spTree>
    <p:extLst>
      <p:ext uri="{BB962C8B-B14F-4D97-AF65-F5344CB8AC3E}">
        <p14:creationId xmlns:p14="http://schemas.microsoft.com/office/powerpoint/2010/main" val="352040444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372D7A-577E-4D2C-BF50-ABF353B3C0B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5575B89-A80E-4099-950C-7EFBBADD4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408D2B1-EF29-4BFB-BFAA-4946D375F619}"/>
              </a:ext>
            </a:extLst>
          </p:cNvPr>
          <p:cNvSpPr>
            <a:spLocks noGrp="1"/>
          </p:cNvSpPr>
          <p:nvPr>
            <p:ph type="sldNum" sz="quarter" idx="12"/>
          </p:nvPr>
        </p:nvSpPr>
        <p:spPr/>
        <p:txBody>
          <a:bodyPr/>
          <a:lstStyle>
            <a:lvl1pPr>
              <a:defRPr/>
            </a:lvl1pPr>
          </a:lstStyle>
          <a:p>
            <a:pPr>
              <a:defRPr/>
            </a:pPr>
            <a:fld id="{3DE7DFF5-CC55-4DCE-A057-820620B303B1}" type="slidenum">
              <a:rPr lang="en-US" altLang="en-US"/>
              <a:pPr>
                <a:defRPr/>
              </a:pPr>
              <a:t>‹#›</a:t>
            </a:fld>
            <a:endParaRPr lang="en-US" altLang="en-US"/>
          </a:p>
        </p:txBody>
      </p:sp>
    </p:spTree>
    <p:extLst>
      <p:ext uri="{BB962C8B-B14F-4D97-AF65-F5344CB8AC3E}">
        <p14:creationId xmlns:p14="http://schemas.microsoft.com/office/powerpoint/2010/main" val="3908050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15647ED8-A42F-43F3-A5B7-3447B744AAC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BBEBA13F-53BB-4C7F-A896-A6A1D1A0D2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3F3E57B-BAFD-4466-AF47-789C303EF443}"/>
              </a:ext>
            </a:extLst>
          </p:cNvPr>
          <p:cNvSpPr>
            <a:spLocks noGrp="1"/>
          </p:cNvSpPr>
          <p:nvPr>
            <p:ph type="sldNum" sz="quarter" idx="12"/>
          </p:nvPr>
        </p:nvSpPr>
        <p:spPr/>
        <p:txBody>
          <a:bodyPr/>
          <a:lstStyle>
            <a:lvl1pPr>
              <a:defRPr/>
            </a:lvl1pPr>
          </a:lstStyle>
          <a:p>
            <a:pPr>
              <a:defRPr/>
            </a:pPr>
            <a:fld id="{01C321AD-F931-48CF-8EAE-EC4955F19E6B}" type="slidenum">
              <a:rPr lang="en-US" altLang="en-US"/>
              <a:pPr>
                <a:defRPr/>
              </a:pPr>
              <a:t>‹#›</a:t>
            </a:fld>
            <a:endParaRPr lang="en-US" altLang="en-US"/>
          </a:p>
        </p:txBody>
      </p:sp>
    </p:spTree>
    <p:extLst>
      <p:ext uri="{BB962C8B-B14F-4D97-AF65-F5344CB8AC3E}">
        <p14:creationId xmlns:p14="http://schemas.microsoft.com/office/powerpoint/2010/main" val="1930944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2395863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E45CF209-3DC1-42E6-9938-BEE7C592C15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C1BEEACC-0D3B-4FB3-8F21-09DAFCDC64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25DB7318-9922-4A4E-B755-91C94227BA94}"/>
              </a:ext>
            </a:extLst>
          </p:cNvPr>
          <p:cNvSpPr>
            <a:spLocks noGrp="1"/>
          </p:cNvSpPr>
          <p:nvPr>
            <p:ph type="sldNum" sz="quarter" idx="12"/>
          </p:nvPr>
        </p:nvSpPr>
        <p:spPr/>
        <p:txBody>
          <a:bodyPr/>
          <a:lstStyle>
            <a:lvl1pPr>
              <a:defRPr/>
            </a:lvl1pPr>
          </a:lstStyle>
          <a:p>
            <a:pPr>
              <a:defRPr/>
            </a:pPr>
            <a:fld id="{115A85A8-A264-4059-A933-8683D7A9D233}" type="slidenum">
              <a:rPr lang="en-US" altLang="en-US"/>
              <a:pPr>
                <a:defRPr/>
              </a:pPr>
              <a:t>‹#›</a:t>
            </a:fld>
            <a:endParaRPr lang="en-US" altLang="en-US"/>
          </a:p>
        </p:txBody>
      </p:sp>
    </p:spTree>
    <p:extLst>
      <p:ext uri="{BB962C8B-B14F-4D97-AF65-F5344CB8AC3E}">
        <p14:creationId xmlns:p14="http://schemas.microsoft.com/office/powerpoint/2010/main" val="1104062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49F334-E4D3-469B-A277-B42CFD87D3E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C3077BC3-8EA8-48C0-83DB-84AD960B9C5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B832DE55-A708-4D4C-841A-D5BCE7CA1DBD}"/>
              </a:ext>
            </a:extLst>
          </p:cNvPr>
          <p:cNvSpPr>
            <a:spLocks noGrp="1"/>
          </p:cNvSpPr>
          <p:nvPr>
            <p:ph type="sldNum" sz="quarter" idx="12"/>
          </p:nvPr>
        </p:nvSpPr>
        <p:spPr/>
        <p:txBody>
          <a:bodyPr/>
          <a:lstStyle>
            <a:lvl1pPr>
              <a:defRPr/>
            </a:lvl1pPr>
          </a:lstStyle>
          <a:p>
            <a:pPr>
              <a:defRPr/>
            </a:pPr>
            <a:fld id="{D1A22728-7488-4671-A084-35278C65DF95}" type="slidenum">
              <a:rPr lang="en-US" altLang="en-US"/>
              <a:pPr>
                <a:defRPr/>
              </a:pPr>
              <a:t>‹#›</a:t>
            </a:fld>
            <a:endParaRPr lang="en-US" altLang="en-US"/>
          </a:p>
        </p:txBody>
      </p:sp>
    </p:spTree>
    <p:extLst>
      <p:ext uri="{BB962C8B-B14F-4D97-AF65-F5344CB8AC3E}">
        <p14:creationId xmlns:p14="http://schemas.microsoft.com/office/powerpoint/2010/main" val="3807194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51D97B7-B695-460C-832B-D33652FB647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220C84F2-88CB-4C68-8DC4-E0D4618F17B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07019983-3C8D-4120-964E-4EEFFEA0C38C}"/>
              </a:ext>
            </a:extLst>
          </p:cNvPr>
          <p:cNvSpPr>
            <a:spLocks noGrp="1"/>
          </p:cNvSpPr>
          <p:nvPr>
            <p:ph type="sldNum" sz="quarter" idx="12"/>
          </p:nvPr>
        </p:nvSpPr>
        <p:spPr/>
        <p:txBody>
          <a:bodyPr/>
          <a:lstStyle>
            <a:lvl1pPr>
              <a:defRPr/>
            </a:lvl1pPr>
          </a:lstStyle>
          <a:p>
            <a:pPr>
              <a:defRPr/>
            </a:pPr>
            <a:fld id="{3A6427D7-A9FE-42BD-8561-994CD71C8FE2}" type="slidenum">
              <a:rPr lang="en-US" altLang="en-US"/>
              <a:pPr>
                <a:defRPr/>
              </a:pPr>
              <a:t>‹#›</a:t>
            </a:fld>
            <a:endParaRPr lang="en-US" altLang="en-US"/>
          </a:p>
        </p:txBody>
      </p:sp>
    </p:spTree>
    <p:extLst>
      <p:ext uri="{BB962C8B-B14F-4D97-AF65-F5344CB8AC3E}">
        <p14:creationId xmlns:p14="http://schemas.microsoft.com/office/powerpoint/2010/main" val="313274647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59244621-E8F8-4F9B-BADD-72C2F825CF5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6144A2C8-90DC-4389-906F-8FF9485064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6E95504-0DD3-4370-AA82-04B52B0A0FE3}"/>
              </a:ext>
            </a:extLst>
          </p:cNvPr>
          <p:cNvSpPr>
            <a:spLocks noGrp="1"/>
          </p:cNvSpPr>
          <p:nvPr>
            <p:ph type="sldNum" sz="quarter" idx="12"/>
          </p:nvPr>
        </p:nvSpPr>
        <p:spPr/>
        <p:txBody>
          <a:bodyPr/>
          <a:lstStyle>
            <a:lvl1pPr>
              <a:defRPr/>
            </a:lvl1pPr>
          </a:lstStyle>
          <a:p>
            <a:pPr>
              <a:defRPr/>
            </a:pPr>
            <a:fld id="{11BA3540-3AAC-4882-870C-B0E4A48A5646}" type="slidenum">
              <a:rPr lang="en-US" altLang="en-US"/>
              <a:pPr>
                <a:defRPr/>
              </a:pPr>
              <a:t>‹#›</a:t>
            </a:fld>
            <a:endParaRPr lang="en-US" altLang="en-US"/>
          </a:p>
        </p:txBody>
      </p:sp>
    </p:spTree>
    <p:extLst>
      <p:ext uri="{BB962C8B-B14F-4D97-AF65-F5344CB8AC3E}">
        <p14:creationId xmlns:p14="http://schemas.microsoft.com/office/powerpoint/2010/main" val="24874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A9D359A-7A9B-4E73-BDAE-41F7B3EEB4B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6DD70DC-853C-479B-B116-C60869FE79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D8FF04D-D75B-43C4-ABC0-D9E14EA46469}"/>
              </a:ext>
            </a:extLst>
          </p:cNvPr>
          <p:cNvSpPr>
            <a:spLocks noGrp="1"/>
          </p:cNvSpPr>
          <p:nvPr>
            <p:ph type="sldNum" sz="quarter" idx="12"/>
          </p:nvPr>
        </p:nvSpPr>
        <p:spPr/>
        <p:txBody>
          <a:bodyPr/>
          <a:lstStyle>
            <a:lvl1pPr>
              <a:defRPr/>
            </a:lvl1pPr>
          </a:lstStyle>
          <a:p>
            <a:pPr>
              <a:defRPr/>
            </a:pPr>
            <a:fld id="{156481CE-7EBF-4EDB-A6AF-A2F42DF65C7D}" type="slidenum">
              <a:rPr lang="en-US" altLang="en-US"/>
              <a:pPr>
                <a:defRPr/>
              </a:pPr>
              <a:t>‹#›</a:t>
            </a:fld>
            <a:endParaRPr lang="en-US" altLang="en-US"/>
          </a:p>
        </p:txBody>
      </p:sp>
    </p:spTree>
    <p:extLst>
      <p:ext uri="{BB962C8B-B14F-4D97-AF65-F5344CB8AC3E}">
        <p14:creationId xmlns:p14="http://schemas.microsoft.com/office/powerpoint/2010/main" val="1557676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035302-ED3E-4522-9E11-DEDEE76BE4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1405D79E-9F14-4D4F-B44D-0CF2B4299D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3EDBDBE-839B-4A96-92E2-F165862A79F3}"/>
              </a:ext>
            </a:extLst>
          </p:cNvPr>
          <p:cNvSpPr>
            <a:spLocks noGrp="1"/>
          </p:cNvSpPr>
          <p:nvPr>
            <p:ph type="sldNum" sz="quarter" idx="12"/>
          </p:nvPr>
        </p:nvSpPr>
        <p:spPr/>
        <p:txBody>
          <a:bodyPr/>
          <a:lstStyle>
            <a:lvl1pPr>
              <a:defRPr/>
            </a:lvl1pPr>
          </a:lstStyle>
          <a:p>
            <a:pPr>
              <a:defRPr/>
            </a:pPr>
            <a:fld id="{4D98C3AA-4683-4705-939F-1435232616FA}" type="slidenum">
              <a:rPr lang="en-US" altLang="en-US"/>
              <a:pPr>
                <a:defRPr/>
              </a:pPr>
              <a:t>‹#›</a:t>
            </a:fld>
            <a:endParaRPr lang="en-US" altLang="en-US"/>
          </a:p>
        </p:txBody>
      </p:sp>
    </p:spTree>
    <p:extLst>
      <p:ext uri="{BB962C8B-B14F-4D97-AF65-F5344CB8AC3E}">
        <p14:creationId xmlns:p14="http://schemas.microsoft.com/office/powerpoint/2010/main" val="3838294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7C58A6-9AAA-4CE6-890C-409E5C5404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422DFB2-31ED-43E3-8195-5E84FD790F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7B737D5-2984-4B2E-AAEB-697B67EA775A}"/>
              </a:ext>
            </a:extLst>
          </p:cNvPr>
          <p:cNvSpPr>
            <a:spLocks noGrp="1"/>
          </p:cNvSpPr>
          <p:nvPr>
            <p:ph type="sldNum" sz="quarter" idx="12"/>
          </p:nvPr>
        </p:nvSpPr>
        <p:spPr/>
        <p:txBody>
          <a:bodyPr/>
          <a:lstStyle>
            <a:lvl1pPr>
              <a:defRPr/>
            </a:lvl1pPr>
          </a:lstStyle>
          <a:p>
            <a:pPr>
              <a:defRPr/>
            </a:pPr>
            <a:fld id="{3381DCD2-4055-4321-8563-DB196C8296EA}" type="slidenum">
              <a:rPr lang="en-US" altLang="en-US"/>
              <a:pPr>
                <a:defRPr/>
              </a:pPr>
              <a:t>‹#›</a:t>
            </a:fld>
            <a:endParaRPr lang="en-US" altLang="en-US"/>
          </a:p>
        </p:txBody>
      </p:sp>
    </p:spTree>
    <p:extLst>
      <p:ext uri="{BB962C8B-B14F-4D97-AF65-F5344CB8AC3E}">
        <p14:creationId xmlns:p14="http://schemas.microsoft.com/office/powerpoint/2010/main" val="763879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3FCB11D-DB52-4015-9E7E-DC8EE16D20AD}"/>
              </a:ext>
            </a:extLst>
          </p:cNvPr>
          <p:cNvSpPr txBox="1"/>
          <p:nvPr userDrawn="1"/>
        </p:nvSpPr>
        <p:spPr>
          <a:xfrm>
            <a:off x="144946" y="100842"/>
            <a:ext cx="1705129" cy="379656"/>
          </a:xfrm>
          <a:prstGeom prst="rect">
            <a:avLst/>
          </a:prstGeom>
          <a:noFill/>
        </p:spPr>
        <p:txBody>
          <a:bodyPr>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defRPr/>
            </a:pPr>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7848116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xmlns="" id="{79A15D5F-586A-4D8C-AABB-BA8C564CA7B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AA085A3-23F6-4C5F-B5DA-46B5239C47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4DD0CB7-8D61-43D0-9295-797958CC3E78}"/>
              </a:ext>
            </a:extLst>
          </p:cNvPr>
          <p:cNvSpPr>
            <a:spLocks noGrp="1"/>
          </p:cNvSpPr>
          <p:nvPr>
            <p:ph type="sldNum" sz="quarter" idx="12"/>
          </p:nvPr>
        </p:nvSpPr>
        <p:spPr/>
        <p:txBody>
          <a:bodyPr/>
          <a:lstStyle>
            <a:lvl1pPr>
              <a:defRPr/>
            </a:lvl1pPr>
          </a:lstStyle>
          <a:p>
            <a:fld id="{A8644668-B622-4E66-8113-F054B7827442}" type="slidenum">
              <a:rPr lang="en-US" altLang="zh-CN"/>
              <a:pPr/>
              <a:t>‹#›</a:t>
            </a:fld>
            <a:endParaRPr lang="en-US" altLang="zh-CN"/>
          </a:p>
        </p:txBody>
      </p:sp>
    </p:spTree>
    <p:extLst>
      <p:ext uri="{BB962C8B-B14F-4D97-AF65-F5344CB8AC3E}">
        <p14:creationId xmlns:p14="http://schemas.microsoft.com/office/powerpoint/2010/main" val="1437037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EDE18F41-E716-456F-AAA1-875A169C7C9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E08F6BC-28F3-4B15-B3A1-93138AAB86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02B24D4-0288-4F3E-8F0E-7820BCCBFDD0}"/>
              </a:ext>
            </a:extLst>
          </p:cNvPr>
          <p:cNvSpPr>
            <a:spLocks noGrp="1"/>
          </p:cNvSpPr>
          <p:nvPr>
            <p:ph type="sldNum" sz="quarter" idx="12"/>
          </p:nvPr>
        </p:nvSpPr>
        <p:spPr/>
        <p:txBody>
          <a:bodyPr/>
          <a:lstStyle>
            <a:lvl1pPr>
              <a:defRPr/>
            </a:lvl1pPr>
          </a:lstStyle>
          <a:p>
            <a:fld id="{C548DF88-09D3-4CB4-BBB7-6CC3FA3E075F}" type="slidenum">
              <a:rPr lang="en-US" altLang="zh-CN"/>
              <a:pPr/>
              <a:t>‹#›</a:t>
            </a:fld>
            <a:endParaRPr lang="en-US" altLang="zh-CN"/>
          </a:p>
        </p:txBody>
      </p:sp>
    </p:spTree>
    <p:extLst>
      <p:ext uri="{BB962C8B-B14F-4D97-AF65-F5344CB8AC3E}">
        <p14:creationId xmlns:p14="http://schemas.microsoft.com/office/powerpoint/2010/main" val="235050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496740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xmlns="" id="{FA111E91-7B10-4BC8-A60E-8124B9693F7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9727E3D-40FE-4013-82AB-218402A6F9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93FA9C6-3DEC-445A-A67E-32C8DF9B4B6C}"/>
              </a:ext>
            </a:extLst>
          </p:cNvPr>
          <p:cNvSpPr>
            <a:spLocks noGrp="1"/>
          </p:cNvSpPr>
          <p:nvPr>
            <p:ph type="sldNum" sz="quarter" idx="12"/>
          </p:nvPr>
        </p:nvSpPr>
        <p:spPr/>
        <p:txBody>
          <a:bodyPr/>
          <a:lstStyle>
            <a:lvl1pPr>
              <a:defRPr/>
            </a:lvl1pPr>
          </a:lstStyle>
          <a:p>
            <a:fld id="{0BF11185-ED6B-492F-80FC-3880CB117124}" type="slidenum">
              <a:rPr lang="en-US" altLang="zh-CN"/>
              <a:pPr/>
              <a:t>‹#›</a:t>
            </a:fld>
            <a:endParaRPr lang="en-US" altLang="zh-CN"/>
          </a:p>
        </p:txBody>
      </p:sp>
    </p:spTree>
    <p:extLst>
      <p:ext uri="{BB962C8B-B14F-4D97-AF65-F5344CB8AC3E}">
        <p14:creationId xmlns:p14="http://schemas.microsoft.com/office/powerpoint/2010/main" val="1290742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xmlns="" id="{F92C21D0-D9AF-43E5-B86E-BF8B965CFF3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60BFC9E-F9EC-4746-A3F0-95372D6251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613DB74-7F36-4128-837F-C93A85F8825C}"/>
              </a:ext>
            </a:extLst>
          </p:cNvPr>
          <p:cNvSpPr>
            <a:spLocks noGrp="1"/>
          </p:cNvSpPr>
          <p:nvPr>
            <p:ph type="sldNum" sz="quarter" idx="12"/>
          </p:nvPr>
        </p:nvSpPr>
        <p:spPr/>
        <p:txBody>
          <a:bodyPr/>
          <a:lstStyle>
            <a:lvl1pPr>
              <a:defRPr/>
            </a:lvl1pPr>
          </a:lstStyle>
          <a:p>
            <a:fld id="{B9067AB6-F0EF-4E2A-B1D9-AC82C22A8287}" type="slidenum">
              <a:rPr lang="en-US" altLang="zh-CN"/>
              <a:pPr/>
              <a:t>‹#›</a:t>
            </a:fld>
            <a:endParaRPr lang="en-US" altLang="zh-CN"/>
          </a:p>
        </p:txBody>
      </p:sp>
    </p:spTree>
    <p:extLst>
      <p:ext uri="{BB962C8B-B14F-4D97-AF65-F5344CB8AC3E}">
        <p14:creationId xmlns:p14="http://schemas.microsoft.com/office/powerpoint/2010/main" val="239117225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xmlns="" id="{0934D032-A4F8-4652-81AD-6E1E46D068A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719E6634-EB94-4E38-9B61-CF629F99E9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C8DD29C5-C1D9-44C3-B687-523DEB1CBAAE}"/>
              </a:ext>
            </a:extLst>
          </p:cNvPr>
          <p:cNvSpPr>
            <a:spLocks noGrp="1"/>
          </p:cNvSpPr>
          <p:nvPr>
            <p:ph type="sldNum" sz="quarter" idx="12"/>
          </p:nvPr>
        </p:nvSpPr>
        <p:spPr/>
        <p:txBody>
          <a:bodyPr/>
          <a:lstStyle>
            <a:lvl1pPr>
              <a:defRPr/>
            </a:lvl1pPr>
          </a:lstStyle>
          <a:p>
            <a:fld id="{D73CCCFC-217A-450F-8967-B6C61520D23A}" type="slidenum">
              <a:rPr lang="en-US" altLang="zh-CN"/>
              <a:pPr/>
              <a:t>‹#›</a:t>
            </a:fld>
            <a:endParaRPr lang="en-US" altLang="zh-CN"/>
          </a:p>
        </p:txBody>
      </p:sp>
    </p:spTree>
    <p:extLst>
      <p:ext uri="{BB962C8B-B14F-4D97-AF65-F5344CB8AC3E}">
        <p14:creationId xmlns:p14="http://schemas.microsoft.com/office/powerpoint/2010/main" val="1837148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xmlns="" id="{5242AB3F-3B16-40E9-8BFD-2BB94D3909D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D29CDAA9-C9F3-4521-B5E2-BD0A4BC6BE8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EAB8286-02C5-4273-A51B-064B09C66D49}"/>
              </a:ext>
            </a:extLst>
          </p:cNvPr>
          <p:cNvSpPr>
            <a:spLocks noGrp="1"/>
          </p:cNvSpPr>
          <p:nvPr>
            <p:ph type="sldNum" sz="quarter" idx="12"/>
          </p:nvPr>
        </p:nvSpPr>
        <p:spPr/>
        <p:txBody>
          <a:bodyPr/>
          <a:lstStyle>
            <a:lvl1pPr>
              <a:defRPr/>
            </a:lvl1pPr>
          </a:lstStyle>
          <a:p>
            <a:fld id="{983140BF-416B-42AA-9CD6-997AF07EEC40}" type="slidenum">
              <a:rPr lang="en-US" altLang="zh-CN"/>
              <a:pPr/>
              <a:t>‹#›</a:t>
            </a:fld>
            <a:endParaRPr lang="en-US" altLang="zh-CN"/>
          </a:p>
        </p:txBody>
      </p:sp>
    </p:spTree>
    <p:extLst>
      <p:ext uri="{BB962C8B-B14F-4D97-AF65-F5344CB8AC3E}">
        <p14:creationId xmlns:p14="http://schemas.microsoft.com/office/powerpoint/2010/main" val="1885275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9C495BB-CB9A-43FF-B271-3B1406F6321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3BDDACE-A013-42B8-8977-E04A2796DD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5EBE96E-826A-495C-9AC9-7CD228FB90D6}"/>
              </a:ext>
            </a:extLst>
          </p:cNvPr>
          <p:cNvSpPr>
            <a:spLocks noGrp="1"/>
          </p:cNvSpPr>
          <p:nvPr>
            <p:ph type="sldNum" sz="quarter" idx="12"/>
          </p:nvPr>
        </p:nvSpPr>
        <p:spPr/>
        <p:txBody>
          <a:bodyPr/>
          <a:lstStyle>
            <a:lvl1pPr>
              <a:defRPr/>
            </a:lvl1pPr>
          </a:lstStyle>
          <a:p>
            <a:fld id="{98CCDACC-A16D-43E3-9FA2-950F46476E2B}" type="slidenum">
              <a:rPr lang="en-US" altLang="zh-CN"/>
              <a:pPr/>
              <a:t>‹#›</a:t>
            </a:fld>
            <a:endParaRPr lang="en-US" altLang="zh-CN"/>
          </a:p>
        </p:txBody>
      </p:sp>
    </p:spTree>
    <p:extLst>
      <p:ext uri="{BB962C8B-B14F-4D97-AF65-F5344CB8AC3E}">
        <p14:creationId xmlns:p14="http://schemas.microsoft.com/office/powerpoint/2010/main" val="576352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xmlns="" id="{DE44FA56-D4AB-46BD-B19D-D4116428F72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75603B79-3F06-4B85-93D8-B98C93C091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A01E3EF-0435-42E3-9E8E-722DA521407A}"/>
              </a:ext>
            </a:extLst>
          </p:cNvPr>
          <p:cNvSpPr>
            <a:spLocks noGrp="1"/>
          </p:cNvSpPr>
          <p:nvPr>
            <p:ph type="sldNum" sz="quarter" idx="12"/>
          </p:nvPr>
        </p:nvSpPr>
        <p:spPr/>
        <p:txBody>
          <a:bodyPr/>
          <a:lstStyle>
            <a:lvl1pPr>
              <a:defRPr/>
            </a:lvl1pPr>
          </a:lstStyle>
          <a:p>
            <a:fld id="{62BC5A98-0E47-4413-A0B0-54324ED4999C}" type="slidenum">
              <a:rPr lang="en-US" altLang="zh-CN"/>
              <a:pPr/>
              <a:t>‹#›</a:t>
            </a:fld>
            <a:endParaRPr lang="en-US" altLang="zh-CN"/>
          </a:p>
        </p:txBody>
      </p:sp>
    </p:spTree>
    <p:extLst>
      <p:ext uri="{BB962C8B-B14F-4D97-AF65-F5344CB8AC3E}">
        <p14:creationId xmlns:p14="http://schemas.microsoft.com/office/powerpoint/2010/main" val="365795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xmlns="" id="{15E58D82-0FA7-44E2-A74A-6C1A80ACD20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75C5999-2586-4B2E-91AF-C263887146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A4B0E23-4CC6-48F4-B25B-72FB08F6D101}"/>
              </a:ext>
            </a:extLst>
          </p:cNvPr>
          <p:cNvSpPr>
            <a:spLocks noGrp="1"/>
          </p:cNvSpPr>
          <p:nvPr>
            <p:ph type="sldNum" sz="quarter" idx="12"/>
          </p:nvPr>
        </p:nvSpPr>
        <p:spPr/>
        <p:txBody>
          <a:bodyPr/>
          <a:lstStyle>
            <a:lvl1pPr>
              <a:defRPr/>
            </a:lvl1pPr>
          </a:lstStyle>
          <a:p>
            <a:fld id="{F4CCB057-C767-4309-9143-256ED493B189}" type="slidenum">
              <a:rPr lang="en-US" altLang="zh-CN"/>
              <a:pPr/>
              <a:t>‹#›</a:t>
            </a:fld>
            <a:endParaRPr lang="en-US" altLang="zh-CN"/>
          </a:p>
        </p:txBody>
      </p:sp>
    </p:spTree>
    <p:extLst>
      <p:ext uri="{BB962C8B-B14F-4D97-AF65-F5344CB8AC3E}">
        <p14:creationId xmlns:p14="http://schemas.microsoft.com/office/powerpoint/2010/main" val="1986751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28C6B9AC-8DDB-42E1-BAC6-ACE0558F554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1344BC16-3248-4291-A838-362E0E4519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1F49546-AC80-4AA3-A4A7-97E66D5F7E28}"/>
              </a:ext>
            </a:extLst>
          </p:cNvPr>
          <p:cNvSpPr>
            <a:spLocks noGrp="1"/>
          </p:cNvSpPr>
          <p:nvPr>
            <p:ph type="sldNum" sz="quarter" idx="12"/>
          </p:nvPr>
        </p:nvSpPr>
        <p:spPr/>
        <p:txBody>
          <a:bodyPr/>
          <a:lstStyle>
            <a:lvl1pPr>
              <a:defRPr/>
            </a:lvl1pPr>
          </a:lstStyle>
          <a:p>
            <a:fld id="{3BEE451C-A698-4EAF-AB7D-54E5AFA41B8D}" type="slidenum">
              <a:rPr lang="en-US" altLang="zh-CN"/>
              <a:pPr/>
              <a:t>‹#›</a:t>
            </a:fld>
            <a:endParaRPr lang="en-US" altLang="zh-CN"/>
          </a:p>
        </p:txBody>
      </p:sp>
    </p:spTree>
    <p:extLst>
      <p:ext uri="{BB962C8B-B14F-4D97-AF65-F5344CB8AC3E}">
        <p14:creationId xmlns:p14="http://schemas.microsoft.com/office/powerpoint/2010/main" val="802493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881F1A70-52A6-4FCC-8F84-4E31E77B26C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AAE434A-5019-45E6-8338-280786D998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C4CE41B-DB1E-4043-93D6-79EC02415624}"/>
              </a:ext>
            </a:extLst>
          </p:cNvPr>
          <p:cNvSpPr>
            <a:spLocks noGrp="1"/>
          </p:cNvSpPr>
          <p:nvPr>
            <p:ph type="sldNum" sz="quarter" idx="12"/>
          </p:nvPr>
        </p:nvSpPr>
        <p:spPr/>
        <p:txBody>
          <a:bodyPr/>
          <a:lstStyle>
            <a:lvl1pPr>
              <a:defRPr/>
            </a:lvl1pPr>
          </a:lstStyle>
          <a:p>
            <a:fld id="{2551A9E5-526E-4012-A215-0091433EC22C}" type="slidenum">
              <a:rPr lang="en-US" altLang="zh-CN"/>
              <a:pPr/>
              <a:t>‹#›</a:t>
            </a:fld>
            <a:endParaRPr lang="en-US" altLang="zh-CN"/>
          </a:p>
        </p:txBody>
      </p:sp>
    </p:spTree>
    <p:extLst>
      <p:ext uri="{BB962C8B-B14F-4D97-AF65-F5344CB8AC3E}">
        <p14:creationId xmlns:p14="http://schemas.microsoft.com/office/powerpoint/2010/main" val="664873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1A4D05D-E41B-4B90-9B22-6199786A799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82992CC-8579-434D-A320-0B9A6CDAA0A3}"/>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9C2CA6BC-AC1A-4FDA-A74F-7FF47C77D839}"/>
              </a:ext>
            </a:extLst>
          </p:cNvPr>
          <p:cNvSpPr>
            <a:spLocks noGrp="1"/>
          </p:cNvSpPr>
          <p:nvPr>
            <p:ph type="sldNum" sz="quarter" idx="12"/>
          </p:nvPr>
        </p:nvSpPr>
        <p:spPr/>
        <p:txBody>
          <a:bodyPr/>
          <a:lstStyle>
            <a:lvl1pPr>
              <a:defRPr/>
            </a:lvl1pPr>
          </a:lstStyle>
          <a:p>
            <a:pPr>
              <a:defRPr/>
            </a:pPr>
            <a:fld id="{9C6D1372-69DC-4E1D-8727-6443E05BAC36}" type="slidenum">
              <a:rPr lang="en-US" altLang="en-US"/>
              <a:pPr>
                <a:defRPr/>
              </a:pPr>
              <a:t>‹#›</a:t>
            </a:fld>
            <a:endParaRPr lang="en-US" altLang="en-US"/>
          </a:p>
        </p:txBody>
      </p:sp>
    </p:spTree>
    <p:extLst>
      <p:ext uri="{BB962C8B-B14F-4D97-AF65-F5344CB8AC3E}">
        <p14:creationId xmlns:p14="http://schemas.microsoft.com/office/powerpoint/2010/main" val="1829294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2439009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7AEBF6-771E-436E-97E8-536F80D5D2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8D385FB9-5CDF-47CC-86EE-74A18D2C942F}"/>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84637270-ED88-408D-BD6E-6F8EDC39C6E8}"/>
              </a:ext>
            </a:extLst>
          </p:cNvPr>
          <p:cNvSpPr>
            <a:spLocks noGrp="1"/>
          </p:cNvSpPr>
          <p:nvPr>
            <p:ph type="sldNum" sz="quarter" idx="12"/>
          </p:nvPr>
        </p:nvSpPr>
        <p:spPr/>
        <p:txBody>
          <a:bodyPr/>
          <a:lstStyle>
            <a:lvl1pPr>
              <a:defRPr/>
            </a:lvl1pPr>
          </a:lstStyle>
          <a:p>
            <a:pPr>
              <a:defRPr/>
            </a:pPr>
            <a:fld id="{FC80EF89-088C-4AE2-890F-A7C66ABE77D6}" type="slidenum">
              <a:rPr lang="en-US" altLang="en-US"/>
              <a:pPr>
                <a:defRPr/>
              </a:pPr>
              <a:t>‹#›</a:t>
            </a:fld>
            <a:endParaRPr lang="en-US" altLang="en-US"/>
          </a:p>
        </p:txBody>
      </p:sp>
    </p:spTree>
    <p:extLst>
      <p:ext uri="{BB962C8B-B14F-4D97-AF65-F5344CB8AC3E}">
        <p14:creationId xmlns:p14="http://schemas.microsoft.com/office/powerpoint/2010/main" val="15720277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B7CAA9-3436-432F-8DB8-D72D595998A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95352F72-22C7-4AB6-8646-EAADAFD6099C}"/>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4E1159E0-4D2B-4088-B5C3-23CBF9F1FD3C}"/>
              </a:ext>
            </a:extLst>
          </p:cNvPr>
          <p:cNvSpPr>
            <a:spLocks noGrp="1"/>
          </p:cNvSpPr>
          <p:nvPr>
            <p:ph type="sldNum" sz="quarter" idx="12"/>
          </p:nvPr>
        </p:nvSpPr>
        <p:spPr/>
        <p:txBody>
          <a:bodyPr/>
          <a:lstStyle>
            <a:lvl1pPr>
              <a:defRPr/>
            </a:lvl1pPr>
          </a:lstStyle>
          <a:p>
            <a:pPr>
              <a:defRPr/>
            </a:pPr>
            <a:fld id="{509F6F4F-6924-4B38-B70C-48207FABBD3C}" type="slidenum">
              <a:rPr lang="en-US" altLang="en-US"/>
              <a:pPr>
                <a:defRPr/>
              </a:pPr>
              <a:t>‹#›</a:t>
            </a:fld>
            <a:endParaRPr lang="en-US" altLang="en-US"/>
          </a:p>
        </p:txBody>
      </p:sp>
    </p:spTree>
    <p:extLst>
      <p:ext uri="{BB962C8B-B14F-4D97-AF65-F5344CB8AC3E}">
        <p14:creationId xmlns:p14="http://schemas.microsoft.com/office/powerpoint/2010/main" val="9653306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9187F9B6-39D8-4E6A-BF12-0F2117035A7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EE8EBCB-2AF3-4E7E-905C-2A89CF2060FF}"/>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7" name="Slide Number Placeholder 5">
            <a:extLst>
              <a:ext uri="{FF2B5EF4-FFF2-40B4-BE49-F238E27FC236}">
                <a16:creationId xmlns:a16="http://schemas.microsoft.com/office/drawing/2014/main" xmlns="" id="{03072926-6159-43B8-8FED-775AA5EC17B3}"/>
              </a:ext>
            </a:extLst>
          </p:cNvPr>
          <p:cNvSpPr>
            <a:spLocks noGrp="1"/>
          </p:cNvSpPr>
          <p:nvPr>
            <p:ph type="sldNum" sz="quarter" idx="12"/>
          </p:nvPr>
        </p:nvSpPr>
        <p:spPr/>
        <p:txBody>
          <a:bodyPr/>
          <a:lstStyle>
            <a:lvl1pPr>
              <a:defRPr/>
            </a:lvl1pPr>
          </a:lstStyle>
          <a:p>
            <a:pPr>
              <a:defRPr/>
            </a:pPr>
            <a:fld id="{E0858CE2-6A18-4B30-A608-838DB41CE174}" type="slidenum">
              <a:rPr lang="en-US" altLang="en-US"/>
              <a:pPr>
                <a:defRPr/>
              </a:pPr>
              <a:t>‹#›</a:t>
            </a:fld>
            <a:endParaRPr lang="en-US" altLang="en-US"/>
          </a:p>
        </p:txBody>
      </p:sp>
    </p:spTree>
    <p:extLst>
      <p:ext uri="{BB962C8B-B14F-4D97-AF65-F5344CB8AC3E}">
        <p14:creationId xmlns:p14="http://schemas.microsoft.com/office/powerpoint/2010/main" val="3441169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B05119DD-0874-461F-9930-9872F1697FE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A0C9E636-C26E-4135-9947-88AD993D76A0}"/>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9" name="Slide Number Placeholder 5">
            <a:extLst>
              <a:ext uri="{FF2B5EF4-FFF2-40B4-BE49-F238E27FC236}">
                <a16:creationId xmlns:a16="http://schemas.microsoft.com/office/drawing/2014/main" xmlns="" id="{77BFEF66-96F9-43ED-8333-47BC82F0FBEA}"/>
              </a:ext>
            </a:extLst>
          </p:cNvPr>
          <p:cNvSpPr>
            <a:spLocks noGrp="1"/>
          </p:cNvSpPr>
          <p:nvPr>
            <p:ph type="sldNum" sz="quarter" idx="12"/>
          </p:nvPr>
        </p:nvSpPr>
        <p:spPr/>
        <p:txBody>
          <a:bodyPr/>
          <a:lstStyle>
            <a:lvl1pPr>
              <a:defRPr/>
            </a:lvl1pPr>
          </a:lstStyle>
          <a:p>
            <a:pPr>
              <a:defRPr/>
            </a:pPr>
            <a:fld id="{732F7241-87CE-4A8B-A4BB-689DBB190D55}" type="slidenum">
              <a:rPr lang="en-US" altLang="en-US"/>
              <a:pPr>
                <a:defRPr/>
              </a:pPr>
              <a:t>‹#›</a:t>
            </a:fld>
            <a:endParaRPr lang="en-US" altLang="en-US"/>
          </a:p>
        </p:txBody>
      </p:sp>
    </p:spTree>
    <p:extLst>
      <p:ext uri="{BB962C8B-B14F-4D97-AF65-F5344CB8AC3E}">
        <p14:creationId xmlns:p14="http://schemas.microsoft.com/office/powerpoint/2010/main" val="10970121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E25F8951-290B-48F1-A5AB-0363BB3B782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67245820-A2EA-485E-B257-E2B36020DA27}"/>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5" name="Slide Number Placeholder 5">
            <a:extLst>
              <a:ext uri="{FF2B5EF4-FFF2-40B4-BE49-F238E27FC236}">
                <a16:creationId xmlns:a16="http://schemas.microsoft.com/office/drawing/2014/main" xmlns="" id="{30976F83-A5F7-4582-8A5E-5FDF7548065C}"/>
              </a:ext>
            </a:extLst>
          </p:cNvPr>
          <p:cNvSpPr>
            <a:spLocks noGrp="1"/>
          </p:cNvSpPr>
          <p:nvPr>
            <p:ph type="sldNum" sz="quarter" idx="12"/>
          </p:nvPr>
        </p:nvSpPr>
        <p:spPr/>
        <p:txBody>
          <a:bodyPr/>
          <a:lstStyle>
            <a:lvl1pPr>
              <a:defRPr/>
            </a:lvl1pPr>
          </a:lstStyle>
          <a:p>
            <a:pPr>
              <a:defRPr/>
            </a:pPr>
            <a:fld id="{8E8E12E8-8F6B-432B-B63F-BB86738D7B0B}" type="slidenum">
              <a:rPr lang="en-US" altLang="en-US"/>
              <a:pPr>
                <a:defRPr/>
              </a:pPr>
              <a:t>‹#›</a:t>
            </a:fld>
            <a:endParaRPr lang="en-US" altLang="en-US"/>
          </a:p>
        </p:txBody>
      </p:sp>
    </p:spTree>
    <p:extLst>
      <p:ext uri="{BB962C8B-B14F-4D97-AF65-F5344CB8AC3E}">
        <p14:creationId xmlns:p14="http://schemas.microsoft.com/office/powerpoint/2010/main" val="2318747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AD35D8B-4AB5-4D62-B4CF-B555A84437B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8D9A7A69-B39F-4A58-B07A-1654685C0621}"/>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4" name="Slide Number Placeholder 5">
            <a:extLst>
              <a:ext uri="{FF2B5EF4-FFF2-40B4-BE49-F238E27FC236}">
                <a16:creationId xmlns:a16="http://schemas.microsoft.com/office/drawing/2014/main" xmlns="" id="{F5949819-3BDD-4E6B-8DD2-CB495C3257B2}"/>
              </a:ext>
            </a:extLst>
          </p:cNvPr>
          <p:cNvSpPr>
            <a:spLocks noGrp="1"/>
          </p:cNvSpPr>
          <p:nvPr>
            <p:ph type="sldNum" sz="quarter" idx="12"/>
          </p:nvPr>
        </p:nvSpPr>
        <p:spPr/>
        <p:txBody>
          <a:bodyPr/>
          <a:lstStyle>
            <a:lvl1pPr>
              <a:defRPr/>
            </a:lvl1pPr>
          </a:lstStyle>
          <a:p>
            <a:pPr>
              <a:defRPr/>
            </a:pPr>
            <a:fld id="{19CEE730-6A07-4383-8A3F-E27F5A0FF200}" type="slidenum">
              <a:rPr lang="en-US" altLang="en-US"/>
              <a:pPr>
                <a:defRPr/>
              </a:pPr>
              <a:t>‹#›</a:t>
            </a:fld>
            <a:endParaRPr lang="en-US" altLang="en-US"/>
          </a:p>
        </p:txBody>
      </p:sp>
    </p:spTree>
    <p:extLst>
      <p:ext uri="{BB962C8B-B14F-4D97-AF65-F5344CB8AC3E}">
        <p14:creationId xmlns:p14="http://schemas.microsoft.com/office/powerpoint/2010/main" val="156893999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14D95015-B29E-4335-AF24-56E9E7214F5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AD92B557-303F-467D-A7DB-A57CC687991E}"/>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7" name="Slide Number Placeholder 5">
            <a:extLst>
              <a:ext uri="{FF2B5EF4-FFF2-40B4-BE49-F238E27FC236}">
                <a16:creationId xmlns:a16="http://schemas.microsoft.com/office/drawing/2014/main" xmlns="" id="{F37518FF-73DA-45AB-8360-6CAD4A5C6A6E}"/>
              </a:ext>
            </a:extLst>
          </p:cNvPr>
          <p:cNvSpPr>
            <a:spLocks noGrp="1"/>
          </p:cNvSpPr>
          <p:nvPr>
            <p:ph type="sldNum" sz="quarter" idx="12"/>
          </p:nvPr>
        </p:nvSpPr>
        <p:spPr/>
        <p:txBody>
          <a:bodyPr/>
          <a:lstStyle>
            <a:lvl1pPr>
              <a:defRPr/>
            </a:lvl1pPr>
          </a:lstStyle>
          <a:p>
            <a:pPr>
              <a:defRPr/>
            </a:pPr>
            <a:fld id="{3C867390-B19B-4134-895D-9FA33FAA633C}" type="slidenum">
              <a:rPr lang="en-US" altLang="en-US"/>
              <a:pPr>
                <a:defRPr/>
              </a:pPr>
              <a:t>‹#›</a:t>
            </a:fld>
            <a:endParaRPr lang="en-US" altLang="en-US"/>
          </a:p>
        </p:txBody>
      </p:sp>
    </p:spTree>
    <p:extLst>
      <p:ext uri="{BB962C8B-B14F-4D97-AF65-F5344CB8AC3E}">
        <p14:creationId xmlns:p14="http://schemas.microsoft.com/office/powerpoint/2010/main" val="677552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816CC120-03F7-464C-A208-B7026F4DA5F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4E06F54-9DF6-475C-8915-2CA9E10D26BC}"/>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7" name="Slide Number Placeholder 5">
            <a:extLst>
              <a:ext uri="{FF2B5EF4-FFF2-40B4-BE49-F238E27FC236}">
                <a16:creationId xmlns:a16="http://schemas.microsoft.com/office/drawing/2014/main" xmlns="" id="{7040A9F9-8101-4745-AEA5-0CF5D4508540}"/>
              </a:ext>
            </a:extLst>
          </p:cNvPr>
          <p:cNvSpPr>
            <a:spLocks noGrp="1"/>
          </p:cNvSpPr>
          <p:nvPr>
            <p:ph type="sldNum" sz="quarter" idx="12"/>
          </p:nvPr>
        </p:nvSpPr>
        <p:spPr/>
        <p:txBody>
          <a:bodyPr/>
          <a:lstStyle>
            <a:lvl1pPr>
              <a:defRPr/>
            </a:lvl1pPr>
          </a:lstStyle>
          <a:p>
            <a:pPr>
              <a:defRPr/>
            </a:pPr>
            <a:fld id="{67197972-54AD-407A-A9D6-6BF570997EDA}" type="slidenum">
              <a:rPr lang="en-US" altLang="en-US"/>
              <a:pPr>
                <a:defRPr/>
              </a:pPr>
              <a:t>‹#›</a:t>
            </a:fld>
            <a:endParaRPr lang="en-US" altLang="en-US"/>
          </a:p>
        </p:txBody>
      </p:sp>
    </p:spTree>
    <p:extLst>
      <p:ext uri="{BB962C8B-B14F-4D97-AF65-F5344CB8AC3E}">
        <p14:creationId xmlns:p14="http://schemas.microsoft.com/office/powerpoint/2010/main" val="3763697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80B07F-6A5D-464A-B071-61EBF28D087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326CE790-1FCD-4301-9035-950A8C1E8FF9}"/>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3EE61BE1-462D-4E10-B0FE-EE920C660B20}"/>
              </a:ext>
            </a:extLst>
          </p:cNvPr>
          <p:cNvSpPr>
            <a:spLocks noGrp="1"/>
          </p:cNvSpPr>
          <p:nvPr>
            <p:ph type="sldNum" sz="quarter" idx="12"/>
          </p:nvPr>
        </p:nvSpPr>
        <p:spPr/>
        <p:txBody>
          <a:bodyPr/>
          <a:lstStyle>
            <a:lvl1pPr>
              <a:defRPr/>
            </a:lvl1pPr>
          </a:lstStyle>
          <a:p>
            <a:pPr>
              <a:defRPr/>
            </a:pPr>
            <a:fld id="{3E419D9D-FBBE-44E8-AAD8-E85B61A1C023}" type="slidenum">
              <a:rPr lang="en-US" altLang="en-US"/>
              <a:pPr>
                <a:defRPr/>
              </a:pPr>
              <a:t>‹#›</a:t>
            </a:fld>
            <a:endParaRPr lang="en-US" altLang="en-US"/>
          </a:p>
        </p:txBody>
      </p:sp>
    </p:spTree>
    <p:extLst>
      <p:ext uri="{BB962C8B-B14F-4D97-AF65-F5344CB8AC3E}">
        <p14:creationId xmlns:p14="http://schemas.microsoft.com/office/powerpoint/2010/main" val="3388016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829B66-F44B-4A3C-B9A7-B417A60DC7F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E5B36D7-8DBB-494B-B6A9-60EEEE75630D}"/>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8756EFF4-2B06-4BB8-B7C9-3EFEF6ED9862}"/>
              </a:ext>
            </a:extLst>
          </p:cNvPr>
          <p:cNvSpPr>
            <a:spLocks noGrp="1"/>
          </p:cNvSpPr>
          <p:nvPr>
            <p:ph type="sldNum" sz="quarter" idx="12"/>
          </p:nvPr>
        </p:nvSpPr>
        <p:spPr/>
        <p:txBody>
          <a:bodyPr/>
          <a:lstStyle>
            <a:lvl1pPr>
              <a:defRPr/>
            </a:lvl1pPr>
          </a:lstStyle>
          <a:p>
            <a:pPr>
              <a:defRPr/>
            </a:pPr>
            <a:fld id="{D0B7B3BE-4DDA-4124-87A5-8CAE95CC2DFE}" type="slidenum">
              <a:rPr lang="en-US" altLang="en-US"/>
              <a:pPr>
                <a:defRPr/>
              </a:pPr>
              <a:t>‹#›</a:t>
            </a:fld>
            <a:endParaRPr lang="en-US" altLang="en-US"/>
          </a:p>
        </p:txBody>
      </p:sp>
    </p:spTree>
    <p:extLst>
      <p:ext uri="{BB962C8B-B14F-4D97-AF65-F5344CB8AC3E}">
        <p14:creationId xmlns:p14="http://schemas.microsoft.com/office/powerpoint/2010/main" val="271352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41358888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10871200" cy="1143000"/>
          </a:xfrm>
        </p:spPr>
        <p:txBody>
          <a:bodyPr/>
          <a:lstStyle/>
          <a:p>
            <a:r>
              <a:rPr lang="en-US"/>
              <a:t>Click to edit Master title style</a:t>
            </a:r>
          </a:p>
        </p:txBody>
      </p:sp>
      <p:sp>
        <p:nvSpPr>
          <p:cNvPr id="3" name="Content Placeholder 2"/>
          <p:cNvSpPr>
            <a:spLocks noGrp="1"/>
          </p:cNvSpPr>
          <p:nvPr>
            <p:ph sz="quarter" idx="1"/>
          </p:nvPr>
        </p:nvSpPr>
        <p:spPr>
          <a:xfrm>
            <a:off x="912284" y="1557338"/>
            <a:ext cx="5334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49484" y="1557338"/>
            <a:ext cx="5334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2284" y="4033838"/>
            <a:ext cx="5334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49484" y="4033838"/>
            <a:ext cx="5334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B39B49E-2AC3-4ED6-B955-46138D75A98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7621B048-F6E5-40BF-859B-476C495EE40F}"/>
              </a:ext>
            </a:extLst>
          </p:cNvPr>
          <p:cNvSpPr>
            <a:spLocks noGrp="1"/>
          </p:cNvSpPr>
          <p:nvPr>
            <p:ph type="ftr" sz="quarter" idx="11"/>
          </p:nvPr>
        </p:nvSpPr>
        <p:spPr/>
        <p:txBody>
          <a:bodyPr/>
          <a:lstStyle>
            <a:lvl1pPr>
              <a:defRPr/>
            </a:lvl1pPr>
          </a:lstStyle>
          <a:p>
            <a:pPr>
              <a:defRPr/>
            </a:pPr>
            <a:r>
              <a:rPr lang="en-US"/>
              <a:t>GV ĐỖ MINH ĐỨC - LỚP 5A</a:t>
            </a:r>
          </a:p>
        </p:txBody>
      </p:sp>
      <p:sp>
        <p:nvSpPr>
          <p:cNvPr id="9" name="Slide Number Placeholder 5">
            <a:extLst>
              <a:ext uri="{FF2B5EF4-FFF2-40B4-BE49-F238E27FC236}">
                <a16:creationId xmlns:a16="http://schemas.microsoft.com/office/drawing/2014/main" xmlns="" id="{49AB7FA6-E50E-4EA5-B781-E079E4841F95}"/>
              </a:ext>
            </a:extLst>
          </p:cNvPr>
          <p:cNvSpPr>
            <a:spLocks noGrp="1"/>
          </p:cNvSpPr>
          <p:nvPr>
            <p:ph type="sldNum" sz="quarter" idx="12"/>
          </p:nvPr>
        </p:nvSpPr>
        <p:spPr/>
        <p:txBody>
          <a:bodyPr/>
          <a:lstStyle>
            <a:lvl1pPr>
              <a:defRPr/>
            </a:lvl1pPr>
          </a:lstStyle>
          <a:p>
            <a:pPr>
              <a:defRPr/>
            </a:pPr>
            <a:fld id="{CD5B0F0E-EC0E-43DB-9FD1-BE493268B979}" type="slidenum">
              <a:rPr lang="en-US" altLang="en-US"/>
              <a:pPr>
                <a:defRPr/>
              </a:pPr>
              <a:t>‹#›</a:t>
            </a:fld>
            <a:endParaRPr lang="en-US" altLang="en-US"/>
          </a:p>
        </p:txBody>
      </p:sp>
    </p:spTree>
    <p:extLst>
      <p:ext uri="{BB962C8B-B14F-4D97-AF65-F5344CB8AC3E}">
        <p14:creationId xmlns:p14="http://schemas.microsoft.com/office/powerpoint/2010/main" val="125882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pPr/>
              <a:t>13/03/2023</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val="153263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pPr/>
              <a:t>13/03/2023</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pPr/>
              <a:t>‹#›</a:t>
            </a:fld>
            <a:endParaRPr lang="en-US"/>
          </a:p>
        </p:txBody>
      </p:sp>
    </p:spTree>
    <p:extLst>
      <p:ext uri="{BB962C8B-B14F-4D97-AF65-F5344CB8AC3E}">
        <p14:creationId xmlns:p14="http://schemas.microsoft.com/office/powerpoint/2010/main" val="2508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3">
            <a:extLst>
              <a:ext uri="{FF2B5EF4-FFF2-40B4-BE49-F238E27FC236}">
                <a16:creationId xmlns:a16="http://schemas.microsoft.com/office/drawing/2014/main" xmlns="" id="{2100F5F1-27F0-47AA-8D66-5B62FBC274E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9525"/>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xmlns="" id="{DDB13E3F-DFAB-4BDB-A716-905E9BA7D8AC}"/>
              </a:ext>
            </a:extLst>
          </p:cNvPr>
          <p:cNvSpPr txBox="1"/>
          <p:nvPr userDrawn="1"/>
        </p:nvSpPr>
        <p:spPr>
          <a:xfrm>
            <a:off x="4318000" y="2971800"/>
            <a:ext cx="3556000" cy="196208"/>
          </a:xfrm>
          <a:prstGeom prst="rect">
            <a:avLst/>
          </a:prstGeom>
          <a:noFill/>
        </p:spPr>
        <p:txBody>
          <a:bodyPr>
            <a:spAutoFit/>
          </a:bodyPr>
          <a:lstStyle/>
          <a:p>
            <a:pPr defTabSz="342875" eaLnBrk="1" fontAlgn="auto" hangingPunct="1">
              <a:spcBef>
                <a:spcPts val="0"/>
              </a:spcBef>
              <a:spcAft>
                <a:spcPts val="0"/>
              </a:spcAft>
              <a:defRPr/>
            </a:pPr>
            <a:r>
              <a:rPr lang="zh-CN" altLang="en-US" sz="225" dirty="0">
                <a:solidFill>
                  <a:srgbClr val="FFFFFF">
                    <a:alpha val="0"/>
                  </a:srgbClr>
                </a:solidFill>
                <a:latin typeface="inpin heiti" charset="-122"/>
                <a:ea typeface="inpin heiti" charset="-122"/>
                <a:sym typeface="+mn-ea"/>
              </a:rPr>
              <a:t>感谢您下载包图网平台上提供的</a:t>
            </a:r>
            <a:r>
              <a:rPr lang="en-US" altLang="zh-CN" sz="225" dirty="0">
                <a:solidFill>
                  <a:srgbClr val="FFFFFF">
                    <a:alpha val="0"/>
                  </a:srgbClr>
                </a:solidFill>
                <a:latin typeface="inpin heiti" charset="-122"/>
                <a:ea typeface="inpin heiti" charset="-122"/>
                <a:sym typeface="+mn-ea"/>
              </a:rPr>
              <a:t>PPT</a:t>
            </a:r>
            <a:r>
              <a:rPr lang="zh-CN" altLang="en-US" sz="225" dirty="0">
                <a:solidFill>
                  <a:srgbClr val="FFFFFF">
                    <a:alpha val="0"/>
                  </a:srgbClr>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pPr defTabSz="342875" eaLnBrk="1" fontAlgn="auto" hangingPunct="1">
              <a:spcBef>
                <a:spcPts val="0"/>
              </a:spcBef>
              <a:spcAft>
                <a:spcPts val="0"/>
              </a:spcAft>
              <a:defRPr/>
            </a:pPr>
            <a:r>
              <a:rPr lang="en-US" altLang="zh-CN" sz="450" dirty="0">
                <a:solidFill>
                  <a:srgbClr val="FFFFFF">
                    <a:alpha val="0"/>
                  </a:srgbClr>
                </a:solidFill>
                <a:latin typeface="inpin heiti" charset="-122"/>
                <a:ea typeface="inpin heiti" charset="-122"/>
                <a:sym typeface="+mn-ea"/>
              </a:rPr>
              <a:t>ibaotu.com</a:t>
            </a:r>
          </a:p>
        </p:txBody>
      </p:sp>
      <p:pic>
        <p:nvPicPr>
          <p:cNvPr id="4100" name="图片 2" descr="矢量智能">
            <a:extLst>
              <a:ext uri="{FF2B5EF4-FFF2-40B4-BE49-F238E27FC236}">
                <a16:creationId xmlns:a16="http://schemas.microsoft.com/office/drawing/2014/main" xmlns="" id="{F12ECB2D-E830-456F-BEDF-51CC0A66E31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4156075"/>
            <a:ext cx="12192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76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61" r:id="rId6"/>
  </p:sldLayoutIdLst>
  <p:transition spd="slow" advTm="4000">
    <p:random/>
  </p:transition>
  <p:timing>
    <p:tnLst>
      <p:par>
        <p:cTn id="1" dur="indefinite" restart="never" nodeType="tmRoot"/>
      </p:par>
    </p:tnLst>
  </p:timing>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2pPr>
      <a:lvl3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3pPr>
      <a:lvl4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4pPr>
      <a:lvl5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5pPr>
      <a:lvl6pPr marL="457200" algn="l" defTabSz="684213"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6pPr>
      <a:lvl7pPr marL="914400" algn="l" defTabSz="684213"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7pPr>
      <a:lvl8pPr marL="1371600" algn="l" defTabSz="684213"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8pPr>
      <a:lvl9pPr marL="1828800" algn="l" defTabSz="684213"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817" indent="-171438" algn="l" defTabSz="685752"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93" indent="-171438" algn="l" defTabSz="685752"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69" indent="-171438" algn="l" defTabSz="685752"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445" indent="-171438" algn="l" defTabSz="685752"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52" rtl="0" eaLnBrk="1" latinLnBrk="0" hangingPunct="1">
        <a:defRPr sz="1350" kern="1200">
          <a:solidFill>
            <a:schemeClr val="tx1"/>
          </a:solidFill>
          <a:latin typeface="+mn-lt"/>
          <a:ea typeface="+mn-ea"/>
          <a:cs typeface="+mn-cs"/>
        </a:defRPr>
      </a:lvl1pPr>
      <a:lvl2pPr marL="342875" algn="l" defTabSz="685752" rtl="0" eaLnBrk="1" latinLnBrk="0" hangingPunct="1">
        <a:defRPr sz="1350" kern="1200">
          <a:solidFill>
            <a:schemeClr val="tx1"/>
          </a:solidFill>
          <a:latin typeface="+mn-lt"/>
          <a:ea typeface="+mn-ea"/>
          <a:cs typeface="+mn-cs"/>
        </a:defRPr>
      </a:lvl2pPr>
      <a:lvl3pPr marL="685752" algn="l" defTabSz="685752" rtl="0" eaLnBrk="1" latinLnBrk="0" hangingPunct="1">
        <a:defRPr sz="1350" kern="1200">
          <a:solidFill>
            <a:schemeClr val="tx1"/>
          </a:solidFill>
          <a:latin typeface="+mn-lt"/>
          <a:ea typeface="+mn-ea"/>
          <a:cs typeface="+mn-cs"/>
        </a:defRPr>
      </a:lvl3pPr>
      <a:lvl4pPr marL="1028627" algn="l" defTabSz="685752" rtl="0" eaLnBrk="1" latinLnBrk="0" hangingPunct="1">
        <a:defRPr sz="1350" kern="1200">
          <a:solidFill>
            <a:schemeClr val="tx1"/>
          </a:solidFill>
          <a:latin typeface="+mn-lt"/>
          <a:ea typeface="+mn-ea"/>
          <a:cs typeface="+mn-cs"/>
        </a:defRPr>
      </a:lvl4pPr>
      <a:lvl5pPr marL="1371504" algn="l" defTabSz="685752" rtl="0" eaLnBrk="1" latinLnBrk="0" hangingPunct="1">
        <a:defRPr sz="1350" kern="1200">
          <a:solidFill>
            <a:schemeClr val="tx1"/>
          </a:solidFill>
          <a:latin typeface="+mn-lt"/>
          <a:ea typeface="+mn-ea"/>
          <a:cs typeface="+mn-cs"/>
        </a:defRPr>
      </a:lvl5pPr>
      <a:lvl6pPr marL="1714379" algn="l" defTabSz="685752" rtl="0" eaLnBrk="1" latinLnBrk="0" hangingPunct="1">
        <a:defRPr sz="1350" kern="1200">
          <a:solidFill>
            <a:schemeClr val="tx1"/>
          </a:solidFill>
          <a:latin typeface="+mn-lt"/>
          <a:ea typeface="+mn-ea"/>
          <a:cs typeface="+mn-cs"/>
        </a:defRPr>
      </a:lvl6pPr>
      <a:lvl7pPr marL="2057255" algn="l" defTabSz="685752" rtl="0" eaLnBrk="1" latinLnBrk="0" hangingPunct="1">
        <a:defRPr sz="1350" kern="1200">
          <a:solidFill>
            <a:schemeClr val="tx1"/>
          </a:solidFill>
          <a:latin typeface="+mn-lt"/>
          <a:ea typeface="+mn-ea"/>
          <a:cs typeface="+mn-cs"/>
        </a:defRPr>
      </a:lvl7pPr>
      <a:lvl8pPr marL="2400131" algn="l" defTabSz="685752" rtl="0" eaLnBrk="1" latinLnBrk="0" hangingPunct="1">
        <a:defRPr sz="1350" kern="1200">
          <a:solidFill>
            <a:schemeClr val="tx1"/>
          </a:solidFill>
          <a:latin typeface="+mn-lt"/>
          <a:ea typeface="+mn-ea"/>
          <a:cs typeface="+mn-cs"/>
        </a:defRPr>
      </a:lvl8pPr>
      <a:lvl9pPr marL="2743007" algn="l" defTabSz="68575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14F383D-0631-4896-89CA-C4C6897B5B8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AFA26241-98E0-43B6-B02A-7B743FA3E79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60F865CD-ABAA-4495-8EB4-4F2BFC1D744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20A4F524-E950-40FC-BABB-F403F34E81C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237D91CC-F22F-421B-B136-B8AC70CC8E55}"/>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3E5B3AD-B00A-4639-8222-7D967BEEB099}" type="slidenum">
              <a:rPr lang="en-US" altLang="en-US"/>
              <a:pPr>
                <a:defRPr/>
              </a:pPr>
              <a:t>‹#›</a:t>
            </a:fld>
            <a:endParaRPr lang="en-US" altLang="en-US"/>
          </a:p>
        </p:txBody>
      </p:sp>
    </p:spTree>
    <p:extLst>
      <p:ext uri="{BB962C8B-B14F-4D97-AF65-F5344CB8AC3E}">
        <p14:creationId xmlns:p14="http://schemas.microsoft.com/office/powerpoint/2010/main" val="204673215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4202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xmlns="" id="{1972EFD6-A904-4C09-B753-80869E9A8D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xmlns="" id="{70657E9A-8446-4EFF-BEE1-C5F4C962F8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4FFFBB2D-F41A-4077-A50D-486E28C5104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D97AAD89-2157-4E83-978A-A24E80CFACC1}"/>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A9BD4CDA-5D17-4D97-BF35-5613E497C86F}"/>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BB4E224-0530-49F3-B883-C08CEC742466}" type="slidenum">
              <a:rPr lang="en-US" altLang="en-US"/>
              <a:pPr>
                <a:defRPr/>
              </a:pPr>
              <a:t>‹#›</a:t>
            </a:fld>
            <a:endParaRPr lang="en-US" altLang="en-US"/>
          </a:p>
        </p:txBody>
      </p:sp>
    </p:spTree>
    <p:extLst>
      <p:ext uri="{BB962C8B-B14F-4D97-AF65-F5344CB8AC3E}">
        <p14:creationId xmlns:p14="http://schemas.microsoft.com/office/powerpoint/2010/main" val="18081150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14F383D-0631-4896-89CA-C4C6897B5B8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AFA26241-98E0-43B6-B02A-7B743FA3E79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60F865CD-ABAA-4495-8EB4-4F2BFC1D744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20A4F524-E950-40FC-BABB-F403F34E81C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237D91CC-F22F-421B-B136-B8AC70CC8E55}"/>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3E5B3AD-B00A-4639-8222-7D967BEEB099}" type="slidenum">
              <a:rPr lang="en-US" altLang="en-US"/>
              <a:pPr>
                <a:defRPr/>
              </a:pPr>
              <a:t>‹#›</a:t>
            </a:fld>
            <a:endParaRPr lang="en-US" altLang="en-US"/>
          </a:p>
        </p:txBody>
      </p:sp>
    </p:spTree>
    <p:extLst>
      <p:ext uri="{BB962C8B-B14F-4D97-AF65-F5344CB8AC3E}">
        <p14:creationId xmlns:p14="http://schemas.microsoft.com/office/powerpoint/2010/main" val="382290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306633D5-5B91-4320-8D3A-CE51D412EE57}"/>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5733082-864A-47E7-B04E-7302BFB488EF}"/>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51E2F482-2C38-4A30-B92A-4A1D8839302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06DACABC-6007-49C4-9D78-812695960BE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EA7E3799-8492-4757-9835-C3BE133D968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6870FF9-6261-49B3-B74A-406204AC2205}" type="slidenum">
              <a:rPr lang="en-US" altLang="zh-CN"/>
              <a:pPr/>
              <a:t>‹#›</a:t>
            </a:fld>
            <a:endParaRPr lang="en-US" altLang="zh-CN"/>
          </a:p>
        </p:txBody>
      </p:sp>
    </p:spTree>
    <p:extLst>
      <p:ext uri="{BB962C8B-B14F-4D97-AF65-F5344CB8AC3E}">
        <p14:creationId xmlns:p14="http://schemas.microsoft.com/office/powerpoint/2010/main" val="62856993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6741D064-E4FF-4EE3-82BB-305883B4D929}"/>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F94ADBA5-E807-4BC3-8F8D-F032FB209E0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951AF8AB-9C1B-4C53-8129-08E2847B1C9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E07125C7-0C2B-45BB-940E-086C4B4CAE1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r>
              <a:rPr lang="en-US"/>
              <a:t>GV ĐỖ MINH ĐỨC - LỚP 5A</a:t>
            </a:r>
          </a:p>
        </p:txBody>
      </p:sp>
      <p:sp>
        <p:nvSpPr>
          <p:cNvPr id="6" name="Slide Number Placeholder 5">
            <a:extLst>
              <a:ext uri="{FF2B5EF4-FFF2-40B4-BE49-F238E27FC236}">
                <a16:creationId xmlns:a16="http://schemas.microsoft.com/office/drawing/2014/main" xmlns="" id="{B615C128-6CF4-46DD-AEA6-2B08F7E7604F}"/>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7DF403BA-CE3C-4765-A1A2-126AB29BB1D1}" type="slidenum">
              <a:rPr lang="en-US" altLang="en-US"/>
              <a:pPr>
                <a:defRPr/>
              </a:pPr>
              <a:t>‹#›</a:t>
            </a:fld>
            <a:endParaRPr lang="en-US" altLang="en-US"/>
          </a:p>
        </p:txBody>
      </p:sp>
    </p:spTree>
    <p:extLst>
      <p:ext uri="{BB962C8B-B14F-4D97-AF65-F5344CB8AC3E}">
        <p14:creationId xmlns:p14="http://schemas.microsoft.com/office/powerpoint/2010/main" val="42784369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iming>
    <p:tnLst>
      <p:par>
        <p:cTn id="1" dur="indefinite" restart="never" nodeType="tmRoot"/>
      </p:par>
    </p:tnLst>
  </p:timing>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5.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gif"/><Relationship Id="rId10" Type="http://schemas.openxmlformats.org/officeDocument/2006/relationships/image" Target="../media/image11.wmf"/><Relationship Id="rId4" Type="http://schemas.openxmlformats.org/officeDocument/2006/relationships/notesSlide" Target="../notesSlides/notesSlide1.xml"/><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13.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1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7.jpeg"/><Relationship Id="rId2" Type="http://schemas.openxmlformats.org/officeDocument/2006/relationships/slideLayout" Target="../slideLayouts/slideLayout47.xml"/><Relationship Id="rId1" Type="http://schemas.openxmlformats.org/officeDocument/2006/relationships/tags" Target="../tags/tag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2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2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6.xml"/><Relationship Id="rId1" Type="http://schemas.openxmlformats.org/officeDocument/2006/relationships/tags" Target="../tags/tag23.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4.xml"/><Relationship Id="rId4"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1.xml"/><Relationship Id="rId1" Type="http://schemas.openxmlformats.org/officeDocument/2006/relationships/tags" Target="../tags/tag26.xml"/><Relationship Id="rId4" Type="http://schemas.openxmlformats.org/officeDocument/2006/relationships/image" Target="../media/image15.gif"/></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26.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17.xml"/><Relationship Id="rId1" Type="http://schemas.openxmlformats.org/officeDocument/2006/relationships/tags" Target="../tags/tag2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9.xml"/><Relationship Id="rId1" Type="http://schemas.openxmlformats.org/officeDocument/2006/relationships/tags" Target="../tags/tag29.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6.xml"/><Relationship Id="rId1" Type="http://schemas.openxmlformats.org/officeDocument/2006/relationships/tags" Target="../tags/tag30.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30.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57.xml"/><Relationship Id="rId1" Type="http://schemas.openxmlformats.org/officeDocument/2006/relationships/tags" Target="../tags/tag3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1.xml"/><Relationship Id="rId7" Type="http://schemas.openxmlformats.org/officeDocument/2006/relationships/image" Target="../media/image45.png"/><Relationship Id="rId2" Type="http://schemas.openxmlformats.org/officeDocument/2006/relationships/slideLayout" Target="../slideLayouts/slideLayout52.xml"/><Relationship Id="rId1" Type="http://schemas.openxmlformats.org/officeDocument/2006/relationships/tags" Target="../tags/tag3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52.xml"/><Relationship Id="rId1" Type="http://schemas.openxmlformats.org/officeDocument/2006/relationships/tags" Target="../tags/tag3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audio" Target="../media/audio1.wav"/><Relationship Id="rId9" Type="http://schemas.openxmlformats.org/officeDocument/2006/relationships/image" Target="../media/image54.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7.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1.xml"/><Relationship Id="rId1" Type="http://schemas.openxmlformats.org/officeDocument/2006/relationships/tags" Target="../tags/tag8.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descr="j0395712"/>
          <p:cNvPicPr>
            <a:picLocks noGrp="1" noChangeAspect="1" noChangeArrowheads="1" noCrop="1"/>
          </p:cNvPicPr>
          <p:nvPr>
            <p:ph type="subTitle" idx="4294967295"/>
          </p:nvPr>
        </p:nvPicPr>
        <p:blipFill>
          <a:blip r:embed="rId5">
            <a:extLst>
              <a:ext uri="{28A0092B-C50C-407E-A947-70E740481C1C}">
                <a14:useLocalDpi xmlns:a14="http://schemas.microsoft.com/office/drawing/2010/main" val="0"/>
              </a:ext>
            </a:extLst>
          </a:blip>
          <a:srcRect/>
          <a:stretch>
            <a:fillRect/>
          </a:stretch>
        </p:blipFill>
        <p:spPr>
          <a:xfrm>
            <a:off x="2743200" y="869950"/>
            <a:ext cx="7924800" cy="5486400"/>
          </a:xfrm>
          <a:extLs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94915" name="Object 3"/>
          <p:cNvGraphicFramePr>
            <a:graphicFrameLocks noGrp="1" noChangeAspect="1"/>
          </p:cNvGraphicFramePr>
          <p:nvPr>
            <p:ph sz="half" idx="4294967295"/>
          </p:nvPr>
        </p:nvGraphicFramePr>
        <p:xfrm>
          <a:off x="1524000" y="5184776"/>
          <a:ext cx="1314450" cy="1171575"/>
        </p:xfrm>
        <a:graphic>
          <a:graphicData uri="http://schemas.openxmlformats.org/presentationml/2006/ole">
            <mc:AlternateContent xmlns:mc="http://schemas.openxmlformats.org/markup-compatibility/2006">
              <mc:Choice xmlns:v="urn:schemas-microsoft-com:vml" Requires="v">
                <p:oleObj spid="_x0000_s1056" name="Photo Editor Photo" r:id="rId6" imgW="1314286" imgH="1171429" progId="MSPhotoEd.3">
                  <p:embed/>
                </p:oleObj>
              </mc:Choice>
              <mc:Fallback>
                <p:oleObj name="Photo Editor Photo" r:id="rId6" imgW="1314286" imgH="1171429" progId="MSPhotoEd.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184776"/>
                        <a:ext cx="131445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6" name="Object 4"/>
          <p:cNvGraphicFramePr>
            <a:graphicFrameLocks noGrp="1" noChangeAspect="1"/>
          </p:cNvGraphicFramePr>
          <p:nvPr>
            <p:ph sz="half" idx="4294967295"/>
          </p:nvPr>
        </p:nvGraphicFramePr>
        <p:xfrm>
          <a:off x="8669338" y="4724401"/>
          <a:ext cx="1998662" cy="1831975"/>
        </p:xfrm>
        <a:graphic>
          <a:graphicData uri="http://schemas.openxmlformats.org/presentationml/2006/ole">
            <mc:AlternateContent xmlns:mc="http://schemas.openxmlformats.org/markup-compatibility/2006">
              <mc:Choice xmlns:v="urn:schemas-microsoft-com:vml" Requires="v">
                <p:oleObj spid="_x0000_s1057" name="Clip" r:id="rId8" imgW="1999793" imgH="1831543" progId="MS_ClipArt_Gallery.2">
                  <p:embed/>
                </p:oleObj>
              </mc:Choice>
              <mc:Fallback>
                <p:oleObj name="Clip" r:id="rId8" imgW="1999793" imgH="1831543" progId="MS_ClipArt_Gallery.2">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338" y="4724401"/>
                        <a:ext cx="1998662"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3" name="Picture 5" descr="HL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952750" y="304800"/>
            <a:ext cx="5867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ChangeArrowheads="1"/>
          </p:cNvSpPr>
          <p:nvPr/>
        </p:nvSpPr>
        <p:spPr bwMode="auto">
          <a:xfrm>
            <a:off x="2527300" y="1693864"/>
            <a:ext cx="73152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20000"/>
              </a:spcBef>
              <a:buClr>
                <a:schemeClr val="tx2"/>
              </a:buClr>
              <a:buSzTx/>
              <a:buFontTx/>
              <a:buNone/>
            </a:pPr>
            <a:r>
              <a:rPr lang="en-US" altLang="en-US" sz="3600" b="1" dirty="0">
                <a:solidFill>
                  <a:srgbClr val="CC0099"/>
                </a:solidFill>
                <a:latin typeface="Times New Roman" panose="02020603050405020304" pitchFamily="18" charset="0"/>
              </a:rPr>
              <a:t> MÔN</a:t>
            </a:r>
          </a:p>
          <a:p>
            <a:pPr algn="ctr">
              <a:spcBef>
                <a:spcPct val="20000"/>
              </a:spcBef>
              <a:buClr>
                <a:schemeClr val="tx2"/>
              </a:buClr>
              <a:buSzTx/>
              <a:buFontTx/>
              <a:buNone/>
            </a:pPr>
            <a:r>
              <a:rPr lang="en-US" altLang="en-US" sz="3600" b="1" dirty="0">
                <a:solidFill>
                  <a:srgbClr val="CC0099"/>
                </a:solidFill>
                <a:latin typeface="Times New Roman" panose="02020603050405020304" pitchFamily="18" charset="0"/>
              </a:rPr>
              <a:t>TẬP ĐỌC</a:t>
            </a:r>
          </a:p>
          <a:p>
            <a:pPr algn="ctr">
              <a:spcBef>
                <a:spcPct val="20000"/>
              </a:spcBef>
              <a:buClr>
                <a:schemeClr val="tx2"/>
              </a:buClr>
              <a:buSzTx/>
              <a:buFontTx/>
              <a:buNone/>
            </a:pPr>
            <a:endParaRPr lang="en-US" altLang="en-US" sz="3200" b="1" dirty="0">
              <a:solidFill>
                <a:srgbClr val="008000"/>
              </a:solidFill>
              <a:latin typeface="Times New Roman" panose="02020603050405020304" pitchFamily="18" charset="0"/>
            </a:endParaRPr>
          </a:p>
          <a:p>
            <a:pPr>
              <a:spcBef>
                <a:spcPct val="20000"/>
              </a:spcBef>
              <a:buClr>
                <a:schemeClr val="tx2"/>
              </a:buClr>
              <a:buSzTx/>
              <a:buFont typeface="Arial" panose="020B0604020202020204" pitchFamily="34" charset="0"/>
              <a:buNone/>
            </a:pPr>
            <a:r>
              <a:rPr lang="en-US" altLang="en-US" sz="3200" b="1" dirty="0">
                <a:solidFill>
                  <a:srgbClr val="008000"/>
                </a:solidFill>
                <a:latin typeface="Times New Roman" panose="02020603050405020304" pitchFamily="18" charset="0"/>
              </a:rPr>
              <a:t>        </a:t>
            </a:r>
          </a:p>
        </p:txBody>
      </p:sp>
      <p:sp>
        <p:nvSpPr>
          <p:cNvPr id="4103" name="WordArt 7"/>
          <p:cNvSpPr>
            <a:spLocks noChangeArrowheads="1" noChangeShapeType="1" noTextEdit="1"/>
          </p:cNvSpPr>
          <p:nvPr/>
        </p:nvSpPr>
        <p:spPr bwMode="auto">
          <a:xfrm>
            <a:off x="2514600" y="1066801"/>
            <a:ext cx="7620000" cy="4956175"/>
          </a:xfrm>
          <a:prstGeom prst="rect">
            <a:avLst/>
          </a:prstGeom>
        </p:spPr>
        <p:txBody>
          <a:bodyPr spcFirstLastPara="1" wrap="none" fromWordArt="1">
            <a:prstTxWarp prst="textArchUp">
              <a:avLst>
                <a:gd name="adj" fmla="val 10800000"/>
              </a:avLst>
            </a:prstTxWarp>
          </a:bodyPr>
          <a:lstStyle/>
          <a:p>
            <a:pPr>
              <a:defRPr/>
            </a:pPr>
            <a:endParaRPr lang="en-US" sz="6000" kern="10" dirty="0">
              <a:ln w="9525">
                <a:solidFill>
                  <a:srgbClr val="000000"/>
                </a:solidFill>
                <a:round/>
                <a:headEnd/>
                <a:tailEnd/>
              </a:ln>
              <a:solidFill>
                <a:srgbClr val="190BC8"/>
              </a:solidFill>
              <a:latin typeface="Times New Roman" panose="02020603050405020304" pitchFamily="18" charset="0"/>
              <a:cs typeface="Times New Roman" panose="02020603050405020304" pitchFamily="18" charset="0"/>
            </a:endParaRPr>
          </a:p>
        </p:txBody>
      </p:sp>
      <p:sp>
        <p:nvSpPr>
          <p:cNvPr id="294920" name="WordArt 8"/>
          <p:cNvSpPr>
            <a:spLocks noChangeArrowheads="1" noChangeShapeType="1" noTextEdit="1"/>
          </p:cNvSpPr>
          <p:nvPr/>
        </p:nvSpPr>
        <p:spPr bwMode="auto">
          <a:xfrm>
            <a:off x="2514600" y="4289425"/>
            <a:ext cx="7315200" cy="668338"/>
          </a:xfrm>
          <a:prstGeom prst="rect">
            <a:avLst/>
          </a:prstGeom>
        </p:spPr>
        <p:txBody>
          <a:bodyPr wrap="none" fromWordArt="1">
            <a:prstTxWarp prst="textPlain">
              <a:avLst>
                <a:gd name="adj" fmla="val 50000"/>
              </a:avLst>
            </a:prstTxWarp>
          </a:bodyPr>
          <a:lstStyle/>
          <a:p>
            <a:r>
              <a:rPr lang="en-US" sz="3600" kern="10" dirty="0" smtClean="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TRƯỜNG: TH NGUYỄN CÔNG SÁU</a:t>
            </a:r>
          </a:p>
          <a:p>
            <a:r>
              <a:rPr lang="en-US" sz="3600" kern="10" dirty="0" smtClean="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KHỐI: 5</a:t>
            </a:r>
            <a:endParaRPr lang="en-US"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2650365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repeatCount="indefinite" fill="hold" nodeType="with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dissolve">
                                      <p:cBhvr>
                                        <p:cTn id="7" dur="3000"/>
                                        <p:tgtEl>
                                          <p:spTgt spid="294915"/>
                                        </p:tgtEl>
                                      </p:cBhvr>
                                    </p:animEffect>
                                  </p:childTnLst>
                                </p:cTn>
                              </p:par>
                              <p:par>
                                <p:cTn id="8" presetID="9" presetClass="entr" presetSubtype="0" repeatCount="indefinite" fill="hold" nodeType="withEffect">
                                  <p:stCondLst>
                                    <p:cond delay="0"/>
                                  </p:stCondLst>
                                  <p:childTnLst>
                                    <p:set>
                                      <p:cBhvr>
                                        <p:cTn id="9" dur="1" fill="hold">
                                          <p:stCondLst>
                                            <p:cond delay="0"/>
                                          </p:stCondLst>
                                        </p:cTn>
                                        <p:tgtEl>
                                          <p:spTgt spid="294916"/>
                                        </p:tgtEl>
                                        <p:attrNameLst>
                                          <p:attrName>style.visibility</p:attrName>
                                        </p:attrNameLst>
                                      </p:cBhvr>
                                      <p:to>
                                        <p:strVal val="visible"/>
                                      </p:to>
                                    </p:set>
                                    <p:animEffect transition="in" filter="dissolve">
                                      <p:cBhvr>
                                        <p:cTn id="10" dur="3000"/>
                                        <p:tgtEl>
                                          <p:spTgt spid="294916"/>
                                        </p:tgtEl>
                                      </p:cBhvr>
                                    </p:animEffect>
                                  </p:childTnLst>
                                </p:cTn>
                              </p:par>
                              <p:par>
                                <p:cTn id="11" presetID="26" presetClass="emph" presetSubtype="0" repeatCount="indefinite" fill="hold" grpId="0" nodeType="withEffect">
                                  <p:stCondLst>
                                    <p:cond delay="0"/>
                                  </p:stCondLst>
                                  <p:childTnLst>
                                    <p:animEffect transition="out" filter="fade">
                                      <p:cBhvr>
                                        <p:cTn id="12" dur="2000" tmFilter="0, 0; .2, .5; .8, .5; 1, 0"/>
                                        <p:tgtEl>
                                          <p:spTgt spid="294920"/>
                                        </p:tgtEl>
                                      </p:cBhvr>
                                    </p:animEffect>
                                    <p:animScale>
                                      <p:cBhvr>
                                        <p:cTn id="13" dur="1000" autoRev="1" fill="hold"/>
                                        <p:tgtEl>
                                          <p:spTgt spid="2949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13" name="Text Box 9">
            <a:extLst>
              <a:ext uri="{FF2B5EF4-FFF2-40B4-BE49-F238E27FC236}">
                <a16:creationId xmlns:a16="http://schemas.microsoft.com/office/drawing/2014/main" xmlns="" id="{E79DFB2D-04E8-4ADE-9F7B-CB032C454921}"/>
              </a:ext>
            </a:extLst>
          </p:cNvPr>
          <p:cNvSpPr txBox="1">
            <a:spLocks noChangeArrowheads="1"/>
          </p:cNvSpPr>
          <p:nvPr/>
        </p:nvSpPr>
        <p:spPr bwMode="auto">
          <a:xfrm>
            <a:off x="3429000" y="2438400"/>
            <a:ext cx="5475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3">
            <a:extLst>
              <a:ext uri="{FF2B5EF4-FFF2-40B4-BE49-F238E27FC236}">
                <a16:creationId xmlns:a16="http://schemas.microsoft.com/office/drawing/2014/main" xmlns="" id="{DF1062AC-F1AC-4792-A025-DB17B8A62326}"/>
              </a:ext>
            </a:extLst>
          </p:cNvPr>
          <p:cNvSpPr>
            <a:spLocks noChangeArrowheads="1"/>
          </p:cNvSpPr>
          <p:nvPr/>
        </p:nvSpPr>
        <p:spPr bwMode="auto">
          <a:xfrm>
            <a:off x="1725769" y="1287887"/>
            <a:ext cx="9119440" cy="36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latin typeface="Times New Roman" panose="02020603050405020304" pitchFamily="18" charset="0"/>
              </a:rPr>
              <a:t>Đọc với giọng nhẹ nhàng, ngắt nghỉ hơi đúng chỗ</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latin typeface="Times New Roman" panose="02020603050405020304" pitchFamily="18" charset="0"/>
              </a:rPr>
              <a:t>Biết nhấn giọng ở những từ ngữ gợi tả (khoái, rủ rỉ, ngọ nguậy, bé xíu, đỏ hồng, nhọn hoắt....)</a:t>
            </a:r>
            <a:endParaRPr kumimoji="0" lang="en-US" altLang="en-US" sz="3200" i="0" u="none" strike="noStrike" kern="1200" cap="none" spc="0" normalizeH="0" baseline="0" noProof="0" dirty="0" smtClean="0">
              <a:ln>
                <a:noFill/>
              </a:ln>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Giọng</a:t>
            </a:r>
            <a:r>
              <a:rPr kumimoji="0" lang="en-US"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nhảnh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hồn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nhiên</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Giọng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ông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hiền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chậm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rãi</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1143028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ox(in)">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ox(in)">
                                      <p:cBhvr>
                                        <p:cTn id="17" dur="500"/>
                                        <p:tgtEl>
                                          <p:spTgt spid="22">
                                            <p:txEl>
                                              <p:pRg st="2" end="2"/>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box(in)">
                                      <p:cBhvr>
                                        <p:cTn id="2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Mặt trời">
            <a:extLst>
              <a:ext uri="{FF2B5EF4-FFF2-40B4-BE49-F238E27FC236}">
                <a16:creationId xmlns:a16="http://schemas.microsoft.com/office/drawing/2014/main" xmlns="" id="{EEED0278-7606-4ABB-BD35-DB3A5668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275" y="31750"/>
            <a:ext cx="12477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1113" y="259789"/>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4">
            <a:extLst>
              <a:ext uri="{FF2B5EF4-FFF2-40B4-BE49-F238E27FC236}">
                <a16:creationId xmlns:a16="http://schemas.microsoft.com/office/drawing/2014/main" xmlns="" id="{02D2BE97-B2A2-4A2C-B9B0-6EF1112C56B4}"/>
              </a:ext>
            </a:extLst>
          </p:cNvPr>
          <p:cNvSpPr>
            <a:spLocks noChangeArrowheads="1"/>
          </p:cNvSpPr>
          <p:nvPr/>
        </p:nvSpPr>
        <p:spPr bwMode="auto">
          <a:xfrm>
            <a:off x="3271233" y="1934435"/>
            <a:ext cx="6413679" cy="2173926"/>
          </a:xfrm>
          <a:prstGeom prst="cloudCallout">
            <a:avLst>
              <a:gd name="adj1" fmla="val -69667"/>
              <a:gd name="adj2" fmla="val 114162"/>
            </a:avLst>
          </a:prstGeom>
          <a:gradFill rotWithShape="1">
            <a:gsLst>
              <a:gs pos="0">
                <a:srgbClr val="FFFF00"/>
              </a:gs>
              <a:gs pos="100000">
                <a:srgbClr val="FFFFFF"/>
              </a:gs>
            </a:gsLst>
            <a:lin ang="5400000" scaled="1"/>
          </a:gradFill>
          <a:ln w="12700">
            <a:solidFill>
              <a:srgbClr val="0033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spcBef>
                <a:spcPct val="50000"/>
              </a:spcBef>
              <a:spcAft>
                <a:spcPct val="0"/>
              </a:spcAft>
              <a:buNone/>
              <a:defRPr/>
            </a:pPr>
            <a:r>
              <a:rPr lang="vi-VN" altLang="en-US" sz="4400" dirty="0">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Luyện đọc </a:t>
            </a:r>
            <a:r>
              <a:rPr lang="vi-VN" altLang="en-US" sz="4400" dirty="0" smtClean="0">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4400" dirty="0" smtClean="0">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 đôi</a:t>
            </a:r>
            <a:endParaRPr kumimoji="0" lang="en-US" altLang="en-US" sz="4400" b="0" i="0" u="none" strike="noStrike" kern="1200" cap="none" spc="0" normalizeH="0" baseline="0" noProof="0" dirty="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custDataLst>
      <p:tags r:id="rId1"/>
    </p:custDataLst>
    <p:extLst>
      <p:ext uri="{BB962C8B-B14F-4D97-AF65-F5344CB8AC3E}">
        <p14:creationId xmlns:p14="http://schemas.microsoft.com/office/powerpoint/2010/main" val="1766012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407D62B9-7DBA-4B3F-8F70-79AE3E4A04BD}"/>
              </a:ext>
            </a:extLst>
          </p:cNvPr>
          <p:cNvSpPr/>
          <p:nvPr/>
        </p:nvSpPr>
        <p:spPr>
          <a:xfrm>
            <a:off x="15689" y="4788078"/>
            <a:ext cx="363507" cy="4405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xmlns="" id="{CE971AF1-F78A-468F-9435-9243691C6A08}"/>
              </a:ext>
            </a:extLst>
          </p:cNvPr>
          <p:cNvSpPr/>
          <p:nvPr/>
        </p:nvSpPr>
        <p:spPr>
          <a:xfrm>
            <a:off x="60239" y="2113706"/>
            <a:ext cx="363507" cy="4405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a:extLst>
              <a:ext uri="{FF2B5EF4-FFF2-40B4-BE49-F238E27FC236}">
                <a16:creationId xmlns:a16="http://schemas.microsoft.com/office/drawing/2014/main" xmlns="" id="{3773CD4F-8AE0-40A9-A04A-AB0BED8286A2}"/>
              </a:ext>
            </a:extLst>
          </p:cNvPr>
          <p:cNvSpPr/>
          <p:nvPr/>
        </p:nvSpPr>
        <p:spPr>
          <a:xfrm>
            <a:off x="566503" y="586344"/>
            <a:ext cx="405441" cy="4347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D9528F09-8C9D-4AEA-A815-6229F8A06B44}"/>
              </a:ext>
            </a:extLst>
          </p:cNvPr>
          <p:cNvSpPr txBox="1"/>
          <p:nvPr/>
        </p:nvSpPr>
        <p:spPr>
          <a:xfrm>
            <a:off x="592386" y="277910"/>
            <a:ext cx="11437528" cy="30162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Chuyện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ột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ườn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hỏ</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Bé Thu rất khoái ra ban công ngồi với ông nội, nghe ông rủ rỉ giảng về từng loài cây.</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Cây quỳnh lá dày, giữ được nước, chẳng phải tưới nhiều. Cây hoa ti gôn thích leo trèo, cứ thò những cái râu ra, theo gió mà ngọ nguậy như những cái vòi voi bé xíu. Cây hoa giấy mọc ngay bên cạnh bị nó cuốn chặt một cành. Những chiếc vòi quấn chắc nhiều vòng, rồi một chùm ti gôn hé nở.</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Cây đa Ấn Độ thì liên tục bật ra những búp đỏ hồng nhọn hoắt. Khi đủ lớn, nó xòe ra những chiếc lá nâu rõ to, ở trong lại hiện ra cái búp đa mới nhọn hoắt, đỏ hồng… Có điều Thu chưa vui: Cái Hằng ở nhà dưới cứ bảo ban công nhà Thu không phải là vườn!</a:t>
            </a:r>
          </a:p>
        </p:txBody>
      </p:sp>
      <p:sp>
        <p:nvSpPr>
          <p:cNvPr id="10" name="Left Brace 9">
            <a:extLst>
              <a:ext uri="{FF2B5EF4-FFF2-40B4-BE49-F238E27FC236}">
                <a16:creationId xmlns:a16="http://schemas.microsoft.com/office/drawing/2014/main" xmlns="" id="{C72CFC46-FC02-45BD-A3FE-E8A9117FBA68}"/>
              </a:ext>
            </a:extLst>
          </p:cNvPr>
          <p:cNvSpPr/>
          <p:nvPr/>
        </p:nvSpPr>
        <p:spPr>
          <a:xfrm>
            <a:off x="405073" y="1313301"/>
            <a:ext cx="212691" cy="1852627"/>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73" name="TextBox 12">
            <a:extLst>
              <a:ext uri="{FF2B5EF4-FFF2-40B4-BE49-F238E27FC236}">
                <a16:creationId xmlns:a16="http://schemas.microsoft.com/office/drawing/2014/main" xmlns="" id="{69BF6068-5BD6-4268-A6AB-AF1EBB5A9D63}"/>
              </a:ext>
            </a:extLst>
          </p:cNvPr>
          <p:cNvSpPr txBox="1">
            <a:spLocks noChangeArrowheads="1"/>
          </p:cNvSpPr>
          <p:nvPr/>
        </p:nvSpPr>
        <p:spPr bwMode="auto">
          <a:xfrm>
            <a:off x="592386" y="524164"/>
            <a:ext cx="296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a:t>
            </a:r>
          </a:p>
        </p:txBody>
      </p:sp>
      <p:sp>
        <p:nvSpPr>
          <p:cNvPr id="7174" name="TextBox 13">
            <a:extLst>
              <a:ext uri="{FF2B5EF4-FFF2-40B4-BE49-F238E27FC236}">
                <a16:creationId xmlns:a16="http://schemas.microsoft.com/office/drawing/2014/main" xmlns="" id="{2C6C2532-0CF0-4469-A015-A7C8A60890C4}"/>
              </a:ext>
            </a:extLst>
          </p:cNvPr>
          <p:cNvSpPr txBox="1">
            <a:spLocks noChangeArrowheads="1"/>
          </p:cNvSpPr>
          <p:nvPr/>
        </p:nvSpPr>
        <p:spPr bwMode="auto">
          <a:xfrm>
            <a:off x="68865" y="2031050"/>
            <a:ext cx="220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a:t>
            </a:r>
          </a:p>
        </p:txBody>
      </p:sp>
      <p:sp>
        <p:nvSpPr>
          <p:cNvPr id="7" name="TextBox 6">
            <a:extLst>
              <a:ext uri="{FF2B5EF4-FFF2-40B4-BE49-F238E27FC236}">
                <a16:creationId xmlns:a16="http://schemas.microsoft.com/office/drawing/2014/main" xmlns="" id="{84FF43A0-D12D-49A4-8868-B45658814A4A}"/>
              </a:ext>
            </a:extLst>
          </p:cNvPr>
          <p:cNvSpPr txBox="1"/>
          <p:nvPr/>
        </p:nvSpPr>
        <p:spPr>
          <a:xfrm>
            <a:off x="441916" y="3373379"/>
            <a:ext cx="11655773" cy="32778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Ông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ơi, đúng là có chú chim vừa đỗ ở đây bắt sâu và hót nữa ông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Ông nó hiền hậu quay lại xoa đầu cả hai đứa: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Ừ</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đúng rồi! Đất lành chim đậu, có gì lạ đâu hả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cháu</a:t>
            </a: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							</a:t>
            </a:r>
            <a:r>
              <a:rPr kumimoji="0" lang="vi-VN" sz="23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mn-cs"/>
              </a:rPr>
              <a:t>Theo </a:t>
            </a:r>
            <a:r>
              <a:rPr kumimoji="0" lang="vi-VN" sz="23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Vân Long</a:t>
            </a:r>
          </a:p>
        </p:txBody>
      </p:sp>
      <p:sp>
        <p:nvSpPr>
          <p:cNvPr id="8" name="Left Brace 7">
            <a:extLst>
              <a:ext uri="{FF2B5EF4-FFF2-40B4-BE49-F238E27FC236}">
                <a16:creationId xmlns:a16="http://schemas.microsoft.com/office/drawing/2014/main" xmlns="" id="{D5D0F5AF-DB4A-4784-B075-D86D6CA7C873}"/>
              </a:ext>
            </a:extLst>
          </p:cNvPr>
          <p:cNvSpPr/>
          <p:nvPr/>
        </p:nvSpPr>
        <p:spPr>
          <a:xfrm>
            <a:off x="338118" y="3665581"/>
            <a:ext cx="252942" cy="2440579"/>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xmlns="" id="{D9AB0C18-6D5B-4A07-AD0E-85CE360F8508}"/>
              </a:ext>
            </a:extLst>
          </p:cNvPr>
          <p:cNvSpPr txBox="1">
            <a:spLocks noChangeArrowheads="1"/>
          </p:cNvSpPr>
          <p:nvPr/>
        </p:nvSpPr>
        <p:spPr bwMode="auto">
          <a:xfrm>
            <a:off x="0" y="4744293"/>
            <a:ext cx="220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3" y="6524470"/>
            <a:ext cx="6181725" cy="37623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964" y="6601581"/>
            <a:ext cx="6181725" cy="37623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3" y="-122472"/>
            <a:ext cx="6181725" cy="37623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89" y="-98326"/>
            <a:ext cx="6181725" cy="37623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72538" y="3257026"/>
            <a:ext cx="7159632" cy="40063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68512" y="3257026"/>
            <a:ext cx="7159632" cy="400636"/>
          </a:xfrm>
          <a:prstGeom prst="rect">
            <a:avLst/>
          </a:prstGeom>
        </p:spPr>
      </p:pic>
    </p:spTree>
    <p:custDataLst>
      <p:tags r:id="rId1"/>
    </p:custDataLst>
    <p:extLst>
      <p:ext uri="{BB962C8B-B14F-4D97-AF65-F5344CB8AC3E}">
        <p14:creationId xmlns:p14="http://schemas.microsoft.com/office/powerpoint/2010/main" val="108697806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Mặt trời">
            <a:extLst>
              <a:ext uri="{FF2B5EF4-FFF2-40B4-BE49-F238E27FC236}">
                <a16:creationId xmlns:a16="http://schemas.microsoft.com/office/drawing/2014/main" xmlns="" id="{EEED0278-7606-4ABB-BD35-DB3A5668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275" y="31750"/>
            <a:ext cx="12477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1113" y="259789"/>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4">
            <a:extLst>
              <a:ext uri="{FF2B5EF4-FFF2-40B4-BE49-F238E27FC236}">
                <a16:creationId xmlns:a16="http://schemas.microsoft.com/office/drawing/2014/main" xmlns="" id="{02D2BE97-B2A2-4A2C-B9B0-6EF1112C56B4}"/>
              </a:ext>
            </a:extLst>
          </p:cNvPr>
          <p:cNvSpPr>
            <a:spLocks noChangeArrowheads="1"/>
          </p:cNvSpPr>
          <p:nvPr/>
        </p:nvSpPr>
        <p:spPr bwMode="auto">
          <a:xfrm>
            <a:off x="3271233" y="1934435"/>
            <a:ext cx="6413679" cy="2173926"/>
          </a:xfrm>
          <a:prstGeom prst="cloudCallout">
            <a:avLst>
              <a:gd name="adj1" fmla="val -69667"/>
              <a:gd name="adj2" fmla="val 114162"/>
            </a:avLst>
          </a:prstGeom>
          <a:gradFill rotWithShape="1">
            <a:gsLst>
              <a:gs pos="0">
                <a:srgbClr val="FFFF00"/>
              </a:gs>
              <a:gs pos="100000">
                <a:srgbClr val="FFFFFF"/>
              </a:gs>
            </a:gsLst>
            <a:lin ang="5400000" scaled="1"/>
          </a:gradFill>
          <a:ln w="12700">
            <a:solidFill>
              <a:srgbClr val="0033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spcBef>
                <a:spcPct val="50000"/>
              </a:spcBef>
              <a:spcAft>
                <a:spcPct val="0"/>
              </a:spcAft>
              <a:buNone/>
              <a:defRPr/>
            </a:pPr>
            <a:r>
              <a:rPr lang="en-US" altLang="en-US" sz="4400" dirty="0" smtClean="0">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Tìm hiểu bài </a:t>
            </a:r>
            <a:endParaRPr kumimoji="0" lang="en-US" altLang="en-US" sz="4400" b="0" i="0" u="none" strike="noStrike" kern="1200" cap="none" spc="0" normalizeH="0" baseline="0" noProof="0" dirty="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custDataLst>
      <p:tags r:id="rId1"/>
    </p:custDataLst>
    <p:extLst>
      <p:ext uri="{BB962C8B-B14F-4D97-AF65-F5344CB8AC3E}">
        <p14:creationId xmlns:p14="http://schemas.microsoft.com/office/powerpoint/2010/main" val="6732774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7111" name="Text Box 9">
            <a:extLst>
              <a:ext uri="{FF2B5EF4-FFF2-40B4-BE49-F238E27FC236}">
                <a16:creationId xmlns:a16="http://schemas.microsoft.com/office/drawing/2014/main" xmlns="" id="{0936FC53-8517-423E-A4ED-D0E29D0A144F}"/>
              </a:ext>
            </a:extLst>
          </p:cNvPr>
          <p:cNvSpPr txBox="1">
            <a:spLocks noChangeArrowheads="1"/>
          </p:cNvSpPr>
          <p:nvPr/>
        </p:nvSpPr>
        <p:spPr bwMode="auto">
          <a:xfrm>
            <a:off x="3429000" y="2438400"/>
            <a:ext cx="5475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Line 11">
            <a:extLst>
              <a:ext uri="{FF2B5EF4-FFF2-40B4-BE49-F238E27FC236}">
                <a16:creationId xmlns:a16="http://schemas.microsoft.com/office/drawing/2014/main" xmlns="" id="{46DCE4F0-3938-49EA-86D7-EA235B2C75CA}"/>
              </a:ext>
            </a:extLst>
          </p:cNvPr>
          <p:cNvSpPr>
            <a:spLocks noChangeShapeType="1"/>
          </p:cNvSpPr>
          <p:nvPr/>
        </p:nvSpPr>
        <p:spPr bwMode="auto">
          <a:xfrm>
            <a:off x="4253305" y="3167091"/>
            <a:ext cx="13160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 name="TextBox 10">
            <a:extLst>
              <a:ext uri="{FF2B5EF4-FFF2-40B4-BE49-F238E27FC236}">
                <a16:creationId xmlns:a16="http://schemas.microsoft.com/office/drawing/2014/main" xmlns="" id="{C28C08D2-0E70-48C2-BBA1-A12B5E2F49A2}"/>
              </a:ext>
            </a:extLst>
          </p:cNvPr>
          <p:cNvSpPr txBox="1">
            <a:spLocks noChangeArrowheads="1"/>
          </p:cNvSpPr>
          <p:nvPr/>
        </p:nvSpPr>
        <p:spPr bwMode="auto">
          <a:xfrm>
            <a:off x="1855744" y="593995"/>
            <a:ext cx="8620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lr>
                <a:schemeClr val="hlink"/>
              </a:buClr>
              <a:buChar char="–"/>
              <a:defRPr sz="2800" b="1">
                <a:solidFill>
                  <a:schemeClr val="tx1"/>
                </a:solidFill>
                <a:latin typeface="Arial" panose="020B0604020202020204" pitchFamily="34" charset="0"/>
              </a:defRPr>
            </a:lvl2pPr>
            <a:lvl3pPr marL="1143000" indent="-228600">
              <a:spcBef>
                <a:spcPct val="20000"/>
              </a:spcBef>
              <a:buClr>
                <a:schemeClr val="hlink"/>
              </a:buClr>
              <a:buChar char="•"/>
              <a:defRPr sz="2400" b="1">
                <a:solidFill>
                  <a:schemeClr val="tx1"/>
                </a:solidFill>
                <a:latin typeface="Arial" panose="020B0604020202020204" pitchFamily="34" charset="0"/>
              </a:defRPr>
            </a:lvl3pPr>
            <a:lvl4pPr marL="1600200" indent="-228600">
              <a:spcBef>
                <a:spcPct val="20000"/>
              </a:spcBef>
              <a:buClr>
                <a:schemeClr val="hlink"/>
              </a:buClr>
              <a:buChar char="–"/>
              <a:defRPr sz="2000" b="1">
                <a:solidFill>
                  <a:schemeClr val="tx1"/>
                </a:solidFill>
                <a:latin typeface="Arial" panose="020B0604020202020204" pitchFamily="34" charset="0"/>
              </a:defRPr>
            </a:lvl4pPr>
            <a:lvl5pPr marL="2057400" indent="-228600">
              <a:spcBef>
                <a:spcPct val="20000"/>
              </a:spcBef>
              <a:buClr>
                <a:schemeClr val="hlink"/>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Em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thầm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đoạn</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1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 name="Rectangle 2"/>
          <p:cNvSpPr/>
          <p:nvPr/>
        </p:nvSpPr>
        <p:spPr>
          <a:xfrm>
            <a:off x="1163833" y="1410389"/>
            <a:ext cx="7812641" cy="58477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Bé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 thích ra ban công để làm gì?</a:t>
            </a:r>
          </a:p>
        </p:txBody>
      </p:sp>
      <p:sp>
        <p:nvSpPr>
          <p:cNvPr id="4" name="Rectangle 3"/>
          <p:cNvSpPr/>
          <p:nvPr/>
        </p:nvSpPr>
        <p:spPr>
          <a:xfrm>
            <a:off x="1163834" y="2695549"/>
            <a:ext cx="7902894"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i="0"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Bé</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Thu </a:t>
            </a:r>
            <a:r>
              <a:rPr kumimoji="0" lang="en-US" altLang="en-US" sz="320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thích ra ban công ngồi với ông </a:t>
            </a:r>
            <a:r>
              <a:rPr kumimoji="0" lang="en-US" altLang="en-US" sz="3200" i="0"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nội, nghe ông </a:t>
            </a:r>
            <a:r>
              <a:rPr kumimoji="0" lang="en-US" altLang="en-US" sz="320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rủ rỉ giảng về từng </a:t>
            </a:r>
            <a:r>
              <a:rPr kumimoji="0" lang="en-US" altLang="en-US" sz="3200" i="0"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loài </a:t>
            </a:r>
            <a:r>
              <a:rPr kumimoji="0" lang="en-US" altLang="en-US" sz="320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cây. </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2035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46312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08740"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44206" y="3099870"/>
            <a:ext cx="7159632" cy="400636"/>
          </a:xfrm>
          <a:prstGeom prst="rect">
            <a:avLst/>
          </a:prstGeom>
        </p:spPr>
      </p:pic>
    </p:spTree>
    <p:custDataLst>
      <p:tags r:id="rId1"/>
    </p:custDataLst>
    <p:extLst>
      <p:ext uri="{BB962C8B-B14F-4D97-AF65-F5344CB8AC3E}">
        <p14:creationId xmlns:p14="http://schemas.microsoft.com/office/powerpoint/2010/main" val="3666241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7" descr="Picture28">
            <a:extLst>
              <a:ext uri="{FF2B5EF4-FFF2-40B4-BE49-F238E27FC236}">
                <a16:creationId xmlns:a16="http://schemas.microsoft.com/office/drawing/2014/main" xmlns="" id="{27839273-DAFC-451F-AD75-2204330AF3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5218113"/>
            <a:ext cx="441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a:extLst>
              <a:ext uri="{FF2B5EF4-FFF2-40B4-BE49-F238E27FC236}">
                <a16:creationId xmlns:a16="http://schemas.microsoft.com/office/drawing/2014/main" xmlns="" id="{05C898E4-CFD2-42CB-85BF-4D69EFAB5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0"/>
            <a:ext cx="11260183"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9">
            <a:extLst>
              <a:ext uri="{FF2B5EF4-FFF2-40B4-BE49-F238E27FC236}">
                <a16:creationId xmlns:a16="http://schemas.microsoft.com/office/drawing/2014/main" xmlns="" id="{86F6B1DF-8E96-478F-868D-AE94DD1D69A2}"/>
              </a:ext>
            </a:extLst>
          </p:cNvPr>
          <p:cNvSpPr>
            <a:spLocks noChangeArrowheads="1"/>
          </p:cNvSpPr>
          <p:nvPr/>
        </p:nvSpPr>
        <p:spPr bwMode="auto">
          <a:xfrm>
            <a:off x="1510553" y="5929313"/>
            <a:ext cx="9749118" cy="954107"/>
          </a:xfrm>
          <a:prstGeom prst="rect">
            <a:avLst/>
          </a:prstGeom>
          <a:ln/>
        </p:spPr>
        <p:style>
          <a:lnRef idx="2">
            <a:schemeClr val="dk1"/>
          </a:lnRef>
          <a:fillRef idx="1">
            <a:schemeClr val="lt1"/>
          </a:fillRef>
          <a:effectRef idx="0">
            <a:schemeClr val="dk1"/>
          </a:effectRef>
          <a:fontRef idx="minor">
            <a:schemeClr val="dk1"/>
          </a:fontRef>
        </p:style>
        <p:txBody>
          <a:bodyPr wrap="square" anchor="ctr">
            <a:spAutoFit/>
          </a:bodyPr>
          <a:lstStyle/>
          <a:p>
            <a:pPr lvl="0" algn="ctr" fontAlgn="base">
              <a:spcBef>
                <a:spcPct val="0"/>
              </a:spcBef>
              <a:spcAft>
                <a:spcPct val="0"/>
              </a:spcAft>
              <a:defRPr/>
            </a:pPr>
            <a:r>
              <a:rPr kumimoji="0" lang="en-US" sz="2800" b="1" i="0" u="sng"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Ban </a:t>
            </a:r>
            <a:r>
              <a:rPr kumimoji="0" lang="en-US" sz="2800" b="1" i="0" u="sng"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công</a:t>
            </a:r>
            <a:r>
              <a:rPr kumimoji="0" lang="en-US" sz="2800" b="1" i="0" u="sng"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khoảng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nhỏ</a:t>
            </a:r>
            <a:r>
              <a:rPr lang="en-US" sz="2800" b="1" dirty="0">
                <a:solidFill>
                  <a:srgbClr val="0000FF"/>
                </a:solidFill>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lan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lang="en-US" sz="2800" b="1" dirty="0">
                <a:solidFill>
                  <a:srgbClr val="0000FF"/>
                </a:solidFill>
                <a:latin typeface="Times New Roman" pitchFamily="18" charset="0"/>
                <a:cs typeface="Times New Roman" pitchFamily="18" charset="0"/>
              </a:rPr>
              <a:t>can </a:t>
            </a:r>
            <a:r>
              <a:rPr lang="en-US" sz="2800" b="1" dirty="0" err="1">
                <a:solidFill>
                  <a:srgbClr val="0000FF"/>
                </a:solidFill>
                <a:latin typeface="Times New Roman" pitchFamily="18" charset="0"/>
                <a:cs typeface="Times New Roman" pitchFamily="18" charset="0"/>
              </a:rPr>
              <a:t>làm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nhô</a:t>
            </a:r>
            <a:r>
              <a:rPr lang="en-US" sz="2800" b="1" dirty="0">
                <a:solidFill>
                  <a:srgbClr val="0000FF"/>
                </a:solidFill>
                <a:latin typeface="Times New Roman" pitchFamily="18" charset="0"/>
                <a:cs typeface="Times New Roman" pitchFamily="18" charset="0"/>
              </a:rPr>
              <a:t> ra </a:t>
            </a:r>
            <a:r>
              <a:rPr lang="en-US" sz="2800" b="1" dirty="0" err="1">
                <a:solidFill>
                  <a:srgbClr val="0000FF"/>
                </a:solidFill>
                <a:latin typeface="Times New Roman" pitchFamily="18" charset="0"/>
                <a:cs typeface="Times New Roman" pitchFamily="18" charset="0"/>
              </a:rPr>
              <a:t>phía</a:t>
            </a:r>
            <a:r>
              <a:rPr lang="en-US" sz="2800" b="1" dirty="0">
                <a:solidFill>
                  <a:srgbClr val="0000FF"/>
                </a:solidFill>
                <a:latin typeface="Times New Roman" pitchFamily="18" charset="0"/>
                <a:cs typeface="Times New Roman" pitchFamily="18" charset="0"/>
              </a:rPr>
              <a:t> tr</a:t>
            </a:r>
            <a:r>
              <a:rPr lang="vi-VN" sz="2800" b="1" dirty="0">
                <a:solidFill>
                  <a:srgbClr val="0000FF"/>
                </a:solidFill>
                <a:latin typeface="Times New Roman" pitchFamily="18" charset="0"/>
                <a:cs typeface="Times New Roman" pitchFamily="18" charset="0"/>
              </a:rPr>
              <a:t>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cửa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cao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tầng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spTree>
    <p:custDataLst>
      <p:tags r:id="rId1"/>
    </p:custDataLst>
    <p:extLst>
      <p:ext uri="{BB962C8B-B14F-4D97-AF65-F5344CB8AC3E}">
        <p14:creationId xmlns:p14="http://schemas.microsoft.com/office/powerpoint/2010/main" val="117107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8" descr="Kết quả hình ảnh cho ban công có hoa">
            <a:extLst>
              <a:ext uri="{FF2B5EF4-FFF2-40B4-BE49-F238E27FC236}">
                <a16:creationId xmlns:a16="http://schemas.microsoft.com/office/drawing/2014/main" xmlns="" id="{F5004956-CCDA-407C-9A3F-A998509E5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2" y="810917"/>
            <a:ext cx="5263691" cy="523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0" descr="Image associÃ©e">
            <a:extLst>
              <a:ext uri="{FF2B5EF4-FFF2-40B4-BE49-F238E27FC236}">
                <a16:creationId xmlns:a16="http://schemas.microsoft.com/office/drawing/2014/main" xmlns="" id="{ED8300BC-75FA-4B5B-BB55-34A51CC7F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505" y="152400"/>
            <a:ext cx="605975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Hình ảnh có liên quan">
            <a:extLst>
              <a:ext uri="{FF2B5EF4-FFF2-40B4-BE49-F238E27FC236}">
                <a16:creationId xmlns:a16="http://schemas.microsoft.com/office/drawing/2014/main" xmlns="" id="{B2F1F21D-C155-4426-BB1E-A79DD2C09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506" y="3657600"/>
            <a:ext cx="605975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7111" name="Text Box 9">
            <a:extLst>
              <a:ext uri="{FF2B5EF4-FFF2-40B4-BE49-F238E27FC236}">
                <a16:creationId xmlns:a16="http://schemas.microsoft.com/office/drawing/2014/main" xmlns="" id="{0936FC53-8517-423E-A4ED-D0E29D0A144F}"/>
              </a:ext>
            </a:extLst>
          </p:cNvPr>
          <p:cNvSpPr txBox="1">
            <a:spLocks noChangeArrowheads="1"/>
          </p:cNvSpPr>
          <p:nvPr/>
        </p:nvSpPr>
        <p:spPr bwMode="auto">
          <a:xfrm>
            <a:off x="852904" y="2059619"/>
            <a:ext cx="110072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en-US" altLang="en-US" sz="3200" i="0"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baseline="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Trên</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ban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bé</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Thu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trồng</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rất</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cây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như</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Cây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quỳnh</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cây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hoa</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ti</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gôn</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cây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hoa</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giấy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cây</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đa</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Ấn</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200" i="0" u="none" strike="noStrike" kern="1200" cap="none" spc="0" normalizeH="0" noProof="0" dirty="0" err="1" smtClean="0">
                <a:ln>
                  <a:noFill/>
                </a:ln>
                <a:solidFill>
                  <a:srgbClr val="0033CC"/>
                </a:solidFill>
                <a:effectLst/>
                <a:uLnTx/>
                <a:uFillTx/>
                <a:latin typeface="Times New Roman" panose="02020603050405020304" pitchFamily="18" charset="0"/>
                <a:ea typeface="+mn-ea"/>
                <a:cs typeface="Times New Roman" panose="02020603050405020304" pitchFamily="18" charset="0"/>
              </a:rPr>
              <a:t>Độ</a:t>
            </a:r>
            <a:r>
              <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a:t>
            </a:r>
            <a:endParaRPr kumimoji="0" lang="vi-VN" altLang="en-US" sz="320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28C08D2-0E70-48C2-BBA1-A12B5E2F49A2}"/>
              </a:ext>
            </a:extLst>
          </p:cNvPr>
          <p:cNvSpPr txBox="1">
            <a:spLocks noChangeArrowheads="1"/>
          </p:cNvSpPr>
          <p:nvPr/>
        </p:nvSpPr>
        <p:spPr bwMode="auto">
          <a:xfrm>
            <a:off x="1855744" y="363708"/>
            <a:ext cx="8620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lr>
                <a:schemeClr val="hlink"/>
              </a:buClr>
              <a:buChar char="–"/>
              <a:defRPr sz="2800" b="1">
                <a:solidFill>
                  <a:schemeClr val="tx1"/>
                </a:solidFill>
                <a:latin typeface="Arial" panose="020B0604020202020204" pitchFamily="34" charset="0"/>
              </a:defRPr>
            </a:lvl2pPr>
            <a:lvl3pPr marL="1143000" indent="-228600">
              <a:spcBef>
                <a:spcPct val="20000"/>
              </a:spcBef>
              <a:buClr>
                <a:schemeClr val="hlink"/>
              </a:buClr>
              <a:buChar char="•"/>
              <a:defRPr sz="2400" b="1">
                <a:solidFill>
                  <a:schemeClr val="tx1"/>
                </a:solidFill>
                <a:latin typeface="Arial" panose="020B0604020202020204" pitchFamily="34" charset="0"/>
              </a:defRPr>
            </a:lvl3pPr>
            <a:lvl4pPr marL="1600200" indent="-228600">
              <a:spcBef>
                <a:spcPct val="20000"/>
              </a:spcBef>
              <a:buClr>
                <a:schemeClr val="hlink"/>
              </a:buClr>
              <a:buChar char="–"/>
              <a:defRPr sz="2000" b="1">
                <a:solidFill>
                  <a:schemeClr val="tx1"/>
                </a:solidFill>
                <a:latin typeface="Arial" panose="020B0604020202020204" pitchFamily="34" charset="0"/>
              </a:defRPr>
            </a:lvl4pPr>
            <a:lvl5pPr marL="2057400" indent="-228600">
              <a:spcBef>
                <a:spcPct val="20000"/>
              </a:spcBef>
              <a:buClr>
                <a:schemeClr val="hlink"/>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Em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thầm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đoạn</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2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2035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46312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40639"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44206" y="3099870"/>
            <a:ext cx="7159632" cy="400636"/>
          </a:xfrm>
          <a:prstGeom prst="rect">
            <a:avLst/>
          </a:prstGeom>
        </p:spPr>
      </p:pic>
      <p:sp>
        <p:nvSpPr>
          <p:cNvPr id="19" name="Rectangle 18"/>
          <p:cNvSpPr/>
          <p:nvPr/>
        </p:nvSpPr>
        <p:spPr>
          <a:xfrm>
            <a:off x="852903" y="891784"/>
            <a:ext cx="8925047" cy="584775"/>
          </a:xfrm>
          <a:prstGeom prst="rect">
            <a:avLst/>
          </a:prstGeom>
        </p:spPr>
        <p:txBody>
          <a:bodyPr wrap="square">
            <a:spAutoFit/>
          </a:bodyPr>
          <a:lstStyle/>
          <a:p>
            <a:pPr fontAlgn="base">
              <a:spcBef>
                <a:spcPct val="50000"/>
              </a:spcBef>
              <a:spcAft>
                <a:spcPct val="0"/>
              </a:spcAft>
              <a:defRPr/>
            </a:pPr>
            <a:r>
              <a:rPr lang="en-US" altLang="en-US" sz="3200" b="1" dirty="0" err="1">
                <a:solidFill>
                  <a:srgbClr val="FF0000"/>
                </a:solidFill>
                <a:latin typeface="Times New Roman" panose="02020603050405020304" pitchFamily="18" charset="0"/>
              </a:rPr>
              <a:t>Trên</a:t>
            </a:r>
            <a:r>
              <a:rPr lang="en-US" altLang="en-US" sz="3200" b="1" dirty="0">
                <a:solidFill>
                  <a:srgbClr val="FF0000"/>
                </a:solidFill>
                <a:latin typeface="Times New Roman" panose="02020603050405020304" pitchFamily="18" charset="0"/>
              </a:rPr>
              <a:t> ban </a:t>
            </a:r>
            <a:r>
              <a:rPr lang="en-US" altLang="en-US" sz="3200" b="1" dirty="0" err="1">
                <a:solidFill>
                  <a:srgbClr val="FF0000"/>
                </a:solidFill>
                <a:latin typeface="Times New Roman" panose="02020603050405020304" pitchFamily="18" charset="0"/>
              </a:rPr>
              <a:t>công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nhà</a:t>
            </a:r>
            <a:r>
              <a:rPr lang="en-US" altLang="en-US" sz="3200" b="1" dirty="0">
                <a:solidFill>
                  <a:srgbClr val="FF0000"/>
                </a:solidFill>
                <a:latin typeface="Times New Roman" panose="02020603050405020304" pitchFamily="18" charset="0"/>
              </a:rPr>
              <a:t> Thu </a:t>
            </a:r>
            <a:r>
              <a:rPr lang="en-US" altLang="en-US" sz="3200" b="1" dirty="0" err="1">
                <a:solidFill>
                  <a:srgbClr val="FF0000"/>
                </a:solidFill>
                <a:latin typeface="Times New Roman" panose="02020603050405020304" pitchFamily="18" charset="0"/>
              </a:rPr>
              <a:t>trồng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những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loại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gì</a:t>
            </a:r>
            <a:r>
              <a:rPr lang="en-US" altLang="en-US" sz="3200" b="1" dirty="0">
                <a:solidFill>
                  <a:srgbClr val="FF0000"/>
                </a:solidFill>
                <a:latin typeface="Times New Roman" panose="02020603050405020304" pitchFamily="18" charset="0"/>
              </a:rPr>
              <a:t>?</a:t>
            </a:r>
            <a:r>
              <a:rPr lang="en-US" altLang="en-US" sz="3200" b="1" i="1" dirty="0">
                <a:solidFill>
                  <a:srgbClr val="FF0000"/>
                </a:solidFill>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6057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111"/>
                                        </p:tgtEl>
                                        <p:attrNameLst>
                                          <p:attrName>style.visibility</p:attrName>
                                        </p:attrNameLst>
                                      </p:cBhvr>
                                      <p:to>
                                        <p:strVal val="visible"/>
                                      </p:to>
                                    </p:set>
                                    <p:animEffect transition="in" filter="barn(inVertical)">
                                      <p:cBhvr>
                                        <p:cTn id="17"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11"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xmlns="" id="{E00E51BC-DE26-4F0C-89EC-E11D2E519A68}"/>
              </a:ext>
            </a:extLst>
          </p:cNvPr>
          <p:cNvSpPr>
            <a:spLocks noGrp="1"/>
          </p:cNvSpPr>
          <p:nvPr>
            <p:ph type="title"/>
          </p:nvPr>
        </p:nvSpPr>
        <p:spPr/>
        <p:txBody>
          <a:bodyPr/>
          <a:lstStyle/>
          <a:p>
            <a:pPr eaLnBrk="1" hangingPunct="1"/>
            <a:endParaRPr lang="vi-VN" altLang="en-US" sz="3200">
              <a:latin typeface="Calibri" panose="020F0502020204030204" pitchFamily="34" charset="0"/>
            </a:endParaRPr>
          </a:p>
        </p:txBody>
      </p:sp>
      <p:sp>
        <p:nvSpPr>
          <p:cNvPr id="52227" name="Content Placeholder 2">
            <a:extLst>
              <a:ext uri="{FF2B5EF4-FFF2-40B4-BE49-F238E27FC236}">
                <a16:creationId xmlns:a16="http://schemas.microsoft.com/office/drawing/2014/main" xmlns="" id="{5F53786B-6365-48D0-8030-40F07CA0D6DE}"/>
              </a:ext>
            </a:extLst>
          </p:cNvPr>
          <p:cNvSpPr>
            <a:spLocks noGrp="1"/>
          </p:cNvSpPr>
          <p:nvPr>
            <p:ph idx="1"/>
          </p:nvPr>
        </p:nvSpPr>
        <p:spPr/>
        <p:txBody>
          <a:bodyPr/>
          <a:lstStyle/>
          <a:p>
            <a:pPr eaLnBrk="1" hangingPunct="1"/>
            <a:endParaRPr lang="vi-VN" altLang="en-US">
              <a:latin typeface="Calibri" panose="020F0502020204030204" pitchFamily="34" charset="0"/>
            </a:endParaRPr>
          </a:p>
        </p:txBody>
      </p:sp>
      <p:pic>
        <p:nvPicPr>
          <p:cNvPr id="6" name="Picture 5" descr="hoa ti gôn">
            <a:extLst>
              <a:ext uri="{FF2B5EF4-FFF2-40B4-BE49-F238E27FC236}">
                <a16:creationId xmlns:a16="http://schemas.microsoft.com/office/drawing/2014/main" xmlns="" id="{4816C04D-C6EA-406C-AA8F-A72659794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13" y="3652838"/>
            <a:ext cx="467201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ây đa">
            <a:extLst>
              <a:ext uri="{FF2B5EF4-FFF2-40B4-BE49-F238E27FC236}">
                <a16:creationId xmlns:a16="http://schemas.microsoft.com/office/drawing/2014/main" xmlns="" id="{9AE4EDD0-DDB3-414C-9534-6AA3DF33E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188" y="3652838"/>
            <a:ext cx="446881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xmlns="" id="{92C19041-0D47-4A25-B871-788270AB9ECF}"/>
              </a:ext>
            </a:extLst>
          </p:cNvPr>
          <p:cNvGrpSpPr>
            <a:grpSpLocks/>
          </p:cNvGrpSpPr>
          <p:nvPr/>
        </p:nvGrpSpPr>
        <p:grpSpPr bwMode="auto">
          <a:xfrm>
            <a:off x="6227763" y="-174625"/>
            <a:ext cx="4473575" cy="3397250"/>
            <a:chOff x="2812" y="879"/>
            <a:chExt cx="2818" cy="1691"/>
          </a:xfrm>
        </p:grpSpPr>
        <p:grpSp>
          <p:nvGrpSpPr>
            <p:cNvPr id="52236" name="Group 16">
              <a:extLst>
                <a:ext uri="{FF2B5EF4-FFF2-40B4-BE49-F238E27FC236}">
                  <a16:creationId xmlns:a16="http://schemas.microsoft.com/office/drawing/2014/main" xmlns="" id="{EC3928FE-A6F2-4C8A-B225-E456F4658FAC}"/>
                </a:ext>
              </a:extLst>
            </p:cNvPr>
            <p:cNvGrpSpPr>
              <a:grpSpLocks/>
            </p:cNvGrpSpPr>
            <p:nvPr/>
          </p:nvGrpSpPr>
          <p:grpSpPr bwMode="auto">
            <a:xfrm>
              <a:off x="2815" y="879"/>
              <a:ext cx="2815" cy="1680"/>
              <a:chOff x="2815" y="879"/>
              <a:chExt cx="2815" cy="1680"/>
            </a:xfrm>
          </p:grpSpPr>
          <p:pic>
            <p:nvPicPr>
              <p:cNvPr id="52242" name="Picture 17" descr="hoa giấy">
                <a:extLst>
                  <a:ext uri="{FF2B5EF4-FFF2-40B4-BE49-F238E27FC236}">
                    <a16:creationId xmlns:a16="http://schemas.microsoft.com/office/drawing/2014/main" xmlns="" id="{FAD10497-394E-40CA-92D4-B063A69DE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 y="879"/>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Text Box 18">
                <a:extLst>
                  <a:ext uri="{FF2B5EF4-FFF2-40B4-BE49-F238E27FC236}">
                    <a16:creationId xmlns:a16="http://schemas.microsoft.com/office/drawing/2014/main" xmlns="" id="{86563D35-4A4F-4C92-B5B9-8461F4C312A8}"/>
                  </a:ext>
                </a:extLst>
              </p:cNvPr>
              <p:cNvSpPr txBox="1">
                <a:spLocks noChangeArrowheads="1"/>
              </p:cNvSpPr>
              <p:nvPr/>
            </p:nvSpPr>
            <p:spPr bwMode="auto">
              <a:xfrm>
                <a:off x="3356" y="2205"/>
                <a:ext cx="1733" cy="2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99"/>
                    </a:solidFill>
                    <a:effectLst/>
                    <a:uLnTx/>
                    <a:uFillTx/>
                    <a:latin typeface="Times New Roman" panose="02020603050405020304" pitchFamily="18" charset="0"/>
                    <a:ea typeface="+mn-ea"/>
                    <a:cs typeface="+mn-cs"/>
                  </a:rPr>
                  <a:t>Cây hoa giấy</a:t>
                </a:r>
              </a:p>
            </p:txBody>
          </p:sp>
        </p:grpSp>
        <p:pic>
          <p:nvPicPr>
            <p:cNvPr id="52237" name="Picture 19" descr="hoa giấy">
              <a:extLst>
                <a:ext uri="{FF2B5EF4-FFF2-40B4-BE49-F238E27FC236}">
                  <a16:creationId xmlns:a16="http://schemas.microsoft.com/office/drawing/2014/main" xmlns="" id="{E31F9CB7-A4FA-4EDF-9140-DDD860522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20">
              <a:extLst>
                <a:ext uri="{FF2B5EF4-FFF2-40B4-BE49-F238E27FC236}">
                  <a16:creationId xmlns:a16="http://schemas.microsoft.com/office/drawing/2014/main" xmlns="" id="{5A8FAB06-9945-4EBF-89B1-46D0E597CB3D}"/>
                </a:ext>
              </a:extLst>
            </p:cNvPr>
            <p:cNvSpPr txBox="1">
              <a:spLocks noChangeArrowheads="1"/>
            </p:cNvSpPr>
            <p:nvPr/>
          </p:nvSpPr>
          <p:spPr bwMode="auto">
            <a:xfrm>
              <a:off x="3353" y="2216"/>
              <a:ext cx="1733" cy="2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99"/>
                  </a:solidFill>
                  <a:effectLst/>
                  <a:uLnTx/>
                  <a:uFillTx/>
                  <a:latin typeface="Times New Roman" panose="02020603050405020304" pitchFamily="18" charset="0"/>
                  <a:ea typeface="+mn-ea"/>
                  <a:cs typeface="+mn-cs"/>
                </a:rPr>
                <a:t>Cây hoa giấy</a:t>
              </a:r>
            </a:p>
          </p:txBody>
        </p:sp>
        <p:pic>
          <p:nvPicPr>
            <p:cNvPr id="52239" name="Picture 21" descr="hoa giấy">
              <a:extLst>
                <a:ext uri="{FF2B5EF4-FFF2-40B4-BE49-F238E27FC236}">
                  <a16:creationId xmlns:a16="http://schemas.microsoft.com/office/drawing/2014/main" xmlns="" id="{DFCC2247-248C-42CA-80E7-2C195CEA0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 Box 22">
              <a:extLst>
                <a:ext uri="{FF2B5EF4-FFF2-40B4-BE49-F238E27FC236}">
                  <a16:creationId xmlns:a16="http://schemas.microsoft.com/office/drawing/2014/main" xmlns="" id="{8A350E26-DCEA-4832-ABE0-E6C7362C6A8E}"/>
                </a:ext>
              </a:extLst>
            </p:cNvPr>
            <p:cNvSpPr txBox="1">
              <a:spLocks noChangeArrowheads="1"/>
            </p:cNvSpPr>
            <p:nvPr/>
          </p:nvSpPr>
          <p:spPr bwMode="auto">
            <a:xfrm>
              <a:off x="3353" y="2216"/>
              <a:ext cx="1733" cy="2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99"/>
                  </a:solidFill>
                  <a:effectLst/>
                  <a:uLnTx/>
                  <a:uFillTx/>
                  <a:latin typeface="Times New Roman" panose="02020603050405020304" pitchFamily="18" charset="0"/>
                  <a:ea typeface="+mn-ea"/>
                  <a:cs typeface="+mn-cs"/>
                </a:rPr>
                <a:t>Cây hoa giấy</a:t>
              </a:r>
            </a:p>
          </p:txBody>
        </p:sp>
        <p:pic>
          <p:nvPicPr>
            <p:cNvPr id="52241" name="Picture 23" descr="hoa giấy">
              <a:extLst>
                <a:ext uri="{FF2B5EF4-FFF2-40B4-BE49-F238E27FC236}">
                  <a16:creationId xmlns:a16="http://schemas.microsoft.com/office/drawing/2014/main" xmlns="" id="{E27CA86F-EE59-48A6-9735-499B44536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41" descr="hoa quỳnh">
            <a:extLst>
              <a:ext uri="{FF2B5EF4-FFF2-40B4-BE49-F238E27FC236}">
                <a16:creationId xmlns:a16="http://schemas.microsoft.com/office/drawing/2014/main" xmlns="" id="{993218B2-2603-4204-B002-D5E82FC845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47650"/>
            <a:ext cx="467518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xmlns="" id="{4E89A8D1-0A55-49F9-8840-67343BB90D3A}"/>
              </a:ext>
            </a:extLst>
          </p:cNvPr>
          <p:cNvSpPr/>
          <p:nvPr/>
        </p:nvSpPr>
        <p:spPr>
          <a:xfrm>
            <a:off x="2475159" y="3068744"/>
            <a:ext cx="210987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Cây quỳnh</a:t>
            </a:r>
          </a:p>
        </p:txBody>
      </p:sp>
      <p:sp>
        <p:nvSpPr>
          <p:cNvPr id="25" name="Rectangle 24">
            <a:extLst>
              <a:ext uri="{FF2B5EF4-FFF2-40B4-BE49-F238E27FC236}">
                <a16:creationId xmlns:a16="http://schemas.microsoft.com/office/drawing/2014/main" xmlns="" id="{34967D7F-67D6-4496-A9F1-5EC29DEAB640}"/>
              </a:ext>
            </a:extLst>
          </p:cNvPr>
          <p:cNvSpPr/>
          <p:nvPr/>
        </p:nvSpPr>
        <p:spPr>
          <a:xfrm>
            <a:off x="7208670" y="3075851"/>
            <a:ext cx="2464136"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Cây hoa giấy</a:t>
            </a:r>
          </a:p>
        </p:txBody>
      </p:sp>
      <p:sp>
        <p:nvSpPr>
          <p:cNvPr id="26" name="Rectangle 25">
            <a:extLst>
              <a:ext uri="{FF2B5EF4-FFF2-40B4-BE49-F238E27FC236}">
                <a16:creationId xmlns:a16="http://schemas.microsoft.com/office/drawing/2014/main" xmlns="" id="{C249C4C2-EB5A-41A7-ACC1-CE83BC30C158}"/>
              </a:ext>
            </a:extLst>
          </p:cNvPr>
          <p:cNvSpPr/>
          <p:nvPr/>
        </p:nvSpPr>
        <p:spPr>
          <a:xfrm>
            <a:off x="2498883" y="6273226"/>
            <a:ext cx="272542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Cây hoa ti gôn</a:t>
            </a:r>
          </a:p>
        </p:txBody>
      </p:sp>
      <p:sp>
        <p:nvSpPr>
          <p:cNvPr id="27" name="Rectangle 26">
            <a:extLst>
              <a:ext uri="{FF2B5EF4-FFF2-40B4-BE49-F238E27FC236}">
                <a16:creationId xmlns:a16="http://schemas.microsoft.com/office/drawing/2014/main" xmlns="" id="{727F50EB-A192-4FA9-A8B5-39ED3AAE6523}"/>
              </a:ext>
            </a:extLst>
          </p:cNvPr>
          <p:cNvSpPr/>
          <p:nvPr/>
        </p:nvSpPr>
        <p:spPr>
          <a:xfrm>
            <a:off x="7104545" y="6288251"/>
            <a:ext cx="2658099"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Cây đa Ấn Độ</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1" name="Text Box 9">
            <a:extLst>
              <a:ext uri="{FF2B5EF4-FFF2-40B4-BE49-F238E27FC236}">
                <a16:creationId xmlns:a16="http://schemas.microsoft.com/office/drawing/2014/main" xmlns="" id="{0936FC53-8517-423E-A4ED-D0E29D0A144F}"/>
              </a:ext>
            </a:extLst>
          </p:cNvPr>
          <p:cNvSpPr txBox="1">
            <a:spLocks noChangeArrowheads="1"/>
          </p:cNvSpPr>
          <p:nvPr/>
        </p:nvSpPr>
        <p:spPr bwMode="auto">
          <a:xfrm>
            <a:off x="372555" y="1324668"/>
            <a:ext cx="116203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en-US" altLang="en-US" sz="240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Cây</a:t>
            </a:r>
            <a:r>
              <a:rPr kumimoji="0" lang="en-US" altLang="en-US" sz="2400" i="0" u="none" strike="noStrike" kern="120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rPr>
              <a:t> quỳnh lá dày, giữ được nước. </a:t>
            </a:r>
          </a:p>
          <a:p>
            <a:pPr marL="0" marR="0" lvl="0" indent="0" defTabSz="914400" rtl="0" eaLnBrk="1" fontAlgn="base" latinLnBrk="0" hangingPunct="1">
              <a:lnSpc>
                <a:spcPct val="100000"/>
              </a:lnSpc>
              <a:spcBef>
                <a:spcPct val="50000"/>
              </a:spcBef>
              <a:spcAft>
                <a:spcPct val="0"/>
              </a:spcAft>
              <a:buClrTx/>
              <a:buSzTx/>
              <a:buFontTx/>
              <a:buNone/>
              <a:tabLst/>
              <a:defRPr/>
            </a:pPr>
            <a:r>
              <a:rPr lang="en-US" altLang="en-US" sz="2400" dirty="0" smtClean="0">
                <a:solidFill>
                  <a:srgbClr val="0033CC"/>
                </a:solidFill>
                <a:latin typeface="Times New Roman" panose="02020603050405020304" pitchFamily="18" charset="0"/>
                <a:cs typeface="Times New Roman" panose="02020603050405020304" pitchFamily="18" charset="0"/>
              </a:rPr>
              <a:t>Cây hoa ti gôn thích leo trèo, cứ thò những cái râu ra, theo gió ngọ nguậy như những cái vòi voi bé xíu.</a:t>
            </a:r>
          </a:p>
          <a:p>
            <a:pPr marL="0" marR="0" lvl="0" indent="0" defTabSz="914400" rtl="0" eaLnBrk="1" fontAlgn="base" latinLnBrk="0" hangingPunct="1">
              <a:lnSpc>
                <a:spcPct val="100000"/>
              </a:lnSpc>
              <a:spcBef>
                <a:spcPct val="50000"/>
              </a:spcBef>
              <a:spcAft>
                <a:spcPct val="0"/>
              </a:spcAft>
              <a:buClrTx/>
              <a:buSzTx/>
              <a:buFontTx/>
              <a:buNone/>
              <a:tabLst/>
              <a:defRPr/>
            </a:pPr>
            <a:r>
              <a:rPr lang="en-US" altLang="en-US" sz="2400" dirty="0" smtClean="0">
                <a:solidFill>
                  <a:srgbClr val="0033CC"/>
                </a:solidFill>
                <a:latin typeface="Times New Roman" panose="02020603050405020304" pitchFamily="18" charset="0"/>
                <a:cs typeface="Times New Roman" panose="02020603050405020304" pitchFamily="18" charset="0"/>
              </a:rPr>
              <a:t>Cây hoa giấy bị vòi hoa ti gôn quấn nhiều vòng.</a:t>
            </a:r>
          </a:p>
          <a:p>
            <a:pPr marL="0" marR="0" lvl="0" indent="0" defTabSz="914400" rtl="0" eaLnBrk="1" fontAlgn="base" latinLnBrk="0" hangingPunct="1">
              <a:lnSpc>
                <a:spcPct val="100000"/>
              </a:lnSpc>
              <a:spcBef>
                <a:spcPct val="50000"/>
              </a:spcBef>
              <a:spcAft>
                <a:spcPct val="0"/>
              </a:spcAft>
              <a:buClrTx/>
              <a:buSzTx/>
              <a:buFontTx/>
              <a:buNone/>
              <a:tabLst/>
              <a:defRPr/>
            </a:pPr>
            <a:r>
              <a:rPr lang="en-US" altLang="en-US" sz="2400" dirty="0" smtClean="0">
                <a:solidFill>
                  <a:srgbClr val="0033CC"/>
                </a:solidFill>
                <a:latin typeface="Times New Roman" panose="02020603050405020304" pitchFamily="18" charset="0"/>
                <a:cs typeface="Times New Roman" panose="02020603050405020304" pitchFamily="18" charset="0"/>
              </a:rPr>
              <a:t>Cây đa Ấn Độ bật ra búp đỏ hồng, nhọn hoắt, nó xòe ra những chiếc lá nâu rõ to, ở trong lại hiện ra cái búp đa mới nhọn hoắt, đỏ hồng</a:t>
            </a:r>
          </a:p>
          <a:p>
            <a:pPr marL="0" marR="0" lvl="0" indent="0" defTabSz="914400" rtl="0" eaLnBrk="1" fontAlgn="base" latinLnBrk="0" hangingPunct="1">
              <a:lnSpc>
                <a:spcPct val="100000"/>
              </a:lnSpc>
              <a:spcBef>
                <a:spcPct val="50000"/>
              </a:spcBef>
              <a:spcAft>
                <a:spcPct val="0"/>
              </a:spcAft>
              <a:buClrTx/>
              <a:buSzTx/>
              <a:buFontTx/>
              <a:buNone/>
              <a:tabLst/>
              <a:defRPr/>
            </a:pPr>
            <a:endParaRPr lang="en-US" altLang="en-US" dirty="0" smtClean="0">
              <a:solidFill>
                <a:srgbClr val="0033CC"/>
              </a:solidFill>
              <a:latin typeface="Times New Roman" panose="02020603050405020304" pitchFamily="18" charset="0"/>
              <a:cs typeface="Times New Roman" panose="02020603050405020304" pitchFamily="18" charset="0"/>
            </a:endParaRPr>
          </a:p>
          <a:p>
            <a:pPr marL="0" marR="0" lvl="0" indent="0" defTabSz="914400" rtl="0" eaLnBrk="1" fontAlgn="base" latinLnBrk="0" hangingPunct="1">
              <a:lnSpc>
                <a:spcPct val="100000"/>
              </a:lnSpc>
              <a:spcBef>
                <a:spcPct val="50000"/>
              </a:spcBef>
              <a:spcAft>
                <a:spcPct val="0"/>
              </a:spcAft>
              <a:buClrTx/>
              <a:buSzTx/>
              <a:buFontTx/>
              <a:buNone/>
              <a:tabLst/>
              <a:defRPr/>
            </a:pPr>
            <a:endParaRPr kumimoji="0" lang="en-US" altLang="en-US" sz="3200" i="0"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base" latinLnBrk="0" hangingPunct="1">
              <a:lnSpc>
                <a:spcPct val="100000"/>
              </a:lnSpc>
              <a:spcBef>
                <a:spcPct val="50000"/>
              </a:spcBef>
              <a:spcAft>
                <a:spcPct val="0"/>
              </a:spcAft>
              <a:buClrTx/>
              <a:buSzTx/>
              <a:buFontTx/>
              <a:buNone/>
              <a:tabLst/>
              <a:defRPr/>
            </a:pPr>
            <a:endParaRPr kumimoji="0" lang="vi-VN" altLang="en-US" sz="320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2035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46312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40639"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84952" y="3077866"/>
            <a:ext cx="7159632" cy="400636"/>
          </a:xfrm>
          <a:prstGeom prst="rect">
            <a:avLst/>
          </a:prstGeom>
        </p:spPr>
      </p:pic>
      <p:sp>
        <p:nvSpPr>
          <p:cNvPr id="19" name="Rectangle 18"/>
          <p:cNvSpPr/>
          <p:nvPr/>
        </p:nvSpPr>
        <p:spPr>
          <a:xfrm>
            <a:off x="372555" y="376004"/>
            <a:ext cx="11586826" cy="1077218"/>
          </a:xfrm>
          <a:prstGeom prst="rect">
            <a:avLst/>
          </a:prstGeom>
        </p:spPr>
        <p:txBody>
          <a:bodyPr wrap="square">
            <a:spAutoFit/>
          </a:bodyPr>
          <a:lstStyle/>
          <a:p>
            <a:pPr fontAlgn="base">
              <a:spcBef>
                <a:spcPct val="50000"/>
              </a:spcBef>
              <a:spcAft>
                <a:spcPct val="0"/>
              </a:spcAft>
              <a:defRPr/>
            </a:pPr>
            <a:r>
              <a:rPr lang="en-US" altLang="en-US" sz="3200" b="1" dirty="0" smtClean="0">
                <a:solidFill>
                  <a:srgbClr val="FF0000"/>
                </a:solidFill>
                <a:latin typeface="Times New Roman" panose="02020603050405020304" pitchFamily="18" charset="0"/>
              </a:rPr>
              <a:t>Câu 2: Mỗi loài cây trên ban công nhà bé Thu có những đặc điểm nổi bật gì?</a:t>
            </a:r>
            <a:endParaRPr lang="en-US" altLang="en-US" sz="3200" b="1" i="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77003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inVertical)">
                                      <p:cBhvr>
                                        <p:cTn id="12"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15EF1AB-B4D0-4F5F-8B39-FAE257D613F7}"/>
              </a:ext>
            </a:extLst>
          </p:cNvPr>
          <p:cNvSpPr txBox="1"/>
          <p:nvPr/>
        </p:nvSpPr>
        <p:spPr>
          <a:xfrm>
            <a:off x="4240468" y="1114680"/>
            <a:ext cx="3249608" cy="707886"/>
          </a:xfrm>
          <a:prstGeom prst="rect">
            <a:avLst/>
          </a:prstGeom>
          <a:noFill/>
        </p:spPr>
        <p:txBody>
          <a:bodyPr wrap="none" rtlCol="0">
            <a:spAutoFit/>
          </a:bodyPr>
          <a:lstStyle/>
          <a:p>
            <a:r>
              <a:rPr lang="en-US" altLang="en-US" sz="4000" b="1" dirty="0" smtClean="0">
                <a:solidFill>
                  <a:schemeClr val="bg1"/>
                </a:solidFill>
                <a:latin typeface="Times New Roman" panose="02020603050405020304" pitchFamily="18" charset="0"/>
                <a:cs typeface="Times New Roman" panose="02020603050405020304" pitchFamily="18" charset="0"/>
              </a:rPr>
              <a:t>KHỞI ĐỘNG</a:t>
            </a:r>
            <a:endParaRPr lang="en-US" altLang="en-US" sz="4000" b="1" dirty="0">
              <a:solidFill>
                <a:schemeClr val="bg1"/>
              </a:solidFill>
              <a:latin typeface="Times New Roman" panose="02020603050405020304" pitchFamily="18" charset="0"/>
            </a:endParaRPr>
          </a:p>
        </p:txBody>
      </p:sp>
      <p:sp>
        <p:nvSpPr>
          <p:cNvPr id="8" name="Rectangle 4">
            <a:extLst>
              <a:ext uri="{FF2B5EF4-FFF2-40B4-BE49-F238E27FC236}">
                <a16:creationId xmlns:a16="http://schemas.microsoft.com/office/drawing/2014/main" xmlns="" id="{69E36CCC-4F32-45DA-813A-328B75B11EA7}"/>
              </a:ext>
            </a:extLst>
          </p:cNvPr>
          <p:cNvSpPr>
            <a:spLocks noChangeArrowheads="1"/>
          </p:cNvSpPr>
          <p:nvPr/>
        </p:nvSpPr>
        <p:spPr bwMode="auto">
          <a:xfrm>
            <a:off x="1862597" y="1815514"/>
            <a:ext cx="739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b="1" dirty="0">
              <a:latin typeface="Times New Roman" panose="02020603050405020304" pitchFamily="18" charset="0"/>
            </a:endParaRPr>
          </a:p>
        </p:txBody>
      </p:sp>
      <p:sp>
        <p:nvSpPr>
          <p:cNvPr id="9" name="Rectangle 6">
            <a:extLst>
              <a:ext uri="{FF2B5EF4-FFF2-40B4-BE49-F238E27FC236}">
                <a16:creationId xmlns:a16="http://schemas.microsoft.com/office/drawing/2014/main" xmlns="" id="{8F6225F6-1714-4087-B6ED-70718815E176}"/>
              </a:ext>
            </a:extLst>
          </p:cNvPr>
          <p:cNvSpPr>
            <a:spLocks noChangeArrowheads="1"/>
          </p:cNvSpPr>
          <p:nvPr/>
        </p:nvSpPr>
        <p:spPr bwMode="auto">
          <a:xfrm>
            <a:off x="1675422" y="2120314"/>
            <a:ext cx="8379700" cy="28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pPr>
            <a:r>
              <a:rPr lang="en-US" altLang="en-US" b="1" dirty="0" smtClean="0">
                <a:solidFill>
                  <a:schemeClr val="bg1"/>
                </a:solidFill>
                <a:latin typeface="Times New Roman" panose="02020603050405020304" pitchFamily="18" charset="0"/>
              </a:rPr>
              <a:t>Trò chơi: Hộp quà bí mật</a:t>
            </a:r>
            <a:endParaRPr lang="en-US" altLang="en-US" sz="2800" b="1" dirty="0">
              <a:solidFill>
                <a:schemeClr val="bg1"/>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496631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xmlns="" id="{8B9ADCCE-871E-4167-BAA8-26432BB40BD9}"/>
              </a:ext>
            </a:extLst>
          </p:cNvPr>
          <p:cNvSpPr>
            <a:spLocks noChangeArrowheads="1"/>
          </p:cNvSpPr>
          <p:nvPr/>
        </p:nvSpPr>
        <p:spPr bwMode="auto">
          <a:xfrm>
            <a:off x="1843088" y="1179513"/>
            <a:ext cx="42529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800" b="1" i="0" u="none" strike="noStrike" kern="1200" cap="none" spc="0" normalizeH="0" baseline="0" noProof="0">
              <a:ln>
                <a:noFill/>
              </a:ln>
              <a:solidFill>
                <a:srgbClr val="2E15EB"/>
              </a:solidFill>
              <a:effectLst/>
              <a:uLnTx/>
              <a:uFillTx/>
              <a:latin typeface="Arial" panose="020B0604020202020204" pitchFamily="34" charset="0"/>
              <a:ea typeface="+mn-ea"/>
              <a:cs typeface="+mn-cs"/>
            </a:endParaRPr>
          </a:p>
        </p:txBody>
      </p:sp>
      <p:pic>
        <p:nvPicPr>
          <p:cNvPr id="13317" name="Picture 5" descr="cay quynh">
            <a:extLst>
              <a:ext uri="{FF2B5EF4-FFF2-40B4-BE49-F238E27FC236}">
                <a16:creationId xmlns:a16="http://schemas.microsoft.com/office/drawing/2014/main" xmlns="" id="{483F1657-9603-4190-8B18-55409BC6F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85800"/>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a:extLst>
              <a:ext uri="{FF2B5EF4-FFF2-40B4-BE49-F238E27FC236}">
                <a16:creationId xmlns:a16="http://schemas.microsoft.com/office/drawing/2014/main" xmlns="" id="{D5C81758-8695-4F15-813E-8E164CA8ACAE}"/>
              </a:ext>
            </a:extLst>
          </p:cNvPr>
          <p:cNvSpPr txBox="1">
            <a:spLocks noChangeArrowheads="1"/>
          </p:cNvSpPr>
          <p:nvPr/>
        </p:nvSpPr>
        <p:spPr bwMode="auto">
          <a:xfrm>
            <a:off x="4114800" y="60960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dày</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giữ</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được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319" name="Line 7">
            <a:extLst>
              <a:ext uri="{FF2B5EF4-FFF2-40B4-BE49-F238E27FC236}">
                <a16:creationId xmlns:a16="http://schemas.microsoft.com/office/drawing/2014/main" xmlns="" id="{FFCE8503-259D-45B7-BB96-C9A0F3D0688C}"/>
              </a:ext>
            </a:extLst>
          </p:cNvPr>
          <p:cNvSpPr>
            <a:spLocks noChangeShapeType="1"/>
          </p:cNvSpPr>
          <p:nvPr/>
        </p:nvSpPr>
        <p:spPr bwMode="auto">
          <a:xfrm flipH="1">
            <a:off x="6324600" y="4495800"/>
            <a:ext cx="1371600" cy="167640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20" name="Text Box 8">
            <a:extLst>
              <a:ext uri="{FF2B5EF4-FFF2-40B4-BE49-F238E27FC236}">
                <a16:creationId xmlns:a16="http://schemas.microsoft.com/office/drawing/2014/main" xmlns="" id="{60B14A78-1993-4C8B-BFFC-13823CFB44BC}"/>
              </a:ext>
            </a:extLst>
          </p:cNvPr>
          <p:cNvSpPr txBox="1">
            <a:spLocks noChangeArrowheads="1"/>
          </p:cNvSpPr>
          <p:nvPr/>
        </p:nvSpPr>
        <p:spPr bwMode="auto">
          <a:xfrm>
            <a:off x="4191000" y="-76200"/>
            <a:ext cx="39624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Cây quỳnh</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ox(out)">
                                      <p:cBhvr>
                                        <p:cTn id="7" dur="1000"/>
                                        <p:tgtEl>
                                          <p:spTgt spid="1331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320"/>
                                        </p:tgtEl>
                                        <p:attrNameLst>
                                          <p:attrName>style.visibility</p:attrName>
                                        </p:attrNameLst>
                                      </p:cBhvr>
                                      <p:to>
                                        <p:strVal val="visible"/>
                                      </p:to>
                                    </p:set>
                                    <p:animEffect transition="in" filter="box(out)">
                                      <p:cBhvr>
                                        <p:cTn id="10" dur="1000"/>
                                        <p:tgtEl>
                                          <p:spTgt spid="133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wipe(left)">
                                      <p:cBhvr>
                                        <p:cTn id="15" dur="1000"/>
                                        <p:tgtEl>
                                          <p:spTgt spid="13319"/>
                                        </p:tgtEl>
                                      </p:cBhvr>
                                    </p:animEffect>
                                  </p:childTnLst>
                                </p:cTn>
                              </p:par>
                            </p:childTnLst>
                          </p:cTn>
                        </p:par>
                        <p:par>
                          <p:cTn id="16" fill="hold" nodeType="after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3318"/>
                                        </p:tgtEl>
                                        <p:attrNameLst>
                                          <p:attrName>style.visibility</p:attrName>
                                        </p:attrNameLst>
                                      </p:cBhvr>
                                      <p:to>
                                        <p:strVal val="visible"/>
                                      </p:to>
                                    </p:set>
                                    <p:animEffect transition="in" filter="wipe(left)">
                                      <p:cBhvr>
                                        <p:cTn id="19"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tigon">
            <a:extLst>
              <a:ext uri="{FF2B5EF4-FFF2-40B4-BE49-F238E27FC236}">
                <a16:creationId xmlns:a16="http://schemas.microsoft.com/office/drawing/2014/main" xmlns="" id="{3CB056CD-0380-4817-BA59-C4408AC4A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096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5">
            <a:extLst>
              <a:ext uri="{FF2B5EF4-FFF2-40B4-BE49-F238E27FC236}">
                <a16:creationId xmlns:a16="http://schemas.microsoft.com/office/drawing/2014/main" xmlns="" id="{FE2F5E53-B015-493E-9D94-3ACDFAF36C29}"/>
              </a:ext>
            </a:extLst>
          </p:cNvPr>
          <p:cNvSpPr txBox="1">
            <a:spLocks noChangeArrowheads="1"/>
          </p:cNvSpPr>
          <p:nvPr/>
        </p:nvSpPr>
        <p:spPr bwMode="auto">
          <a:xfrm>
            <a:off x="4114800" y="-76200"/>
            <a:ext cx="388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altLang="en-US" sz="4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Cây hoa ti gôn</a:t>
            </a:r>
            <a:endParaRPr kumimoji="0" lang="en-US" altLang="en-US" sz="4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endParaRPr>
          </a:p>
        </p:txBody>
      </p:sp>
      <p:sp>
        <p:nvSpPr>
          <p:cNvPr id="66566" name="Line 6">
            <a:extLst>
              <a:ext uri="{FF2B5EF4-FFF2-40B4-BE49-F238E27FC236}">
                <a16:creationId xmlns:a16="http://schemas.microsoft.com/office/drawing/2014/main" xmlns="" id="{4E9FBF54-DC14-4086-8DE2-4EAB33631BA7}"/>
              </a:ext>
            </a:extLst>
          </p:cNvPr>
          <p:cNvSpPr>
            <a:spLocks noChangeShapeType="1"/>
          </p:cNvSpPr>
          <p:nvPr/>
        </p:nvSpPr>
        <p:spPr bwMode="auto">
          <a:xfrm flipV="1">
            <a:off x="7467600" y="4800600"/>
            <a:ext cx="1219200" cy="114300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6567" name="Text Box 7">
            <a:extLst>
              <a:ext uri="{FF2B5EF4-FFF2-40B4-BE49-F238E27FC236}">
                <a16:creationId xmlns:a16="http://schemas.microsoft.com/office/drawing/2014/main" xmlns="" id="{FED8F393-7913-40B4-AFC0-5EC734A0AFA0}"/>
              </a:ext>
            </a:extLst>
          </p:cNvPr>
          <p:cNvSpPr txBox="1">
            <a:spLocks noChangeArrowheads="1"/>
          </p:cNvSpPr>
          <p:nvPr/>
        </p:nvSpPr>
        <p:spPr bwMode="auto">
          <a:xfrm>
            <a:off x="1828800" y="5886450"/>
            <a:ext cx="84582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Thích</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leo</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trèo</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cứ</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thò</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râu</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theo</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gió</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ngọ</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nguậy</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như</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vòi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voi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bé</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xíu</a:t>
            </a:r>
            <a:r>
              <a:rPr kumimoji="0" lang="en-US" altLang="en-US" sz="26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mn-cs"/>
              </a:rPr>
              <a:t>.</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diamond(in)">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6566"/>
                                        </p:tgtEl>
                                        <p:attrNameLst>
                                          <p:attrName>style.visibility</p:attrName>
                                        </p:attrNameLst>
                                      </p:cBhvr>
                                      <p:to>
                                        <p:strVal val="visible"/>
                                      </p:to>
                                    </p:set>
                                    <p:animEffect transition="in" filter="wipe(left)">
                                      <p:cBhvr>
                                        <p:cTn id="12" dur="500"/>
                                        <p:tgtEl>
                                          <p:spTgt spid="6656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6567"/>
                                        </p:tgtEl>
                                        <p:attrNameLst>
                                          <p:attrName>style.visibility</p:attrName>
                                        </p:attrNameLst>
                                      </p:cBhvr>
                                      <p:to>
                                        <p:strVal val="visible"/>
                                      </p:to>
                                    </p:set>
                                    <p:animEffect transition="in" filter="wipe(left)">
                                      <p:cBhvr>
                                        <p:cTn id="16"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xmlns="" id="{4D955E25-2EB6-436B-B2BD-0270CBD736D7}"/>
              </a:ext>
            </a:extLst>
          </p:cNvPr>
          <p:cNvSpPr>
            <a:spLocks noChangeArrowheads="1"/>
          </p:cNvSpPr>
          <p:nvPr/>
        </p:nvSpPr>
        <p:spPr bwMode="auto">
          <a:xfrm>
            <a:off x="1843088" y="1179513"/>
            <a:ext cx="42529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800" b="1" i="0" u="none" strike="noStrike" kern="1200" cap="none" spc="0" normalizeH="0" baseline="0" noProof="0">
              <a:ln>
                <a:noFill/>
              </a:ln>
              <a:solidFill>
                <a:srgbClr val="2E15EB"/>
              </a:solidFill>
              <a:effectLst/>
              <a:uLnTx/>
              <a:uFillTx/>
              <a:latin typeface="Arial" panose="020B0604020202020204" pitchFamily="34" charset="0"/>
              <a:ea typeface="+mn-ea"/>
              <a:cs typeface="+mn-cs"/>
            </a:endParaRPr>
          </a:p>
        </p:txBody>
      </p:sp>
      <p:pic>
        <p:nvPicPr>
          <p:cNvPr id="14343" name="Picture 7" descr="Hoagiay1">
            <a:extLst>
              <a:ext uri="{FF2B5EF4-FFF2-40B4-BE49-F238E27FC236}">
                <a16:creationId xmlns:a16="http://schemas.microsoft.com/office/drawing/2014/main" xmlns="" id="{E7993459-0C32-44E1-9B96-2CAEB7ED7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a:extLst>
              <a:ext uri="{FF2B5EF4-FFF2-40B4-BE49-F238E27FC236}">
                <a16:creationId xmlns:a16="http://schemas.microsoft.com/office/drawing/2014/main" xmlns="" id="{E8C806A7-680F-4BAC-B0E8-89B1A7FBD8CE}"/>
              </a:ext>
            </a:extLst>
          </p:cNvPr>
          <p:cNvSpPr>
            <a:spLocks noChangeArrowheads="1"/>
          </p:cNvSpPr>
          <p:nvPr/>
        </p:nvSpPr>
        <p:spPr bwMode="auto">
          <a:xfrm>
            <a:off x="4800600" y="76200"/>
            <a:ext cx="327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Cây hoa giấy</a:t>
            </a:r>
          </a:p>
        </p:txBody>
      </p:sp>
      <p:sp>
        <p:nvSpPr>
          <p:cNvPr id="14346" name="Text Box 10">
            <a:extLst>
              <a:ext uri="{FF2B5EF4-FFF2-40B4-BE49-F238E27FC236}">
                <a16:creationId xmlns:a16="http://schemas.microsoft.com/office/drawing/2014/main" xmlns="" id="{ADFE0120-A2AF-4BF0-9DD0-59219EF167FC}"/>
              </a:ext>
            </a:extLst>
          </p:cNvPr>
          <p:cNvSpPr txBox="1">
            <a:spLocks noChangeArrowheads="1"/>
          </p:cNvSpPr>
          <p:nvPr/>
        </p:nvSpPr>
        <p:spPr bwMode="auto">
          <a:xfrm>
            <a:off x="4267200" y="6292850"/>
            <a:ext cx="434340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Bị</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vòi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gôn</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quấn</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nhiều</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vòng</a:t>
            </a:r>
            <a:endPar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box(out)">
                                      <p:cBhvr>
                                        <p:cTn id="7" dur="1000"/>
                                        <p:tgtEl>
                                          <p:spTgt spid="1434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ox(out)">
                                      <p:cBhvr>
                                        <p:cTn id="10" dur="1000"/>
                                        <p:tgtEl>
                                          <p:spTgt spid="143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wipe(left)">
                                      <p:cBhvr>
                                        <p:cTn id="13" dur="10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28C08D2-0E70-48C2-BBA1-A12B5E2F49A2}"/>
              </a:ext>
            </a:extLst>
          </p:cNvPr>
          <p:cNvSpPr txBox="1">
            <a:spLocks noChangeArrowheads="1"/>
          </p:cNvSpPr>
          <p:nvPr/>
        </p:nvSpPr>
        <p:spPr bwMode="auto">
          <a:xfrm>
            <a:off x="1864900" y="286034"/>
            <a:ext cx="8620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lr>
                <a:schemeClr val="hlink"/>
              </a:buClr>
              <a:buChar char="–"/>
              <a:defRPr sz="2800" b="1">
                <a:solidFill>
                  <a:schemeClr val="tx1"/>
                </a:solidFill>
                <a:latin typeface="Arial" panose="020B0604020202020204" pitchFamily="34" charset="0"/>
              </a:defRPr>
            </a:lvl2pPr>
            <a:lvl3pPr marL="1143000" indent="-228600">
              <a:spcBef>
                <a:spcPct val="20000"/>
              </a:spcBef>
              <a:buClr>
                <a:schemeClr val="hlink"/>
              </a:buClr>
              <a:buChar char="•"/>
              <a:defRPr sz="2400" b="1">
                <a:solidFill>
                  <a:schemeClr val="tx1"/>
                </a:solidFill>
                <a:latin typeface="Arial" panose="020B0604020202020204" pitchFamily="34" charset="0"/>
              </a:defRPr>
            </a:lvl3pPr>
            <a:lvl4pPr marL="1600200" indent="-228600">
              <a:spcBef>
                <a:spcPct val="20000"/>
              </a:spcBef>
              <a:buClr>
                <a:schemeClr val="hlink"/>
              </a:buClr>
              <a:buChar char="–"/>
              <a:defRPr sz="2000" b="1">
                <a:solidFill>
                  <a:schemeClr val="tx1"/>
                </a:solidFill>
                <a:latin typeface="Arial" panose="020B0604020202020204" pitchFamily="34" charset="0"/>
              </a:defRPr>
            </a:lvl4pPr>
            <a:lvl5pPr marL="2057400" indent="-228600">
              <a:spcBef>
                <a:spcPct val="20000"/>
              </a:spcBef>
              <a:buClr>
                <a:schemeClr val="hlink"/>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Em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mn-cs"/>
              </a:rPr>
              <a:t>thầm</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đọc</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đoạn</a:t>
            </a:r>
            <a:r>
              <a:rPr kumimoji="0" lang="en-US" alt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mn-cs"/>
              </a:rPr>
              <a:t>3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9147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52408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07223"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06766" y="3099870"/>
            <a:ext cx="7159632" cy="400636"/>
          </a:xfrm>
          <a:prstGeom prst="rect">
            <a:avLst/>
          </a:prstGeom>
        </p:spPr>
      </p:pic>
      <p:sp>
        <p:nvSpPr>
          <p:cNvPr id="19" name="Rectangle 18"/>
          <p:cNvSpPr/>
          <p:nvPr/>
        </p:nvSpPr>
        <p:spPr>
          <a:xfrm>
            <a:off x="227898" y="838200"/>
            <a:ext cx="11787553" cy="954107"/>
          </a:xfrm>
          <a:prstGeom prst="rect">
            <a:avLst/>
          </a:prstGeom>
        </p:spPr>
        <p:txBody>
          <a:bodyPr wrap="square">
            <a:spAutoFit/>
          </a:bodyPr>
          <a:lstStyle/>
          <a:p>
            <a:pPr lvl="0" fontAlgn="base">
              <a:spcBef>
                <a:spcPct val="0"/>
              </a:spcBef>
              <a:spcAft>
                <a:spcPct val="0"/>
              </a:spcAft>
              <a:defRPr/>
            </a:pPr>
            <a:r>
              <a:rPr lang="en-US" altLang="en-US" sz="2800" b="1" dirty="0" smtClean="0">
                <a:solidFill>
                  <a:srgbClr val="FF0000"/>
                </a:solidFill>
                <a:latin typeface="Times New Roman" panose="02020603050405020304" pitchFamily="18" charset="0"/>
              </a:rPr>
              <a:t>Câu 3: Vì </a:t>
            </a:r>
            <a:r>
              <a:rPr lang="en-US" altLang="en-US" sz="2800" b="1" dirty="0">
                <a:solidFill>
                  <a:srgbClr val="FF0000"/>
                </a:solidFill>
                <a:latin typeface="Times New Roman" panose="02020603050405020304" pitchFamily="18" charset="0"/>
              </a:rPr>
              <a:t>sao khi thấy chim về đậu ở ban công, Thu muốn báo ngay cho Hằng biết?</a:t>
            </a:r>
            <a:endParaRPr lang="en-US" altLang="en-US" sz="2800" b="1" i="1" dirty="0">
              <a:solidFill>
                <a:srgbClr val="FF0000"/>
              </a:solidFill>
              <a:latin typeface="Times New Roman" panose="02020603050405020304" pitchFamily="18" charset="0"/>
            </a:endParaRPr>
          </a:p>
        </p:txBody>
      </p:sp>
      <p:sp>
        <p:nvSpPr>
          <p:cNvPr id="5" name="Rectangle 4"/>
          <p:cNvSpPr/>
          <p:nvPr/>
        </p:nvSpPr>
        <p:spPr>
          <a:xfrm>
            <a:off x="227898" y="2133922"/>
            <a:ext cx="11545309" cy="523220"/>
          </a:xfrm>
          <a:prstGeom prst="rect">
            <a:avLst/>
          </a:prstGeom>
        </p:spPr>
        <p:txBody>
          <a:bodyPr wrap="square">
            <a:spAutoFit/>
          </a:bodyPr>
          <a:lstStyle/>
          <a:p>
            <a:pPr lvl="0" fontAlgn="base">
              <a:spcBef>
                <a:spcPct val="0"/>
              </a:spcBef>
              <a:spcAft>
                <a:spcPct val="0"/>
              </a:spcAft>
              <a:defRPr/>
            </a:pPr>
            <a:r>
              <a:rPr lang="en-US" altLang="en-US" sz="2800" dirty="0" smtClean="0">
                <a:solidFill>
                  <a:srgbClr val="0033CC"/>
                </a:solidFill>
                <a:latin typeface="Times New Roman" panose="02020603050405020304" pitchFamily="18" charset="0"/>
              </a:rPr>
              <a:t>- </a:t>
            </a:r>
            <a:r>
              <a:rPr lang="en-US" altLang="en-US" sz="2800" dirty="0" err="1" smtClean="0">
                <a:solidFill>
                  <a:srgbClr val="0033CC"/>
                </a:solidFill>
                <a:latin typeface="Times New Roman" panose="02020603050405020304" pitchFamily="18" charset="0"/>
              </a:rPr>
              <a:t>Vì</a:t>
            </a:r>
            <a:r>
              <a:rPr lang="en-US" altLang="en-US" sz="2800" dirty="0" smtClean="0">
                <a:solidFill>
                  <a:srgbClr val="0033CC"/>
                </a:solidFill>
                <a:latin typeface="Times New Roman" panose="02020603050405020304" pitchFamily="18" charset="0"/>
              </a:rPr>
              <a:t> </a:t>
            </a:r>
            <a:r>
              <a:rPr lang="en-US" altLang="en-US" sz="2800" dirty="0">
                <a:solidFill>
                  <a:srgbClr val="0033CC"/>
                </a:solidFill>
                <a:latin typeface="Times New Roman" panose="02020603050405020304" pitchFamily="18" charset="0"/>
              </a:rPr>
              <a:t>Thu </a:t>
            </a:r>
            <a:r>
              <a:rPr lang="en-US" altLang="en-US" sz="2800" dirty="0" err="1">
                <a:solidFill>
                  <a:srgbClr val="0033CC"/>
                </a:solidFill>
                <a:latin typeface="Times New Roman" panose="02020603050405020304" pitchFamily="18" charset="0"/>
              </a:rPr>
              <a:t>muốn</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Hằng</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công</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nhận</a:t>
            </a:r>
            <a:r>
              <a:rPr lang="en-US" altLang="en-US" sz="2800" dirty="0">
                <a:solidFill>
                  <a:srgbClr val="0033CC"/>
                </a:solidFill>
                <a:latin typeface="Times New Roman" panose="02020603050405020304" pitchFamily="18" charset="0"/>
              </a:rPr>
              <a:t> ban </a:t>
            </a:r>
            <a:r>
              <a:rPr lang="en-US" altLang="en-US" sz="2800" dirty="0" err="1">
                <a:solidFill>
                  <a:srgbClr val="0033CC"/>
                </a:solidFill>
                <a:latin typeface="Times New Roman" panose="02020603050405020304" pitchFamily="18" charset="0"/>
              </a:rPr>
              <a:t>công</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nhà</a:t>
            </a:r>
            <a:r>
              <a:rPr lang="en-US" altLang="en-US" sz="2800" dirty="0">
                <a:solidFill>
                  <a:srgbClr val="0033CC"/>
                </a:solidFill>
                <a:latin typeface="Times New Roman" panose="02020603050405020304" pitchFamily="18" charset="0"/>
              </a:rPr>
              <a:t> </a:t>
            </a:r>
            <a:r>
              <a:rPr lang="en-US" altLang="en-US" sz="2800" dirty="0" err="1" smtClean="0">
                <a:solidFill>
                  <a:srgbClr val="0033CC"/>
                </a:solidFill>
                <a:latin typeface="Times New Roman" panose="02020603050405020304" pitchFamily="18" charset="0"/>
              </a:rPr>
              <a:t>mình</a:t>
            </a:r>
            <a:r>
              <a:rPr lang="en-US" altLang="en-US" sz="2800" dirty="0" smtClean="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cũng</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là</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vườn</a:t>
            </a:r>
            <a:r>
              <a:rPr lang="en-US" altLang="en-US" sz="2800" dirty="0">
                <a:solidFill>
                  <a:srgbClr val="0033CC"/>
                </a:solidFill>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1293225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236371" y="1634042"/>
            <a:ext cx="8165205" cy="4770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 Nơi</a:t>
            </a:r>
            <a:r>
              <a:rPr kumimoji="0" lang="en-US" sz="2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đất lành thì chim chóc mới về làm tổ</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9147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52408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20286"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06766" y="3099870"/>
            <a:ext cx="7159632" cy="400636"/>
          </a:xfrm>
          <a:prstGeom prst="rect">
            <a:avLst/>
          </a:prstGeom>
        </p:spPr>
      </p:pic>
      <p:sp>
        <p:nvSpPr>
          <p:cNvPr id="19" name="Rectangle 18"/>
          <p:cNvSpPr/>
          <p:nvPr/>
        </p:nvSpPr>
        <p:spPr>
          <a:xfrm>
            <a:off x="1362503" y="592895"/>
            <a:ext cx="8451198" cy="523220"/>
          </a:xfrm>
          <a:prstGeom prst="rect">
            <a:avLst/>
          </a:prstGeom>
        </p:spPr>
        <p:txBody>
          <a:bodyPr wrap="square">
            <a:spAutoFit/>
          </a:bodyPr>
          <a:lstStyle/>
          <a:p>
            <a:pPr lvl="0" eaLnBrk="0" fontAlgn="base" hangingPunct="0">
              <a:spcBef>
                <a:spcPct val="50000"/>
              </a:spcBef>
              <a:spcAft>
                <a:spcPct val="0"/>
              </a:spcAft>
              <a:buNone/>
              <a:defRPr/>
            </a:pPr>
            <a:r>
              <a:rPr lang="en-US" altLang="en-US" sz="2800" b="1" dirty="0" smtClean="0">
                <a:solidFill>
                  <a:srgbClr val="FF0000"/>
                </a:solidFill>
                <a:latin typeface="Times New Roman" panose="02020603050405020304" pitchFamily="18" charset="0"/>
              </a:rPr>
              <a:t>Câu 4: Em </a:t>
            </a:r>
            <a:r>
              <a:rPr lang="en-US" altLang="en-US" sz="2800" b="1" dirty="0">
                <a:solidFill>
                  <a:srgbClr val="FF0000"/>
                </a:solidFill>
                <a:latin typeface="Times New Roman" panose="02020603050405020304" pitchFamily="18" charset="0"/>
              </a:rPr>
              <a:t>hiểu “Đất lành chim đậu” là thế nào?</a:t>
            </a:r>
          </a:p>
        </p:txBody>
      </p:sp>
      <p:sp>
        <p:nvSpPr>
          <p:cNvPr id="14" name="Rectangle 13"/>
          <p:cNvSpPr/>
          <p:nvPr/>
        </p:nvSpPr>
        <p:spPr>
          <a:xfrm>
            <a:off x="1247437" y="2234257"/>
            <a:ext cx="8165205" cy="86177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 Nơi</a:t>
            </a:r>
            <a:r>
              <a:rPr kumimoji="0" lang="en-US" sz="2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tốt đẹp, thanh bình sẽ có chim về đậu,  sẽ có người tìm đến để làm ăn,...</a:t>
            </a:r>
          </a:p>
        </p:txBody>
      </p:sp>
      <p:sp>
        <p:nvSpPr>
          <p:cNvPr id="15" name="Rectangle 14"/>
          <p:cNvSpPr/>
          <p:nvPr/>
        </p:nvSpPr>
        <p:spPr>
          <a:xfrm>
            <a:off x="1248669" y="3222978"/>
            <a:ext cx="8165205" cy="4770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 Nơi</a:t>
            </a:r>
            <a:r>
              <a:rPr kumimoji="0" lang="en-US" sz="2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có chim đậu là nơi đất lành</a:t>
            </a:r>
          </a:p>
        </p:txBody>
      </p:sp>
    </p:spTree>
    <p:custDataLst>
      <p:tags r:id="rId1"/>
    </p:custDataLst>
    <p:extLst>
      <p:ext uri="{BB962C8B-B14F-4D97-AF65-F5344CB8AC3E}">
        <p14:creationId xmlns:p14="http://schemas.microsoft.com/office/powerpoint/2010/main" val="3783222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7" name="Rectangle 4">
            <a:extLst>
              <a:ext uri="{FF2B5EF4-FFF2-40B4-BE49-F238E27FC236}">
                <a16:creationId xmlns:a16="http://schemas.microsoft.com/office/drawing/2014/main" xmlns="" id="{601E7F6A-3418-430D-B1C7-7C0DE1923C0B}"/>
              </a:ext>
            </a:extLst>
          </p:cNvPr>
          <p:cNvSpPr>
            <a:spLocks noChangeArrowheads="1"/>
          </p:cNvSpPr>
          <p:nvPr/>
        </p:nvSpPr>
        <p:spPr bwMode="auto">
          <a:xfrm>
            <a:off x="2362200" y="2286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25" y="-30638"/>
            <a:ext cx="6181725" cy="37623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5" y="-12477"/>
            <a:ext cx="6181725" cy="37623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 y="6491479"/>
            <a:ext cx="6181725" cy="37623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24" y="6524088"/>
            <a:ext cx="6181725" cy="3762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20286" y="3257026"/>
            <a:ext cx="7159632" cy="40063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06766" y="3099870"/>
            <a:ext cx="7159632" cy="400636"/>
          </a:xfrm>
          <a:prstGeom prst="rect">
            <a:avLst/>
          </a:prstGeom>
        </p:spPr>
      </p:pic>
      <p:sp>
        <p:nvSpPr>
          <p:cNvPr id="19" name="Rectangle 18"/>
          <p:cNvSpPr/>
          <p:nvPr/>
        </p:nvSpPr>
        <p:spPr>
          <a:xfrm>
            <a:off x="1247437" y="582888"/>
            <a:ext cx="8451198" cy="523220"/>
          </a:xfrm>
          <a:prstGeom prst="rect">
            <a:avLst/>
          </a:prstGeom>
        </p:spPr>
        <p:txBody>
          <a:bodyPr wrap="square">
            <a:spAutoFit/>
          </a:bodyPr>
          <a:lstStyle/>
          <a:p>
            <a:pPr lvl="0" eaLnBrk="0" fontAlgn="base" hangingPunct="0">
              <a:spcBef>
                <a:spcPct val="50000"/>
              </a:spcBef>
              <a:spcAft>
                <a:spcPct val="0"/>
              </a:spcAft>
              <a:buNone/>
              <a:defRPr/>
            </a:pPr>
            <a:r>
              <a:rPr lang="en-US" altLang="en-US" sz="2800" b="1" dirty="0" smtClean="0">
                <a:solidFill>
                  <a:srgbClr val="FF0000"/>
                </a:solidFill>
                <a:latin typeface="Times New Roman" panose="02020603050405020304" pitchFamily="18" charset="0"/>
              </a:rPr>
              <a:t>Câu 4: Em </a:t>
            </a:r>
            <a:r>
              <a:rPr lang="en-US" altLang="en-US" sz="2800" b="1" dirty="0">
                <a:solidFill>
                  <a:srgbClr val="FF0000"/>
                </a:solidFill>
                <a:latin typeface="Times New Roman" panose="02020603050405020304" pitchFamily="18" charset="0"/>
              </a:rPr>
              <a:t>hiểu “Đất lành chim đậu” là thế nào?</a:t>
            </a:r>
          </a:p>
        </p:txBody>
      </p:sp>
      <p:sp>
        <p:nvSpPr>
          <p:cNvPr id="14" name="Rectangle 13"/>
          <p:cNvSpPr/>
          <p:nvPr/>
        </p:nvSpPr>
        <p:spPr>
          <a:xfrm>
            <a:off x="1247437" y="2234257"/>
            <a:ext cx="8165205" cy="86177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 Nơi</a:t>
            </a:r>
            <a:r>
              <a:rPr kumimoji="0" lang="en-US" sz="2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tốt đẹp, thanh bình sẽ có chim về đậu,  sẽ có người tìm đến để làm ăn,...</a:t>
            </a:r>
          </a:p>
        </p:txBody>
      </p:sp>
    </p:spTree>
    <p:custDataLst>
      <p:tags r:id="rId1"/>
    </p:custDataLst>
    <p:extLst>
      <p:ext uri="{BB962C8B-B14F-4D97-AF65-F5344CB8AC3E}">
        <p14:creationId xmlns:p14="http://schemas.microsoft.com/office/powerpoint/2010/main" val="1183379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Mặt trời">
            <a:extLst>
              <a:ext uri="{FF2B5EF4-FFF2-40B4-BE49-F238E27FC236}">
                <a16:creationId xmlns:a16="http://schemas.microsoft.com/office/drawing/2014/main" xmlns="" id="{EEED0278-7606-4ABB-BD35-DB3A5668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275" y="31750"/>
            <a:ext cx="12477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1113" y="259789"/>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4">
            <a:extLst>
              <a:ext uri="{FF2B5EF4-FFF2-40B4-BE49-F238E27FC236}">
                <a16:creationId xmlns:a16="http://schemas.microsoft.com/office/drawing/2014/main" xmlns="" id="{02D2BE97-B2A2-4A2C-B9B0-6EF1112C56B4}"/>
              </a:ext>
            </a:extLst>
          </p:cNvPr>
          <p:cNvSpPr>
            <a:spLocks noChangeArrowheads="1"/>
          </p:cNvSpPr>
          <p:nvPr/>
        </p:nvSpPr>
        <p:spPr bwMode="auto">
          <a:xfrm>
            <a:off x="3271233" y="1934435"/>
            <a:ext cx="6413679" cy="2173926"/>
          </a:xfrm>
          <a:prstGeom prst="cloudCallout">
            <a:avLst>
              <a:gd name="adj1" fmla="val -69667"/>
              <a:gd name="adj2" fmla="val 114162"/>
            </a:avLst>
          </a:prstGeom>
          <a:gradFill rotWithShape="1">
            <a:gsLst>
              <a:gs pos="0">
                <a:srgbClr val="FFFF00"/>
              </a:gs>
              <a:gs pos="100000">
                <a:srgbClr val="FFFFFF"/>
              </a:gs>
            </a:gsLst>
            <a:lin ang="5400000" scaled="1"/>
          </a:gradFill>
          <a:ln w="12700">
            <a:solidFill>
              <a:srgbClr val="0033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spcBef>
                <a:spcPct val="50000"/>
              </a:spcBef>
              <a:spcAft>
                <a:spcPct val="0"/>
              </a:spcAft>
              <a:buNone/>
              <a:defRPr/>
            </a:pPr>
            <a:r>
              <a:rPr lang="en-US" altLang="en-US" sz="4400" dirty="0" smtClean="0">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Nội dung của bài là gì?</a:t>
            </a:r>
            <a:endParaRPr kumimoji="0" lang="en-US" altLang="en-US" sz="4400" b="0" i="0" u="none" strike="noStrike" kern="1200" cap="none" spc="0" normalizeH="0" baseline="0" noProof="0" dirty="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custDataLst>
      <p:tags r:id="rId1"/>
    </p:custDataLst>
    <p:extLst>
      <p:ext uri="{BB962C8B-B14F-4D97-AF65-F5344CB8AC3E}">
        <p14:creationId xmlns:p14="http://schemas.microsoft.com/office/powerpoint/2010/main" val="848472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xmlns="" id="{FCDA8F70-19DF-48A9-853E-FDE76AC31DEB}"/>
              </a:ext>
            </a:extLst>
          </p:cNvPr>
          <p:cNvSpPr>
            <a:spLocks noChangeArrowheads="1"/>
          </p:cNvSpPr>
          <p:nvPr/>
        </p:nvSpPr>
        <p:spPr bwMode="auto">
          <a:xfrm>
            <a:off x="2719388" y="569913"/>
            <a:ext cx="6729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sng"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Tập </a:t>
            </a:r>
            <a:r>
              <a:rPr kumimoji="0" lang="en-US" altLang="en-US" sz="3200" b="0" i="0" u="sng"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đọc:</a:t>
            </a:r>
            <a:endParaRPr kumimoji="0" lang="en-US" altLang="en-US" sz="3200" b="0" i="0" u="sng"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3011" name="Rectangle 6">
            <a:extLst>
              <a:ext uri="{FF2B5EF4-FFF2-40B4-BE49-F238E27FC236}">
                <a16:creationId xmlns:a16="http://schemas.microsoft.com/office/drawing/2014/main" xmlns="" id="{F6AB289E-2D1A-4FB0-B030-10A3E6F0D039}"/>
              </a:ext>
            </a:extLst>
          </p:cNvPr>
          <p:cNvSpPr>
            <a:spLocks noChangeArrowheads="1"/>
          </p:cNvSpPr>
          <p:nvPr/>
        </p:nvSpPr>
        <p:spPr bwMode="auto">
          <a:xfrm>
            <a:off x="2133600" y="1143000"/>
            <a:ext cx="8035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Chuyện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một</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vườn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nhỏ</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(Theo Vân Long</a:t>
            </a:r>
            <a:r>
              <a:rPr kumimoji="0" lang="en-US" alt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dirty="0" smtClean="0">
                <a:solidFill>
                  <a:srgbClr val="000000"/>
                </a:solidFill>
                <a:ea typeface="微软雅黑"/>
                <a:cs typeface="Times New Roman" panose="02020603050405020304" pitchFamily="18" charset="0"/>
              </a:rPr>
              <a:t>( Xem sách trang 102-103)</a:t>
            </a: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Rectangle 3"/>
          <p:cNvSpPr/>
          <p:nvPr/>
        </p:nvSpPr>
        <p:spPr>
          <a:xfrm>
            <a:off x="1071076" y="2909434"/>
            <a:ext cx="10160972" cy="1323439"/>
          </a:xfrm>
          <a:prstGeom prst="rect">
            <a:avLst/>
          </a:prstGeom>
        </p:spPr>
        <p:txBody>
          <a:bodyPr wrap="square">
            <a:spAutoFit/>
          </a:bodyPr>
          <a:lstStyle/>
          <a:p>
            <a:pPr lvl="0" algn="just" fontAlgn="base">
              <a:spcBef>
                <a:spcPct val="0"/>
              </a:spcBef>
              <a:spcAft>
                <a:spcPct val="0"/>
              </a:spcAft>
              <a:defRPr/>
            </a:pPr>
            <a:r>
              <a:rPr lang="en-US" altLang="en-US" sz="4000" b="1" dirty="0" err="1">
                <a:solidFill>
                  <a:srgbClr val="FF0000"/>
                </a:solidFill>
                <a:latin typeface="Times New Roman" panose="02020603050405020304" pitchFamily="18" charset="0"/>
              </a:rPr>
              <a:t>Nội</a:t>
            </a:r>
            <a:r>
              <a:rPr lang="en-US" altLang="en-US" sz="4000" b="1" dirty="0">
                <a:solidFill>
                  <a:srgbClr val="FF0000"/>
                </a:solidFill>
                <a:latin typeface="Times New Roman" panose="02020603050405020304" pitchFamily="18" charset="0"/>
              </a:rPr>
              <a:t> dung: </a:t>
            </a:r>
            <a:r>
              <a:rPr lang="en-US" altLang="en-US" sz="4000" dirty="0" err="1">
                <a:latin typeface="Times New Roman" panose="02020603050405020304" pitchFamily="18" charset="0"/>
              </a:rPr>
              <a:t>Tình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cảm</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yêu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quý</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thiên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nhiên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của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ông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cháu</a:t>
            </a:r>
            <a:r>
              <a:rPr lang="en-US" altLang="en-US" sz="4000" dirty="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8711527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13" name="Text Box 9">
            <a:extLst>
              <a:ext uri="{FF2B5EF4-FFF2-40B4-BE49-F238E27FC236}">
                <a16:creationId xmlns:a16="http://schemas.microsoft.com/office/drawing/2014/main" xmlns="" id="{E79DFB2D-04E8-4ADE-9F7B-CB032C454921}"/>
              </a:ext>
            </a:extLst>
          </p:cNvPr>
          <p:cNvSpPr txBox="1">
            <a:spLocks noChangeArrowheads="1"/>
          </p:cNvSpPr>
          <p:nvPr/>
        </p:nvSpPr>
        <p:spPr bwMode="auto">
          <a:xfrm>
            <a:off x="3429000" y="2438400"/>
            <a:ext cx="5475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18">
            <a:extLst>
              <a:ext uri="{FF2B5EF4-FFF2-40B4-BE49-F238E27FC236}">
                <a16:creationId xmlns:a16="http://schemas.microsoft.com/office/drawing/2014/main" xmlns="" id="{B1402726-1279-47A6-9694-3A8FB9B46A60}"/>
              </a:ext>
            </a:extLst>
          </p:cNvPr>
          <p:cNvSpPr>
            <a:spLocks noChangeArrowheads="1"/>
          </p:cNvSpPr>
          <p:nvPr/>
        </p:nvSpPr>
        <p:spPr bwMode="auto">
          <a:xfrm>
            <a:off x="2820474" y="1421130"/>
            <a:ext cx="70579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None/>
              <a:tabLst/>
              <a:defRPr/>
            </a:pPr>
            <a:r>
              <a:rPr kumimoji="0" lang="en-US"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6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Luyện</a:t>
            </a:r>
            <a:r>
              <a:rPr kumimoji="0" lang="en-US"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6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đọc</a:t>
            </a:r>
            <a:r>
              <a:rPr kumimoji="0" lang="en-US"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6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diễn</a:t>
            </a:r>
            <a:r>
              <a:rPr kumimoji="0" lang="en-US"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6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cảm</a:t>
            </a:r>
            <a:endParaRPr kumimoji="0" lang="en-US"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2" name="Rectangle 3">
            <a:extLst>
              <a:ext uri="{FF2B5EF4-FFF2-40B4-BE49-F238E27FC236}">
                <a16:creationId xmlns:a16="http://schemas.microsoft.com/office/drawing/2014/main" xmlns="" id="{DF1062AC-F1AC-4792-A025-DB17B8A62326}"/>
              </a:ext>
            </a:extLst>
          </p:cNvPr>
          <p:cNvSpPr>
            <a:spLocks noChangeArrowheads="1"/>
          </p:cNvSpPr>
          <p:nvPr/>
        </p:nvSpPr>
        <p:spPr bwMode="auto">
          <a:xfrm>
            <a:off x="3020378" y="2317115"/>
            <a:ext cx="685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2808796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style.rotation</p:attrName>
                                        </p:attrNameLst>
                                      </p:cBhvr>
                                      <p:tavLst>
                                        <p:tav tm="0">
                                          <p:val>
                                            <p:fltVal val="720"/>
                                          </p:val>
                                        </p:tav>
                                        <p:tav tm="100000">
                                          <p:val>
                                            <p:fltVal val="0"/>
                                          </p:val>
                                        </p:tav>
                                      </p:tavLst>
                                    </p:anim>
                                    <p:anim calcmode="lin" valueType="num">
                                      <p:cBhvr>
                                        <p:cTn id="9" dur="2000" fill="hold"/>
                                        <p:tgtEl>
                                          <p:spTgt spid="21"/>
                                        </p:tgtEl>
                                        <p:attrNameLst>
                                          <p:attrName>ppt_h</p:attrName>
                                        </p:attrNameLst>
                                      </p:cBhvr>
                                      <p:tavLst>
                                        <p:tav tm="0">
                                          <p:val>
                                            <p:fltVal val="0"/>
                                          </p:val>
                                        </p:tav>
                                        <p:tav tm="100000">
                                          <p:val>
                                            <p:strVal val="#ppt_h"/>
                                          </p:val>
                                        </p:tav>
                                      </p:tavLst>
                                    </p:anim>
                                    <p:anim calcmode="lin" valueType="num">
                                      <p:cBhvr>
                                        <p:cTn id="10" dur="2000" fill="hold"/>
                                        <p:tgtEl>
                                          <p:spTgt spid="21"/>
                                        </p:tgtEl>
                                        <p:attrNameLst>
                                          <p:attrName>ppt_w</p:attrName>
                                        </p:attrNameLst>
                                      </p:cBhvr>
                                      <p:tavLst>
                                        <p:tav tm="0">
                                          <p:val>
                                            <p:fltVal val="0"/>
                                          </p:val>
                                        </p:tav>
                                        <p:tav tm="100000">
                                          <p:val>
                                            <p:strVal val="#ppt_w"/>
                                          </p:val>
                                        </p:tav>
                                      </p:tavLst>
                                    </p:anim>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box(in)">
                                      <p:cBhvr>
                                        <p:cTn id="1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1682" name="Rectangle 2">
            <a:extLst>
              <a:ext uri="{FF2B5EF4-FFF2-40B4-BE49-F238E27FC236}">
                <a16:creationId xmlns:a16="http://schemas.microsoft.com/office/drawing/2014/main" xmlns="" id="{A15ABCBC-6CB5-4EB4-8451-269A2D9F20B8}"/>
              </a:ext>
            </a:extLst>
          </p:cNvPr>
          <p:cNvSpPr>
            <a:spLocks noChangeArrowheads="1"/>
          </p:cNvSpPr>
          <p:nvPr/>
        </p:nvSpPr>
        <p:spPr bwMode="auto">
          <a:xfrm>
            <a:off x="1900238" y="722313"/>
            <a:ext cx="42529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800" b="1" i="0" u="none" strike="noStrike" kern="1200" cap="none" spc="0" normalizeH="0" baseline="0" noProof="0">
              <a:ln>
                <a:noFill/>
              </a:ln>
              <a:solidFill>
                <a:srgbClr val="2E15EB"/>
              </a:solidFill>
              <a:effectLst/>
              <a:uLnTx/>
              <a:uFillTx/>
              <a:latin typeface="Arial" panose="020B0604020202020204" pitchFamily="34" charset="0"/>
              <a:ea typeface="+mn-ea"/>
              <a:cs typeface="+mn-cs"/>
            </a:endParaRPr>
          </a:p>
        </p:txBody>
      </p:sp>
      <p:sp>
        <p:nvSpPr>
          <p:cNvPr id="19459" name="Text Box 3">
            <a:extLst>
              <a:ext uri="{FF2B5EF4-FFF2-40B4-BE49-F238E27FC236}">
                <a16:creationId xmlns:a16="http://schemas.microsoft.com/office/drawing/2014/main" xmlns="" id="{9D5BA0E1-0A9F-4339-9442-7A73533A378C}"/>
              </a:ext>
            </a:extLst>
          </p:cNvPr>
          <p:cNvSpPr txBox="1">
            <a:spLocks noChangeArrowheads="1"/>
          </p:cNvSpPr>
          <p:nvPr/>
        </p:nvSpPr>
        <p:spPr bwMode="auto">
          <a:xfrm>
            <a:off x="4267200" y="471488"/>
            <a:ext cx="525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0066"/>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0066"/>
                </a:solidFill>
                <a:effectLst/>
                <a:uLnTx/>
                <a:uFillTx/>
                <a:latin typeface="Times New Roman" panose="02020603050405020304" pitchFamily="18" charset="0"/>
                <a:ea typeface="+mn-ea"/>
                <a:cs typeface="+mn-cs"/>
              </a:rPr>
              <a:t>Luyện đọc diễn cảm</a:t>
            </a:r>
          </a:p>
        </p:txBody>
      </p:sp>
      <p:sp>
        <p:nvSpPr>
          <p:cNvPr id="19460" name="Text Box 4">
            <a:extLst>
              <a:ext uri="{FF2B5EF4-FFF2-40B4-BE49-F238E27FC236}">
                <a16:creationId xmlns:a16="http://schemas.microsoft.com/office/drawing/2014/main" xmlns="" id="{4986CC8C-AA12-4494-B564-DD62C50DFE32}"/>
              </a:ext>
            </a:extLst>
          </p:cNvPr>
          <p:cNvSpPr txBox="1">
            <a:spLocks noChangeArrowheads="1"/>
          </p:cNvSpPr>
          <p:nvPr/>
        </p:nvSpPr>
        <p:spPr bwMode="auto">
          <a:xfrm>
            <a:off x="1797050" y="1066800"/>
            <a:ext cx="8699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7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sớm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chủ</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xuân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mặt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trời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vừa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hé</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mây</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nhìn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Thu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phát</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hiện</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xanh</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biếc</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sà</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cành</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lựu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Nó</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săm</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soi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mổ</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mổ</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mấy</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sâu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rồi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thản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nhiên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rỉa</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cánh</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hót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mấy</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líu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ríu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Thu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vội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nhà</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Hằng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mời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xem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để</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biết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rằng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Ban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đậu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tức</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vườn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rồi</a:t>
            </a:r>
            <a:r>
              <a:rPr kumimoji="0" lang="en-US" altLang="en-US" sz="27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Chẳng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ngờ</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đến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nơi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thì</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bay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Sợ</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Hằng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tin, Thu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cầu</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viện</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ơi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đúng</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chim</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vừa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đỗ</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đây</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bắt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sâu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hót</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nữa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ông</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nhỉ</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7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Ông</a:t>
            </a:r>
            <a:r>
              <a:rPr kumimoji="0" lang="en-US" altLang="en-US" sz="27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nó</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hiền</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hậu</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quay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xoa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đứa</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Ừ,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đúng</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rồi</a:t>
            </a:r>
            <a:r>
              <a:rPr kumimoji="0" lang="en-US" altLang="en-US" sz="27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Đất</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lành</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chim</a:t>
            </a:r>
            <a:r>
              <a:rPr kumimoji="0" lang="en-US" alt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đậu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gì</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hả</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7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cháu</a:t>
            </a:r>
            <a:r>
              <a:rPr kumimoji="0" lang="en-US" altLang="en-US" sz="27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461" name="Line 5">
            <a:extLst>
              <a:ext uri="{FF2B5EF4-FFF2-40B4-BE49-F238E27FC236}">
                <a16:creationId xmlns:a16="http://schemas.microsoft.com/office/drawing/2014/main" xmlns="" id="{ECAE7D12-D0E2-4F95-B9E0-C136DE62C19E}"/>
              </a:ext>
            </a:extLst>
          </p:cNvPr>
          <p:cNvSpPr>
            <a:spLocks noChangeShapeType="1"/>
          </p:cNvSpPr>
          <p:nvPr/>
        </p:nvSpPr>
        <p:spPr bwMode="auto">
          <a:xfrm flipV="1">
            <a:off x="9140825" y="1890713"/>
            <a:ext cx="10810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2" name="Line 6">
            <a:extLst>
              <a:ext uri="{FF2B5EF4-FFF2-40B4-BE49-F238E27FC236}">
                <a16:creationId xmlns:a16="http://schemas.microsoft.com/office/drawing/2014/main" xmlns="" id="{5FA4E9DA-E52C-4178-8CA7-306B9A17B1EB}"/>
              </a:ext>
            </a:extLst>
          </p:cNvPr>
          <p:cNvSpPr>
            <a:spLocks noChangeShapeType="1"/>
          </p:cNvSpPr>
          <p:nvPr/>
        </p:nvSpPr>
        <p:spPr bwMode="auto">
          <a:xfrm>
            <a:off x="3841750" y="2322513"/>
            <a:ext cx="100806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3" name="Line 7">
            <a:extLst>
              <a:ext uri="{FF2B5EF4-FFF2-40B4-BE49-F238E27FC236}">
                <a16:creationId xmlns:a16="http://schemas.microsoft.com/office/drawing/2014/main" xmlns="" id="{BB96806B-8E19-4242-AA0C-441D44E6242C}"/>
              </a:ext>
            </a:extLst>
          </p:cNvPr>
          <p:cNvSpPr>
            <a:spLocks noChangeShapeType="1"/>
          </p:cNvSpPr>
          <p:nvPr/>
        </p:nvSpPr>
        <p:spPr bwMode="auto">
          <a:xfrm flipV="1">
            <a:off x="6973888" y="2725738"/>
            <a:ext cx="366712" cy="793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4" name="Line 8">
            <a:extLst>
              <a:ext uri="{FF2B5EF4-FFF2-40B4-BE49-F238E27FC236}">
                <a16:creationId xmlns:a16="http://schemas.microsoft.com/office/drawing/2014/main" xmlns="" id="{8B25B4A8-3A26-4FF4-AC75-9603E0F7F949}"/>
              </a:ext>
            </a:extLst>
          </p:cNvPr>
          <p:cNvSpPr>
            <a:spLocks noChangeShapeType="1"/>
          </p:cNvSpPr>
          <p:nvPr/>
        </p:nvSpPr>
        <p:spPr bwMode="auto">
          <a:xfrm>
            <a:off x="1939925" y="3533775"/>
            <a:ext cx="6127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5" name="Line 9">
            <a:extLst>
              <a:ext uri="{FF2B5EF4-FFF2-40B4-BE49-F238E27FC236}">
                <a16:creationId xmlns:a16="http://schemas.microsoft.com/office/drawing/2014/main" xmlns="" id="{E0AA0136-5FFF-4026-B453-3AFBC574BDF5}"/>
              </a:ext>
            </a:extLst>
          </p:cNvPr>
          <p:cNvSpPr>
            <a:spLocks noChangeShapeType="1"/>
          </p:cNvSpPr>
          <p:nvPr/>
        </p:nvSpPr>
        <p:spPr bwMode="auto">
          <a:xfrm>
            <a:off x="6369050" y="3957638"/>
            <a:ext cx="10763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6" name="Line 10">
            <a:extLst>
              <a:ext uri="{FF2B5EF4-FFF2-40B4-BE49-F238E27FC236}">
                <a16:creationId xmlns:a16="http://schemas.microsoft.com/office/drawing/2014/main" xmlns="" id="{26840888-6274-4B07-AB69-16F8B328FACF}"/>
              </a:ext>
            </a:extLst>
          </p:cNvPr>
          <p:cNvSpPr>
            <a:spLocks noChangeShapeType="1"/>
          </p:cNvSpPr>
          <p:nvPr/>
        </p:nvSpPr>
        <p:spPr bwMode="auto">
          <a:xfrm>
            <a:off x="3667125" y="4581525"/>
            <a:ext cx="993775" cy="79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7" name="Line 11">
            <a:extLst>
              <a:ext uri="{FF2B5EF4-FFF2-40B4-BE49-F238E27FC236}">
                <a16:creationId xmlns:a16="http://schemas.microsoft.com/office/drawing/2014/main" xmlns="" id="{2B4B8843-165F-42E8-A86C-8C502C989BC2}"/>
              </a:ext>
            </a:extLst>
          </p:cNvPr>
          <p:cNvSpPr>
            <a:spLocks noChangeShapeType="1"/>
          </p:cNvSpPr>
          <p:nvPr/>
        </p:nvSpPr>
        <p:spPr bwMode="auto">
          <a:xfrm flipV="1">
            <a:off x="3021013" y="5607050"/>
            <a:ext cx="1133475" cy="63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8" name="Line 12">
            <a:extLst>
              <a:ext uri="{FF2B5EF4-FFF2-40B4-BE49-F238E27FC236}">
                <a16:creationId xmlns:a16="http://schemas.microsoft.com/office/drawing/2014/main" xmlns="" id="{E13F1C99-D5F3-4AE4-80FD-2064353AF636}"/>
              </a:ext>
            </a:extLst>
          </p:cNvPr>
          <p:cNvSpPr>
            <a:spLocks noChangeShapeType="1"/>
          </p:cNvSpPr>
          <p:nvPr/>
        </p:nvSpPr>
        <p:spPr bwMode="auto">
          <a:xfrm flipV="1">
            <a:off x="2917825" y="6218238"/>
            <a:ext cx="990600" cy="142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9" name="Line 13">
            <a:extLst>
              <a:ext uri="{FF2B5EF4-FFF2-40B4-BE49-F238E27FC236}">
                <a16:creationId xmlns:a16="http://schemas.microsoft.com/office/drawing/2014/main" xmlns="" id="{9DD82890-8EEE-4397-8741-79C153013186}"/>
              </a:ext>
            </a:extLst>
          </p:cNvPr>
          <p:cNvSpPr>
            <a:spLocks noChangeShapeType="1"/>
          </p:cNvSpPr>
          <p:nvPr/>
        </p:nvSpPr>
        <p:spPr bwMode="auto">
          <a:xfrm>
            <a:off x="4322763" y="6232525"/>
            <a:ext cx="24828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1694" name="Line 14">
            <a:extLst>
              <a:ext uri="{FF2B5EF4-FFF2-40B4-BE49-F238E27FC236}">
                <a16:creationId xmlns:a16="http://schemas.microsoft.com/office/drawing/2014/main" xmlns="" id="{5295B70B-2DA6-4197-A61D-F3D8FF2CC238}"/>
              </a:ext>
            </a:extLst>
          </p:cNvPr>
          <p:cNvSpPr>
            <a:spLocks noChangeShapeType="1"/>
          </p:cNvSpPr>
          <p:nvPr/>
        </p:nvSpPr>
        <p:spPr bwMode="auto">
          <a:xfrm>
            <a:off x="-3421063" y="10520363"/>
            <a:ext cx="10763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 name="Line 16">
            <a:extLst>
              <a:ext uri="{FF2B5EF4-FFF2-40B4-BE49-F238E27FC236}">
                <a16:creationId xmlns:a16="http://schemas.microsoft.com/office/drawing/2014/main" xmlns="" id="{7F5EC392-D193-4244-A0C3-E2C77308E11A}"/>
              </a:ext>
            </a:extLst>
          </p:cNvPr>
          <p:cNvSpPr>
            <a:spLocks noChangeShapeType="1"/>
          </p:cNvSpPr>
          <p:nvPr/>
        </p:nvSpPr>
        <p:spPr bwMode="auto">
          <a:xfrm>
            <a:off x="3740150" y="1898650"/>
            <a:ext cx="122396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3" name="Line 17">
            <a:extLst>
              <a:ext uri="{FF2B5EF4-FFF2-40B4-BE49-F238E27FC236}">
                <a16:creationId xmlns:a16="http://schemas.microsoft.com/office/drawing/2014/main" xmlns="" id="{40D0F767-EB5D-416F-B628-57C7E2106E22}"/>
              </a:ext>
            </a:extLst>
          </p:cNvPr>
          <p:cNvSpPr>
            <a:spLocks noChangeShapeType="1"/>
          </p:cNvSpPr>
          <p:nvPr/>
        </p:nvSpPr>
        <p:spPr bwMode="auto">
          <a:xfrm flipV="1">
            <a:off x="8745538" y="1473200"/>
            <a:ext cx="900112" cy="79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4" name="Line 18">
            <a:extLst>
              <a:ext uri="{FF2B5EF4-FFF2-40B4-BE49-F238E27FC236}">
                <a16:creationId xmlns:a16="http://schemas.microsoft.com/office/drawing/2014/main" xmlns="" id="{4F705239-A33B-4E5E-AF4F-6905DB1EBF8A}"/>
              </a:ext>
            </a:extLst>
          </p:cNvPr>
          <p:cNvSpPr>
            <a:spLocks noChangeShapeType="1"/>
          </p:cNvSpPr>
          <p:nvPr/>
        </p:nvSpPr>
        <p:spPr bwMode="auto">
          <a:xfrm>
            <a:off x="1905000" y="2725738"/>
            <a:ext cx="6111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5" name="Line 19">
            <a:extLst>
              <a:ext uri="{FF2B5EF4-FFF2-40B4-BE49-F238E27FC236}">
                <a16:creationId xmlns:a16="http://schemas.microsoft.com/office/drawing/2014/main" xmlns="" id="{7479B226-BFB4-42B9-8B32-C3EE467E38DA}"/>
              </a:ext>
            </a:extLst>
          </p:cNvPr>
          <p:cNvSpPr>
            <a:spLocks noChangeShapeType="1"/>
          </p:cNvSpPr>
          <p:nvPr/>
        </p:nvSpPr>
        <p:spPr bwMode="auto">
          <a:xfrm>
            <a:off x="10048875" y="2330450"/>
            <a:ext cx="3587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6" name="Line 20">
            <a:extLst>
              <a:ext uri="{FF2B5EF4-FFF2-40B4-BE49-F238E27FC236}">
                <a16:creationId xmlns:a16="http://schemas.microsoft.com/office/drawing/2014/main" xmlns="" id="{CEED64FC-2856-4F5B-8382-339FACC88778}"/>
              </a:ext>
            </a:extLst>
          </p:cNvPr>
          <p:cNvSpPr>
            <a:spLocks noChangeShapeType="1"/>
          </p:cNvSpPr>
          <p:nvPr/>
        </p:nvSpPr>
        <p:spPr bwMode="auto">
          <a:xfrm>
            <a:off x="5073650" y="2308225"/>
            <a:ext cx="863600" cy="79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ustDataLst>
      <p:tags r:id="rId1"/>
    </p:custData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heel(4)">
                                      <p:cBhvr>
                                        <p:cTn id="7" dur="1000"/>
                                        <p:tgtEl>
                                          <p:spTgt spid="19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73"/>
                                        </p:tgtEl>
                                        <p:attrNameLst>
                                          <p:attrName>style.visibility</p:attrName>
                                        </p:attrNameLst>
                                      </p:cBhvr>
                                      <p:to>
                                        <p:strVal val="visible"/>
                                      </p:to>
                                    </p:set>
                                    <p:animEffect transition="in" filter="wipe(left)">
                                      <p:cBhvr>
                                        <p:cTn id="12" dur="1000"/>
                                        <p:tgtEl>
                                          <p:spTgt spid="19473"/>
                                        </p:tgtEl>
                                      </p:cBhvr>
                                    </p:animEffect>
                                  </p:childTnLst>
                                </p:cTn>
                              </p:par>
                              <p:par>
                                <p:cTn id="13" presetID="22" presetClass="entr" presetSubtype="8" fill="hold" nodeType="withEffect">
                                  <p:stCondLst>
                                    <p:cond delay="0"/>
                                  </p:stCondLst>
                                  <p:childTnLst>
                                    <p:set>
                                      <p:cBhvr>
                                        <p:cTn id="14" dur="1" fill="hold">
                                          <p:stCondLst>
                                            <p:cond delay="0"/>
                                          </p:stCondLst>
                                        </p:cTn>
                                        <p:tgtEl>
                                          <p:spTgt spid="19472"/>
                                        </p:tgtEl>
                                        <p:attrNameLst>
                                          <p:attrName>style.visibility</p:attrName>
                                        </p:attrNameLst>
                                      </p:cBhvr>
                                      <p:to>
                                        <p:strVal val="visible"/>
                                      </p:to>
                                    </p:set>
                                    <p:animEffect transition="in" filter="wipe(left)">
                                      <p:cBhvr>
                                        <p:cTn id="15" dur="1000"/>
                                        <p:tgtEl>
                                          <p:spTgt spid="19472"/>
                                        </p:tgtEl>
                                      </p:cBhvr>
                                    </p:animEffect>
                                  </p:childTnLst>
                                </p:cTn>
                              </p:par>
                              <p:par>
                                <p:cTn id="16" presetID="22" presetClass="entr" presetSubtype="8" fill="hold" nodeType="withEffect">
                                  <p:stCondLst>
                                    <p:cond delay="0"/>
                                  </p:stCondLst>
                                  <p:childTnLst>
                                    <p:set>
                                      <p:cBhvr>
                                        <p:cTn id="17" dur="1" fill="hold">
                                          <p:stCondLst>
                                            <p:cond delay="0"/>
                                          </p:stCondLst>
                                        </p:cTn>
                                        <p:tgtEl>
                                          <p:spTgt spid="19461"/>
                                        </p:tgtEl>
                                        <p:attrNameLst>
                                          <p:attrName>style.visibility</p:attrName>
                                        </p:attrNameLst>
                                      </p:cBhvr>
                                      <p:to>
                                        <p:strVal val="visible"/>
                                      </p:to>
                                    </p:set>
                                    <p:animEffect transition="in" filter="wipe(left)">
                                      <p:cBhvr>
                                        <p:cTn id="18" dur="1000"/>
                                        <p:tgtEl>
                                          <p:spTgt spid="19461"/>
                                        </p:tgtEl>
                                      </p:cBhvr>
                                    </p:animEffect>
                                  </p:childTnLst>
                                </p:cTn>
                              </p:par>
                              <p:par>
                                <p:cTn id="19" presetID="22" presetClass="entr" presetSubtype="8" fill="hold" nodeType="withEffect">
                                  <p:stCondLst>
                                    <p:cond delay="0"/>
                                  </p:stCondLst>
                                  <p:childTnLst>
                                    <p:set>
                                      <p:cBhvr>
                                        <p:cTn id="20" dur="1" fill="hold">
                                          <p:stCondLst>
                                            <p:cond delay="0"/>
                                          </p:stCondLst>
                                        </p:cTn>
                                        <p:tgtEl>
                                          <p:spTgt spid="19462"/>
                                        </p:tgtEl>
                                        <p:attrNameLst>
                                          <p:attrName>style.visibility</p:attrName>
                                        </p:attrNameLst>
                                      </p:cBhvr>
                                      <p:to>
                                        <p:strVal val="visible"/>
                                      </p:to>
                                    </p:set>
                                    <p:animEffect transition="in" filter="wipe(left)">
                                      <p:cBhvr>
                                        <p:cTn id="21" dur="1000"/>
                                        <p:tgtEl>
                                          <p:spTgt spid="19462"/>
                                        </p:tgtEl>
                                      </p:cBhvr>
                                    </p:animEffect>
                                  </p:childTnLst>
                                </p:cTn>
                              </p:par>
                              <p:par>
                                <p:cTn id="22" presetID="22" presetClass="entr" presetSubtype="8" fill="hold" nodeType="withEffect">
                                  <p:stCondLst>
                                    <p:cond delay="0"/>
                                  </p:stCondLst>
                                  <p:childTnLst>
                                    <p:set>
                                      <p:cBhvr>
                                        <p:cTn id="23" dur="1" fill="hold">
                                          <p:stCondLst>
                                            <p:cond delay="0"/>
                                          </p:stCondLst>
                                        </p:cTn>
                                        <p:tgtEl>
                                          <p:spTgt spid="19476"/>
                                        </p:tgtEl>
                                        <p:attrNameLst>
                                          <p:attrName>style.visibility</p:attrName>
                                        </p:attrNameLst>
                                      </p:cBhvr>
                                      <p:to>
                                        <p:strVal val="visible"/>
                                      </p:to>
                                    </p:set>
                                    <p:animEffect transition="in" filter="wipe(left)">
                                      <p:cBhvr>
                                        <p:cTn id="24" dur="1000"/>
                                        <p:tgtEl>
                                          <p:spTgt spid="19476"/>
                                        </p:tgtEl>
                                      </p:cBhvr>
                                    </p:animEffect>
                                  </p:childTnLst>
                                </p:cTn>
                              </p:par>
                              <p:par>
                                <p:cTn id="25" presetID="4" presetClass="entr" presetSubtype="16" fill="hold" nodeType="withEffect">
                                  <p:stCondLst>
                                    <p:cond delay="0"/>
                                  </p:stCondLst>
                                  <p:childTnLst>
                                    <p:set>
                                      <p:cBhvr>
                                        <p:cTn id="26" dur="1" fill="hold">
                                          <p:stCondLst>
                                            <p:cond delay="0"/>
                                          </p:stCondLst>
                                        </p:cTn>
                                        <p:tgtEl>
                                          <p:spTgt spid="19475"/>
                                        </p:tgtEl>
                                        <p:attrNameLst>
                                          <p:attrName>style.visibility</p:attrName>
                                        </p:attrNameLst>
                                      </p:cBhvr>
                                      <p:to>
                                        <p:strVal val="visible"/>
                                      </p:to>
                                    </p:set>
                                    <p:animEffect transition="in" filter="box(in)">
                                      <p:cBhvr>
                                        <p:cTn id="27" dur="500"/>
                                        <p:tgtEl>
                                          <p:spTgt spid="19475"/>
                                        </p:tgtEl>
                                      </p:cBhvr>
                                    </p:animEffect>
                                  </p:childTnLst>
                                </p:cTn>
                              </p:par>
                              <p:par>
                                <p:cTn id="28" presetID="4" presetClass="entr" presetSubtype="16" fill="hold" nodeType="withEffect">
                                  <p:stCondLst>
                                    <p:cond delay="0"/>
                                  </p:stCondLst>
                                  <p:childTnLst>
                                    <p:set>
                                      <p:cBhvr>
                                        <p:cTn id="29" dur="1" fill="hold">
                                          <p:stCondLst>
                                            <p:cond delay="0"/>
                                          </p:stCondLst>
                                        </p:cTn>
                                        <p:tgtEl>
                                          <p:spTgt spid="19474"/>
                                        </p:tgtEl>
                                        <p:attrNameLst>
                                          <p:attrName>style.visibility</p:attrName>
                                        </p:attrNameLst>
                                      </p:cBhvr>
                                      <p:to>
                                        <p:strVal val="visible"/>
                                      </p:to>
                                    </p:set>
                                    <p:animEffect transition="in" filter="box(in)">
                                      <p:cBhvr>
                                        <p:cTn id="30" dur="500"/>
                                        <p:tgtEl>
                                          <p:spTgt spid="19474"/>
                                        </p:tgtEl>
                                      </p:cBhvr>
                                    </p:animEffect>
                                  </p:childTnLst>
                                </p:cTn>
                              </p:par>
                              <p:par>
                                <p:cTn id="31" presetID="22" presetClass="entr" presetSubtype="8" fill="hold" nodeType="withEffect">
                                  <p:stCondLst>
                                    <p:cond delay="0"/>
                                  </p:stCondLst>
                                  <p:childTnLst>
                                    <p:set>
                                      <p:cBhvr>
                                        <p:cTn id="32" dur="1" fill="hold">
                                          <p:stCondLst>
                                            <p:cond delay="0"/>
                                          </p:stCondLst>
                                        </p:cTn>
                                        <p:tgtEl>
                                          <p:spTgt spid="19463"/>
                                        </p:tgtEl>
                                        <p:attrNameLst>
                                          <p:attrName>style.visibility</p:attrName>
                                        </p:attrNameLst>
                                      </p:cBhvr>
                                      <p:to>
                                        <p:strVal val="visible"/>
                                      </p:to>
                                    </p:set>
                                    <p:animEffect transition="in" filter="wipe(left)">
                                      <p:cBhvr>
                                        <p:cTn id="33" dur="1000"/>
                                        <p:tgtEl>
                                          <p:spTgt spid="19463"/>
                                        </p:tgtEl>
                                      </p:cBhvr>
                                    </p:animEffect>
                                  </p:childTnLst>
                                </p:cTn>
                              </p:par>
                              <p:par>
                                <p:cTn id="34" presetID="22" presetClass="entr" presetSubtype="8" fill="hold" nodeType="withEffect">
                                  <p:stCondLst>
                                    <p:cond delay="0"/>
                                  </p:stCondLst>
                                  <p:childTnLst>
                                    <p:set>
                                      <p:cBhvr>
                                        <p:cTn id="35" dur="1" fill="hold">
                                          <p:stCondLst>
                                            <p:cond delay="0"/>
                                          </p:stCondLst>
                                        </p:cTn>
                                        <p:tgtEl>
                                          <p:spTgt spid="19464"/>
                                        </p:tgtEl>
                                        <p:attrNameLst>
                                          <p:attrName>style.visibility</p:attrName>
                                        </p:attrNameLst>
                                      </p:cBhvr>
                                      <p:to>
                                        <p:strVal val="visible"/>
                                      </p:to>
                                    </p:set>
                                    <p:animEffect transition="in" filter="wipe(left)">
                                      <p:cBhvr>
                                        <p:cTn id="36" dur="1000"/>
                                        <p:tgtEl>
                                          <p:spTgt spid="19464"/>
                                        </p:tgtEl>
                                      </p:cBhvr>
                                    </p:animEffect>
                                  </p:childTnLst>
                                </p:cTn>
                              </p:par>
                              <p:par>
                                <p:cTn id="37" presetID="22" presetClass="entr" presetSubtype="8" fill="hold" nodeType="withEffect">
                                  <p:stCondLst>
                                    <p:cond delay="0"/>
                                  </p:stCondLst>
                                  <p:childTnLst>
                                    <p:set>
                                      <p:cBhvr>
                                        <p:cTn id="38" dur="1" fill="hold">
                                          <p:stCondLst>
                                            <p:cond delay="0"/>
                                          </p:stCondLst>
                                        </p:cTn>
                                        <p:tgtEl>
                                          <p:spTgt spid="19465"/>
                                        </p:tgtEl>
                                        <p:attrNameLst>
                                          <p:attrName>style.visibility</p:attrName>
                                        </p:attrNameLst>
                                      </p:cBhvr>
                                      <p:to>
                                        <p:strVal val="visible"/>
                                      </p:to>
                                    </p:set>
                                    <p:animEffect transition="in" filter="wipe(left)">
                                      <p:cBhvr>
                                        <p:cTn id="39" dur="1000"/>
                                        <p:tgtEl>
                                          <p:spTgt spid="1946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9466"/>
                                        </p:tgtEl>
                                        <p:attrNameLst>
                                          <p:attrName>style.visibility</p:attrName>
                                        </p:attrNameLst>
                                      </p:cBhvr>
                                      <p:to>
                                        <p:strVal val="visible"/>
                                      </p:to>
                                    </p:set>
                                    <p:animEffect transition="in" filter="wipe(left)">
                                      <p:cBhvr>
                                        <p:cTn id="44" dur="1000"/>
                                        <p:tgtEl>
                                          <p:spTgt spid="19466"/>
                                        </p:tgtEl>
                                      </p:cBhvr>
                                    </p:animEffect>
                                  </p:childTnLst>
                                </p:cTn>
                              </p:par>
                              <p:par>
                                <p:cTn id="45" presetID="22" presetClass="entr" presetSubtype="8" fill="hold" nodeType="withEffect">
                                  <p:stCondLst>
                                    <p:cond delay="0"/>
                                  </p:stCondLst>
                                  <p:childTnLst>
                                    <p:set>
                                      <p:cBhvr>
                                        <p:cTn id="46" dur="1" fill="hold">
                                          <p:stCondLst>
                                            <p:cond delay="0"/>
                                          </p:stCondLst>
                                        </p:cTn>
                                        <p:tgtEl>
                                          <p:spTgt spid="19467"/>
                                        </p:tgtEl>
                                        <p:attrNameLst>
                                          <p:attrName>style.visibility</p:attrName>
                                        </p:attrNameLst>
                                      </p:cBhvr>
                                      <p:to>
                                        <p:strVal val="visible"/>
                                      </p:to>
                                    </p:set>
                                    <p:animEffect transition="in" filter="wipe(left)">
                                      <p:cBhvr>
                                        <p:cTn id="47" dur="1000"/>
                                        <p:tgtEl>
                                          <p:spTgt spid="19467"/>
                                        </p:tgtEl>
                                      </p:cBhvr>
                                    </p:animEffect>
                                  </p:childTnLst>
                                </p:cTn>
                              </p:par>
                              <p:par>
                                <p:cTn id="48" presetID="22" presetClass="entr" presetSubtype="8" fill="hold" nodeType="withEffect">
                                  <p:stCondLst>
                                    <p:cond delay="0"/>
                                  </p:stCondLst>
                                  <p:childTnLst>
                                    <p:set>
                                      <p:cBhvr>
                                        <p:cTn id="49" dur="1" fill="hold">
                                          <p:stCondLst>
                                            <p:cond delay="0"/>
                                          </p:stCondLst>
                                        </p:cTn>
                                        <p:tgtEl>
                                          <p:spTgt spid="19468"/>
                                        </p:tgtEl>
                                        <p:attrNameLst>
                                          <p:attrName>style.visibility</p:attrName>
                                        </p:attrNameLst>
                                      </p:cBhvr>
                                      <p:to>
                                        <p:strVal val="visible"/>
                                      </p:to>
                                    </p:set>
                                    <p:animEffect transition="in" filter="wipe(left)">
                                      <p:cBhvr>
                                        <p:cTn id="50" dur="1000"/>
                                        <p:tgtEl>
                                          <p:spTgt spid="19468"/>
                                        </p:tgtEl>
                                      </p:cBhvr>
                                    </p:animEffect>
                                  </p:childTnLst>
                                </p:cTn>
                              </p:par>
                              <p:par>
                                <p:cTn id="51" presetID="22" presetClass="entr" presetSubtype="8" fill="hold" nodeType="withEffect">
                                  <p:stCondLst>
                                    <p:cond delay="0"/>
                                  </p:stCondLst>
                                  <p:childTnLst>
                                    <p:set>
                                      <p:cBhvr>
                                        <p:cTn id="52" dur="1" fill="hold">
                                          <p:stCondLst>
                                            <p:cond delay="0"/>
                                          </p:stCondLst>
                                        </p:cTn>
                                        <p:tgtEl>
                                          <p:spTgt spid="19469"/>
                                        </p:tgtEl>
                                        <p:attrNameLst>
                                          <p:attrName>style.visibility</p:attrName>
                                        </p:attrNameLst>
                                      </p:cBhvr>
                                      <p:to>
                                        <p:strVal val="visible"/>
                                      </p:to>
                                    </p:set>
                                    <p:animEffect transition="in" filter="wipe(left)">
                                      <p:cBhvr>
                                        <p:cTn id="53" dur="1000"/>
                                        <p:tgtEl>
                                          <p:spTgt spid="1946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xit" presetSubtype="16" fill="hold" grpId="0" nodeType="clickEffect">
                                  <p:stCondLst>
                                    <p:cond delay="0"/>
                                  </p:stCondLst>
                                  <p:childTnLst>
                                    <p:animEffect transition="out" filter="box(in)">
                                      <p:cBhvr>
                                        <p:cTn id="57" dur="500"/>
                                        <p:tgtEl>
                                          <p:spTgt spid="19459"/>
                                        </p:tgtEl>
                                      </p:cBhvr>
                                    </p:animEffect>
                                    <p:set>
                                      <p:cBhvr>
                                        <p:cTn id="58" dur="1" fill="hold">
                                          <p:stCondLst>
                                            <p:cond delay="499"/>
                                          </p:stCondLst>
                                        </p:cTn>
                                        <p:tgtEl>
                                          <p:spTgt spid="194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xmlns="" id="{C8E103C9-2B77-40A4-8A60-9617A3F02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921" y="130175"/>
            <a:ext cx="7543800" cy="65976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 name="Rectangle 9">
            <a:extLst>
              <a:ext uri="{FF2B5EF4-FFF2-40B4-BE49-F238E27FC236}">
                <a16:creationId xmlns:a16="http://schemas.microsoft.com/office/drawing/2014/main" xmlns="" id="{BBE103A3-7582-41EF-9A4C-72600128598E}"/>
              </a:ext>
            </a:extLst>
          </p:cNvPr>
          <p:cNvSpPr>
            <a:spLocks noChangeArrowheads="1"/>
          </p:cNvSpPr>
          <p:nvPr/>
        </p:nvSpPr>
        <p:spPr bwMode="auto">
          <a:xfrm>
            <a:off x="4150743" y="202721"/>
            <a:ext cx="5715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0000FF"/>
                </a:solidFill>
                <a:latin typeface="Times New Roman" panose="02020603050405020304" pitchFamily="18" charset="0"/>
              </a:rPr>
              <a:t>Giữ</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lấy</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màu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xanh</a:t>
            </a:r>
            <a:endParaRPr lang="en-US" altLang="en-US" b="1" dirty="0">
              <a:solidFill>
                <a:srgbClr val="0000FF"/>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55977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Mặt trời">
            <a:extLst>
              <a:ext uri="{FF2B5EF4-FFF2-40B4-BE49-F238E27FC236}">
                <a16:creationId xmlns:a16="http://schemas.microsoft.com/office/drawing/2014/main" xmlns="" id="{EEED0278-7606-4ABB-BD35-DB3A5668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275" y="31750"/>
            <a:ext cx="12477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1113" y="259789"/>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4">
            <a:extLst>
              <a:ext uri="{FF2B5EF4-FFF2-40B4-BE49-F238E27FC236}">
                <a16:creationId xmlns:a16="http://schemas.microsoft.com/office/drawing/2014/main" xmlns="" id="{02D2BE97-B2A2-4A2C-B9B0-6EF1112C56B4}"/>
              </a:ext>
            </a:extLst>
          </p:cNvPr>
          <p:cNvSpPr>
            <a:spLocks noChangeArrowheads="1"/>
          </p:cNvSpPr>
          <p:nvPr/>
        </p:nvSpPr>
        <p:spPr bwMode="auto">
          <a:xfrm>
            <a:off x="3271233" y="1934435"/>
            <a:ext cx="6413679" cy="2173926"/>
          </a:xfrm>
          <a:prstGeom prst="cloudCallout">
            <a:avLst>
              <a:gd name="adj1" fmla="val -69667"/>
              <a:gd name="adj2" fmla="val 114162"/>
            </a:avLst>
          </a:prstGeom>
          <a:gradFill rotWithShape="1">
            <a:gsLst>
              <a:gs pos="0">
                <a:srgbClr val="FFFF00"/>
              </a:gs>
              <a:gs pos="100000">
                <a:srgbClr val="FFFFFF"/>
              </a:gs>
            </a:gsLst>
            <a:lin ang="5400000" scaled="1"/>
          </a:gradFill>
          <a:ln w="12700">
            <a:solidFill>
              <a:srgbClr val="0033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spcBef>
                <a:spcPct val="50000"/>
              </a:spcBef>
              <a:spcAft>
                <a:spcPct val="0"/>
              </a:spcAft>
              <a:buNone/>
              <a:defRPr/>
            </a:pPr>
            <a:r>
              <a:rPr kumimoji="0" lang="en-US" altLang="en-US" sz="4400" b="0" i="0" u="none" strike="noStrike" kern="1200" cap="none" spc="0" normalizeH="0" baseline="0" noProof="0" dirty="0" smtClean="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Củng</a:t>
            </a:r>
            <a:r>
              <a:rPr kumimoji="0" lang="en-US" altLang="en-US" sz="4400" b="0" i="0" u="none" strike="noStrike" kern="1200" cap="none" spc="0" normalizeH="0" noProof="0" dirty="0" smtClean="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rPr>
              <a:t> cố, dặn dò</a:t>
            </a:r>
            <a:endParaRPr kumimoji="0" lang="en-US" altLang="en-US" sz="4400" b="0" i="0" u="none" strike="noStrike" kern="1200" cap="none" spc="0" normalizeH="0" baseline="0" noProof="0" dirty="0">
              <a:ln>
                <a:noFill/>
              </a:ln>
              <a:solidFill>
                <a:srgbClr val="CC0066"/>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custDataLst>
      <p:tags r:id="rId1"/>
    </p:custDataLst>
    <p:extLst>
      <p:ext uri="{BB962C8B-B14F-4D97-AF65-F5344CB8AC3E}">
        <p14:creationId xmlns:p14="http://schemas.microsoft.com/office/powerpoint/2010/main" val="27785632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2987675"/>
            <a:ext cx="1898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6675" y="2471738"/>
            <a:ext cx="2325688"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6151564"/>
            <a:ext cx="9144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24726" y="5972175"/>
            <a:ext cx="23860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6463" y="5292725"/>
            <a:ext cx="10922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16500" y="5097464"/>
            <a:ext cx="1284288"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58926" y="-152400"/>
            <a:ext cx="8151813"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2997200" y="1201738"/>
            <a:ext cx="551815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lnSpc>
                <a:spcPct val="120000"/>
              </a:lnSpc>
              <a:spcBef>
                <a:spcPct val="0"/>
              </a:spcBef>
              <a:buClrTx/>
              <a:buSzTx/>
              <a:buFontTx/>
              <a:buNone/>
            </a:pPr>
            <a:r>
              <a:rPr lang="vi-VN" altLang="zh-CN" sz="3600" b="1">
                <a:solidFill>
                  <a:srgbClr val="FF0000"/>
                </a:solidFill>
                <a:latin typeface="Times New Roman" panose="02020603050405020304" pitchFamily="18" charset="0"/>
                <a:ea typeface="inpin heiti"/>
                <a:cs typeface="Times New Roman" panose="02020603050405020304" pitchFamily="18" charset="0"/>
                <a:sym typeface="inpin heiti"/>
              </a:rPr>
              <a:t>Đọc lại bài và học thuộc nội dung. Chuẩn bị bài sau.</a:t>
            </a:r>
            <a:endParaRPr lang="zh-CN" altLang="en-US" sz="3600" b="1">
              <a:solidFill>
                <a:srgbClr val="FF0000"/>
              </a:solidFill>
              <a:latin typeface="Times New Roman" panose="02020603050405020304" pitchFamily="18" charset="0"/>
              <a:ea typeface="inpin heiti"/>
              <a:cs typeface="Times New Roman" panose="02020603050405020304" pitchFamily="18" charset="0"/>
              <a:sym typeface="inpin heiti"/>
            </a:endParaRPr>
          </a:p>
        </p:txBody>
      </p:sp>
      <p:pic>
        <p:nvPicPr>
          <p:cNvPr id="11" name="图片 51" descr="36f9a2a7dc2088575b3175c2c9b246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3473450"/>
            <a:ext cx="4267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4413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childTnLst>
                          </p:cTn>
                        </p:par>
                        <p:par>
                          <p:cTn id="53" fill="hold" nodeType="afterGroup">
                            <p:stCondLst>
                              <p:cond delay="1000"/>
                            </p:stCondLst>
                            <p:childTnLst>
                              <p:par>
                                <p:cTn id="54" presetID="31"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style.rotation</p:attrName>
                                        </p:attrNameLst>
                                      </p:cBhvr>
                                      <p:tavLst>
                                        <p:tav tm="0">
                                          <p:val>
                                            <p:fltVal val="90"/>
                                          </p:val>
                                        </p:tav>
                                        <p:tav tm="100000">
                                          <p:val>
                                            <p:fltVal val="0"/>
                                          </p:val>
                                        </p:tav>
                                      </p:tavLst>
                                    </p:anim>
                                    <p:animEffect transition="in" filter="fade">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021020"/>
          <p:cNvPicPr>
            <a:picLocks noChangeAspect="1" noChangeArrowheads="1"/>
          </p:cNvPicPr>
          <p:nvPr/>
        </p:nvPicPr>
        <p:blipFill>
          <a:blip r:embed="rId5">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1524000" y="0"/>
            <a:ext cx="698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A021020"/>
          <p:cNvPicPr>
            <a:picLocks noChangeAspect="1" noChangeArrowheads="1"/>
          </p:cNvPicPr>
          <p:nvPr/>
        </p:nvPicPr>
        <p:blipFill>
          <a:blip r:embed="rId6">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9912351" y="-3175"/>
            <a:ext cx="68421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1 (182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WordArt 7" descr="416eu"/>
          <p:cNvSpPr>
            <a:spLocks noChangeArrowheads="1" noChangeShapeType="1" noTextEdit="1"/>
          </p:cNvSpPr>
          <p:nvPr/>
        </p:nvSpPr>
        <p:spPr bwMode="auto">
          <a:xfrm>
            <a:off x="2667000" y="333376"/>
            <a:ext cx="6858000" cy="2638425"/>
          </a:xfrm>
          <a:prstGeom prst="rect">
            <a:avLst/>
          </a:prstGeom>
        </p:spPr>
        <p:txBody>
          <a:bodyPr wrap="none" fromWordArt="1">
            <a:prstTxWarp prst="textPlain">
              <a:avLst>
                <a:gd name="adj" fmla="val 50000"/>
              </a:avLst>
            </a:prstTxWarp>
            <a:scene3d>
              <a:camera prst="legacyPerspectiveTop"/>
              <a:lightRig rig="legacyFlat4" dir="b"/>
            </a:scene3d>
            <a:sp3d extrusionH="1801800" prstMaterial="legacyPlastic">
              <a:extrusionClr>
                <a:srgbClr val="E4F3F4"/>
              </a:extrusionClr>
              <a:contourClr>
                <a:srgbClr val="FF0000"/>
              </a:contourClr>
            </a:sp3d>
          </a:bodyPr>
          <a:lstStyle/>
          <a:p>
            <a:pPr algn="ctr"/>
            <a:r>
              <a:rPr lang="en-US" sz="3200" b="1" kern="10">
                <a:ln w="9525">
                  <a:round/>
                  <a:headEnd/>
                  <a:tailEnd/>
                </a:ln>
                <a:solidFill>
                  <a:srgbClr val="FF0000"/>
                </a:solidFill>
                <a:latin typeface="Times New Roman" panose="02020603050405020304" pitchFamily="18" charset="0"/>
                <a:cs typeface="Times New Roman" panose="02020603050405020304" pitchFamily="18" charset="0"/>
              </a:rPr>
              <a:t>BÀI HỌC KẾT THÚC</a:t>
            </a:r>
          </a:p>
        </p:txBody>
      </p:sp>
      <p:sp>
        <p:nvSpPr>
          <p:cNvPr id="45064" name="WordArt 36"/>
          <p:cNvSpPr>
            <a:spLocks noChangeArrowheads="1" noChangeShapeType="1" noTextEdit="1"/>
          </p:cNvSpPr>
          <p:nvPr/>
        </p:nvSpPr>
        <p:spPr bwMode="auto">
          <a:xfrm>
            <a:off x="2133600" y="2838450"/>
            <a:ext cx="7848600" cy="2038350"/>
          </a:xfrm>
          <a:prstGeom prst="rect">
            <a:avLst/>
          </a:prstGeom>
        </p:spPr>
        <p:txBody>
          <a:bodyPr wrap="none" fromWordArt="1">
            <a:prstTxWarp prst="textPlain">
              <a:avLst>
                <a:gd name="adj" fmla="val 50000"/>
              </a:avLst>
            </a:prstTxWarp>
          </a:bodyPr>
          <a:lstStyle/>
          <a:p>
            <a:pPr algn="ctr"/>
            <a:r>
              <a:rPr lang="en-US" sz="4800" kern="10">
                <a:ln w="19050">
                  <a:solidFill>
                    <a:srgbClr val="99CCFF"/>
                  </a:solidFill>
                  <a:round/>
                  <a:headEnd/>
                  <a:tailEnd/>
                </a:ln>
                <a:solidFill>
                  <a:srgbClr val="3308EA"/>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Chúc các em học tốt</a:t>
            </a:r>
          </a:p>
        </p:txBody>
      </p:sp>
    </p:spTree>
    <p:custDataLst>
      <p:tags r:id="rId1"/>
    </p:custDataLst>
    <p:extLst>
      <p:ext uri="{BB962C8B-B14F-4D97-AF65-F5344CB8AC3E}">
        <p14:creationId xmlns:p14="http://schemas.microsoft.com/office/powerpoint/2010/main" val="2437904375"/>
      </p:ext>
    </p:extLst>
  </p:cSld>
  <p:clrMapOvr>
    <a:masterClrMapping/>
  </p:clrMapOvr>
  <p:transition spd="slow">
    <p:sndAc>
      <p:stSnd>
        <p:snd r:embed="rId4" name="voltage.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AC0FDED-29A6-40E0-920C-0A307E44E900}"/>
              </a:ext>
            </a:extLst>
          </p:cNvPr>
          <p:cNvPicPr>
            <a:picLocks noChangeAspect="1"/>
          </p:cNvPicPr>
          <p:nvPr/>
        </p:nvPicPr>
        <p:blipFill>
          <a:blip r:embed="rId4"/>
          <a:stretch>
            <a:fillRect/>
          </a:stretch>
        </p:blipFill>
        <p:spPr>
          <a:xfrm>
            <a:off x="0" y="0"/>
            <a:ext cx="12192000" cy="6176963"/>
          </a:xfrm>
          <a:prstGeom prst="rect">
            <a:avLst/>
          </a:prstGeom>
        </p:spPr>
      </p:pic>
    </p:spTree>
    <p:custDataLst>
      <p:tags r:id="rId1"/>
    </p:custDataLst>
    <p:extLst>
      <p:ext uri="{BB962C8B-B14F-4D97-AF65-F5344CB8AC3E}">
        <p14:creationId xmlns:p14="http://schemas.microsoft.com/office/powerpoint/2010/main" val="582657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xmlns="" id="{FCDA8F70-19DF-48A9-853E-FDE76AC31DEB}"/>
              </a:ext>
            </a:extLst>
          </p:cNvPr>
          <p:cNvSpPr>
            <a:spLocks noChangeArrowheads="1"/>
          </p:cNvSpPr>
          <p:nvPr/>
        </p:nvSpPr>
        <p:spPr bwMode="auto">
          <a:xfrm>
            <a:off x="2719388" y="569913"/>
            <a:ext cx="6729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ctr" fontAlgn="base">
              <a:spcBef>
                <a:spcPct val="0"/>
              </a:spcBef>
              <a:spcAft>
                <a:spcPct val="0"/>
              </a:spcAft>
              <a:defRPr/>
            </a:pPr>
            <a:r>
              <a:rPr lang="en-US" altLang="en-US" sz="3200" u="sng" dirty="0" err="1">
                <a:solidFill>
                  <a:srgbClr val="000000"/>
                </a:solidFill>
                <a:cs typeface="Times New Roman" panose="02020603050405020304" pitchFamily="18" charset="0"/>
              </a:rPr>
              <a:t>Tập</a:t>
            </a:r>
            <a:r>
              <a:rPr lang="en-US" altLang="en-US" sz="3200" u="sng" dirty="0">
                <a:solidFill>
                  <a:srgbClr val="000000"/>
                </a:solidFill>
                <a:cs typeface="Times New Roman" panose="02020603050405020304" pitchFamily="18" charset="0"/>
              </a:rPr>
              <a:t> </a:t>
            </a:r>
            <a:r>
              <a:rPr lang="en-US" altLang="en-US" sz="3200" u="sng" dirty="0" err="1">
                <a:solidFill>
                  <a:srgbClr val="000000"/>
                </a:solidFill>
                <a:cs typeface="Times New Roman" panose="02020603050405020304" pitchFamily="18" charset="0"/>
              </a:rPr>
              <a:t>đọc</a:t>
            </a:r>
            <a:endParaRPr kumimoji="0" lang="en-US" altLang="en-US" sz="3200" i="0" u="sng" strike="noStrike" kern="1200" cap="none" spc="0" normalizeH="0" baseline="0" noProof="0" dirty="0">
              <a:ln>
                <a:noFill/>
              </a:ln>
              <a:solidFill>
                <a:srgbClr val="000000"/>
              </a:solidFill>
              <a:effectLst/>
              <a:uLnTx/>
              <a:uFillTx/>
              <a:ea typeface="微软雅黑"/>
              <a:cs typeface="Times New Roman" panose="02020603050405020304" pitchFamily="18" charset="0"/>
            </a:endParaRPr>
          </a:p>
        </p:txBody>
      </p:sp>
      <p:sp>
        <p:nvSpPr>
          <p:cNvPr id="43011" name="Rectangle 6">
            <a:extLst>
              <a:ext uri="{FF2B5EF4-FFF2-40B4-BE49-F238E27FC236}">
                <a16:creationId xmlns:a16="http://schemas.microsoft.com/office/drawing/2014/main" xmlns="" id="{F6AB289E-2D1A-4FB0-B030-10A3E6F0D039}"/>
              </a:ext>
            </a:extLst>
          </p:cNvPr>
          <p:cNvSpPr>
            <a:spLocks noChangeArrowheads="1"/>
          </p:cNvSpPr>
          <p:nvPr/>
        </p:nvSpPr>
        <p:spPr bwMode="auto">
          <a:xfrm>
            <a:off x="2133600" y="1143000"/>
            <a:ext cx="8035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Chuyện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một</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vườn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nhỏ</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Theo </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Vân </a:t>
            </a:r>
            <a:r>
              <a:rPr kumimoji="0" lang="en-US" alt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dirty="0" smtClean="0">
                <a:solidFill>
                  <a:srgbClr val="000000"/>
                </a:solidFill>
                <a:ea typeface="微软雅黑"/>
                <a:cs typeface="Times New Roman" panose="02020603050405020304" pitchFamily="18" charset="0"/>
              </a:rPr>
              <a:t>(Xem sách trang 102 – 103)</a:t>
            </a: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9528F09-8C9D-4AEA-A815-6229F8A06B44}"/>
              </a:ext>
            </a:extLst>
          </p:cNvPr>
          <p:cNvSpPr txBox="1"/>
          <p:nvPr/>
        </p:nvSpPr>
        <p:spPr>
          <a:xfrm>
            <a:off x="551038" y="357169"/>
            <a:ext cx="11437528" cy="30162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Chuyện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ột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ườn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hỏ</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Bé Thu rất khoái ra ban công ngồi với ông nội, nghe ông rủ rỉ giảng về từng loài cây.</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Cây quỳnh lá dày, giữ được nước, chẳng phải tưới nhiều. Cây hoa ti gôn thích leo trèo, cứ thò những cái râu ra, theo gió mà ngọ nguậy như những cái vòi voi bé xíu. Cây hoa giấy mọc ngay bên cạnh bị nó cuốn chặt một cành. Những chiếc vòi quấn chắc nhiều vòng, rồi một chùm ti gôn hé nở.</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Cây đa Ấn Độ thì liên tục bật ra những búp đỏ hồng nhọn hoắt. Khi đủ lớn, nó xòe ra những chiếc lá nâu rõ to, ở trong lại hiện ra cái búp đa mới nhọn hoắt, đỏ hồng… Có điều Thu chưa vui: Cái Hằng ở nhà dưới cứ bảo ban công nhà Thu không phải là vườn!</a:t>
            </a:r>
          </a:p>
        </p:txBody>
      </p:sp>
      <p:sp>
        <p:nvSpPr>
          <p:cNvPr id="7" name="TextBox 6">
            <a:extLst>
              <a:ext uri="{FF2B5EF4-FFF2-40B4-BE49-F238E27FC236}">
                <a16:creationId xmlns:a16="http://schemas.microsoft.com/office/drawing/2014/main" xmlns="" id="{84FF43A0-D12D-49A4-8868-B45658814A4A}"/>
              </a:ext>
            </a:extLst>
          </p:cNvPr>
          <p:cNvSpPr txBox="1"/>
          <p:nvPr/>
        </p:nvSpPr>
        <p:spPr>
          <a:xfrm>
            <a:off x="374141" y="3373379"/>
            <a:ext cx="11655773" cy="32778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Ông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ơi, đúng là có chú chim vừa đỗ ở đây bắt sâu và hót nữa ông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Ông nó hiền hậu quay lại xoa đầu cả hai đứa: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Ừ</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đúng rồi! Đất lành chim đậu, có gì lạ đâu hả </a:t>
            </a:r>
            <a:r>
              <a:rPr kumimoji="0" lang="vi-VN"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cháu</a:t>
            </a:r>
            <a:r>
              <a:rPr kumimoji="0" lang="en-US" sz="2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							</a:t>
            </a:r>
            <a:r>
              <a:rPr kumimoji="0" lang="vi-VN" sz="23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mn-cs"/>
              </a:rPr>
              <a:t>Theo </a:t>
            </a:r>
            <a:r>
              <a:rPr kumimoji="0" lang="vi-VN" sz="23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Vân Long</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3" y="6524470"/>
            <a:ext cx="6181725" cy="37623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964" y="6601581"/>
            <a:ext cx="6181725" cy="37623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3" y="-122472"/>
            <a:ext cx="6181725" cy="37623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89" y="-98326"/>
            <a:ext cx="6181725" cy="37623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43785" y="3243941"/>
            <a:ext cx="7159632" cy="40063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68512" y="3257026"/>
            <a:ext cx="7159632" cy="400636"/>
          </a:xfrm>
          <a:prstGeom prst="rect">
            <a:avLst/>
          </a:prstGeom>
        </p:spPr>
      </p:pic>
    </p:spTree>
    <p:custDataLst>
      <p:tags r:id="rId1"/>
    </p:custDataLst>
    <p:extLst>
      <p:ext uri="{BB962C8B-B14F-4D97-AF65-F5344CB8AC3E}">
        <p14:creationId xmlns:p14="http://schemas.microsoft.com/office/powerpoint/2010/main" val="136734037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407D62B9-7DBA-4B3F-8F70-79AE3E4A04BD}"/>
              </a:ext>
            </a:extLst>
          </p:cNvPr>
          <p:cNvSpPr/>
          <p:nvPr/>
        </p:nvSpPr>
        <p:spPr>
          <a:xfrm>
            <a:off x="15689" y="4788078"/>
            <a:ext cx="363507" cy="4405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CE971AF1-F78A-468F-9435-9243691C6A08}"/>
              </a:ext>
            </a:extLst>
          </p:cNvPr>
          <p:cNvSpPr/>
          <p:nvPr/>
        </p:nvSpPr>
        <p:spPr>
          <a:xfrm>
            <a:off x="60239" y="2113706"/>
            <a:ext cx="363507" cy="4405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3773CD4F-8AE0-40A9-A04A-AB0BED8286A2}"/>
              </a:ext>
            </a:extLst>
          </p:cNvPr>
          <p:cNvSpPr/>
          <p:nvPr/>
        </p:nvSpPr>
        <p:spPr>
          <a:xfrm>
            <a:off x="566503" y="586344"/>
            <a:ext cx="405441" cy="4347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9528F09-8C9D-4AEA-A815-6229F8A06B44}"/>
              </a:ext>
            </a:extLst>
          </p:cNvPr>
          <p:cNvSpPr txBox="1"/>
          <p:nvPr/>
        </p:nvSpPr>
        <p:spPr>
          <a:xfrm>
            <a:off x="592386" y="277910"/>
            <a:ext cx="11437528" cy="3016210"/>
          </a:xfrm>
          <a:prstGeom prst="rect">
            <a:avLst/>
          </a:prstGeom>
          <a:noFill/>
        </p:spPr>
        <p:txBody>
          <a:bodyPr wrap="square">
            <a:spAutoFit/>
          </a:bodyPr>
          <a:lstStyle/>
          <a:p>
            <a:pPr algn="ctr" fontAlgn="base">
              <a:spcBef>
                <a:spcPct val="0"/>
              </a:spcBef>
              <a:spcAft>
                <a:spcPct val="0"/>
              </a:spcAft>
              <a:defRPr/>
            </a:pPr>
            <a:r>
              <a:rPr lang="vi-VN" sz="2800" b="1" dirty="0">
                <a:solidFill>
                  <a:srgbClr val="FF0000"/>
                </a:solidFill>
                <a:latin typeface="Times New Roman" panose="02020603050405020304" pitchFamily="18" charset="0"/>
                <a:cs typeface="Times New Roman" panose="02020603050405020304" pitchFamily="18" charset="0"/>
              </a:rPr>
              <a:t>Chuyện </a:t>
            </a:r>
            <a:r>
              <a:rPr lang="en-US" sz="2800" b="1" dirty="0">
                <a:solidFill>
                  <a:srgbClr val="FF0000"/>
                </a:solidFill>
                <a:latin typeface="Times New Roman" panose="02020603050405020304" pitchFamily="18" charset="0"/>
                <a:cs typeface="Times New Roman" panose="02020603050405020304" pitchFamily="18" charset="0"/>
              </a:rPr>
              <a:t>m</a:t>
            </a:r>
            <a:r>
              <a:rPr lang="vi-VN" sz="2800" b="1" dirty="0">
                <a:solidFill>
                  <a:srgbClr val="FF0000"/>
                </a:solidFill>
                <a:latin typeface="Times New Roman" panose="02020603050405020304" pitchFamily="18" charset="0"/>
                <a:cs typeface="Times New Roman" panose="02020603050405020304" pitchFamily="18" charset="0"/>
              </a:rPr>
              <a:t>ột </a:t>
            </a:r>
            <a:r>
              <a:rPr lang="en-US" sz="2800" b="1" dirty="0">
                <a:solidFill>
                  <a:srgbClr val="FF0000"/>
                </a:solidFill>
                <a:latin typeface="Times New Roman" panose="02020603050405020304" pitchFamily="18" charset="0"/>
                <a:cs typeface="Times New Roman" panose="02020603050405020304" pitchFamily="18" charset="0"/>
              </a:rPr>
              <a:t>k</a:t>
            </a:r>
            <a:r>
              <a:rPr lang="vi-VN" sz="2800" b="1" dirty="0">
                <a:solidFill>
                  <a:srgbClr val="FF0000"/>
                </a:solidFill>
                <a:latin typeface="Times New Roman" panose="02020603050405020304" pitchFamily="18" charset="0"/>
                <a:cs typeface="Times New Roman" panose="02020603050405020304" pitchFamily="18" charset="0"/>
              </a:rPr>
              <a:t>hu </a:t>
            </a:r>
            <a:r>
              <a:rPr lang="en-US" sz="2800" b="1" dirty="0">
                <a:solidFill>
                  <a:srgbClr val="FF0000"/>
                </a:solidFill>
                <a:latin typeface="Times New Roman" panose="02020603050405020304" pitchFamily="18" charset="0"/>
                <a:cs typeface="Times New Roman" panose="02020603050405020304" pitchFamily="18" charset="0"/>
              </a:rPr>
              <a:t>v</a:t>
            </a:r>
            <a:r>
              <a:rPr lang="vi-VN" sz="2800" b="1" dirty="0">
                <a:solidFill>
                  <a:srgbClr val="FF0000"/>
                </a:solidFill>
                <a:latin typeface="Times New Roman" panose="02020603050405020304" pitchFamily="18" charset="0"/>
                <a:cs typeface="Times New Roman" panose="02020603050405020304" pitchFamily="18" charset="0"/>
              </a:rPr>
              <a:t>ườn </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cs typeface="Times New Roman" panose="02020603050405020304" pitchFamily="18" charset="0"/>
              </a:rPr>
              <a:t>hỏ</a:t>
            </a:r>
            <a:endParaRPr lang="vi-VN" sz="2800" dirty="0">
              <a:solidFill>
                <a:srgbClr val="FF0000"/>
              </a:solidFill>
              <a:latin typeface="Times New Roman" panose="02020603050405020304" pitchFamily="18" charset="0"/>
              <a:cs typeface="Times New Roman" panose="02020603050405020304" pitchFamily="18" charset="0"/>
            </a:endParaRPr>
          </a:p>
          <a:p>
            <a:pPr algn="just" fontAlgn="base">
              <a:spcBef>
                <a:spcPct val="0"/>
              </a:spcBef>
              <a:spcAft>
                <a:spcPct val="0"/>
              </a:spcAft>
              <a:defRPr/>
            </a:pPr>
            <a:r>
              <a:rPr lang="en-US" sz="2400" dirty="0">
                <a:solidFill>
                  <a:prstClr val="black"/>
                </a:solidFill>
                <a:latin typeface="Calibri"/>
              </a:rPr>
              <a:t>      </a:t>
            </a:r>
            <a:r>
              <a:rPr lang="vi-VN" sz="2300" dirty="0">
                <a:solidFill>
                  <a:prstClr val="black"/>
                </a:solidFill>
                <a:latin typeface="Times New Roman" panose="02020603050405020304" pitchFamily="18" charset="0"/>
              </a:rPr>
              <a:t>Bé Thu rất khoái ra ban công ngồi với ông nội, nghe ông rủ rỉ giảng về từng loài cây.</a:t>
            </a:r>
            <a:endParaRPr lang="en-US" sz="2300" dirty="0">
              <a:solidFill>
                <a:prstClr val="black"/>
              </a:solidFill>
              <a:latin typeface="Calibri"/>
            </a:endParaRPr>
          </a:p>
          <a:p>
            <a:pPr algn="just" fontAlgn="base">
              <a:spcBef>
                <a:spcPct val="0"/>
              </a:spcBef>
              <a:spcAft>
                <a:spcPct val="0"/>
              </a:spcAft>
              <a:defRPr/>
            </a:pPr>
            <a:r>
              <a:rPr lang="en-US" sz="2300" dirty="0">
                <a:solidFill>
                  <a:prstClr val="black"/>
                </a:solidFill>
                <a:latin typeface="Calibri"/>
              </a:rPr>
              <a:t>      </a:t>
            </a:r>
            <a:r>
              <a:rPr lang="vi-VN" sz="2300" dirty="0">
                <a:solidFill>
                  <a:prstClr val="black"/>
                </a:solidFill>
                <a:latin typeface="Times New Roman" panose="02020603050405020304" pitchFamily="18" charset="0"/>
              </a:rPr>
              <a:t>Cây quỳnh lá dày, giữ được nước, chẳng phải tưới nhiều. Cây hoa ti gôn thích leo trèo, cứ thò những cái râu ra, theo gió mà ngọ nguậy như những cái vòi voi bé xíu. Cây hoa giấy mọc ngay bên cạnh bị nó cuốn chặt một cành. Những chiếc vòi quấn chắc nhiều vòng, rồi một chùm ti gôn hé nở.</a:t>
            </a:r>
            <a:r>
              <a:rPr lang="vi-VN" sz="2300" dirty="0">
                <a:solidFill>
                  <a:prstClr val="black"/>
                </a:solidFill>
                <a:latin typeface="Arial" panose="020B0604020202020204" pitchFamily="34" charset="0"/>
              </a:rPr>
              <a:t> </a:t>
            </a:r>
            <a:r>
              <a:rPr lang="vi-VN" sz="2300" dirty="0">
                <a:solidFill>
                  <a:prstClr val="black"/>
                </a:solidFill>
                <a:latin typeface="Times New Roman" panose="02020603050405020304" pitchFamily="18" charset="0"/>
              </a:rPr>
              <a:t>Cây đa Ấn Độ thì liên tục bật ra những búp đỏ hồng nhọn hoắt. Khi đủ lớn, nó xòe ra những chiếc lá nâu rõ to, ở trong lại hiện ra cái búp đa mới nhọn hoắt, đỏ hồng… Có điều Thu chưa vui: Cái Hằng ở nhà dưới cứ bảo ban công nhà Thu không phải là vườn!</a:t>
            </a:r>
          </a:p>
        </p:txBody>
      </p:sp>
      <p:sp>
        <p:nvSpPr>
          <p:cNvPr id="10" name="Left Brace 9">
            <a:extLst>
              <a:ext uri="{FF2B5EF4-FFF2-40B4-BE49-F238E27FC236}">
                <a16:creationId xmlns:a16="http://schemas.microsoft.com/office/drawing/2014/main" xmlns="" id="{C72CFC46-FC02-45BD-A3FE-E8A9117FBA68}"/>
              </a:ext>
            </a:extLst>
          </p:cNvPr>
          <p:cNvSpPr/>
          <p:nvPr/>
        </p:nvSpPr>
        <p:spPr>
          <a:xfrm>
            <a:off x="405073" y="1313301"/>
            <a:ext cx="212691" cy="1852627"/>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Calibri"/>
            </a:endParaRPr>
          </a:p>
        </p:txBody>
      </p:sp>
      <p:sp>
        <p:nvSpPr>
          <p:cNvPr id="7173" name="TextBox 12">
            <a:extLst>
              <a:ext uri="{FF2B5EF4-FFF2-40B4-BE49-F238E27FC236}">
                <a16:creationId xmlns:a16="http://schemas.microsoft.com/office/drawing/2014/main" xmlns="" id="{69BF6068-5BD6-4268-A6AB-AF1EBB5A9D63}"/>
              </a:ext>
            </a:extLst>
          </p:cNvPr>
          <p:cNvSpPr txBox="1">
            <a:spLocks noChangeArrowheads="1"/>
          </p:cNvSpPr>
          <p:nvPr/>
        </p:nvSpPr>
        <p:spPr bwMode="auto">
          <a:xfrm>
            <a:off x="592386" y="524164"/>
            <a:ext cx="296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srgbClr val="FF0000"/>
                </a:solidFill>
                <a:latin typeface="Times New Roman" panose="02020603050405020304" pitchFamily="18" charset="0"/>
              </a:rPr>
              <a:t>1</a:t>
            </a:r>
          </a:p>
        </p:txBody>
      </p:sp>
      <p:sp>
        <p:nvSpPr>
          <p:cNvPr id="7174" name="TextBox 13">
            <a:extLst>
              <a:ext uri="{FF2B5EF4-FFF2-40B4-BE49-F238E27FC236}">
                <a16:creationId xmlns:a16="http://schemas.microsoft.com/office/drawing/2014/main" xmlns="" id="{2C6C2532-0CF0-4469-A015-A7C8A60890C4}"/>
              </a:ext>
            </a:extLst>
          </p:cNvPr>
          <p:cNvSpPr txBox="1">
            <a:spLocks noChangeArrowheads="1"/>
          </p:cNvSpPr>
          <p:nvPr/>
        </p:nvSpPr>
        <p:spPr bwMode="auto">
          <a:xfrm>
            <a:off x="68865" y="2031050"/>
            <a:ext cx="220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srgbClr val="FF0000"/>
                </a:solidFill>
                <a:latin typeface="Times New Roman" panose="02020603050405020304" pitchFamily="18" charset="0"/>
              </a:rPr>
              <a:t>2</a:t>
            </a:r>
          </a:p>
        </p:txBody>
      </p:sp>
      <p:sp>
        <p:nvSpPr>
          <p:cNvPr id="7" name="TextBox 6">
            <a:extLst>
              <a:ext uri="{FF2B5EF4-FFF2-40B4-BE49-F238E27FC236}">
                <a16:creationId xmlns:a16="http://schemas.microsoft.com/office/drawing/2014/main" xmlns="" id="{84FF43A0-D12D-49A4-8868-B45658814A4A}"/>
              </a:ext>
            </a:extLst>
          </p:cNvPr>
          <p:cNvSpPr txBox="1"/>
          <p:nvPr/>
        </p:nvSpPr>
        <p:spPr>
          <a:xfrm>
            <a:off x="441916" y="3373379"/>
            <a:ext cx="11655773" cy="3277820"/>
          </a:xfrm>
          <a:prstGeom prst="rect">
            <a:avLst/>
          </a:prstGeom>
          <a:noFill/>
        </p:spPr>
        <p:txBody>
          <a:bodyPr wrap="square">
            <a:spAutoFit/>
          </a:bodyPr>
          <a:lstStyle/>
          <a:p>
            <a:pPr algn="just" eaLnBrk="1" hangingPunct="1">
              <a:defRPr/>
            </a:pPr>
            <a:r>
              <a:rPr lang="en-US" sz="2300" dirty="0">
                <a:latin typeface="+mj-lt"/>
              </a:rPr>
              <a:t>  </a:t>
            </a:r>
            <a:r>
              <a:rPr lang="vi-VN" sz="2300" dirty="0">
                <a:latin typeface="+mj-lt"/>
              </a:rPr>
              <a:t>   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eaLnBrk="1" hangingPunct="1">
              <a:defRPr/>
            </a:pPr>
            <a:r>
              <a:rPr lang="en-US" sz="2300" dirty="0" smtClean="0">
                <a:latin typeface="+mj-lt"/>
              </a:rPr>
              <a:t>- </a:t>
            </a:r>
            <a:r>
              <a:rPr lang="vi-VN" sz="2300" dirty="0" smtClean="0">
                <a:latin typeface="+mj-lt"/>
              </a:rPr>
              <a:t>Ông </a:t>
            </a:r>
            <a:r>
              <a:rPr lang="vi-VN" sz="2300" dirty="0">
                <a:latin typeface="+mj-lt"/>
              </a:rPr>
              <a:t>ơi, đúng là có chú chim vừa đỗ ở đây bắt sâu và hót nữa ông nhỉ!</a:t>
            </a:r>
          </a:p>
          <a:p>
            <a:pPr algn="just" eaLnBrk="1" hangingPunct="1">
              <a:defRPr/>
            </a:pPr>
            <a:r>
              <a:rPr lang="vi-VN" sz="2300" dirty="0">
                <a:latin typeface="+mj-lt"/>
              </a:rPr>
              <a:t>Ông nó hiền hậu quay lại xoa đầu cả hai đứa:</a:t>
            </a:r>
          </a:p>
          <a:p>
            <a:pPr algn="just" eaLnBrk="1" hangingPunct="1">
              <a:defRPr/>
            </a:pPr>
            <a:r>
              <a:rPr lang="vi-VN" sz="2300" dirty="0" smtClean="0">
                <a:latin typeface="+mj-lt"/>
              </a:rPr>
              <a:t>-</a:t>
            </a:r>
            <a:r>
              <a:rPr lang="en-US" sz="2300" dirty="0" smtClean="0">
                <a:latin typeface="+mj-lt"/>
              </a:rPr>
              <a:t> </a:t>
            </a:r>
            <a:r>
              <a:rPr lang="vi-VN" sz="2300" dirty="0" smtClean="0">
                <a:latin typeface="+mj-lt"/>
              </a:rPr>
              <a:t>Ừ</a:t>
            </a:r>
            <a:r>
              <a:rPr lang="vi-VN" sz="2300" dirty="0">
                <a:latin typeface="+mj-lt"/>
              </a:rPr>
              <a:t>, đúng rồi! Đất lành chim đậu, có gì lạ đâu hả </a:t>
            </a:r>
            <a:r>
              <a:rPr lang="vi-VN" sz="2300" dirty="0" smtClean="0">
                <a:latin typeface="+mj-lt"/>
              </a:rPr>
              <a:t>cháu</a:t>
            </a:r>
            <a:r>
              <a:rPr lang="en-US" sz="2300" dirty="0" smtClean="0">
                <a:latin typeface="+mj-lt"/>
              </a:rPr>
              <a:t>?</a:t>
            </a:r>
            <a:r>
              <a:rPr lang="vi-VN" sz="2300" dirty="0">
                <a:latin typeface="+mj-lt"/>
              </a:rPr>
              <a:t>								</a:t>
            </a:r>
            <a:r>
              <a:rPr lang="en-US" sz="2300" dirty="0" smtClean="0">
                <a:latin typeface="+mj-lt"/>
              </a:rPr>
              <a:t>							</a:t>
            </a:r>
            <a:r>
              <a:rPr lang="vi-VN" sz="2300" b="1" dirty="0" smtClean="0">
                <a:solidFill>
                  <a:srgbClr val="009900"/>
                </a:solidFill>
                <a:latin typeface="+mj-lt"/>
              </a:rPr>
              <a:t>Theo </a:t>
            </a:r>
            <a:r>
              <a:rPr lang="vi-VN" sz="2300" b="1" dirty="0">
                <a:solidFill>
                  <a:srgbClr val="009900"/>
                </a:solidFill>
                <a:latin typeface="+mj-lt"/>
              </a:rPr>
              <a:t>Vân Long</a:t>
            </a:r>
          </a:p>
        </p:txBody>
      </p:sp>
      <p:sp>
        <p:nvSpPr>
          <p:cNvPr id="8" name="Left Brace 7">
            <a:extLst>
              <a:ext uri="{FF2B5EF4-FFF2-40B4-BE49-F238E27FC236}">
                <a16:creationId xmlns:a16="http://schemas.microsoft.com/office/drawing/2014/main" xmlns="" id="{D5D0F5AF-DB4A-4784-B075-D86D6CA7C873}"/>
              </a:ext>
            </a:extLst>
          </p:cNvPr>
          <p:cNvSpPr/>
          <p:nvPr/>
        </p:nvSpPr>
        <p:spPr>
          <a:xfrm>
            <a:off x="338118" y="3665581"/>
            <a:ext cx="252942" cy="2440579"/>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1" name="TextBox 13">
            <a:extLst>
              <a:ext uri="{FF2B5EF4-FFF2-40B4-BE49-F238E27FC236}">
                <a16:creationId xmlns:a16="http://schemas.microsoft.com/office/drawing/2014/main" xmlns="" id="{D9AB0C18-6D5B-4A07-AD0E-85CE360F8508}"/>
              </a:ext>
            </a:extLst>
          </p:cNvPr>
          <p:cNvSpPr txBox="1">
            <a:spLocks noChangeArrowheads="1"/>
          </p:cNvSpPr>
          <p:nvPr/>
        </p:nvSpPr>
        <p:spPr bwMode="auto">
          <a:xfrm>
            <a:off x="0" y="4744293"/>
            <a:ext cx="220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vi-VN" altLang="en-US" sz="2800" b="1" dirty="0">
                <a:solidFill>
                  <a:srgbClr val="FF0000"/>
                </a:solidFill>
                <a:latin typeface="Times New Roman" panose="02020603050405020304" pitchFamily="18" charset="0"/>
              </a:rPr>
              <a:t>3</a:t>
            </a:r>
            <a:endParaRPr lang="en-US" altLang="en-US" sz="2800" b="1" dirty="0">
              <a:solidFill>
                <a:srgbClr val="FF0000"/>
              </a:solidFill>
              <a:latin typeface="Times New Roman" panose="02020603050405020304" pitchFamily="18" charset="0"/>
            </a:endParaRPr>
          </a:p>
        </p:txBody>
      </p:sp>
      <p:sp>
        <p:nvSpPr>
          <p:cNvPr id="13" name="AutoShape 24">
            <a:extLst>
              <a:ext uri="{FF2B5EF4-FFF2-40B4-BE49-F238E27FC236}">
                <a16:creationId xmlns:a16="http://schemas.microsoft.com/office/drawing/2014/main" xmlns="" id="{C70393E9-2A20-4055-A8B0-002C3E6D5441}"/>
              </a:ext>
            </a:extLst>
          </p:cNvPr>
          <p:cNvSpPr>
            <a:spLocks noChangeArrowheads="1"/>
          </p:cNvSpPr>
          <p:nvPr/>
        </p:nvSpPr>
        <p:spPr bwMode="auto">
          <a:xfrm>
            <a:off x="9708065" y="4744293"/>
            <a:ext cx="2930480" cy="1266825"/>
          </a:xfrm>
          <a:prstGeom prst="cloudCallout">
            <a:avLst>
              <a:gd name="adj1" fmla="val -69667"/>
              <a:gd name="adj2" fmla="val 114162"/>
            </a:avLst>
          </a:prstGeom>
          <a:gradFill rotWithShape="1">
            <a:gsLst>
              <a:gs pos="0">
                <a:srgbClr val="FFFF00"/>
              </a:gs>
              <a:gs pos="100000">
                <a:srgbClr val="FFFFFF"/>
              </a:gs>
            </a:gsLst>
            <a:lin ang="5400000" scaled="1"/>
          </a:gradFill>
          <a:ln w="12700">
            <a:solidFill>
              <a:srgbClr val="0033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altLang="en-US" sz="24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0" u="none" strike="noStrike" kern="1200" cap="none" spc="0" normalizeH="0" baseline="0" noProof="0" dirty="0" err="1">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altLang="en-US" sz="24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0" u="none" strike="noStrike" kern="1200" cap="none" spc="0" normalizeH="0" baseline="0" noProof="0" dirty="0" err="1">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tiếp</a:t>
            </a:r>
            <a:r>
              <a:rPr kumimoji="0" lang="en-US" altLang="en-US" sz="24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0" u="none" strike="noStrike" kern="1200" cap="none" spc="0" normalizeH="0" baseline="0" noProof="0" dirty="0" err="1">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theo</a:t>
            </a:r>
            <a:r>
              <a:rPr kumimoji="0" lang="en-US" altLang="en-US" sz="24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0" u="none" strike="noStrike" kern="1200" cap="none" spc="0" normalizeH="0" baseline="0" noProof="0" dirty="0" err="1">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đoạn</a:t>
            </a:r>
            <a:endParaRPr kumimoji="0" lang="en-US" altLang="en-US" sz="24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3" y="6524470"/>
            <a:ext cx="6181725" cy="37623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964" y="6601581"/>
            <a:ext cx="6181725" cy="37623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3" y="-122472"/>
            <a:ext cx="6181725" cy="37623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89" y="-98326"/>
            <a:ext cx="6181725" cy="37623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72538" y="3257026"/>
            <a:ext cx="7159632" cy="40063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68512" y="3257026"/>
            <a:ext cx="7159632" cy="400636"/>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fade">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fade">
                                      <p:cBhvr>
                                        <p:cTn id="20" dur="500"/>
                                        <p:tgtEl>
                                          <p:spTgt spid="717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P spid="10" grpId="0" animBg="1"/>
      <p:bldP spid="7173" grpId="0"/>
      <p:bldP spid="7174" grpId="0"/>
      <p:bldP spid="8" grpId="0" animBg="1"/>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775" y="146916"/>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 Box 4">
            <a:extLst>
              <a:ext uri="{FF2B5EF4-FFF2-40B4-BE49-F238E27FC236}">
                <a16:creationId xmlns:a16="http://schemas.microsoft.com/office/drawing/2014/main" xmlns="" id="{FD007E76-A8F6-4DF3-8D53-9538B8A6C492}"/>
              </a:ext>
            </a:extLst>
          </p:cNvPr>
          <p:cNvSpPr txBox="1">
            <a:spLocks noChangeArrowheads="1"/>
          </p:cNvSpPr>
          <p:nvPr/>
        </p:nvSpPr>
        <p:spPr bwMode="auto">
          <a:xfrm>
            <a:off x="2216150" y="228600"/>
            <a:ext cx="2987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Luyện đọc:</a:t>
            </a:r>
          </a:p>
        </p:txBody>
      </p:sp>
      <p:sp>
        <p:nvSpPr>
          <p:cNvPr id="46095" name="Line 13">
            <a:extLst>
              <a:ext uri="{FF2B5EF4-FFF2-40B4-BE49-F238E27FC236}">
                <a16:creationId xmlns:a16="http://schemas.microsoft.com/office/drawing/2014/main" xmlns="" id="{E483562D-A07C-4975-AB1C-C6B8E86CFBB1}"/>
              </a:ext>
            </a:extLst>
          </p:cNvPr>
          <p:cNvSpPr>
            <a:spLocks noChangeShapeType="1"/>
          </p:cNvSpPr>
          <p:nvPr/>
        </p:nvSpPr>
        <p:spPr bwMode="auto">
          <a:xfrm>
            <a:off x="5867400" y="311150"/>
            <a:ext cx="0" cy="335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2" name="Text Box 7">
            <a:extLst>
              <a:ext uri="{FF2B5EF4-FFF2-40B4-BE49-F238E27FC236}">
                <a16:creationId xmlns:a16="http://schemas.microsoft.com/office/drawing/2014/main" xmlns="" id="{5F186CE3-BEAF-486A-B1FE-8103129E6C78}"/>
              </a:ext>
            </a:extLst>
          </p:cNvPr>
          <p:cNvSpPr txBox="1">
            <a:spLocks noChangeArrowheads="1"/>
          </p:cNvSpPr>
          <p:nvPr/>
        </p:nvSpPr>
        <p:spPr bwMode="auto">
          <a:xfrm>
            <a:off x="2337236" y="2151757"/>
            <a:ext cx="243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ngọ ng</a:t>
            </a:r>
            <a:r>
              <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uậy</a:t>
            </a:r>
          </a:p>
        </p:txBody>
      </p:sp>
      <p:sp>
        <p:nvSpPr>
          <p:cNvPr id="43" name="Text Box 8">
            <a:extLst>
              <a:ext uri="{FF2B5EF4-FFF2-40B4-BE49-F238E27FC236}">
                <a16:creationId xmlns:a16="http://schemas.microsoft.com/office/drawing/2014/main" xmlns="" id="{7007BD41-2040-45A0-A89F-836E213C5CA6}"/>
              </a:ext>
            </a:extLst>
          </p:cNvPr>
          <p:cNvSpPr txBox="1">
            <a:spLocks noChangeArrowheads="1"/>
          </p:cNvSpPr>
          <p:nvPr/>
        </p:nvSpPr>
        <p:spPr bwMode="auto">
          <a:xfrm>
            <a:off x="2386013" y="326388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s</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ăm </a:t>
            </a:r>
            <a:r>
              <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s</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oi</a:t>
            </a:r>
          </a:p>
        </p:txBody>
      </p:sp>
      <p:sp>
        <p:nvSpPr>
          <p:cNvPr id="44" name="Text Box 6">
            <a:extLst>
              <a:ext uri="{FF2B5EF4-FFF2-40B4-BE49-F238E27FC236}">
                <a16:creationId xmlns:a16="http://schemas.microsoft.com/office/drawing/2014/main" xmlns="" id="{321BDEB0-A814-4186-8326-AEB3F555DB55}"/>
              </a:ext>
            </a:extLst>
          </p:cNvPr>
          <p:cNvSpPr txBox="1">
            <a:spLocks noChangeArrowheads="1"/>
          </p:cNvSpPr>
          <p:nvPr/>
        </p:nvSpPr>
        <p:spPr bwMode="auto">
          <a:xfrm>
            <a:off x="2362200" y="1126880"/>
            <a:ext cx="2209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r</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ủ </a:t>
            </a:r>
            <a:r>
              <a:rPr kumimoji="0" lang="en-US" altLang="en-US" sz="3200" b="1" i="0" u="none" strike="noStrike" kern="1200" cap="none" spc="0" normalizeH="0" baseline="0" noProof="0" dirty="0" smtClean="0">
                <a:ln>
                  <a:noFill/>
                </a:ln>
                <a:solidFill>
                  <a:srgbClr val="FF9900"/>
                </a:solidFill>
                <a:effectLst/>
                <a:uLnTx/>
                <a:uFillTx/>
                <a:latin typeface="Times New Roman" panose="02020603050405020304" pitchFamily="18" charset="0"/>
                <a:ea typeface="+mn-ea"/>
                <a:cs typeface="+mn-cs"/>
              </a:rPr>
              <a:t>r</a:t>
            </a:r>
            <a:r>
              <a:rPr kumimoji="0" lang="en-US" alt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ỉ</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45" name="Text Box 6">
            <a:extLst>
              <a:ext uri="{FF2B5EF4-FFF2-40B4-BE49-F238E27FC236}">
                <a16:creationId xmlns:a16="http://schemas.microsoft.com/office/drawing/2014/main" xmlns="" id="{EB01E25E-CFF7-47A8-8A72-3292905B1EC3}"/>
              </a:ext>
            </a:extLst>
          </p:cNvPr>
          <p:cNvSpPr txBox="1">
            <a:spLocks noChangeArrowheads="1"/>
          </p:cNvSpPr>
          <p:nvPr/>
        </p:nvSpPr>
        <p:spPr bwMode="auto">
          <a:xfrm>
            <a:off x="2362200" y="722313"/>
            <a:ext cx="2209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kh</a:t>
            </a:r>
            <a:r>
              <a:rPr kumimoji="0" lang="vi-VN"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oái</a:t>
            </a:r>
            <a:endPar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endParaRPr>
          </a:p>
        </p:txBody>
      </p:sp>
      <p:sp>
        <p:nvSpPr>
          <p:cNvPr id="46" name="Text Box 6">
            <a:extLst>
              <a:ext uri="{FF2B5EF4-FFF2-40B4-BE49-F238E27FC236}">
                <a16:creationId xmlns:a16="http://schemas.microsoft.com/office/drawing/2014/main" xmlns="" id="{B1CFF677-7736-436A-A5FD-4AEF9337D222}"/>
              </a:ext>
            </a:extLst>
          </p:cNvPr>
          <p:cNvSpPr txBox="1">
            <a:spLocks noChangeArrowheads="1"/>
          </p:cNvSpPr>
          <p:nvPr/>
        </p:nvSpPr>
        <p:spPr bwMode="auto">
          <a:xfrm>
            <a:off x="2337236" y="271275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nhọn h</a:t>
            </a:r>
            <a:r>
              <a:rPr kumimoji="0" lang="vi-VN"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rPr>
              <a:t>oắt</a:t>
            </a:r>
            <a:endPar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endParaRPr>
          </a:p>
        </p:txBody>
      </p:sp>
      <p:sp>
        <p:nvSpPr>
          <p:cNvPr id="50" name="Text Box 8">
            <a:extLst>
              <a:ext uri="{FF2B5EF4-FFF2-40B4-BE49-F238E27FC236}">
                <a16:creationId xmlns:a16="http://schemas.microsoft.com/office/drawing/2014/main" xmlns="" id="{9369D9C0-6ABA-40FC-8AFB-349B420B091B}"/>
              </a:ext>
            </a:extLst>
          </p:cNvPr>
          <p:cNvSpPr txBox="1">
            <a:spLocks noChangeArrowheads="1"/>
          </p:cNvSpPr>
          <p:nvPr/>
        </p:nvSpPr>
        <p:spPr bwMode="auto">
          <a:xfrm>
            <a:off x="6118225" y="958129"/>
            <a:ext cx="42656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Cây hoa ti gôn thích leo trèo</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cứ thò những cái râu </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ra,</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r>
              <a:rPr kumimoji="0" lang="en-US" alt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theo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gió </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ngọ nguậy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nh</a:t>
            </a:r>
            <a:r>
              <a:rPr kumimoji="0" lang="vi-V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ư</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những cái vòi voi </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bé xíu</a:t>
            </a:r>
            <a:r>
              <a:rPr kumimoji="0" lang="en-US" altLang="en-US" sz="28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 name="Text Box 7">
            <a:extLst>
              <a:ext uri="{FF2B5EF4-FFF2-40B4-BE49-F238E27FC236}">
                <a16:creationId xmlns:a16="http://schemas.microsoft.com/office/drawing/2014/main" xmlns="" id="{5F186CE3-BEAF-486A-B1FE-8103129E6C78}"/>
              </a:ext>
            </a:extLst>
          </p:cNvPr>
          <p:cNvSpPr txBox="1">
            <a:spLocks noChangeArrowheads="1"/>
          </p:cNvSpPr>
          <p:nvPr/>
        </p:nvSpPr>
        <p:spPr bwMode="auto">
          <a:xfrm>
            <a:off x="2347119" y="1600039"/>
            <a:ext cx="243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lang="en-US" altLang="en-US" sz="3200" b="1" dirty="0">
                <a:solidFill>
                  <a:prstClr val="white"/>
                </a:solidFill>
              </a:rPr>
              <a:t>h</a:t>
            </a:r>
            <a:r>
              <a:rPr kumimoji="0" lang="en-US" alt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oa ti </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g</a:t>
            </a:r>
            <a:r>
              <a:rPr kumimoji="0" lang="en-US" alt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ôn</a:t>
            </a:r>
            <a:endParaRPr kumimoji="0" lang="en-US" altLang="en-US" sz="32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mn-cs"/>
            </a:endParaRPr>
          </a:p>
        </p:txBody>
      </p:sp>
      <p:sp>
        <p:nvSpPr>
          <p:cNvPr id="22" name="Text Box 8">
            <a:extLst>
              <a:ext uri="{FF2B5EF4-FFF2-40B4-BE49-F238E27FC236}">
                <a16:creationId xmlns:a16="http://schemas.microsoft.com/office/drawing/2014/main" xmlns="" id="{7007BD41-2040-45A0-A89F-836E213C5CA6}"/>
              </a:ext>
            </a:extLst>
          </p:cNvPr>
          <p:cNvSpPr txBox="1">
            <a:spLocks noChangeArrowheads="1"/>
          </p:cNvSpPr>
          <p:nvPr/>
        </p:nvSpPr>
        <p:spPr bwMode="auto">
          <a:xfrm>
            <a:off x="2411413" y="3805954"/>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lang="en-US" altLang="en-US" sz="3200" b="1" noProof="0" dirty="0" smtClean="0">
                <a:solidFill>
                  <a:schemeClr val="bg2"/>
                </a:solidFill>
              </a:rPr>
              <a:t>l</a:t>
            </a:r>
            <a:r>
              <a:rPr kumimoji="0" lang="en-US" altLang="en-US" sz="3200" b="1" i="0" u="none" strike="noStrike" kern="1200" cap="none" spc="0" normalizeH="0" baseline="0" noProof="0" dirty="0" smtClean="0">
                <a:ln>
                  <a:noFill/>
                </a:ln>
                <a:solidFill>
                  <a:srgbClr val="FF9900"/>
                </a:solidFill>
                <a:effectLst/>
                <a:uLnTx/>
                <a:uFillTx/>
                <a:latin typeface="Times New Roman" panose="02020603050405020304" pitchFamily="18" charset="0"/>
                <a:ea typeface="+mn-ea"/>
                <a:cs typeface="+mn-cs"/>
              </a:rPr>
              <a:t>íu</a:t>
            </a:r>
            <a:r>
              <a:rPr kumimoji="0" lang="en-US" altLang="en-US" sz="3200" b="1" i="0" u="none" strike="noStrike" kern="1200" cap="none" spc="0" normalizeH="0" noProof="0" dirty="0" smtClean="0">
                <a:ln>
                  <a:noFill/>
                </a:ln>
                <a:solidFill>
                  <a:srgbClr val="FF9900"/>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smtClean="0">
                <a:ln>
                  <a:noFill/>
                </a:ln>
                <a:solidFill>
                  <a:schemeClr val="bg2"/>
                </a:solidFill>
                <a:effectLst/>
                <a:uLnTx/>
                <a:uFillTx/>
                <a:latin typeface="Times New Roman" panose="02020603050405020304" pitchFamily="18" charset="0"/>
                <a:ea typeface="+mn-ea"/>
                <a:cs typeface="+mn-cs"/>
              </a:rPr>
              <a:t>r</a:t>
            </a:r>
            <a:r>
              <a:rPr kumimoji="0" lang="en-US" altLang="en-US" sz="3200" b="1" i="0" u="none" strike="noStrike" kern="1200" cap="none" spc="0" normalizeH="0" noProof="0" dirty="0" smtClean="0">
                <a:ln>
                  <a:noFill/>
                </a:ln>
                <a:solidFill>
                  <a:srgbClr val="FF9900"/>
                </a:solidFill>
                <a:effectLst/>
                <a:uLnTx/>
                <a:uFillTx/>
                <a:latin typeface="Times New Roman" panose="02020603050405020304" pitchFamily="18" charset="0"/>
                <a:ea typeface="+mn-ea"/>
                <a:cs typeface="+mn-cs"/>
              </a:rPr>
              <a:t>íu</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ppt_x"/>
                                          </p:val>
                                        </p:tav>
                                        <p:tav tm="100000">
                                          <p:val>
                                            <p:strVal val="#ppt_x"/>
                                          </p:val>
                                        </p:tav>
                                      </p:tavLst>
                                    </p:anim>
                                    <p:anim calcmode="lin" valueType="num">
                                      <p:cBhvr additive="base">
                                        <p:cTn id="2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arn(inVertical)">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5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kgr 2">
            <a:extLst>
              <a:ext uri="{FF2B5EF4-FFF2-40B4-BE49-F238E27FC236}">
                <a16:creationId xmlns:a16="http://schemas.microsoft.com/office/drawing/2014/main" xmlns="" id="{820D1655-88C7-4D1D-A439-F843A17C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kgr 3">
            <a:extLst>
              <a:ext uri="{FF2B5EF4-FFF2-40B4-BE49-F238E27FC236}">
                <a16:creationId xmlns:a16="http://schemas.microsoft.com/office/drawing/2014/main" xmlns="" id="{A43E3EA1-C70B-4544-BBEB-AE86C51A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8313"/>
            <a:ext cx="121920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ây 3">
            <a:extLst>
              <a:ext uri="{FF2B5EF4-FFF2-40B4-BE49-F238E27FC236}">
                <a16:creationId xmlns:a16="http://schemas.microsoft.com/office/drawing/2014/main" xmlns="" id="{93697308-5FEB-4938-80E5-C474729C4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8" y="460375"/>
            <a:ext cx="11652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Mặt trời">
            <a:extLst>
              <a:ext uri="{FF2B5EF4-FFF2-40B4-BE49-F238E27FC236}">
                <a16:creationId xmlns:a16="http://schemas.microsoft.com/office/drawing/2014/main" xmlns="" id="{EEED0278-7606-4ABB-BD35-DB3A5668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275" y="31750"/>
            <a:ext cx="12477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Bảng">
            <a:extLst>
              <a:ext uri="{FF2B5EF4-FFF2-40B4-BE49-F238E27FC236}">
                <a16:creationId xmlns:a16="http://schemas.microsoft.com/office/drawing/2014/main" xmlns="" id="{2A73AE23-0837-442F-8AF8-3ABE8E27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146916"/>
            <a:ext cx="100742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bkgr 1">
            <a:extLst>
              <a:ext uri="{FF2B5EF4-FFF2-40B4-BE49-F238E27FC236}">
                <a16:creationId xmlns:a16="http://schemas.microsoft.com/office/drawing/2014/main" xmlns="" id="{9414FB61-4C32-4A60-96A2-01D06E3D5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b="-247"/>
          <a:stretch>
            <a:fillRect/>
          </a:stretch>
        </p:blipFill>
        <p:spPr bwMode="auto">
          <a:xfrm>
            <a:off x="-128587" y="5425514"/>
            <a:ext cx="1219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bóng bay 1">
            <a:extLst>
              <a:ext uri="{FF2B5EF4-FFF2-40B4-BE49-F238E27FC236}">
                <a16:creationId xmlns:a16="http://schemas.microsoft.com/office/drawing/2014/main" xmlns="" id="{6C5243B2-498D-4D19-BBF8-600FD0429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2066925"/>
            <a:ext cx="72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óng bay 2">
            <a:extLst>
              <a:ext uri="{FF2B5EF4-FFF2-40B4-BE49-F238E27FC236}">
                <a16:creationId xmlns:a16="http://schemas.microsoft.com/office/drawing/2014/main" xmlns="" id="{ADBDFCE6-95DF-4FAB-B6CC-ABDEC742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 y="1290638"/>
            <a:ext cx="5286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bóng bay 3">
            <a:extLst>
              <a:ext uri="{FF2B5EF4-FFF2-40B4-BE49-F238E27FC236}">
                <a16:creationId xmlns:a16="http://schemas.microsoft.com/office/drawing/2014/main" xmlns="" id="{6BDC8421-3B9E-4176-8FED-66C80A084E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5850" y="12700"/>
            <a:ext cx="6429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bóng bay 4">
            <a:extLst>
              <a:ext uri="{FF2B5EF4-FFF2-40B4-BE49-F238E27FC236}">
                <a16:creationId xmlns:a16="http://schemas.microsoft.com/office/drawing/2014/main" xmlns="" id="{C3CEAB65-8D68-4ADE-AFB8-684887814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288" y="2954338"/>
            <a:ext cx="8112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Mây 1">
            <a:extLst>
              <a:ext uri="{FF2B5EF4-FFF2-40B4-BE49-F238E27FC236}">
                <a16:creationId xmlns:a16="http://schemas.microsoft.com/office/drawing/2014/main" xmlns="" id="{8E9F439C-53A4-4136-9527-88FA04B358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00" y="377825"/>
            <a:ext cx="11636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Mây 4">
            <a:extLst>
              <a:ext uri="{FF2B5EF4-FFF2-40B4-BE49-F238E27FC236}">
                <a16:creationId xmlns:a16="http://schemas.microsoft.com/office/drawing/2014/main" xmlns="" id="{A3B906CE-3594-4273-AFDA-F21BDAD4CB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7213" y="703263"/>
            <a:ext cx="13731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8">
            <a:extLst>
              <a:ext uri="{FF2B5EF4-FFF2-40B4-BE49-F238E27FC236}">
                <a16:creationId xmlns:a16="http://schemas.microsoft.com/office/drawing/2014/main" xmlns="" id="{32F7D358-DFFA-47CD-A857-D465CDDCE954}"/>
              </a:ext>
            </a:extLst>
          </p:cNvPr>
          <p:cNvSpPr txBox="1">
            <a:spLocks noChangeArrowheads="1"/>
          </p:cNvSpPr>
          <p:nvPr/>
        </p:nvSpPr>
        <p:spPr bwMode="auto">
          <a:xfrm>
            <a:off x="2099257" y="1293813"/>
            <a:ext cx="8784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Săm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soi</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52" name="Text Box 8">
            <a:extLst>
              <a:ext uri="{FF2B5EF4-FFF2-40B4-BE49-F238E27FC236}">
                <a16:creationId xmlns:a16="http://schemas.microsoft.com/office/drawing/2014/main" xmlns="" id="{E48CAD01-20E9-4250-AB3F-7F857C13F182}"/>
              </a:ext>
            </a:extLst>
          </p:cNvPr>
          <p:cNvSpPr txBox="1">
            <a:spLocks noChangeArrowheads="1"/>
          </p:cNvSpPr>
          <p:nvPr/>
        </p:nvSpPr>
        <p:spPr bwMode="auto">
          <a:xfrm>
            <a:off x="2099257" y="2461347"/>
            <a:ext cx="8829094"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Cầu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viện</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4" name="Text Box 8">
            <a:extLst>
              <a:ext uri="{FF2B5EF4-FFF2-40B4-BE49-F238E27FC236}">
                <a16:creationId xmlns:a16="http://schemas.microsoft.com/office/drawing/2014/main" xmlns="" id="{32F7D358-DFFA-47CD-A857-D465CDDCE954}"/>
              </a:ext>
            </a:extLst>
          </p:cNvPr>
          <p:cNvSpPr txBox="1">
            <a:spLocks noChangeArrowheads="1"/>
          </p:cNvSpPr>
          <p:nvPr/>
        </p:nvSpPr>
        <p:spPr bwMode="auto">
          <a:xfrm>
            <a:off x="4105274" y="1290638"/>
            <a:ext cx="5115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mn-cs"/>
              </a:rPr>
              <a:t>ngắm</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ngắm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lại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kĩ</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càng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tỉ</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mỉ</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35" name="Text Box 8">
            <a:extLst>
              <a:ext uri="{FF2B5EF4-FFF2-40B4-BE49-F238E27FC236}">
                <a16:creationId xmlns:a16="http://schemas.microsoft.com/office/drawing/2014/main" xmlns="" id="{E48CAD01-20E9-4250-AB3F-7F857C13F182}"/>
              </a:ext>
            </a:extLst>
          </p:cNvPr>
          <p:cNvSpPr txBox="1">
            <a:spLocks noChangeArrowheads="1"/>
          </p:cNvSpPr>
          <p:nvPr/>
        </p:nvSpPr>
        <p:spPr bwMode="auto">
          <a:xfrm>
            <a:off x="4105274" y="2472044"/>
            <a:ext cx="63984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Xin </a:t>
            </a:r>
            <a:r>
              <a:rPr kumimoji="0" lang="vi-VN"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được</a:t>
            </a:r>
            <a:r>
              <a:rPr kumimoji="0" lang="en-US" alt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trợ</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giúp</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Tree>
    <p:custDataLst>
      <p:tags r:id="rId1"/>
    </p:custDataLst>
    <p:extLst>
      <p:ext uri="{BB962C8B-B14F-4D97-AF65-F5344CB8AC3E}">
        <p14:creationId xmlns:p14="http://schemas.microsoft.com/office/powerpoint/2010/main" val="14672745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xEl>
                                              <p:pRg st="0" end="0"/>
                                            </p:txEl>
                                          </p:spTgt>
                                        </p:tgtEl>
                                        <p:attrNameLst>
                                          <p:attrName>style.visibility</p:attrName>
                                        </p:attrNameLst>
                                      </p:cBhvr>
                                      <p:to>
                                        <p:strVal val="visible"/>
                                      </p:to>
                                    </p:set>
                                    <p:animEffect transition="in" filter="fade">
                                      <p:cBhvr>
                                        <p:cTn id="17" dur="500"/>
                                        <p:tgtEl>
                                          <p:spTgt spid="5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fade">
                                      <p:cBhvr>
                                        <p:cTn id="2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9"/>
  <p:tag name="MMPROD_UIDATA" val="&lt;database version=&quot;7.0&quot;&gt;&lt;object type=&quot;1&quot; unique_id=&quot;10001&quot;&gt;&lt;object type=&quot;8&quot; unique_id=&quot;12436&quot;&gt;&lt;/object&gt;&lt;object type=&quot;2&quot; unique_id=&quot;12437&quot;&gt;&lt;object type=&quot;3&quot; unique_id=&quot;12438&quot;&gt;&lt;property id=&quot;20148&quot; value=&quot;5&quot;/&gt;&lt;property id=&quot;20300&quot; value=&quot;Slide 1&quot;/&gt;&lt;property id=&quot;20307&quot; value=&quot;258&quot;/&gt;&lt;/object&gt;&lt;object type=&quot;3&quot; unique_id=&quot;12439&quot;&gt;&lt;property id=&quot;20148&quot; value=&quot;5&quot;/&gt;&lt;property id=&quot;20300&quot; value=&quot;Slide 2&quot;/&gt;&lt;property id=&quot;20307&quot; value=&quot;260&quot;/&gt;&lt;/object&gt;&lt;object type=&quot;3&quot; unique_id=&quot;12440&quot;&gt;&lt;property id=&quot;20148&quot; value=&quot;5&quot;/&gt;&lt;property id=&quot;20300&quot; value=&quot;Slide 3&quot;/&gt;&lt;property id=&quot;20307&quot; value=&quot;261&quot;/&gt;&lt;/object&gt;&lt;object type=&quot;3&quot; unique_id=&quot;12441&quot;&gt;&lt;property id=&quot;20148&quot; value=&quot;5&quot;/&gt;&lt;property id=&quot;20300&quot; value=&quot;Slide 4&quot;/&gt;&lt;property id=&quot;20307&quot; value=&quot;262&quot;/&gt;&lt;/object&gt;&lt;object type=&quot;3&quot; unique_id=&quot;12442&quot;&gt;&lt;property id=&quot;20148&quot; value=&quot;5&quot;/&gt;&lt;property id=&quot;20300&quot; value=&quot;Slide 5&quot;/&gt;&lt;property id=&quot;20307&quot; value=&quot;263&quot;/&gt;&lt;/object&gt;&lt;object type=&quot;3&quot; unique_id=&quot;12443&quot;&gt;&lt;property id=&quot;20148&quot; value=&quot;5&quot;/&gt;&lt;property id=&quot;20300&quot; value=&quot;Slide 6&quot;/&gt;&lt;property id=&quot;20307&quot; value=&quot;264&quot;/&gt;&lt;/object&gt;&lt;/object&gt;&lt;/object&gt;&lt;/database&gt;"/>
  <p:tag name="SECTOMILLISECCONVERTED" val="1"/>
  <p:tag name="ISPRING_RESOURCE_FOLDER" val="C:\Users\Thanh Tuyen\Desktop\CHUYỆN MỘT KHU VƯỜN NHỎ\"/>
  <p:tag name="ISPRING_PRESENTATION_PATH" val="C:\Users\Thanh Tuyen\Desktop\CHUYỆN MỘT KHU VƯỜN NHỎ.pptx"/>
  <p:tag name="ISPRING_PROJECT_VERSION" val="9.3"/>
  <p:tag name="ISPRING_PROJECT_FOLDER_UPDATED" val="1"/>
  <p:tag name="ISPRING_SCREEN_RECS_UPDATED" val="C:\Users\Thanh Tuyen\Desktop\CHUYỆN MỘT KHU VƯỜN NHỎ\"/>
  <p:tag name="ISPRING_UUID" val="{D9933190-A7B8-40F6-93FF-93F47CB2FC6C}"/>
  <p:tag name="ISPRING_PRESENTATION_INFO_2" val="&lt;?xml version=&quot;1.0&quot; encoding=&quot;UTF-8&quot; standalone=&quot;no&quot; ?&gt;&#10;&lt;presentation2&gt;&#10;&#10;  &lt;slides&gt;&#10;    &lt;slide id=&quot;{3C169DBD-7AD6-4CD1-BD7D-84A98F93BC95}&quot; pptId=&quot;2653&quot;/&gt;&#10;    &lt;slide id=&quot;{3F806020-EABD-419A-B2B7-C86921A93511}&quot; pptId=&quot;260&quot;/&gt;&#10;    &lt;slide id=&quot;{ACF8A53B-401C-4C06-881F-BAB66B8918DA}&quot; pptId=&quot;264&quot;/&gt;&#10;    &lt;slide id=&quot;{6BA714EB-9BB0-40CC-BCF2-1A99C01FAF15}&quot; pptId=&quot;2642&quot;/&gt;&#10;    &lt;slide id=&quot;{1F25FDB4-C046-43FC-8C68-71B3CF3E61C3}&quot; pptId=&quot;2623&quot;/&gt;&#10;    &lt;slide id=&quot;{4A1B5828-34D6-45AC-8B8C-0BFE217CB4D6}&quot; pptId=&quot;2626&quot;/&gt;&#10;    &lt;slide id=&quot;{C5CD4D10-17DD-4C16-A912-5BAA76D32C99}&quot; pptId=&quot;362&quot;/&gt;&#10;    &lt;slide id=&quot;{11024648-1282-4BFA-AAB2-881CB0CF08D6}&quot; pptId=&quot;286&quot;/&gt;&#10;    &lt;slide id=&quot;{52CFA4EA-A262-40FB-9DDA-5029FF00D8D5}&quot; pptId=&quot;2644&quot;/&gt;&#10;    &lt;slide id=&quot;{FD5E5FE6-5272-4FD3-B405-643D44DF3696}&quot; pptId=&quot;2641&quot;/&gt;&#10;    &lt;slide id=&quot;{EF6036B8-A126-4402-9D10-207F3AF39E01}&quot; pptId=&quot;2643&quot;/&gt;&#10;    &lt;slide id=&quot;{86265770-1E95-4891-AA27-0A8C04856FEB}&quot; pptId=&quot;2627&quot;/&gt;&#10;    &lt;slide id=&quot;{41E76068-4E81-4816-A65A-E2D41ED16FA0}&quot; pptId=&quot;2645&quot;/&gt;&#10;    &lt;slide id=&quot;{2A95E07B-BF28-41A1-B145-1C19793FACC4}&quot; pptId=&quot;2629&quot;/&gt;&#10;    &lt;slide id=&quot;{F16DDB06-A5C9-4E65-8102-49F1B74C5854}&quot; pptId=&quot;2624&quot;/&gt;&#10;    &lt;slide id=&quot;{74AC45AF-EF12-4957-B1B0-696FC2C4E913}&quot; pptId=&quot;296&quot;/&gt;&#10;    &lt;slide id=&quot;{505D593D-9F27-4E51-AADB-1ECCCFDCF6DA}&quot; pptId=&quot;2630&quot;/&gt;&#10;    &lt;slide id=&quot;{DBD8437F-1204-4CD5-A86F-645115738E0A}&quot; pptId=&quot;348&quot;/&gt;&#10;    &lt;slide id=&quot;{1350D3FC-D3B1-4CC9-9CB3-C39C2C1E7B4B}&quot; pptId=&quot;2650&quot;/&gt;&#10;    &lt;slide id=&quot;{858F5ED9-3A3B-4A9B-AF12-967F4DC9D5D0}&quot; pptId=&quot;267&quot;/&gt;&#10;    &lt;slide id=&quot;{2CD89EBC-6B6F-419D-881D-80A602F457F4}&quot; pptId=&quot;291&quot;/&gt;&#10;    &lt;slide id=&quot;{75FD2C20-B8CD-44C3-87F4-2ACC0CA4A49A}&quot; pptId=&quot;268&quot;/&gt;&#10;    &lt;slide id=&quot;{0C8F1E1E-8ABC-47A5-A3BA-4C153CA7BB1D}&quot; pptId=&quot;2633&quot;/&gt;&#10;    &lt;slide id=&quot;{B1A7C097-374F-4D16-BF65-2E8C9CDD35A4}&quot; pptId=&quot;2634&quot;/&gt;&#10;    &lt;slide id=&quot;{49DE64CB-52AE-401D-8964-FA219AD5236B}&quot; pptId=&quot;2652&quot;/&gt;&#10;    &lt;slide id=&quot;{F5010B70-6E6E-422D-ABE4-20ABF715C5F5}&quot; pptId=&quot;2646&quot;/&gt;&#10;    &lt;slide id=&quot;{F45A9B3F-F172-489B-B0A1-21832CA3B961}&quot; pptId=&quot;2636&quot;/&gt;&#10;    &lt;slide id=&quot;{5E14FC60-E56F-499C-A2B7-95583F85A174}&quot; pptId=&quot;2639&quot;/&gt;&#10;    &lt;slide id=&quot;{A612A30B-786F-48C2-BB4C-6890832CBF70}&quot; pptId=&quot;273&quot;/&gt;&#10;    &lt;slide id=&quot;{DEEE1379-2E8E-4C4C-A457-565BE6E3E635}&quot; pptId=&quot;2648&quot;/&gt;&#10;    &lt;slide id=&quot;{DE0EB797-E7AA-4A0D-87E0-BA58DFC27D0A}&quot; pptId=&quot;2654&quot;/&gt;&#10;    &lt;slide id=&quot;{D258BFD0-F981-4762-B043-CBAD93F4C188}&quot; pptId=&quot;2655&quot;/&gt;&#10;  &lt;/slides&gt;&#10;&#10;  &lt;narration&gt;&#10;    &lt;audioTracks&gt;&#10;      &lt;audioTrack muted=&quot;false&quot; name=&quot;Audio 1&quot; resource=&quot;84aabcee&quot; slideId=&quot;{3C169DBD-7AD6-4CD1-BD7D-84A98F93BC95}&quot; startTime=&quot;0&quot; stepIndex=&quot;0&quot; volume=&quot;1&quot;&gt;&#10;        &lt;audio channels=&quot;1&quot; format=&quot;s16&quot; sampleRate=&quot;44100&quot;/&gt;&#10;      &lt;/audioTrack&gt;&#10;      &lt;audioTrack muted=&quot;false&quot; name=&quot;Audio 4&quot; resource=&quot;308e8bd9&quot; slideId=&quot;{6BA714EB-9BB0-40CC-BCF2-1A99C01FAF15}&quot; startTime=&quot;0&quot; stepIndex=&quot;0&quot; volume=&quot;1&quot;&gt;&#10;        &lt;audio channels=&quot;1&quot; format=&quot;s16&quot; sampleRate=&quot;44100&quot;/&gt;&#10;      &lt;/audioTrack&gt;&#10;      &lt;audioTrack muted=&quot;false&quot; name=&quot;Audio 5&quot; resource=&quot;ae21945c&quot; slideId=&quot;{1F25FDB4-C046-43FC-8C68-71B3CF3E61C3}&quot; startTime=&quot;0&quot; volume=&quot;1&quot;&gt;&#10;        &lt;audio channels=&quot;1&quot; format=&quot;s16&quot; sampleRate=&quot;44100&quot;/&gt;&#10;      &lt;/audioTrack&gt;&#10;      &lt;audioTrack muted=&quot;false&quot; name=&quot;Audio 6&quot; resource=&quot;2da8e204&quot; slideId=&quot;{4A1B5828-34D6-45AC-8B8C-0BFE217CB4D6}&quot; startTime=&quot;0&quot; volume=&quot;1&quot;&gt;&#10;        &lt;audio channels=&quot;1&quot; format=&quot;s16&quot; sampleRate=&quot;44100&quot;/&gt;&#10;      &lt;/audioTrack&gt;&#10;      &lt;audioTrack muted=&quot;false&quot; name=&quot;Audio 7&quot; resource=&quot;c64a0820&quot; slideId=&quot;{C5CD4D10-17DD-4C16-A912-5BAA76D32C99}&quot; startTime=&quot;0&quot; volume=&quot;1&quot;&gt;&#10;        &lt;audio channels=&quot;1&quot; format=&quot;s16&quot; sampleRate=&quot;44100&quot;/&gt;&#10;      &lt;/audioTrack&gt;&#10;      &lt;audioTrack muted=&quot;false&quot; name=&quot;Audio 8&quot; resource=&quot;5232688c&quot; slideId=&quot;{11024648-1282-4BFA-AAB2-881CB0CF08D6}&quot; startTime=&quot;0&quot; volume=&quot;1&quot;&gt;&#10;        &lt;audio channels=&quot;1&quot; format=&quot;s16&quot; sampleRate=&quot;44100&quot;/&gt;&#10;      &lt;/audioTrack&gt;&#10;      &lt;audioTrack muted=&quot;false&quot; name=&quot;Audio 9&quot; resource=&quot;afe5694e&quot; slideId=&quot;{52CFA4EA-A262-40FB-9DDA-5029FF00D8D5}&quot; startTime=&quot;0&quot; volume=&quot;1&quot;&gt;&#10;        &lt;audio channels=&quot;1&quot; format=&quot;s16&quot; sampleRate=&quot;44100&quot;/&gt;&#10;      &lt;/audioTrack&gt;&#10;      &lt;audioTrack muted=&quot;false&quot; name=&quot;Audio 10&quot; resource=&quot;6d4a17bd&quot; slideId=&quot;{FD5E5FE6-5272-4FD3-B405-643D44DF3696}&quot; startTime=&quot;0&quot; stepIndex=&quot;0&quot; volume=&quot;1&quot;&gt;&#10;        &lt;audio channels=&quot;1&quot; format=&quot;s16&quot; sampleRate=&quot;44100&quot;/&gt;&#10;      &lt;/audioTrack&gt;&#10;      &lt;audioTrack muted=&quot;false&quot; name=&quot;Audio 11&quot; resource=&quot;f29b13a6&quot; slideId=&quot;{EF6036B8-A126-4402-9D10-207F3AF39E01}&quot; startTime=&quot;0&quot; volume=&quot;1&quot;&gt;&#10;        &lt;audio channels=&quot;1&quot; format=&quot;s16&quot; sampleRate=&quot;44100&quot;/&gt;&#10;      &lt;/audioTrack&gt;&#10;      &lt;audioTrack muted=&quot;false&quot; name=&quot;Audio 12&quot; resource=&quot;c9628a8f&quot; slideId=&quot;{3F806020-EABD-419A-B2B7-C86921A93511}&quot; startTime=&quot;0&quot; stepIndex=&quot;0&quot; volume=&quot;1&quot;&gt;&#10;        &lt;audio channels=&quot;1&quot; format=&quot;s16&quot; sampleRate=&quot;44100&quot;/&gt;&#10;      &lt;/audioTrack&gt;&#10;      &lt;audioTrack muted=&quot;false&quot; name=&quot;Audio 13&quot; resource=&quot;e0cfa392&quot; slideId=&quot;{ACF8A53B-401C-4C06-881F-BAB66B8918DA}&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851"/>
  <p:tag name="TIMING" val="|2.226|2.446|6.344|10.97"/>
  <p:tag name="ISPRING_SLIDE_ID_2" val="{52CFA4EA-A262-40FB-9DDA-5029FF00D8D5}"/>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1"/>
  <p:tag name="TIMING" val="|4.863|10.519"/>
  <p:tag name="ISPRING_SLIDE_ID_2" val="{FD5E5FE6-5272-4FD3-B405-643D44DF3696}"/>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1.105"/>
  <p:tag name="ISPRING_SLIDE_ID_2" val="{EF6036B8-A126-4402-9D10-207F3AF39E01}"/>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6265770-1E95-4891-AA27-0A8C04856FEB}"/>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41E76068-4E81-4816-A65A-E2D41ED16FA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0.001|0.5|0.5|0.5"/>
  <p:tag name="ISPRING_SLIDE_ID_2" val="{2A95E07B-BF28-41A1-B145-1C19793FACC4}"/>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F16DDB06-A5C9-4E65-8102-49F1B74C5854}"/>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4AC45AF-EF12-4957-B1B0-696FC2C4E913}"/>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0.001|0.5|0.5"/>
  <p:tag name="ISPRING_SLIDE_ID_2" val="{505D593D-9F27-4E51-AADB-1ECCCFDCF6DA}"/>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5.001"/>
  <p:tag name="TIMING" val="|0.001|1|0.5|0.5|0.5|0.5|0.5|1"/>
  <p:tag name="ISPRING_CUSTOM_TIMING_USED" val="1"/>
  <p:tag name="ISPRING_SLIDE_ID_2" val="{DBD8437F-1204-4CD5-A86F-645115738E0A}"/>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23"/>
  <p:tag name="ISPRING_SLIDE_ID_2" val="{3C169DBD-7AD6-4CD1-BD7D-84A98F93BC95}"/>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0.001|0.5"/>
  <p:tag name="ISPRING_SLIDE_ID_2" val="{1350D3FC-D3B1-4CC9-9CB3-C39C2C1E7B4B}"/>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5.000"/>
  <p:tag name="TIMING" val="|1"/>
  <p:tag name="ISPRING_CUSTOM_TIMING_USED" val="1"/>
  <p:tag name="ISPRING_SLIDE_ID_2" val="{858F5ED9-3A3B-4A9B-AF12-967F4DC9D5D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000"/>
  <p:tag name="TIMING" val="|0.5"/>
  <p:tag name="ISPRING_CUSTOM_TIMING_USED" val="1"/>
  <p:tag name="ISPRING_SLIDE_ID_2" val="{2CD89EBC-6B6F-419D-881D-80A602F457F4}"/>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5FD2C20-B8CD-44C3-87F4-2ACC0CA4A49A}"/>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0.001|0.5"/>
  <p:tag name="ISPRING_SLIDE_ID_2" val="{0C8F1E1E-8ABC-47A5-A3BA-4C153CA7BB1D}"/>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TIMING" val="|0.001|0.5"/>
  <p:tag name="ISPRING_SLIDE_ID_2" val="{B1A7C097-374F-4D16-BF65-2E8C9CDD35A4}"/>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49DE64CB-52AE-401D-8964-FA219AD5236B}"/>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F5010B70-6E6E-422D-ABE4-20ABF715C5F5}"/>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F45A9B3F-F172-489B-B0A1-21832CA3B961}"/>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5E14FC60-E56F-499C-A2B7-95583F85A17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F806020-EABD-419A-B2B7-C86921A93511}"/>
  <p:tag name="GENSWF_ADVANCE_TIME" val="29.096"/>
  <p:tag name="TIMING" val="|5.171"/>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5.000"/>
  <p:tag name="TIMING" val="|1|1|1"/>
  <p:tag name="ISPRING_CUSTOM_TIMING_USED" val="1"/>
  <p:tag name="ISPRING_SLIDE_ID_2" val="{A612A30B-786F-48C2-BB4C-6890832CBF70}"/>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DEEE1379-2E8E-4C4C-A457-565BE6E3E635}"/>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DE0EB797-E7AA-4A0D-87E0-BA58DFC27D0A}"/>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258BFD0-F981-4762-B043-CBAD93F4C18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432"/>
  <p:tag name="ISPRING_SLIDE_ID_2" val="{ACF8A53B-401C-4C06-881F-BAB66B8918DA}"/>
  <p:tag name="TIMING" val="|2.694|24.27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822"/>
  <p:tag name="TIMING" val="|2.562"/>
  <p:tag name="ISPRING_SLIDE_ID_2" val="{6BA714EB-9BB0-40CC-BCF2-1A99C01FAF1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325"/>
  <p:tag name="TIMING" val="|3.491"/>
  <p:tag name="ISPRING_SLIDE_ID_2" val="{1F25FDB4-C046-43FC-8C68-71B3CF3E61C3}"/>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998"/>
  <p:tag name="ISPRING_SLIDE_ID_2" val="{4A1B5828-34D6-45AC-8B8C-0BFE217CB4D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924"/>
  <p:tag name="TIMING" val="|0.226|1.635|11.285|5.265|2.595|4.063"/>
  <p:tag name="ISPRING_SLIDE_ID_2" val="{C5CD4D10-17DD-4C16-A912-5BAA76D32C99}"/>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0.917"/>
  <p:tag name="TIMING" val="|2.141|9.549|3.498|3.252|3.705|5.574|3.688|13.206"/>
  <p:tag name="ISPRING_SLIDE_ID_2" val="{11024648-1282-4BFA-AAB2-881CB0CF08D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3448</TotalTime>
  <Words>1889</Words>
  <Application>Microsoft Office PowerPoint</Application>
  <PresentationFormat>Widescreen</PresentationFormat>
  <Paragraphs>143</Paragraphs>
  <Slides>32</Slides>
  <Notes>32</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32</vt:i4>
      </vt:variant>
    </vt:vector>
  </HeadingPairs>
  <TitlesOfParts>
    <vt:vector size="55" baseType="lpstr">
      <vt:lpstr>inpin heiti</vt:lpstr>
      <vt:lpstr>Quicksand Medium</vt:lpstr>
      <vt:lpstr>等线</vt:lpstr>
      <vt:lpstr>Arial-Rounded</vt:lpstr>
      <vt:lpstr>宋体</vt:lpstr>
      <vt:lpstr>Arial</vt:lpstr>
      <vt:lpstr>Wingdings</vt:lpstr>
      <vt:lpstr>微软雅黑</vt:lpstr>
      <vt:lpstr>Calibri</vt:lpstr>
      <vt:lpstr>Times New Roman</vt:lpstr>
      <vt:lpstr>Calibri Light</vt:lpstr>
      <vt:lpstr>Arial-SGK-TV</vt:lpstr>
      <vt:lpstr>Averta Std CY Bold</vt:lpstr>
      <vt:lpstr>Office Theme</vt:lpstr>
      <vt:lpstr>包图主题2</vt:lpstr>
      <vt:lpstr>1_Office Theme</vt:lpstr>
      <vt:lpstr>Hoạt động</vt:lpstr>
      <vt:lpstr>2_Office Theme</vt:lpstr>
      <vt:lpstr>3_Office Theme</vt:lpstr>
      <vt:lpstr>5_Office Theme</vt:lpstr>
      <vt:lpstr>6_Office Theme</vt:lpstr>
      <vt:lpstr>Photo Editor Photo</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Thanh Tuyen</cp:lastModifiedBy>
  <cp:revision>192</cp:revision>
  <dcterms:created xsi:type="dcterms:W3CDTF">2018-11-27T03:58:53Z</dcterms:created>
  <dcterms:modified xsi:type="dcterms:W3CDTF">2023-03-13T13:10:23Z</dcterms:modified>
</cp:coreProperties>
</file>