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608</Words>
  <Application>Microsoft Office PowerPoint</Application>
  <PresentationFormat>On-screen Show (4:3)</PresentationFormat>
  <Paragraphs>251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53</cp:revision>
  <dcterms:created xsi:type="dcterms:W3CDTF">2020-08-23T01:47:27Z</dcterms:created>
  <dcterms:modified xsi:type="dcterms:W3CDTF">2023-05-06T11:36:18Z</dcterms:modified>
</cp:coreProperties>
</file>