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  <p:sldMasterId id="2147483710" r:id="rId3"/>
    <p:sldMasterId id="2147483722" r:id="rId4"/>
  </p:sldMasterIdLst>
  <p:notesMasterIdLst>
    <p:notesMasterId r:id="rId41"/>
  </p:notesMasterIdLst>
  <p:sldIdLst>
    <p:sldId id="331" r:id="rId5"/>
    <p:sldId id="371" r:id="rId6"/>
    <p:sldId id="380" r:id="rId7"/>
    <p:sldId id="276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78" r:id="rId16"/>
    <p:sldId id="379" r:id="rId17"/>
    <p:sldId id="328" r:id="rId18"/>
    <p:sldId id="375" r:id="rId19"/>
    <p:sldId id="315" r:id="rId20"/>
    <p:sldId id="374" r:id="rId21"/>
    <p:sldId id="329" r:id="rId22"/>
    <p:sldId id="317" r:id="rId23"/>
    <p:sldId id="385" r:id="rId24"/>
    <p:sldId id="382" r:id="rId25"/>
    <p:sldId id="384" r:id="rId26"/>
    <p:sldId id="383" r:id="rId27"/>
    <p:sldId id="387" r:id="rId28"/>
    <p:sldId id="386" r:id="rId29"/>
    <p:sldId id="389" r:id="rId30"/>
    <p:sldId id="373" r:id="rId31"/>
    <p:sldId id="316" r:id="rId32"/>
    <p:sldId id="377" r:id="rId33"/>
    <p:sldId id="376" r:id="rId34"/>
    <p:sldId id="381" r:id="rId35"/>
    <p:sldId id="390" r:id="rId36"/>
    <p:sldId id="396" r:id="rId37"/>
    <p:sldId id="395" r:id="rId38"/>
    <p:sldId id="394" r:id="rId39"/>
    <p:sldId id="397" r:id="rId40"/>
  </p:sldIdLst>
  <p:sldSz cx="9144000" cy="5143500" type="screen16x9"/>
  <p:notesSz cx="6858000" cy="9144000"/>
  <p:embeddedFontLst>
    <p:embeddedFont>
      <p:font typeface="Sport Day" panose="020B060402020202020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</p:embeddedFont>
    <p:embeddedFont>
      <p:font typeface="Tw Cen MT" panose="020B0604020202020204" charset="0"/>
      <p:regular r:id="rId48"/>
      <p:bold r:id="rId49"/>
      <p:italic r:id="rId50"/>
      <p:boldItalic r:id="rId51"/>
    </p:embeddedFont>
    <p:embeddedFont>
      <p:font typeface="Bebas Neue" panose="020B0604020202020204" charset="0"/>
      <p:regular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Nunito ExtraBold" panose="020B0604020202020204" charset="0"/>
      <p:bold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ẢO TRÂN MAI HOÀNG" initials="BTMH" lastIdx="1" clrIdx="0">
    <p:extLst>
      <p:ext uri="{19B8F6BF-5375-455C-9EA6-DF929625EA0E}">
        <p15:presenceInfo xmlns:p15="http://schemas.microsoft.com/office/powerpoint/2012/main" userId="ca00cba244d12f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AF0248-53E0-45F1-B4A6-AF7BCEA34F0D}">
  <a:tblStyle styleId="{80AF0248-53E0-45F1-B4A6-AF7BCEA34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699" autoAdjust="0"/>
  </p:normalViewPr>
  <p:slideViewPr>
    <p:cSldViewPr snapToGrid="0">
      <p:cViewPr varScale="1">
        <p:scale>
          <a:sx n="78" d="100"/>
          <a:sy n="78" d="100"/>
        </p:scale>
        <p:origin x="11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284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74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40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each pupil from each team to look at the phonics words or pictures and say them aloud. The faster pupil with correct answer will get  points for his/her team.</a:t>
            </a: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practice speaking English.</a:t>
            </a: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42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6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eaLnBrk="0" hangingPunct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1 pupil to go to the board and look at the picture, then say aloud which one is missing. </a:t>
            </a:r>
          </a:p>
          <a:p>
            <a:pPr eaLnBrk="0" hangingPunct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 to join in the game.</a:t>
            </a: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6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01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5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70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0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74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>
            <a:extLst>
              <a:ext uri="{FF2B5EF4-FFF2-40B4-BE49-F238E27FC236}">
                <a16:creationId xmlns:a16="http://schemas.microsoft.com/office/drawing/2014/main" xmlns="" id="{8EB79CF4-4BFF-4593-AD85-BBF802FBC9CE}"/>
              </a:ext>
            </a:extLst>
          </p:cNvPr>
          <p:cNvGrpSpPr>
            <a:grpSpLocks/>
          </p:cNvGrpSpPr>
          <p:nvPr/>
        </p:nvGrpSpPr>
        <p:grpSpPr bwMode="auto">
          <a:xfrm>
            <a:off x="0" y="-22623"/>
            <a:ext cx="9067800" cy="3634979"/>
            <a:chOff x="1" y="-30477"/>
            <a:chExt cx="9067799" cy="4526277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xmlns="" id="{678776C9-6767-4CAB-8170-A32FE6CB3C6D}"/>
                </a:ext>
              </a:extLst>
            </p:cNvPr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>
              <a:extLst>
                <a:ext uri="{FF2B5EF4-FFF2-40B4-BE49-F238E27FC236}">
                  <a16:creationId xmlns:a16="http://schemas.microsoft.com/office/drawing/2014/main" xmlns="" id="{BC22C677-02CA-4D94-9E92-F3CF0E70BC5C}"/>
                </a:ext>
              </a:extLst>
            </p:cNvPr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xmlns="" id="{095B240F-D2F0-47CF-9BC9-33A0D4A2F216}"/>
                </a:ext>
              </a:extLst>
            </p:cNvPr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xmlns="" id="{151504FD-5FAA-4D40-9168-7E90B4AD469F}"/>
                </a:ext>
              </a:extLst>
            </p:cNvPr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xmlns="" id="{729A8F3C-8E91-4084-9104-B4775AD74C72}"/>
                </a:ext>
              </a:extLst>
            </p:cNvPr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xmlns="" id="{1381F882-CE20-428A-91DB-8C230C58CBB3}"/>
                </a:ext>
              </a:extLst>
            </p:cNvPr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xmlns="" id="{E45EA04C-FC58-40C5-B996-CCDA75442989}"/>
                </a:ext>
              </a:extLst>
            </p:cNvPr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xmlns="" id="{374AA058-6A87-4D41-B2FD-5B9D08AB5780}"/>
                </a:ext>
              </a:extLst>
            </p:cNvPr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xmlns="" id="{0E5216E9-D7FB-4865-AF89-14F07EBBCE36}"/>
                </a:ext>
              </a:extLst>
            </p:cNvPr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>
              <a:extLst>
                <a:ext uri="{FF2B5EF4-FFF2-40B4-BE49-F238E27FC236}">
                  <a16:creationId xmlns:a16="http://schemas.microsoft.com/office/drawing/2014/main" xmlns="" id="{6B5456CD-8F0A-4452-8091-D2612CD1B7F0}"/>
                </a:ext>
              </a:extLst>
            </p:cNvPr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xmlns="" id="{88F0BF61-05F6-4B44-868B-AE4AEE1F90FE}"/>
                </a:ext>
              </a:extLst>
            </p:cNvPr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xmlns="" id="{759F241D-3F6E-4207-8795-77CB747296AB}"/>
                </a:ext>
              </a:extLst>
            </p:cNvPr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xmlns="" id="{A5F882C8-4641-4810-8499-907BB6845828}"/>
                </a:ext>
              </a:extLst>
            </p:cNvPr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xmlns="" id="{13411D59-8E62-46E3-818C-E5026E74B111}"/>
                </a:ext>
              </a:extLst>
            </p:cNvPr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xmlns="" id="{5B55704F-D1EE-4F83-A300-7C2C34572ACE}"/>
                </a:ext>
              </a:extLst>
            </p:cNvPr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xmlns="" id="{14ED02DE-D372-4C3A-A9E5-DF95A791BB00}"/>
                </a:ext>
              </a:extLst>
            </p:cNvPr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xmlns="" id="{E158B822-DE24-455C-9BE6-AA175346DA18}"/>
                </a:ext>
              </a:extLst>
            </p:cNvPr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>
              <a:extLst>
                <a:ext uri="{FF2B5EF4-FFF2-40B4-BE49-F238E27FC236}">
                  <a16:creationId xmlns:a16="http://schemas.microsoft.com/office/drawing/2014/main" xmlns="" id="{E5EF825D-2AB1-49B4-A723-4358C4A1E940}"/>
                </a:ext>
              </a:extLst>
            </p:cNvPr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>
              <a:extLst>
                <a:ext uri="{FF2B5EF4-FFF2-40B4-BE49-F238E27FC236}">
                  <a16:creationId xmlns:a16="http://schemas.microsoft.com/office/drawing/2014/main" xmlns="" id="{CB870DE7-A79A-43E4-8893-38FF0875FC1E}"/>
                </a:ext>
              </a:extLst>
            </p:cNvPr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>
              <a:extLst>
                <a:ext uri="{FF2B5EF4-FFF2-40B4-BE49-F238E27FC236}">
                  <a16:creationId xmlns:a16="http://schemas.microsoft.com/office/drawing/2014/main" xmlns="" id="{BDD2E333-96C4-4A07-B5CD-FE0CA07DF5BB}"/>
                </a:ext>
              </a:extLst>
            </p:cNvPr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>
              <a:extLst>
                <a:ext uri="{FF2B5EF4-FFF2-40B4-BE49-F238E27FC236}">
                  <a16:creationId xmlns:a16="http://schemas.microsoft.com/office/drawing/2014/main" xmlns="" id="{7B64C247-3900-45D5-997A-9FF24B655B1A}"/>
                </a:ext>
              </a:extLst>
            </p:cNvPr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>
              <a:extLst>
                <a:ext uri="{FF2B5EF4-FFF2-40B4-BE49-F238E27FC236}">
                  <a16:creationId xmlns:a16="http://schemas.microsoft.com/office/drawing/2014/main" xmlns="" id="{29C51861-5E85-43F8-A459-7FE36350D8DD}"/>
                </a:ext>
              </a:extLst>
            </p:cNvPr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>
              <a:extLst>
                <a:ext uri="{FF2B5EF4-FFF2-40B4-BE49-F238E27FC236}">
                  <a16:creationId xmlns:a16="http://schemas.microsoft.com/office/drawing/2014/main" xmlns="" id="{8494856E-BC7C-46B0-B1F1-CADE9B7946D1}"/>
                </a:ext>
              </a:extLst>
            </p:cNvPr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>
              <a:extLst>
                <a:ext uri="{FF2B5EF4-FFF2-40B4-BE49-F238E27FC236}">
                  <a16:creationId xmlns:a16="http://schemas.microsoft.com/office/drawing/2014/main" xmlns="" id="{54DEC06E-806C-4FC6-A982-2D6208F1C2FD}"/>
                </a:ext>
              </a:extLst>
            </p:cNvPr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>
              <a:extLst>
                <a:ext uri="{FF2B5EF4-FFF2-40B4-BE49-F238E27FC236}">
                  <a16:creationId xmlns:a16="http://schemas.microsoft.com/office/drawing/2014/main" xmlns="" id="{27A81531-AD07-4DBB-BA42-6DDBA67D0338}"/>
                </a:ext>
              </a:extLst>
            </p:cNvPr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>
              <a:extLst>
                <a:ext uri="{FF2B5EF4-FFF2-40B4-BE49-F238E27FC236}">
                  <a16:creationId xmlns:a16="http://schemas.microsoft.com/office/drawing/2014/main" xmlns="" id="{57732833-9880-464E-B4F1-29EC347963D8}"/>
                </a:ext>
              </a:extLst>
            </p:cNvPr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xmlns="" id="{C93C137A-4716-43A2-A7F3-498D4756C8DC}"/>
                </a:ext>
              </a:extLst>
            </p:cNvPr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xmlns="" id="{1FAF4494-C4A6-40C6-A338-46EC57D9A57A}"/>
                </a:ext>
              </a:extLst>
            </p:cNvPr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xmlns="" id="{70D69BCB-1E72-4AB8-A5DE-1C40D86E2978}"/>
                </a:ext>
              </a:extLst>
            </p:cNvPr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xmlns="" id="{7916FFEC-9B39-4D07-9DDD-EDD6411FA1F6}"/>
                </a:ext>
              </a:extLst>
            </p:cNvPr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xmlns="" id="{C5FE5E6E-1904-4AF6-8E68-5207C007C3D8}"/>
                </a:ext>
              </a:extLst>
            </p:cNvPr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xmlns="" id="{0979AE91-12C8-428B-91F8-7E93E5C0EE3D}"/>
                </a:ext>
              </a:extLst>
            </p:cNvPr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xmlns="" id="{DD5FAEDE-599C-46A5-B3B0-09AF0D832795}"/>
                </a:ext>
              </a:extLst>
            </p:cNvPr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xmlns="" id="{C5E511FE-1438-47F7-906E-E071E9578DB0}"/>
                </a:ext>
              </a:extLst>
            </p:cNvPr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xmlns="" id="{9B10AB0C-6BB6-417D-9B78-2FFA3F84B8B7}"/>
                </a:ext>
              </a:extLst>
            </p:cNvPr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xmlns="" id="{19B249F2-5F61-4F2D-9CBA-2786634B5671}"/>
                </a:ext>
              </a:extLst>
            </p:cNvPr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xmlns="" id="{E7C917E8-B9DB-4427-BE1B-CCE6A71048D5}"/>
                </a:ext>
              </a:extLst>
            </p:cNvPr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xmlns="" id="{FA4005C3-9E6A-456A-A0B9-4628C2B1C299}"/>
                </a:ext>
              </a:extLst>
            </p:cNvPr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xmlns="" id="{2FC8ABFC-39E5-4021-A626-B3D5BEFDF077}"/>
                </a:ext>
              </a:extLst>
            </p:cNvPr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xmlns="" id="{BB3ED6CA-06F2-4B64-BCC1-C751F54A52DF}"/>
                </a:ext>
              </a:extLst>
            </p:cNvPr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xmlns="" id="{4020E1D0-A9E2-43FD-B923-A85D7EB192EC}"/>
                </a:ext>
              </a:extLst>
            </p:cNvPr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xmlns="" id="{009229EA-9A71-4F11-9124-8172945173AA}"/>
                </a:ext>
              </a:extLst>
            </p:cNvPr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xmlns="" id="{5C097442-D91E-4A16-BBC7-AF921EE62540}"/>
                </a:ext>
              </a:extLst>
            </p:cNvPr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xmlns="" id="{91AB6506-4EF6-4BBB-AC0E-78194630296D}"/>
                </a:ext>
              </a:extLst>
            </p:cNvPr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xmlns="" id="{65CB10B8-38E0-4DF1-AA0B-98E845163795}"/>
                </a:ext>
              </a:extLst>
            </p:cNvPr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xmlns="" id="{00238C34-B9CC-4CB8-A9CC-036751EABBA9}"/>
                </a:ext>
              </a:extLst>
            </p:cNvPr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xmlns="" id="{7A1588F0-2662-4CD8-9858-E055893C3FF7}"/>
                </a:ext>
              </a:extLst>
            </p:cNvPr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xmlns="" id="{E0190DE0-A5E7-4C53-88CD-FFCFE1B18887}"/>
                </a:ext>
              </a:extLst>
            </p:cNvPr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xmlns="" id="{33E17699-91AD-4610-BDD7-EDBEA8C5DD55}"/>
                </a:ext>
              </a:extLst>
            </p:cNvPr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xmlns="" id="{0C719977-F46B-43B2-9183-1115BF34CDC5}"/>
                </a:ext>
              </a:extLst>
            </p:cNvPr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xmlns="" id="{24C9A58C-8B12-4251-860A-C0819E437BF1}"/>
                </a:ext>
              </a:extLst>
            </p:cNvPr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xmlns="" id="{08325F3B-887B-423D-89F9-5A1CA6439632}"/>
                </a:ext>
              </a:extLst>
            </p:cNvPr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xmlns="" id="{CE6CF26F-79DF-4FD4-94B7-75DEC588C12B}"/>
                </a:ext>
              </a:extLst>
            </p:cNvPr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xmlns="" id="{4474F2D6-A06C-4B81-86F3-EF7DE963DD94}"/>
                </a:ext>
              </a:extLst>
            </p:cNvPr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xmlns="" id="{91C2CE74-1988-4642-9883-79211E855C64}"/>
                </a:ext>
              </a:extLst>
            </p:cNvPr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xmlns="" id="{DBF29522-BC96-42D5-BD22-5E4254CAA43C}"/>
                </a:ext>
              </a:extLst>
            </p:cNvPr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xmlns="" id="{34FDE09B-FF56-4FBC-AC0C-339B9209649C}"/>
                </a:ext>
              </a:extLst>
            </p:cNvPr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xmlns="" id="{EC691390-B24B-499C-B3E4-2BD623FA6F30}"/>
                </a:ext>
              </a:extLst>
            </p:cNvPr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xmlns="" id="{02341701-2B70-4E83-AAF2-B7B8E47F6533}"/>
                </a:ext>
              </a:extLst>
            </p:cNvPr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xmlns="" id="{F2FCCB18-9173-4C42-8589-A00D206E8031}"/>
                </a:ext>
              </a:extLst>
            </p:cNvPr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xmlns="" id="{6531DFF3-9596-460A-81E2-3B15CF72AD30}"/>
                </a:ext>
              </a:extLst>
            </p:cNvPr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xmlns="" id="{DF933154-03A0-4B9E-8FC5-A8978AEFAB62}"/>
                </a:ext>
              </a:extLst>
            </p:cNvPr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xmlns="" id="{13BC4656-1A06-4083-9E61-5D207FA1EA4D}"/>
                </a:ext>
              </a:extLst>
            </p:cNvPr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xmlns="" id="{145FD9AE-232A-4409-9FB5-7756CBD6DD44}"/>
                </a:ext>
              </a:extLst>
            </p:cNvPr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xmlns="" id="{4E38B0E4-D938-4E81-972F-B31E19CA0A48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xmlns="" id="{ACFFC6A5-9C53-4063-A5DC-53A0BA40F1AA}"/>
                </a:ext>
              </a:extLst>
            </p:cNvPr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xmlns="" id="{23A24FE7-D152-4C7E-9512-C5B8727B314F}"/>
                </a:ext>
              </a:extLst>
            </p:cNvPr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xmlns="" id="{6496B69D-9A9D-477E-AF32-53916EA7900C}"/>
                </a:ext>
              </a:extLst>
            </p:cNvPr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xmlns="" id="{2C331C55-139F-4FAB-8930-677B836F87CB}"/>
                </a:ext>
              </a:extLst>
            </p:cNvPr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xmlns="" id="{2D270A8F-517A-4FD8-AB17-3D84CB4CF9BC}"/>
                </a:ext>
              </a:extLst>
            </p:cNvPr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xmlns="" id="{88E8C4B5-2B9D-4935-855E-9C514B1A6337}"/>
                </a:ext>
              </a:extLst>
            </p:cNvPr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>
              <a:extLst>
                <a:ext uri="{FF2B5EF4-FFF2-40B4-BE49-F238E27FC236}">
                  <a16:creationId xmlns:a16="http://schemas.microsoft.com/office/drawing/2014/main" xmlns="" id="{44B817D4-F214-4DD6-9A63-24DBDF0C6CE2}"/>
                </a:ext>
              </a:extLst>
            </p:cNvPr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>
              <a:extLst>
                <a:ext uri="{FF2B5EF4-FFF2-40B4-BE49-F238E27FC236}">
                  <a16:creationId xmlns:a16="http://schemas.microsoft.com/office/drawing/2014/main" xmlns="" id="{C7B984A5-0275-469D-A8BF-0F61DD67B586}"/>
                </a:ext>
              </a:extLst>
            </p:cNvPr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>
              <a:extLst>
                <a:ext uri="{FF2B5EF4-FFF2-40B4-BE49-F238E27FC236}">
                  <a16:creationId xmlns:a16="http://schemas.microsoft.com/office/drawing/2014/main" xmlns="" id="{2C5E7F31-8A3A-40B7-9D7C-F2FBBE40C210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>
              <a:extLst>
                <a:ext uri="{FF2B5EF4-FFF2-40B4-BE49-F238E27FC236}">
                  <a16:creationId xmlns:a16="http://schemas.microsoft.com/office/drawing/2014/main" xmlns="" id="{91EA174B-8C9B-46CD-A652-D3A2B6B73EB9}"/>
                </a:ext>
              </a:extLst>
            </p:cNvPr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>
              <a:extLst>
                <a:ext uri="{FF2B5EF4-FFF2-40B4-BE49-F238E27FC236}">
                  <a16:creationId xmlns:a16="http://schemas.microsoft.com/office/drawing/2014/main" xmlns="" id="{C5923FE4-5CE9-4080-A693-958CA4BC8FA8}"/>
                </a:ext>
              </a:extLst>
            </p:cNvPr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>
              <a:extLst>
                <a:ext uri="{FF2B5EF4-FFF2-40B4-BE49-F238E27FC236}">
                  <a16:creationId xmlns:a16="http://schemas.microsoft.com/office/drawing/2014/main" xmlns="" id="{AC6FB50A-9953-4A35-AE4A-4680F9B35737}"/>
                </a:ext>
              </a:extLst>
            </p:cNvPr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>
              <a:extLst>
                <a:ext uri="{FF2B5EF4-FFF2-40B4-BE49-F238E27FC236}">
                  <a16:creationId xmlns:a16="http://schemas.microsoft.com/office/drawing/2014/main" xmlns="" id="{F65BEB78-5986-4BC7-A6EC-4E45A22CF6BC}"/>
                </a:ext>
              </a:extLst>
            </p:cNvPr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>
              <a:extLst>
                <a:ext uri="{FF2B5EF4-FFF2-40B4-BE49-F238E27FC236}">
                  <a16:creationId xmlns:a16="http://schemas.microsoft.com/office/drawing/2014/main" xmlns="" id="{661040FC-3A63-48BB-87F7-CC9AC3AEE5D0}"/>
                </a:ext>
              </a:extLst>
            </p:cNvPr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>
              <a:extLst>
                <a:ext uri="{FF2B5EF4-FFF2-40B4-BE49-F238E27FC236}">
                  <a16:creationId xmlns:a16="http://schemas.microsoft.com/office/drawing/2014/main" xmlns="" id="{2CB446F8-E41A-407B-AAC0-8CE0517831E3}"/>
                </a:ext>
              </a:extLst>
            </p:cNvPr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>
              <a:extLst>
                <a:ext uri="{FF2B5EF4-FFF2-40B4-BE49-F238E27FC236}">
                  <a16:creationId xmlns:a16="http://schemas.microsoft.com/office/drawing/2014/main" xmlns="" id="{CD00E291-2E9A-49D6-A22C-7E826A2C3AD6}"/>
                </a:ext>
              </a:extLst>
            </p:cNvPr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>
              <a:extLst>
                <a:ext uri="{FF2B5EF4-FFF2-40B4-BE49-F238E27FC236}">
                  <a16:creationId xmlns:a16="http://schemas.microsoft.com/office/drawing/2014/main" xmlns="" id="{96D6B98B-4948-4B1A-9613-9A5C9012C868}"/>
                </a:ext>
              </a:extLst>
            </p:cNvPr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>
              <a:extLst>
                <a:ext uri="{FF2B5EF4-FFF2-40B4-BE49-F238E27FC236}">
                  <a16:creationId xmlns:a16="http://schemas.microsoft.com/office/drawing/2014/main" xmlns="" id="{B532AC9A-2748-49AE-B50C-1745797650FB}"/>
                </a:ext>
              </a:extLst>
            </p:cNvPr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>
            <a:extLst>
              <a:ext uri="{FF2B5EF4-FFF2-40B4-BE49-F238E27FC236}">
                <a16:creationId xmlns:a16="http://schemas.microsoft.com/office/drawing/2014/main" xmlns="" id="{B9A6C20A-97A5-4DAD-AB8C-4F460277F5B7}"/>
              </a:ext>
            </a:extLst>
          </p:cNvPr>
          <p:cNvSpPr/>
          <p:nvPr/>
        </p:nvSpPr>
        <p:spPr>
          <a:xfrm>
            <a:off x="0" y="3233738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89" name="Straight Connector 95">
            <a:extLst>
              <a:ext uri="{FF2B5EF4-FFF2-40B4-BE49-F238E27FC236}">
                <a16:creationId xmlns:a16="http://schemas.microsoft.com/office/drawing/2014/main" xmlns="" id="{ECE14210-4694-4A61-B067-8CE999095D65}"/>
              </a:ext>
            </a:extLst>
          </p:cNvPr>
          <p:cNvCxnSpPr/>
          <p:nvPr/>
        </p:nvCxnSpPr>
        <p:spPr>
          <a:xfrm>
            <a:off x="0" y="3290888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>
            <a:extLst>
              <a:ext uri="{FF2B5EF4-FFF2-40B4-BE49-F238E27FC236}">
                <a16:creationId xmlns:a16="http://schemas.microsoft.com/office/drawing/2014/main" xmlns="" id="{5D4F3D00-A1E4-464A-8E6C-F6FC2FAF2833}"/>
              </a:ext>
            </a:extLst>
          </p:cNvPr>
          <p:cNvCxnSpPr/>
          <p:nvPr/>
        </p:nvCxnSpPr>
        <p:spPr>
          <a:xfrm>
            <a:off x="0" y="4604148"/>
            <a:ext cx="9144000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1" name="Date Placeholder 1">
            <a:extLst>
              <a:ext uri="{FF2B5EF4-FFF2-40B4-BE49-F238E27FC236}">
                <a16:creationId xmlns:a16="http://schemas.microsoft.com/office/drawing/2014/main" xmlns="" id="{50611995-22F5-43E7-81D3-3DBF98EB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" name="Footer Placeholder 90">
            <a:extLst>
              <a:ext uri="{FF2B5EF4-FFF2-40B4-BE49-F238E27FC236}">
                <a16:creationId xmlns:a16="http://schemas.microsoft.com/office/drawing/2014/main" xmlns="" id="{304944BB-656B-4324-B552-DA2120ED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3" name="Slide Number Placeholder 91">
            <a:extLst>
              <a:ext uri="{FF2B5EF4-FFF2-40B4-BE49-F238E27FC236}">
                <a16:creationId xmlns:a16="http://schemas.microsoft.com/office/drawing/2014/main" xmlns="" id="{FA6D97E5-09BF-4DFE-8384-64A2F236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95645-7281-4C25-8069-17776D1057D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81052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6739B1C-ADAC-4550-BBCE-8A9C0A2C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2EE0D9F-EBD4-4B63-A923-8C778741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2E22778-6FAE-42E5-9A56-BE65D6AC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CBDDD-8214-4863-B5B4-D0010BA32D4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192410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62DA756-A992-4E8B-9F32-4A034E93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A292A5B-09E3-4265-BE86-4C8C967D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1FC0BC7-016D-4B33-9793-68A59AA4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11958-1713-4207-BC70-D6A740450F5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914297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962FB5D-AEF4-4D17-8289-A34FB672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65497548-3328-4C00-9B2E-7111A7C1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DF7671E-DA49-4991-85E5-7C25329F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4A577-AA9D-460C-8234-F05CE52E4F1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2542122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0F5F4B2-0BDE-4804-87F2-A42E9D0B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1A24048-7516-40A6-B7A6-D489A9AA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A5A7E8-425A-41DB-92DA-5971AA63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B09C7-C33F-4559-9639-45C3ADA0261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1463194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>
            <a:extLst>
              <a:ext uri="{FF2B5EF4-FFF2-40B4-BE49-F238E27FC236}">
                <a16:creationId xmlns:a16="http://schemas.microsoft.com/office/drawing/2014/main" xmlns="" id="{AF39ECC9-B00A-4B54-A7A4-3D46EF3AAD5F}"/>
              </a:ext>
            </a:extLst>
          </p:cNvPr>
          <p:cNvSpPr/>
          <p:nvPr/>
        </p:nvSpPr>
        <p:spPr>
          <a:xfrm>
            <a:off x="0" y="1172766"/>
            <a:ext cx="2762250" cy="24848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xmlns="" id="{73612891-349A-488D-BF74-FA6E88233D42}"/>
              </a:ext>
            </a:extLst>
          </p:cNvPr>
          <p:cNvCxnSpPr/>
          <p:nvPr/>
        </p:nvCxnSpPr>
        <p:spPr>
          <a:xfrm rot="5400000">
            <a:off x="1505149" y="2416374"/>
            <a:ext cx="226337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xmlns="" id="{3297219C-0059-4CCE-9624-4F03CFD8ED5A}"/>
              </a:ext>
            </a:extLst>
          </p:cNvPr>
          <p:cNvCxnSpPr/>
          <p:nvPr/>
        </p:nvCxnSpPr>
        <p:spPr>
          <a:xfrm>
            <a:off x="1" y="1284685"/>
            <a:ext cx="2651125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xmlns="" id="{FD8FAAF7-425C-40CB-9400-F8484797152B}"/>
              </a:ext>
            </a:extLst>
          </p:cNvPr>
          <p:cNvCxnSpPr/>
          <p:nvPr/>
        </p:nvCxnSpPr>
        <p:spPr>
          <a:xfrm>
            <a:off x="1" y="3550444"/>
            <a:ext cx="2651125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tabLst>
                <a:tab pos="2872979" algn="l"/>
              </a:tabLst>
              <a:defRPr lang="en-US" sz="1950" b="1" kern="1200" cap="none" spc="15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497570FB-797F-461E-B34C-26A998D7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CCB6FA0B-A0AF-4E64-AA3B-CD75123C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B89465D4-6E6D-48BA-B210-082B8E39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C016C-CCA5-4254-A0B1-275F176668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995661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xmlns="" id="{11582E77-9502-43D0-AFE8-035F1835E5D6}"/>
              </a:ext>
            </a:extLst>
          </p:cNvPr>
          <p:cNvSpPr/>
          <p:nvPr/>
        </p:nvSpPr>
        <p:spPr>
          <a:xfrm>
            <a:off x="0" y="1172766"/>
            <a:ext cx="2762250" cy="24848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xmlns="" id="{6A8ED150-367C-4032-99E8-6CD7AE8F3F3F}"/>
              </a:ext>
            </a:extLst>
          </p:cNvPr>
          <p:cNvCxnSpPr/>
          <p:nvPr/>
        </p:nvCxnSpPr>
        <p:spPr>
          <a:xfrm rot="5400000">
            <a:off x="1505149" y="2416374"/>
            <a:ext cx="226337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>
            <a:extLst>
              <a:ext uri="{FF2B5EF4-FFF2-40B4-BE49-F238E27FC236}">
                <a16:creationId xmlns:a16="http://schemas.microsoft.com/office/drawing/2014/main" xmlns="" id="{94C1AF95-7F57-4F8A-86CD-68B7A6AAE9D1}"/>
              </a:ext>
            </a:extLst>
          </p:cNvPr>
          <p:cNvCxnSpPr/>
          <p:nvPr/>
        </p:nvCxnSpPr>
        <p:spPr>
          <a:xfrm>
            <a:off x="1" y="1284685"/>
            <a:ext cx="2651125" cy="119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>
            <a:extLst>
              <a:ext uri="{FF2B5EF4-FFF2-40B4-BE49-F238E27FC236}">
                <a16:creationId xmlns:a16="http://schemas.microsoft.com/office/drawing/2014/main" xmlns="" id="{7A31B6D1-2746-47BA-BD06-402397319826}"/>
              </a:ext>
            </a:extLst>
          </p:cNvPr>
          <p:cNvCxnSpPr/>
          <p:nvPr/>
        </p:nvCxnSpPr>
        <p:spPr>
          <a:xfrm>
            <a:off x="1" y="3550444"/>
            <a:ext cx="2651125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/>
          <a:lstStyle>
            <a:lvl1pPr algn="l">
              <a:defRPr sz="1950" b="1" cap="none" spc="15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873EFDEB-5857-4590-A662-A9D84AEA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F012E09D-3634-4C5E-BD97-EDBAFB67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A71D3AFA-DA7A-4E5A-8889-FEA878D7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C5A8F-4F3A-4CAA-AD23-71FF29D75A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283936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B6707D-8652-4F05-99F5-B91AF912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BF0E0D-036D-4CDE-9D10-DD38B27B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FD7B1-3250-4BF7-923F-564CB9B9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5AAE3-2A9C-4988-BBE6-1F23EC0C715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9982212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7FA83E-45A3-4341-9057-91489FB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133393-B9C7-45DB-8EFA-EC041CEB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64318A-A762-415B-8294-590B1517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625CC-E7D9-499F-9ECF-B1019A0D328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0010477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7F47922A-A4DB-4899-A2B8-3329E7E6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DCF1-EE02-483F-AC83-0D09014E5288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00CDD58C-C11A-4EAF-B0DC-0AAEF385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8007055-B26E-45B1-B360-A4204F80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A3C5B-4755-4E65-906D-E2439A2B3FF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653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0E4961CC-D935-4440-8A24-D65494B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0292-36B6-4114-90E7-4A4556951662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9426B27A-1C2A-4095-8A7E-0A780EA8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4346329D-9511-48B9-925B-4722583F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E6C75-0AAB-4BCB-B3CB-01AC708246A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9988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67EE1856-4317-44FD-A576-B49205AD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4C9C-1E2E-4A21-AF4E-135CCDD9C47D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2E79B71-2E43-4229-9CAC-E90B6B67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CB073DD-9820-4ED8-B2CB-C672B198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2E35F-1E1B-4A44-87F3-10041BAE3A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66792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B2F26608-F2C8-4FFA-B7A5-847CEE2E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C0AC0-2F3A-4305-8A1A-FA0A433598C8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5949B339-6A5D-4095-AB18-3CA85827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87C47E81-0B4F-475B-A20C-AA3DFDF1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7D5B9-BB3E-4BD8-A99B-9ED96F91999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698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5D8B07F6-01D4-4F62-898E-AB56253F1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3C52-5D38-4612-8FC3-031D980534EB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9D2933DE-7ACC-476B-9F10-CF29D20C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5A0B9433-C167-4109-AF58-276A53AF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21C56-1885-4815-BD47-4177F74E85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914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BD3D5E3B-CDAC-417C-90CD-BC0D200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9D8C-0161-4EF5-81EA-454F82B2C129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91D77C34-A8B8-495F-84FC-F90D61F8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5EE7D414-2753-4CCF-ACFA-71259247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5D38F-9A51-48B9-801D-452C56BD3F2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90976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314E9CB1-5565-4BD2-9959-96BC9EFE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8EE4-9DB0-4F70-A1F3-FE811A904013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90A4F476-1F11-4EC7-B8CE-B723DEA1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B44902C3-6E8C-457B-8926-E9AEABDD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A0452-7910-4816-8BD2-06166736C50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8246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273C523D-115D-4326-9657-FC3A564B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B2C-1FBE-41B4-B5C6-F897916275DC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BCA53176-08AA-4D85-A478-5C858517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187C5D7A-68E0-4C6E-A8C0-4E493BE3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4EE34-BD7A-40CE-AF1C-862DFA316F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5893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5AAC39EA-5D48-41B1-8685-6FD91BDE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47A6-3689-4A9E-861E-323B75418558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1F46CE36-02CB-4B19-8E4B-4ADA8FB1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DA38997-D26F-4CEB-A7B7-28F08BCF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15D8E-2800-427F-86FD-5DCF9C4287D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3906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CE65D2-83CE-46A3-A443-5CA9224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5797-3AF1-4492-8E23-CD0F5B68620B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A2C85E8F-6D19-4F54-8F44-17C21B78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D332C6B-78CC-41C4-97A3-68DC7628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8B72E-5DC9-43A2-B138-C0750A8C82D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18530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2CADDD74-621B-49B0-AC97-87A12384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1C0A3-349A-4994-BE7F-67BB2D391532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F0F9CD69-043C-4D4A-BE7C-4E404583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B303747-5298-4EF4-9879-50A900CE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78C54-B56D-47B3-8C9E-30E812134A3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8745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42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4767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1"/>
          </p:nvPr>
        </p:nvSpPr>
        <p:spPr>
          <a:xfrm>
            <a:off x="715100" y="3206200"/>
            <a:ext cx="43548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32" name="Google Shape;232;p1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99225" y="1433200"/>
            <a:ext cx="37965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828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649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56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58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8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>
            <a:extLst>
              <a:ext uri="{FF2B5EF4-FFF2-40B4-BE49-F238E27FC236}">
                <a16:creationId xmlns:a16="http://schemas.microsoft.com/office/drawing/2014/main" xmlns="" id="{B2C90855-CA07-42C7-836D-DA2BCC9F8B71}"/>
              </a:ext>
            </a:extLst>
          </p:cNvPr>
          <p:cNvGrpSpPr>
            <a:grpSpLocks/>
          </p:cNvGrpSpPr>
          <p:nvPr/>
        </p:nvGrpSpPr>
        <p:grpSpPr bwMode="auto">
          <a:xfrm>
            <a:off x="0" y="-22622"/>
            <a:ext cx="9067800" cy="5167313"/>
            <a:chOff x="0" y="-30477"/>
            <a:chExt cx="9067800" cy="6889273"/>
          </a:xfrm>
        </p:grpSpPr>
        <p:cxnSp>
          <p:nvCxnSpPr>
            <p:cNvPr id="5" name="Straight Connector 109">
              <a:extLst>
                <a:ext uri="{FF2B5EF4-FFF2-40B4-BE49-F238E27FC236}">
                  <a16:creationId xmlns:a16="http://schemas.microsoft.com/office/drawing/2014/main" xmlns="" id="{0EE59FF5-7B3C-40E6-B355-4B621E5AB2E5}"/>
                </a:ext>
              </a:extLst>
            </p:cNvPr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>
              <a:extLst>
                <a:ext uri="{FF2B5EF4-FFF2-40B4-BE49-F238E27FC236}">
                  <a16:creationId xmlns:a16="http://schemas.microsoft.com/office/drawing/2014/main" xmlns="" id="{F1C31227-9520-41CA-A34E-6DD1EA5BCC31}"/>
                </a:ext>
              </a:extLst>
            </p:cNvPr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>
              <a:extLst>
                <a:ext uri="{FF2B5EF4-FFF2-40B4-BE49-F238E27FC236}">
                  <a16:creationId xmlns:a16="http://schemas.microsoft.com/office/drawing/2014/main" xmlns="" id="{C34EEB97-E5EC-452F-99F3-C5C6AC84AD12}"/>
                </a:ext>
              </a:extLst>
            </p:cNvPr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>
              <a:extLst>
                <a:ext uri="{FF2B5EF4-FFF2-40B4-BE49-F238E27FC236}">
                  <a16:creationId xmlns:a16="http://schemas.microsoft.com/office/drawing/2014/main" xmlns="" id="{E45F6D74-C59B-4590-BE11-EEFA776317F9}"/>
                </a:ext>
              </a:extLst>
            </p:cNvPr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>
              <a:extLst>
                <a:ext uri="{FF2B5EF4-FFF2-40B4-BE49-F238E27FC236}">
                  <a16:creationId xmlns:a16="http://schemas.microsoft.com/office/drawing/2014/main" xmlns="" id="{DB38BCD3-8D5D-4CB5-A02A-8930FF6FF1EA}"/>
                </a:ext>
              </a:extLst>
            </p:cNvPr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>
              <a:extLst>
                <a:ext uri="{FF2B5EF4-FFF2-40B4-BE49-F238E27FC236}">
                  <a16:creationId xmlns:a16="http://schemas.microsoft.com/office/drawing/2014/main" xmlns="" id="{EC0B75DE-E798-4686-B2D3-5C602BBF7120}"/>
                </a:ext>
              </a:extLst>
            </p:cNvPr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>
              <a:extLst>
                <a:ext uri="{FF2B5EF4-FFF2-40B4-BE49-F238E27FC236}">
                  <a16:creationId xmlns:a16="http://schemas.microsoft.com/office/drawing/2014/main" xmlns="" id="{6DF9E5DC-A0E3-4406-864C-E193F5776AB0}"/>
                </a:ext>
              </a:extLst>
            </p:cNvPr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>
              <a:extLst>
                <a:ext uri="{FF2B5EF4-FFF2-40B4-BE49-F238E27FC236}">
                  <a16:creationId xmlns:a16="http://schemas.microsoft.com/office/drawing/2014/main" xmlns="" id="{7B440DFE-B254-4FB8-B8B6-109CDD331211}"/>
                </a:ext>
              </a:extLst>
            </p:cNvPr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>
              <a:extLst>
                <a:ext uri="{FF2B5EF4-FFF2-40B4-BE49-F238E27FC236}">
                  <a16:creationId xmlns:a16="http://schemas.microsoft.com/office/drawing/2014/main" xmlns="" id="{41E0A35B-8636-474A-809F-D1F3677E26EC}"/>
                </a:ext>
              </a:extLst>
            </p:cNvPr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>
              <a:extLst>
                <a:ext uri="{FF2B5EF4-FFF2-40B4-BE49-F238E27FC236}">
                  <a16:creationId xmlns:a16="http://schemas.microsoft.com/office/drawing/2014/main" xmlns="" id="{D6949B79-A6FF-4AE6-8EE5-9BA639FC0AFA}"/>
                </a:ext>
              </a:extLst>
            </p:cNvPr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>
              <a:extLst>
                <a:ext uri="{FF2B5EF4-FFF2-40B4-BE49-F238E27FC236}">
                  <a16:creationId xmlns:a16="http://schemas.microsoft.com/office/drawing/2014/main" xmlns="" id="{AC598B97-8295-439A-839E-EDE1FD13154C}"/>
                </a:ext>
              </a:extLst>
            </p:cNvPr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>
              <a:extLst>
                <a:ext uri="{FF2B5EF4-FFF2-40B4-BE49-F238E27FC236}">
                  <a16:creationId xmlns:a16="http://schemas.microsoft.com/office/drawing/2014/main" xmlns="" id="{4E0DFA46-08BF-46B6-9526-0E94927EC5BA}"/>
                </a:ext>
              </a:extLst>
            </p:cNvPr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>
              <a:extLst>
                <a:ext uri="{FF2B5EF4-FFF2-40B4-BE49-F238E27FC236}">
                  <a16:creationId xmlns:a16="http://schemas.microsoft.com/office/drawing/2014/main" xmlns="" id="{521F68A4-0BC2-4DE5-B9FA-53BEB2850B4D}"/>
                </a:ext>
              </a:extLst>
            </p:cNvPr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>
              <a:extLst>
                <a:ext uri="{FF2B5EF4-FFF2-40B4-BE49-F238E27FC236}">
                  <a16:creationId xmlns:a16="http://schemas.microsoft.com/office/drawing/2014/main" xmlns="" id="{8DA89563-3AB7-41C8-AE41-DF01205CD702}"/>
                </a:ext>
              </a:extLst>
            </p:cNvPr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>
              <a:extLst>
                <a:ext uri="{FF2B5EF4-FFF2-40B4-BE49-F238E27FC236}">
                  <a16:creationId xmlns:a16="http://schemas.microsoft.com/office/drawing/2014/main" xmlns="" id="{D5EC6D17-E266-41F8-8306-19D4AFD28186}"/>
                </a:ext>
              </a:extLst>
            </p:cNvPr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>
              <a:extLst>
                <a:ext uri="{FF2B5EF4-FFF2-40B4-BE49-F238E27FC236}">
                  <a16:creationId xmlns:a16="http://schemas.microsoft.com/office/drawing/2014/main" xmlns="" id="{C54580CE-294C-455C-9BB7-6592A0392C50}"/>
                </a:ext>
              </a:extLst>
            </p:cNvPr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>
              <a:extLst>
                <a:ext uri="{FF2B5EF4-FFF2-40B4-BE49-F238E27FC236}">
                  <a16:creationId xmlns:a16="http://schemas.microsoft.com/office/drawing/2014/main" xmlns="" id="{A0143D79-805D-485D-BCB0-ADBDCB0DF236}"/>
                </a:ext>
              </a:extLst>
            </p:cNvPr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>
              <a:extLst>
                <a:ext uri="{FF2B5EF4-FFF2-40B4-BE49-F238E27FC236}">
                  <a16:creationId xmlns:a16="http://schemas.microsoft.com/office/drawing/2014/main" xmlns="" id="{B1EE7EAC-68BC-449F-92CD-83CADB9EE633}"/>
                </a:ext>
              </a:extLst>
            </p:cNvPr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>
              <a:extLst>
                <a:ext uri="{FF2B5EF4-FFF2-40B4-BE49-F238E27FC236}">
                  <a16:creationId xmlns:a16="http://schemas.microsoft.com/office/drawing/2014/main" xmlns="" id="{C0D4A00D-98DA-4223-A4EC-50A4A99991E6}"/>
                </a:ext>
              </a:extLst>
            </p:cNvPr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>
              <a:extLst>
                <a:ext uri="{FF2B5EF4-FFF2-40B4-BE49-F238E27FC236}">
                  <a16:creationId xmlns:a16="http://schemas.microsoft.com/office/drawing/2014/main" xmlns="" id="{187CB377-E3C1-4D23-988E-09A01B90701A}"/>
                </a:ext>
              </a:extLst>
            </p:cNvPr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>
              <a:extLst>
                <a:ext uri="{FF2B5EF4-FFF2-40B4-BE49-F238E27FC236}">
                  <a16:creationId xmlns:a16="http://schemas.microsoft.com/office/drawing/2014/main" xmlns="" id="{018398FD-46F4-4A53-8764-FAE476405566}"/>
                </a:ext>
              </a:extLst>
            </p:cNvPr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>
              <a:extLst>
                <a:ext uri="{FF2B5EF4-FFF2-40B4-BE49-F238E27FC236}">
                  <a16:creationId xmlns:a16="http://schemas.microsoft.com/office/drawing/2014/main" xmlns="" id="{172AB591-2CC8-4098-83C6-C70194A587BA}"/>
                </a:ext>
              </a:extLst>
            </p:cNvPr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>
              <a:extLst>
                <a:ext uri="{FF2B5EF4-FFF2-40B4-BE49-F238E27FC236}">
                  <a16:creationId xmlns:a16="http://schemas.microsoft.com/office/drawing/2014/main" xmlns="" id="{5B1F6F80-F1E7-4673-8973-4B0AFD04868F}"/>
                </a:ext>
              </a:extLst>
            </p:cNvPr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>
              <a:extLst>
                <a:ext uri="{FF2B5EF4-FFF2-40B4-BE49-F238E27FC236}">
                  <a16:creationId xmlns:a16="http://schemas.microsoft.com/office/drawing/2014/main" xmlns="" id="{EC128DA8-A0B0-4ECE-9C72-410DB8CD5824}"/>
                </a:ext>
              </a:extLst>
            </p:cNvPr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>
              <a:extLst>
                <a:ext uri="{FF2B5EF4-FFF2-40B4-BE49-F238E27FC236}">
                  <a16:creationId xmlns:a16="http://schemas.microsoft.com/office/drawing/2014/main" xmlns="" id="{7332BAC1-5398-4E61-A906-8A1486FC04C8}"/>
                </a:ext>
              </a:extLst>
            </p:cNvPr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>
              <a:extLst>
                <a:ext uri="{FF2B5EF4-FFF2-40B4-BE49-F238E27FC236}">
                  <a16:creationId xmlns:a16="http://schemas.microsoft.com/office/drawing/2014/main" xmlns="" id="{CE8457D7-97E1-4BA4-9424-8B07C068EECA}"/>
                </a:ext>
              </a:extLst>
            </p:cNvPr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>
              <a:extLst>
                <a:ext uri="{FF2B5EF4-FFF2-40B4-BE49-F238E27FC236}">
                  <a16:creationId xmlns:a16="http://schemas.microsoft.com/office/drawing/2014/main" xmlns="" id="{FDB29DB3-99EB-4ED0-85F4-361E47A20460}"/>
                </a:ext>
              </a:extLst>
            </p:cNvPr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>
              <a:extLst>
                <a:ext uri="{FF2B5EF4-FFF2-40B4-BE49-F238E27FC236}">
                  <a16:creationId xmlns:a16="http://schemas.microsoft.com/office/drawing/2014/main" xmlns="" id="{61A85545-4CD6-4238-AD67-8918E1F9D0CA}"/>
                </a:ext>
              </a:extLst>
            </p:cNvPr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>
              <a:extLst>
                <a:ext uri="{FF2B5EF4-FFF2-40B4-BE49-F238E27FC236}">
                  <a16:creationId xmlns:a16="http://schemas.microsoft.com/office/drawing/2014/main" xmlns="" id="{D62DCBFE-233A-46A5-A8C3-FE52E156FBA9}"/>
                </a:ext>
              </a:extLst>
            </p:cNvPr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>
              <a:extLst>
                <a:ext uri="{FF2B5EF4-FFF2-40B4-BE49-F238E27FC236}">
                  <a16:creationId xmlns:a16="http://schemas.microsoft.com/office/drawing/2014/main" xmlns="" id="{E47A4F38-64A7-4CA5-A41F-3034DF96872F}"/>
                </a:ext>
              </a:extLst>
            </p:cNvPr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>
              <a:extLst>
                <a:ext uri="{FF2B5EF4-FFF2-40B4-BE49-F238E27FC236}">
                  <a16:creationId xmlns:a16="http://schemas.microsoft.com/office/drawing/2014/main" xmlns="" id="{0B6C14CA-1B43-4EBF-919B-3BB229343FDE}"/>
                </a:ext>
              </a:extLst>
            </p:cNvPr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>
              <a:extLst>
                <a:ext uri="{FF2B5EF4-FFF2-40B4-BE49-F238E27FC236}">
                  <a16:creationId xmlns:a16="http://schemas.microsoft.com/office/drawing/2014/main" xmlns="" id="{35E09F85-D607-4410-B4DA-980EEDB9970F}"/>
                </a:ext>
              </a:extLst>
            </p:cNvPr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>
              <a:extLst>
                <a:ext uri="{FF2B5EF4-FFF2-40B4-BE49-F238E27FC236}">
                  <a16:creationId xmlns:a16="http://schemas.microsoft.com/office/drawing/2014/main" xmlns="" id="{A1CA573F-D66C-44D9-92A5-B25817245260}"/>
                </a:ext>
              </a:extLst>
            </p:cNvPr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>
              <a:extLst>
                <a:ext uri="{FF2B5EF4-FFF2-40B4-BE49-F238E27FC236}">
                  <a16:creationId xmlns:a16="http://schemas.microsoft.com/office/drawing/2014/main" xmlns="" id="{9BDD9F9A-9E6A-4A73-A900-723D0EF288EA}"/>
                </a:ext>
              </a:extLst>
            </p:cNvPr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>
              <a:extLst>
                <a:ext uri="{FF2B5EF4-FFF2-40B4-BE49-F238E27FC236}">
                  <a16:creationId xmlns:a16="http://schemas.microsoft.com/office/drawing/2014/main" xmlns="" id="{6F250006-CA88-4421-B26B-6D0559F0C2B9}"/>
                </a:ext>
              </a:extLst>
            </p:cNvPr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>
              <a:extLst>
                <a:ext uri="{FF2B5EF4-FFF2-40B4-BE49-F238E27FC236}">
                  <a16:creationId xmlns:a16="http://schemas.microsoft.com/office/drawing/2014/main" xmlns="" id="{4B3EB507-143E-4A55-A66E-343522984B26}"/>
                </a:ext>
              </a:extLst>
            </p:cNvPr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>
              <a:extLst>
                <a:ext uri="{FF2B5EF4-FFF2-40B4-BE49-F238E27FC236}">
                  <a16:creationId xmlns:a16="http://schemas.microsoft.com/office/drawing/2014/main" xmlns="" id="{0780F10E-1EDF-4792-AFF8-3E972E432FFF}"/>
                </a:ext>
              </a:extLst>
            </p:cNvPr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>
              <a:extLst>
                <a:ext uri="{FF2B5EF4-FFF2-40B4-BE49-F238E27FC236}">
                  <a16:creationId xmlns:a16="http://schemas.microsoft.com/office/drawing/2014/main" xmlns="" id="{E0CC50A5-1E1C-4DB0-A287-F5A6820C30D3}"/>
                </a:ext>
              </a:extLst>
            </p:cNvPr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>
              <a:extLst>
                <a:ext uri="{FF2B5EF4-FFF2-40B4-BE49-F238E27FC236}">
                  <a16:creationId xmlns:a16="http://schemas.microsoft.com/office/drawing/2014/main" xmlns="" id="{147E5CBF-9E49-4AD2-9166-B73E7829CD54}"/>
                </a:ext>
              </a:extLst>
            </p:cNvPr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>
              <a:extLst>
                <a:ext uri="{FF2B5EF4-FFF2-40B4-BE49-F238E27FC236}">
                  <a16:creationId xmlns:a16="http://schemas.microsoft.com/office/drawing/2014/main" xmlns="" id="{D4E3892F-11B6-4C41-941E-910E1F4F8052}"/>
                </a:ext>
              </a:extLst>
            </p:cNvPr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>
              <a:extLst>
                <a:ext uri="{FF2B5EF4-FFF2-40B4-BE49-F238E27FC236}">
                  <a16:creationId xmlns:a16="http://schemas.microsoft.com/office/drawing/2014/main" xmlns="" id="{70633A69-A769-4812-BD7F-AB920F31E1B0}"/>
                </a:ext>
              </a:extLst>
            </p:cNvPr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>
              <a:extLst>
                <a:ext uri="{FF2B5EF4-FFF2-40B4-BE49-F238E27FC236}">
                  <a16:creationId xmlns:a16="http://schemas.microsoft.com/office/drawing/2014/main" xmlns="" id="{36D023AF-2648-4F1E-8DA9-B5651FB5C896}"/>
                </a:ext>
              </a:extLst>
            </p:cNvPr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>
              <a:extLst>
                <a:ext uri="{FF2B5EF4-FFF2-40B4-BE49-F238E27FC236}">
                  <a16:creationId xmlns:a16="http://schemas.microsoft.com/office/drawing/2014/main" xmlns="" id="{7D5DB676-0855-4611-9638-8287CCC5891F}"/>
                </a:ext>
              </a:extLst>
            </p:cNvPr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>
              <a:extLst>
                <a:ext uri="{FF2B5EF4-FFF2-40B4-BE49-F238E27FC236}">
                  <a16:creationId xmlns:a16="http://schemas.microsoft.com/office/drawing/2014/main" xmlns="" id="{1D91019A-D044-47A3-99E4-2517C5D37571}"/>
                </a:ext>
              </a:extLst>
            </p:cNvPr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>
              <a:extLst>
                <a:ext uri="{FF2B5EF4-FFF2-40B4-BE49-F238E27FC236}">
                  <a16:creationId xmlns:a16="http://schemas.microsoft.com/office/drawing/2014/main" xmlns="" id="{48B3B98C-3665-4197-B21B-8AB410C15B70}"/>
                </a:ext>
              </a:extLst>
            </p:cNvPr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>
              <a:extLst>
                <a:ext uri="{FF2B5EF4-FFF2-40B4-BE49-F238E27FC236}">
                  <a16:creationId xmlns:a16="http://schemas.microsoft.com/office/drawing/2014/main" xmlns="" id="{7F8481F3-7E08-46B8-8323-3D18DE001071}"/>
                </a:ext>
              </a:extLst>
            </p:cNvPr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>
              <a:extLst>
                <a:ext uri="{FF2B5EF4-FFF2-40B4-BE49-F238E27FC236}">
                  <a16:creationId xmlns:a16="http://schemas.microsoft.com/office/drawing/2014/main" xmlns="" id="{DCC7236B-380F-4EB7-8B3E-673B04D9033E}"/>
                </a:ext>
              </a:extLst>
            </p:cNvPr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>
              <a:extLst>
                <a:ext uri="{FF2B5EF4-FFF2-40B4-BE49-F238E27FC236}">
                  <a16:creationId xmlns:a16="http://schemas.microsoft.com/office/drawing/2014/main" xmlns="" id="{31020B08-E744-4E0C-BFE8-0B27601BB500}"/>
                </a:ext>
              </a:extLst>
            </p:cNvPr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>
              <a:extLst>
                <a:ext uri="{FF2B5EF4-FFF2-40B4-BE49-F238E27FC236}">
                  <a16:creationId xmlns:a16="http://schemas.microsoft.com/office/drawing/2014/main" xmlns="" id="{C9128DDE-327F-4466-9EBE-B5C611F7E2A8}"/>
                </a:ext>
              </a:extLst>
            </p:cNvPr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>
              <a:extLst>
                <a:ext uri="{FF2B5EF4-FFF2-40B4-BE49-F238E27FC236}">
                  <a16:creationId xmlns:a16="http://schemas.microsoft.com/office/drawing/2014/main" xmlns="" id="{EEBFF72D-C88E-4587-9B5E-B3AE47FB1B39}"/>
                </a:ext>
              </a:extLst>
            </p:cNvPr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>
              <a:extLst>
                <a:ext uri="{FF2B5EF4-FFF2-40B4-BE49-F238E27FC236}">
                  <a16:creationId xmlns:a16="http://schemas.microsoft.com/office/drawing/2014/main" xmlns="" id="{961D9724-7D7C-4095-98C7-8EF7B00F0B84}"/>
                </a:ext>
              </a:extLst>
            </p:cNvPr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>
              <a:extLst>
                <a:ext uri="{FF2B5EF4-FFF2-40B4-BE49-F238E27FC236}">
                  <a16:creationId xmlns:a16="http://schemas.microsoft.com/office/drawing/2014/main" xmlns="" id="{E2B5ED7C-88E3-4DF0-B770-73F2580B4590}"/>
                </a:ext>
              </a:extLst>
            </p:cNvPr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>
              <a:extLst>
                <a:ext uri="{FF2B5EF4-FFF2-40B4-BE49-F238E27FC236}">
                  <a16:creationId xmlns:a16="http://schemas.microsoft.com/office/drawing/2014/main" xmlns="" id="{3C20CB47-1D2F-4130-A39A-F0D1EA741DB6}"/>
                </a:ext>
              </a:extLst>
            </p:cNvPr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>
              <a:extLst>
                <a:ext uri="{FF2B5EF4-FFF2-40B4-BE49-F238E27FC236}">
                  <a16:creationId xmlns:a16="http://schemas.microsoft.com/office/drawing/2014/main" xmlns="" id="{2BA9CB65-0230-4808-870D-913B076F3EA9}"/>
                </a:ext>
              </a:extLst>
            </p:cNvPr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>
              <a:extLst>
                <a:ext uri="{FF2B5EF4-FFF2-40B4-BE49-F238E27FC236}">
                  <a16:creationId xmlns:a16="http://schemas.microsoft.com/office/drawing/2014/main" xmlns="" id="{8A560940-5645-489E-9F54-407877786ACA}"/>
                </a:ext>
              </a:extLst>
            </p:cNvPr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>
              <a:extLst>
                <a:ext uri="{FF2B5EF4-FFF2-40B4-BE49-F238E27FC236}">
                  <a16:creationId xmlns:a16="http://schemas.microsoft.com/office/drawing/2014/main" xmlns="" id="{3A8529C0-BCE3-4AB0-9B8E-1F3829413A5E}"/>
                </a:ext>
              </a:extLst>
            </p:cNvPr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>
              <a:extLst>
                <a:ext uri="{FF2B5EF4-FFF2-40B4-BE49-F238E27FC236}">
                  <a16:creationId xmlns:a16="http://schemas.microsoft.com/office/drawing/2014/main" xmlns="" id="{912EB59C-3ECB-4E95-B828-6A6FE00471FC}"/>
                </a:ext>
              </a:extLst>
            </p:cNvPr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>
              <a:extLst>
                <a:ext uri="{FF2B5EF4-FFF2-40B4-BE49-F238E27FC236}">
                  <a16:creationId xmlns:a16="http://schemas.microsoft.com/office/drawing/2014/main" xmlns="" id="{3C74BB17-82AD-4AB2-A714-B104D8E1EC4C}"/>
                </a:ext>
              </a:extLst>
            </p:cNvPr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>
              <a:extLst>
                <a:ext uri="{FF2B5EF4-FFF2-40B4-BE49-F238E27FC236}">
                  <a16:creationId xmlns:a16="http://schemas.microsoft.com/office/drawing/2014/main" xmlns="" id="{A288275B-9A56-4FAD-B0BA-99506314CA08}"/>
                </a:ext>
              </a:extLst>
            </p:cNvPr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>
              <a:extLst>
                <a:ext uri="{FF2B5EF4-FFF2-40B4-BE49-F238E27FC236}">
                  <a16:creationId xmlns:a16="http://schemas.microsoft.com/office/drawing/2014/main" xmlns="" id="{52A37933-7113-476C-A9E8-D1AAD1C7A702}"/>
                </a:ext>
              </a:extLst>
            </p:cNvPr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>
              <a:extLst>
                <a:ext uri="{FF2B5EF4-FFF2-40B4-BE49-F238E27FC236}">
                  <a16:creationId xmlns:a16="http://schemas.microsoft.com/office/drawing/2014/main" xmlns="" id="{70760D45-8841-430A-AF0B-241D089BA602}"/>
                </a:ext>
              </a:extLst>
            </p:cNvPr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>
              <a:extLst>
                <a:ext uri="{FF2B5EF4-FFF2-40B4-BE49-F238E27FC236}">
                  <a16:creationId xmlns:a16="http://schemas.microsoft.com/office/drawing/2014/main" xmlns="" id="{B6CF59BC-1CE0-462E-BD5D-4DFBC5FA1F15}"/>
                </a:ext>
              </a:extLst>
            </p:cNvPr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>
              <a:extLst>
                <a:ext uri="{FF2B5EF4-FFF2-40B4-BE49-F238E27FC236}">
                  <a16:creationId xmlns:a16="http://schemas.microsoft.com/office/drawing/2014/main" xmlns="" id="{7CFCB6E6-5CB9-476C-8FEF-AB228A4284CF}"/>
                </a:ext>
              </a:extLst>
            </p:cNvPr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>
              <a:extLst>
                <a:ext uri="{FF2B5EF4-FFF2-40B4-BE49-F238E27FC236}">
                  <a16:creationId xmlns:a16="http://schemas.microsoft.com/office/drawing/2014/main" xmlns="" id="{8EF621A1-0A46-4D79-88B8-9F5BB86460E3}"/>
                </a:ext>
              </a:extLst>
            </p:cNvPr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>
              <a:extLst>
                <a:ext uri="{FF2B5EF4-FFF2-40B4-BE49-F238E27FC236}">
                  <a16:creationId xmlns:a16="http://schemas.microsoft.com/office/drawing/2014/main" xmlns="" id="{5BD9CC96-0708-487C-A61B-79DBA8C91170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>
              <a:extLst>
                <a:ext uri="{FF2B5EF4-FFF2-40B4-BE49-F238E27FC236}">
                  <a16:creationId xmlns:a16="http://schemas.microsoft.com/office/drawing/2014/main" xmlns="" id="{52A80D99-D8A1-4B7D-923B-7730D71FFAB7}"/>
                </a:ext>
              </a:extLst>
            </p:cNvPr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>
              <a:extLst>
                <a:ext uri="{FF2B5EF4-FFF2-40B4-BE49-F238E27FC236}">
                  <a16:creationId xmlns:a16="http://schemas.microsoft.com/office/drawing/2014/main" xmlns="" id="{93FC4836-3B47-4997-A155-DB7E48202383}"/>
                </a:ext>
              </a:extLst>
            </p:cNvPr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>
              <a:extLst>
                <a:ext uri="{FF2B5EF4-FFF2-40B4-BE49-F238E27FC236}">
                  <a16:creationId xmlns:a16="http://schemas.microsoft.com/office/drawing/2014/main" xmlns="" id="{69C27BCF-7E90-47EA-BA7F-9D51FBC45A0E}"/>
                </a:ext>
              </a:extLst>
            </p:cNvPr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>
              <a:extLst>
                <a:ext uri="{FF2B5EF4-FFF2-40B4-BE49-F238E27FC236}">
                  <a16:creationId xmlns:a16="http://schemas.microsoft.com/office/drawing/2014/main" xmlns="" id="{70AF30E9-BA35-4489-A153-31E812F513C0}"/>
                </a:ext>
              </a:extLst>
            </p:cNvPr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>
              <a:extLst>
                <a:ext uri="{FF2B5EF4-FFF2-40B4-BE49-F238E27FC236}">
                  <a16:creationId xmlns:a16="http://schemas.microsoft.com/office/drawing/2014/main" xmlns="" id="{80079010-5B20-476C-ABB9-11753296234B}"/>
                </a:ext>
              </a:extLst>
            </p:cNvPr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>
              <a:extLst>
                <a:ext uri="{FF2B5EF4-FFF2-40B4-BE49-F238E27FC236}">
                  <a16:creationId xmlns:a16="http://schemas.microsoft.com/office/drawing/2014/main" xmlns="" id="{DFCE39C7-0190-41BD-B403-A3DAA41880A3}"/>
                </a:ext>
              </a:extLst>
            </p:cNvPr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>
              <a:extLst>
                <a:ext uri="{FF2B5EF4-FFF2-40B4-BE49-F238E27FC236}">
                  <a16:creationId xmlns:a16="http://schemas.microsoft.com/office/drawing/2014/main" xmlns="" id="{5A43A55A-D20E-4289-BCFC-A2F114F8A951}"/>
                </a:ext>
              </a:extLst>
            </p:cNvPr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>
              <a:extLst>
                <a:ext uri="{FF2B5EF4-FFF2-40B4-BE49-F238E27FC236}">
                  <a16:creationId xmlns:a16="http://schemas.microsoft.com/office/drawing/2014/main" xmlns="" id="{09E17B5D-D667-4E23-9D06-9C604784BA34}"/>
                </a:ext>
              </a:extLst>
            </p:cNvPr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>
              <a:extLst>
                <a:ext uri="{FF2B5EF4-FFF2-40B4-BE49-F238E27FC236}">
                  <a16:creationId xmlns:a16="http://schemas.microsoft.com/office/drawing/2014/main" xmlns="" id="{49039AB7-8533-45EE-B8FE-B79F7B229848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>
              <a:extLst>
                <a:ext uri="{FF2B5EF4-FFF2-40B4-BE49-F238E27FC236}">
                  <a16:creationId xmlns:a16="http://schemas.microsoft.com/office/drawing/2014/main" xmlns="" id="{A27E4176-95A4-4E98-9815-AFFFE003BCF4}"/>
                </a:ext>
              </a:extLst>
            </p:cNvPr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>
              <a:extLst>
                <a:ext uri="{FF2B5EF4-FFF2-40B4-BE49-F238E27FC236}">
                  <a16:creationId xmlns:a16="http://schemas.microsoft.com/office/drawing/2014/main" xmlns="" id="{08C3EDA0-43FA-42A3-87A4-200C0E602E0B}"/>
                </a:ext>
              </a:extLst>
            </p:cNvPr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>
              <a:extLst>
                <a:ext uri="{FF2B5EF4-FFF2-40B4-BE49-F238E27FC236}">
                  <a16:creationId xmlns:a16="http://schemas.microsoft.com/office/drawing/2014/main" xmlns="" id="{84FC0155-1C5C-4B41-B901-48718036D039}"/>
                </a:ext>
              </a:extLst>
            </p:cNvPr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>
              <a:extLst>
                <a:ext uri="{FF2B5EF4-FFF2-40B4-BE49-F238E27FC236}">
                  <a16:creationId xmlns:a16="http://schemas.microsoft.com/office/drawing/2014/main" xmlns="" id="{5F1A1F75-7FCE-47D2-8C36-21CD27D10D3D}"/>
                </a:ext>
              </a:extLst>
            </p:cNvPr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>
              <a:extLst>
                <a:ext uri="{FF2B5EF4-FFF2-40B4-BE49-F238E27FC236}">
                  <a16:creationId xmlns:a16="http://schemas.microsoft.com/office/drawing/2014/main" xmlns="" id="{7A1570FA-10B6-4E0D-AE87-19A773113131}"/>
                </a:ext>
              </a:extLst>
            </p:cNvPr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>
              <a:extLst>
                <a:ext uri="{FF2B5EF4-FFF2-40B4-BE49-F238E27FC236}">
                  <a16:creationId xmlns:a16="http://schemas.microsoft.com/office/drawing/2014/main" xmlns="" id="{05163311-B5CE-4434-86EB-3F8BBF9A4E3F}"/>
                </a:ext>
              </a:extLst>
            </p:cNvPr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>
              <a:extLst>
                <a:ext uri="{FF2B5EF4-FFF2-40B4-BE49-F238E27FC236}">
                  <a16:creationId xmlns:a16="http://schemas.microsoft.com/office/drawing/2014/main" xmlns="" id="{DC3BFEB0-2A2D-4D24-BF86-0C92347B8198}"/>
                </a:ext>
              </a:extLst>
            </p:cNvPr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>
              <a:extLst>
                <a:ext uri="{FF2B5EF4-FFF2-40B4-BE49-F238E27FC236}">
                  <a16:creationId xmlns:a16="http://schemas.microsoft.com/office/drawing/2014/main" xmlns="" id="{4ADB13B0-7CB7-4AD6-9B61-AF2DA6B89B78}"/>
                </a:ext>
              </a:extLst>
            </p:cNvPr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>
              <a:extLst>
                <a:ext uri="{FF2B5EF4-FFF2-40B4-BE49-F238E27FC236}">
                  <a16:creationId xmlns:a16="http://schemas.microsoft.com/office/drawing/2014/main" xmlns="" id="{0EFE9AA3-C177-4D49-BCF0-E2AD2A8A728F}"/>
                </a:ext>
              </a:extLst>
            </p:cNvPr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>
            <a:extLst>
              <a:ext uri="{FF2B5EF4-FFF2-40B4-BE49-F238E27FC236}">
                <a16:creationId xmlns:a16="http://schemas.microsoft.com/office/drawing/2014/main" xmlns="" id="{29793D3F-8FC1-4C0B-B0D9-F2A28DB8F688}"/>
              </a:ext>
            </a:extLst>
          </p:cNvPr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grpSp>
        <p:nvGrpSpPr>
          <p:cNvPr id="89" name="Group 93">
            <a:extLst>
              <a:ext uri="{FF2B5EF4-FFF2-40B4-BE49-F238E27FC236}">
                <a16:creationId xmlns:a16="http://schemas.microsoft.com/office/drawing/2014/main" xmlns="" id="{FFD5F86A-1DF9-4834-A365-616F45E83159}"/>
              </a:ext>
            </a:extLst>
          </p:cNvPr>
          <p:cNvGrpSpPr>
            <a:grpSpLocks/>
          </p:cNvGrpSpPr>
          <p:nvPr/>
        </p:nvGrpSpPr>
        <p:grpSpPr bwMode="auto">
          <a:xfrm>
            <a:off x="0" y="1543050"/>
            <a:ext cx="4802188" cy="2115741"/>
            <a:chOff x="0" y="2057400"/>
            <a:chExt cx="4801394" cy="2820988"/>
          </a:xfrm>
        </p:grpSpPr>
        <p:cxnSp>
          <p:nvCxnSpPr>
            <p:cNvPr id="90" name="Straight Connector 116">
              <a:extLst>
                <a:ext uri="{FF2B5EF4-FFF2-40B4-BE49-F238E27FC236}">
                  <a16:creationId xmlns:a16="http://schemas.microsoft.com/office/drawing/2014/main" xmlns="" id="{D2A12D57-FFF7-4652-B850-13FB63E8DCB3}"/>
                </a:ext>
              </a:extLst>
            </p:cNvPr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>
              <a:extLst>
                <a:ext uri="{FF2B5EF4-FFF2-40B4-BE49-F238E27FC236}">
                  <a16:creationId xmlns:a16="http://schemas.microsoft.com/office/drawing/2014/main" xmlns="" id="{B43DB066-FC98-4236-B9C8-566E07C0DF94}"/>
                </a:ext>
              </a:extLst>
            </p:cNvPr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>
              <a:extLst>
                <a:ext uri="{FF2B5EF4-FFF2-40B4-BE49-F238E27FC236}">
                  <a16:creationId xmlns:a16="http://schemas.microsoft.com/office/drawing/2014/main" xmlns="" id="{5B813A16-CA16-442E-ACE4-7213C0785612}"/>
                </a:ext>
              </a:extLst>
            </p:cNvPr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/>
          <a:lstStyle>
            <a:lvl1pPr algn="l">
              <a:defRPr sz="2700" b="1" cap="none" spc="3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xmlns="" id="{35B0222F-5954-4CAE-8335-AA53C6E9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xmlns="" id="{89091BA5-F94B-44F5-9B8F-89D66BF7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xmlns="" id="{7DDFC1C9-9F56-4CBE-8FA5-5410BEC0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E5784-716C-4F57-B801-BAA31915D7C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710306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FD26C3-1EF9-41AF-8183-A22F207F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2AAE7-ACD4-496A-AFB7-14F7B463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30565E-1596-4CDA-B826-94FC633C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8D03C-AFBC-45AA-84B2-1D540D8B9A5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8875962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83" r:id="rId4"/>
    <p:sldLayoutId id="2147483688" r:id="rId5"/>
    <p:sldLayoutId id="2147483689" r:id="rId6"/>
    <p:sldLayoutId id="214748369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xmlns="" id="{7A823B8D-00F4-4D0D-975A-6D38525770EC}"/>
              </a:ext>
            </a:extLst>
          </p:cNvPr>
          <p:cNvSpPr/>
          <p:nvPr/>
        </p:nvSpPr>
        <p:spPr>
          <a:xfrm>
            <a:off x="149226" y="102394"/>
            <a:ext cx="8869363" cy="4938713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A89B4F-47AB-4561-8901-5DB90267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xmlns="" id="{2706BE56-0EC7-4094-985B-3C803472F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39CAAA-47F0-44D1-BADE-8FEEDDEEF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339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6C25-AFFD-46F4-BDE7-3497244C7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14" y="4733925"/>
            <a:ext cx="34829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4E1C5-C27A-48C3-8420-A7402D2A9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3392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2"/>
                </a:solidFill>
              </a:defRPr>
            </a:lvl1pPr>
          </a:lstStyle>
          <a:p>
            <a:fld id="{1A143B89-80AA-475D-8E1B-E562D163C58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8947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 kern="1200" spc="38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5pPr>
      <a:lvl6pPr marL="3429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6pPr>
      <a:lvl7pPr marL="6858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7pPr>
      <a:lvl8pPr marL="10287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8pPr>
      <a:lvl9pPr marL="1371600" algn="l" rtl="0" fontAlgn="base">
        <a:spcBef>
          <a:spcPct val="0"/>
        </a:spcBef>
        <a:spcAft>
          <a:spcPct val="0"/>
        </a:spcAft>
        <a:tabLst>
          <a:tab pos="2872979" algn="l"/>
        </a:tabLst>
        <a:defRPr sz="2700" b="1">
          <a:solidFill>
            <a:srgbClr val="FEFEFE"/>
          </a:solidFill>
          <a:latin typeface="Tw Cen MT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10766" indent="-136922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90588" indent="-17145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566" indent="-17145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>
            <a:extLst>
              <a:ext uri="{FF2B5EF4-FFF2-40B4-BE49-F238E27FC236}">
                <a16:creationId xmlns:a16="http://schemas.microsoft.com/office/drawing/2014/main" xmlns="" id="{68A2A20A-7EE3-4D54-9B3A-85F43A5D2B4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>
            <a:extLst>
              <a:ext uri="{FF2B5EF4-FFF2-40B4-BE49-F238E27FC236}">
                <a16:creationId xmlns:a16="http://schemas.microsoft.com/office/drawing/2014/main" xmlns="" id="{90BD1512-0022-4524-ABED-2ABEAD858A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B6F941D2-E3B4-4E13-9030-AE723785D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7FE5F23-1489-4544-8B5D-C131328747A3}" type="datetimeFigureOut">
              <a:rPr lang="es-ES"/>
              <a:pPr>
                <a:defRPr/>
              </a:pPr>
              <a:t>15/06/2022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F43660CB-C440-495F-8C1C-413721AC9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DEF0D37-4090-490D-9B54-7D7266DCD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49EF9B2D-C0CE-4CBA-8A83-0791198BFC6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3445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14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8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7.png"/><Relationship Id="rId1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7.png"/><Relationship Id="rId1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2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3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AE2142-DE47-45D7-B54E-5F6127740B4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E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EB43F3-0675-4053-BA0D-C11937306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3" y="1"/>
            <a:ext cx="6942153" cy="5188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80" y="256212"/>
            <a:ext cx="1150360" cy="7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C9EC32C8-41AB-42F2-BF27-36414187C109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trucks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20390919-BBD3-48BD-9464-AEDEAFA036D2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D863C998-936C-417B-9CD5-36B202EEA856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2332DBAA-A13C-4B01-98FB-AC42C47B79E3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62F4D9F5-0602-4C0F-B707-38AFA7525C97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61E06DC-7FAE-47F2-A6D3-789AF776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7462" y="4329912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xmlns="" id="{33ACD782-B2AC-4E35-BDF6-49A09D581B1E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4" name="23 Rectángulo redondeado">
            <a:extLst>
              <a:ext uri="{FF2B5EF4-FFF2-40B4-BE49-F238E27FC236}">
                <a16:creationId xmlns:a16="http://schemas.microsoft.com/office/drawing/2014/main" xmlns="" id="{D8598D71-B240-40DF-AD13-E091F391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94">
            <a:extLst>
              <a:ext uri="{FF2B5EF4-FFF2-40B4-BE49-F238E27FC236}">
                <a16:creationId xmlns:a16="http://schemas.microsoft.com/office/drawing/2014/main" xmlns="" id="{EEBF8D8C-EAF8-4A1C-B9CB-2C20A0BFFFB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93">
            <a:extLst>
              <a:ext uri="{FF2B5EF4-FFF2-40B4-BE49-F238E27FC236}">
                <a16:creationId xmlns:a16="http://schemas.microsoft.com/office/drawing/2014/main" xmlns="" id="{F193FFDF-9084-41DA-A898-0BE4A8EEB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26 CuadroTexto">
            <a:extLst>
              <a:ext uri="{FF2B5EF4-FFF2-40B4-BE49-F238E27FC236}">
                <a16:creationId xmlns:a16="http://schemas.microsoft.com/office/drawing/2014/main" xmlns="" id="{B8B41F01-C904-4AD5-8C0A-5634675C4692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AF377E3A-4B92-4A6F-A637-A527C703BDDD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9" name="4 Imagen">
            <a:extLst>
              <a:ext uri="{FF2B5EF4-FFF2-40B4-BE49-F238E27FC236}">
                <a16:creationId xmlns:a16="http://schemas.microsoft.com/office/drawing/2014/main" xmlns="" id="{36DBC5ED-2A0C-474F-AFA8-902F3B53DC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148" r="23148"/>
          <a:stretch/>
        </p:blipFill>
        <p:spPr bwMode="auto">
          <a:xfrm>
            <a:off x="3032680" y="1723921"/>
            <a:ext cx="1580165" cy="1711925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3" name="3 Grupo">
            <a:extLst>
              <a:ext uri="{FF2B5EF4-FFF2-40B4-BE49-F238E27FC236}">
                <a16:creationId xmlns:a16="http://schemas.microsoft.com/office/drawing/2014/main" xmlns="" id="{0608675A-2216-4D9A-915E-73AE0BC249BA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2321" name="2 Imagen">
              <a:extLst>
                <a:ext uri="{FF2B5EF4-FFF2-40B4-BE49-F238E27FC236}">
                  <a16:creationId xmlns:a16="http://schemas.microsoft.com/office/drawing/2014/main" xmlns="" id="{678BDE52-3428-48AB-91EB-EE9185054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1 Imagen">
              <a:extLst>
                <a:ext uri="{FF2B5EF4-FFF2-40B4-BE49-F238E27FC236}">
                  <a16:creationId xmlns:a16="http://schemas.microsoft.com/office/drawing/2014/main" xmlns="" id="{C52EECF9-9FE0-4ABE-9728-1793F28BA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2314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18A550D8-32CB-4391-A5B2-BFCE7B54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A380E56-FE65-4DA4-B989-13D391BCD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6DB9A94-5110-4981-8FD8-30F105DCB6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F0154FDC-D262-4366-9D46-C764933FD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DF651D4C-3F25-461F-A82C-E430666979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384B8FF8-1542-4128-9C4D-686650C8B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14 Imagen">
            <a:extLst>
              <a:ext uri="{FF2B5EF4-FFF2-40B4-BE49-F238E27FC236}">
                <a16:creationId xmlns:a16="http://schemas.microsoft.com/office/drawing/2014/main" xmlns="" id="{28C87C5E-29FC-43B8-AD0C-F166A96CCA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6020214" y="2710459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8BBE68BC-A71C-4FC9-B806-9C7EFEB1DC1E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2E73F4FA-66FF-4107-AEFE-C26A31060B25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D3AF7FCF-5EF5-4FF3-955A-F81F950C69DD}"/>
              </a:ext>
            </a:extLst>
          </p:cNvPr>
          <p:cNvSpPr/>
          <p:nvPr/>
        </p:nvSpPr>
        <p:spPr>
          <a:xfrm>
            <a:off x="6300192" y="251774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DCD7BABD-62DC-4455-ADE3-BF77AFEC9C92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E67159CF-1A1C-43BA-B1E5-795F07A309A8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6E5C296-4829-4EEE-8501-7D5361E7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8494" y="4372750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EDCA3AD5-5159-4A91-904D-3CE2DB24BC10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xmlns="" id="{B7E01DD1-E546-4E1F-AC2A-5B3CF567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671C45ED-08EC-4A60-B084-1C81F20FCB7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67C94910-8724-4559-9B20-8A2C29C3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BD1198E-97E5-4F9C-B705-B964006008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3201AF4-2721-4753-8776-92B7F6934AA7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xmlns="" id="{A45FBEC7-04C9-4806-B4E2-A3DD5E56509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1713" r="21713"/>
          <a:stretch/>
        </p:blipFill>
        <p:spPr bwMode="auto">
          <a:xfrm>
            <a:off x="3062510" y="1817604"/>
            <a:ext cx="1640409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7" name="3 Grupo">
            <a:extLst>
              <a:ext uri="{FF2B5EF4-FFF2-40B4-BE49-F238E27FC236}">
                <a16:creationId xmlns:a16="http://schemas.microsoft.com/office/drawing/2014/main" xmlns="" id="{C8D27D78-F8BD-456F-AE01-DF7E6783659E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3345" name="2 Imagen">
              <a:extLst>
                <a:ext uri="{FF2B5EF4-FFF2-40B4-BE49-F238E27FC236}">
                  <a16:creationId xmlns:a16="http://schemas.microsoft.com/office/drawing/2014/main" xmlns="" id="{33F48AFA-971E-4B90-A073-BC069B17C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xmlns="" id="{82411325-F64E-44D1-BFA6-A90F05DC4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333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938B85EB-3ED4-4B15-B9BE-EDB7766B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578B4858-D0EE-47B4-B138-A987DB370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031EB08-9C7F-4E48-BF11-E9B189C71F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A2F6806E-261A-4561-A8C8-5200178A39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79EF4B3-F896-4A0A-9973-9B6A0670A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8A0FB51-33BA-42D8-9450-982133824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xmlns="" id="{407FAFA7-F8F2-44D7-A2FE-0DCE3184DE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75177" y="2710459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8BBE68BC-A71C-4FC9-B806-9C7EFEB1DC1E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2E73F4FA-66FF-4107-AEFE-C26A31060B25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D3AF7FCF-5EF5-4FF3-955A-F81F950C69DD}"/>
              </a:ext>
            </a:extLst>
          </p:cNvPr>
          <p:cNvSpPr/>
          <p:nvPr/>
        </p:nvSpPr>
        <p:spPr>
          <a:xfrm>
            <a:off x="6300192" y="251774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DCD7BABD-62DC-4455-ADE3-BF77AFEC9C92}"/>
              </a:ext>
            </a:extLst>
          </p:cNvPr>
          <p:cNvSpPr/>
          <p:nvPr/>
        </p:nvSpPr>
        <p:spPr>
          <a:xfrm>
            <a:off x="6315847" y="1759762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balls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E67159CF-1A1C-43BA-B1E5-795F07A309A8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6E5C296-4829-4EEE-8501-7D5361E7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8494" y="4372750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EDCA3AD5-5159-4A91-904D-3CE2DB24BC10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xmlns="" id="{B7E01DD1-E546-4E1F-AC2A-5B3CF567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671C45ED-08EC-4A60-B084-1C81F20FCB7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67C94910-8724-4559-9B20-8A2C29C3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BD1198E-97E5-4F9C-B705-B964006008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3201AF4-2721-4753-8776-92B7F6934AA7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xmlns="" id="{A45FBEC7-04C9-4806-B4E2-A3DD5E56509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570" r="19570"/>
          <a:stretch/>
        </p:blipFill>
        <p:spPr bwMode="auto">
          <a:xfrm>
            <a:off x="3062510" y="1817604"/>
            <a:ext cx="1640409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7" name="3 Grupo">
            <a:extLst>
              <a:ext uri="{FF2B5EF4-FFF2-40B4-BE49-F238E27FC236}">
                <a16:creationId xmlns:a16="http://schemas.microsoft.com/office/drawing/2014/main" xmlns="" id="{C8D27D78-F8BD-456F-AE01-DF7E6783659E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3345" name="2 Imagen">
              <a:extLst>
                <a:ext uri="{FF2B5EF4-FFF2-40B4-BE49-F238E27FC236}">
                  <a16:creationId xmlns:a16="http://schemas.microsoft.com/office/drawing/2014/main" xmlns="" id="{33F48AFA-971E-4B90-A073-BC069B17C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xmlns="" id="{82411325-F64E-44D1-BFA6-A90F05DC4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333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938B85EB-3ED4-4B15-B9BE-EDB7766B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578B4858-D0EE-47B4-B138-A987DB370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031EB08-9C7F-4E48-BF11-E9B189C71F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A2F6806E-261A-4561-A8C8-5200178A39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79EF4B3-F896-4A0A-9973-9B6A0670A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8A0FB51-33BA-42D8-9450-982133824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xmlns="" id="{407FAFA7-F8F2-44D7-A2FE-0DCE3184DE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84228" y="2737057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2525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EC34D0F-E1D4-4709-B058-C0332124DDD4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7B401040-A334-4B2A-BDE5-93848EDAC759}"/>
              </a:ext>
            </a:extLst>
          </p:cNvPr>
          <p:cNvSpPr/>
          <p:nvPr/>
        </p:nvSpPr>
        <p:spPr>
          <a:xfrm>
            <a:off x="6300192" y="1707654"/>
            <a:ext cx="2188488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Teddy </a:t>
            </a: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bears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9F238C34-8973-44AC-9006-A6004466D0A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99665584-55DA-4885-AE7F-5502FD3E2BB0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B39CD46D-29F8-4D5D-8BA9-D4ECC5650B34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3E3E6ABC-F53F-49C6-8CF2-116151AC3931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97D9543-C156-4F38-8FA0-0A8A6773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65795" y="4441627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B9E275C0-3040-42A2-BD78-E7595B55CF9F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3031DCA8-0739-4623-BE77-C5CA1B39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AC4937A3-28F4-41B7-876F-29EC90F67D8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B924FB51-D78D-44FD-B7FE-1A5C67DA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ACE7D0DF-2C9C-4682-9AB6-7907A4D77D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xmlns="" id="{A220D7CB-2267-4653-B210-236DF488D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536" r="14536"/>
          <a:stretch/>
        </p:blipFill>
        <p:spPr bwMode="auto">
          <a:xfrm>
            <a:off x="2661048" y="1755579"/>
            <a:ext cx="1957406" cy="163234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17" name="3 Grupo">
            <a:extLst>
              <a:ext uri="{FF2B5EF4-FFF2-40B4-BE49-F238E27FC236}">
                <a16:creationId xmlns:a16="http://schemas.microsoft.com/office/drawing/2014/main" xmlns="" id="{CB17266E-1C3B-4A41-9AE1-7D35A5F86352}"/>
              </a:ext>
            </a:extLst>
          </p:cNvPr>
          <p:cNvGrpSpPr>
            <a:grpSpLocks/>
          </p:cNvGrpSpPr>
          <p:nvPr/>
        </p:nvGrpSpPr>
        <p:grpSpPr bwMode="auto">
          <a:xfrm>
            <a:off x="4160043" y="1884161"/>
            <a:ext cx="1796653" cy="1612106"/>
            <a:chOff x="3491562" y="2205038"/>
            <a:chExt cx="5321789" cy="3617912"/>
          </a:xfrm>
        </p:grpSpPr>
        <p:pic>
          <p:nvPicPr>
            <p:cNvPr id="8225" name="2 Imagen">
              <a:extLst>
                <a:ext uri="{FF2B5EF4-FFF2-40B4-BE49-F238E27FC236}">
                  <a16:creationId xmlns:a16="http://schemas.microsoft.com/office/drawing/2014/main" xmlns="" id="{F56E2CAA-56E3-48DC-A039-CDB5198C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xmlns="" id="{A899FDBA-3398-49AD-807D-CED6A2A9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821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B00194A3-8574-4775-926A-B1C4E54F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4E607900-AE31-4F28-A425-C7D0AAAB7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AD2DC15-2256-4D75-8690-677D5F61E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DCA37C57-EEDF-43AB-958A-7C4DD6D057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D02090E7-61C4-4607-8515-D604C7D52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9A9ACF0-62DF-443D-B003-804E441DB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xmlns="" id="{F94D3784-373F-4AEA-A7FA-D8C99EF7AD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6055219" y="2880546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29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>
            <a:extLst>
              <a:ext uri="{FF2B5EF4-FFF2-40B4-BE49-F238E27FC236}">
                <a16:creationId xmlns:a16="http://schemas.microsoft.com/office/drawing/2014/main" xmlns="" id="{730E32C6-2D04-40D9-A315-92D8857F7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" action="ppaction://media"/>
            <a:extLst>
              <a:ext uri="{FF2B5EF4-FFF2-40B4-BE49-F238E27FC236}">
                <a16:creationId xmlns:a16="http://schemas.microsoft.com/office/drawing/2014/main" xmlns="" id="{0C153738-1EE1-4059-A4BD-617A4FD4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76" t="52606" r="10527" b="27654"/>
          <a:stretch>
            <a:fillRect/>
          </a:stretch>
        </p:blipFill>
        <p:spPr>
          <a:xfrm>
            <a:off x="2102305" y="3323098"/>
            <a:ext cx="4846142" cy="676871"/>
          </a:xfrm>
          <a:custGeom>
            <a:avLst/>
            <a:gdLst/>
            <a:ahLst/>
            <a:cxnLst/>
            <a:rect l="l" t="t" r="r" b="b"/>
            <a:pathLst>
              <a:path w="6461522" h="902494">
                <a:moveTo>
                  <a:pt x="6287691" y="720328"/>
                </a:moveTo>
                <a:lnTo>
                  <a:pt x="6454974" y="720328"/>
                </a:lnTo>
                <a:lnTo>
                  <a:pt x="6454974" y="887611"/>
                </a:lnTo>
                <a:lnTo>
                  <a:pt x="6287691" y="887611"/>
                </a:lnTo>
                <a:close/>
                <a:moveTo>
                  <a:pt x="3940969" y="507207"/>
                </a:moveTo>
                <a:lnTo>
                  <a:pt x="3940969" y="740569"/>
                </a:lnTo>
                <a:lnTo>
                  <a:pt x="4104085" y="740569"/>
                </a:lnTo>
                <a:cubicBezTo>
                  <a:pt x="4167585" y="740569"/>
                  <a:pt x="4207868" y="738783"/>
                  <a:pt x="4224933" y="735211"/>
                </a:cubicBezTo>
                <a:cubicBezTo>
                  <a:pt x="4251127" y="730449"/>
                  <a:pt x="4272459" y="718840"/>
                  <a:pt x="4288929" y="700385"/>
                </a:cubicBezTo>
                <a:cubicBezTo>
                  <a:pt x="4305400" y="681931"/>
                  <a:pt x="4313635" y="657225"/>
                  <a:pt x="4313635" y="626269"/>
                </a:cubicBezTo>
                <a:cubicBezTo>
                  <a:pt x="4313635" y="600075"/>
                  <a:pt x="4307285" y="577850"/>
                  <a:pt x="4294585" y="559594"/>
                </a:cubicBezTo>
                <a:cubicBezTo>
                  <a:pt x="4281885" y="541338"/>
                  <a:pt x="4263529" y="528042"/>
                  <a:pt x="4239518" y="519708"/>
                </a:cubicBezTo>
                <a:cubicBezTo>
                  <a:pt x="4215507" y="511374"/>
                  <a:pt x="4163417" y="507207"/>
                  <a:pt x="4083249" y="507207"/>
                </a:cubicBezTo>
                <a:close/>
                <a:moveTo>
                  <a:pt x="3063478" y="162521"/>
                </a:moveTo>
                <a:lnTo>
                  <a:pt x="3063478" y="740569"/>
                </a:lnTo>
                <a:lnTo>
                  <a:pt x="3195042" y="740569"/>
                </a:lnTo>
                <a:cubicBezTo>
                  <a:pt x="3244255" y="740569"/>
                  <a:pt x="3279775" y="737791"/>
                  <a:pt x="3301603" y="732235"/>
                </a:cubicBezTo>
                <a:cubicBezTo>
                  <a:pt x="3330178" y="725091"/>
                  <a:pt x="3353892" y="712986"/>
                  <a:pt x="3372743" y="695921"/>
                </a:cubicBezTo>
                <a:cubicBezTo>
                  <a:pt x="3391595" y="678855"/>
                  <a:pt x="3406974" y="650776"/>
                  <a:pt x="3418880" y="611684"/>
                </a:cubicBezTo>
                <a:cubicBezTo>
                  <a:pt x="3430786" y="572592"/>
                  <a:pt x="3436739" y="519311"/>
                  <a:pt x="3436739" y="451842"/>
                </a:cubicBezTo>
                <a:cubicBezTo>
                  <a:pt x="3436739" y="384374"/>
                  <a:pt x="3430786" y="332582"/>
                  <a:pt x="3418880" y="296466"/>
                </a:cubicBezTo>
                <a:cubicBezTo>
                  <a:pt x="3406974" y="260350"/>
                  <a:pt x="3390305" y="232172"/>
                  <a:pt x="3368874" y="211932"/>
                </a:cubicBezTo>
                <a:cubicBezTo>
                  <a:pt x="3347442" y="191691"/>
                  <a:pt x="3320257" y="177999"/>
                  <a:pt x="3287316" y="170855"/>
                </a:cubicBezTo>
                <a:cubicBezTo>
                  <a:pt x="3262710" y="165299"/>
                  <a:pt x="3214489" y="162521"/>
                  <a:pt x="3142655" y="162521"/>
                </a:cubicBezTo>
                <a:close/>
                <a:moveTo>
                  <a:pt x="3940969" y="160139"/>
                </a:moveTo>
                <a:lnTo>
                  <a:pt x="3940969" y="361950"/>
                </a:lnTo>
                <a:lnTo>
                  <a:pt x="4056460" y="361950"/>
                </a:lnTo>
                <a:cubicBezTo>
                  <a:pt x="4125119" y="361950"/>
                  <a:pt x="4167783" y="360958"/>
                  <a:pt x="4184452" y="358974"/>
                </a:cubicBezTo>
                <a:cubicBezTo>
                  <a:pt x="4214614" y="355402"/>
                  <a:pt x="4238328" y="344984"/>
                  <a:pt x="4255592" y="327720"/>
                </a:cubicBezTo>
                <a:cubicBezTo>
                  <a:pt x="4272856" y="310456"/>
                  <a:pt x="4281488" y="287735"/>
                  <a:pt x="4281488" y="259557"/>
                </a:cubicBezTo>
                <a:cubicBezTo>
                  <a:pt x="4281488" y="232569"/>
                  <a:pt x="4274046" y="210642"/>
                  <a:pt x="4259164" y="193774"/>
                </a:cubicBezTo>
                <a:cubicBezTo>
                  <a:pt x="4244281" y="176907"/>
                  <a:pt x="4222155" y="166688"/>
                  <a:pt x="4192786" y="163116"/>
                </a:cubicBezTo>
                <a:cubicBezTo>
                  <a:pt x="4175324" y="161132"/>
                  <a:pt x="4125119" y="160139"/>
                  <a:pt x="4042172" y="160139"/>
                </a:cubicBezTo>
                <a:close/>
                <a:moveTo>
                  <a:pt x="2323505" y="150614"/>
                </a:moveTo>
                <a:cubicBezTo>
                  <a:pt x="2250877" y="150614"/>
                  <a:pt x="2192338" y="175518"/>
                  <a:pt x="2147888" y="225326"/>
                </a:cubicBezTo>
                <a:cubicBezTo>
                  <a:pt x="2103438" y="275134"/>
                  <a:pt x="2081213" y="350242"/>
                  <a:pt x="2081213" y="450652"/>
                </a:cubicBezTo>
                <a:cubicBezTo>
                  <a:pt x="2081213" y="549474"/>
                  <a:pt x="2104033" y="624384"/>
                  <a:pt x="2149674" y="675382"/>
                </a:cubicBezTo>
                <a:cubicBezTo>
                  <a:pt x="2195315" y="726381"/>
                  <a:pt x="2253258" y="751880"/>
                  <a:pt x="2323505" y="751880"/>
                </a:cubicBezTo>
                <a:cubicBezTo>
                  <a:pt x="2393752" y="751880"/>
                  <a:pt x="2451398" y="726579"/>
                  <a:pt x="2496443" y="675978"/>
                </a:cubicBezTo>
                <a:cubicBezTo>
                  <a:pt x="2541488" y="625376"/>
                  <a:pt x="2564011" y="549474"/>
                  <a:pt x="2564011" y="448271"/>
                </a:cubicBezTo>
                <a:cubicBezTo>
                  <a:pt x="2564011" y="348258"/>
                  <a:pt x="2542084" y="273646"/>
                  <a:pt x="2498229" y="224433"/>
                </a:cubicBezTo>
                <a:cubicBezTo>
                  <a:pt x="2454375" y="175221"/>
                  <a:pt x="2396133" y="150614"/>
                  <a:pt x="2323505" y="150614"/>
                </a:cubicBezTo>
                <a:close/>
                <a:moveTo>
                  <a:pt x="1371005" y="150614"/>
                </a:moveTo>
                <a:cubicBezTo>
                  <a:pt x="1298377" y="150614"/>
                  <a:pt x="1239838" y="175518"/>
                  <a:pt x="1195388" y="225326"/>
                </a:cubicBezTo>
                <a:cubicBezTo>
                  <a:pt x="1150938" y="275134"/>
                  <a:pt x="1128713" y="350242"/>
                  <a:pt x="1128713" y="450652"/>
                </a:cubicBezTo>
                <a:cubicBezTo>
                  <a:pt x="1128713" y="549474"/>
                  <a:pt x="1151533" y="624384"/>
                  <a:pt x="1197174" y="675382"/>
                </a:cubicBezTo>
                <a:cubicBezTo>
                  <a:pt x="1242815" y="726381"/>
                  <a:pt x="1300758" y="751880"/>
                  <a:pt x="1371005" y="751880"/>
                </a:cubicBezTo>
                <a:cubicBezTo>
                  <a:pt x="1441252" y="751880"/>
                  <a:pt x="1498898" y="726579"/>
                  <a:pt x="1543944" y="675978"/>
                </a:cubicBezTo>
                <a:cubicBezTo>
                  <a:pt x="1588989" y="625376"/>
                  <a:pt x="1611511" y="549474"/>
                  <a:pt x="1611511" y="448271"/>
                </a:cubicBezTo>
                <a:cubicBezTo>
                  <a:pt x="1611511" y="348258"/>
                  <a:pt x="1589584" y="273646"/>
                  <a:pt x="1545729" y="224433"/>
                </a:cubicBezTo>
                <a:cubicBezTo>
                  <a:pt x="1501875" y="175221"/>
                  <a:pt x="1443633" y="150614"/>
                  <a:pt x="1371005" y="150614"/>
                </a:cubicBezTo>
                <a:close/>
                <a:moveTo>
                  <a:pt x="6280547" y="14883"/>
                </a:moveTo>
                <a:lnTo>
                  <a:pt x="6461522" y="14883"/>
                </a:lnTo>
                <a:lnTo>
                  <a:pt x="6461522" y="219671"/>
                </a:lnTo>
                <a:lnTo>
                  <a:pt x="6418659" y="662583"/>
                </a:lnTo>
                <a:lnTo>
                  <a:pt x="6324005" y="662583"/>
                </a:lnTo>
                <a:lnTo>
                  <a:pt x="6280547" y="219671"/>
                </a:lnTo>
                <a:close/>
                <a:moveTo>
                  <a:pt x="5450086" y="14883"/>
                </a:moveTo>
                <a:lnTo>
                  <a:pt x="6097191" y="14883"/>
                </a:lnTo>
                <a:lnTo>
                  <a:pt x="6097191" y="162521"/>
                </a:lnTo>
                <a:lnTo>
                  <a:pt x="5626299" y="162521"/>
                </a:lnTo>
                <a:lnTo>
                  <a:pt x="5626299" y="355997"/>
                </a:lnTo>
                <a:lnTo>
                  <a:pt x="6064449" y="355997"/>
                </a:lnTo>
                <a:lnTo>
                  <a:pt x="6064449" y="503039"/>
                </a:lnTo>
                <a:lnTo>
                  <a:pt x="5626299" y="503039"/>
                </a:lnTo>
                <a:lnTo>
                  <a:pt x="5626299" y="740569"/>
                </a:lnTo>
                <a:lnTo>
                  <a:pt x="6113859" y="740569"/>
                </a:lnTo>
                <a:lnTo>
                  <a:pt x="6113859" y="887611"/>
                </a:lnTo>
                <a:lnTo>
                  <a:pt x="5450086" y="887611"/>
                </a:lnTo>
                <a:close/>
                <a:moveTo>
                  <a:pt x="4549974" y="14883"/>
                </a:moveTo>
                <a:lnTo>
                  <a:pt x="4756547" y="14883"/>
                </a:lnTo>
                <a:lnTo>
                  <a:pt x="4961930" y="360164"/>
                </a:lnTo>
                <a:lnTo>
                  <a:pt x="5163145" y="14883"/>
                </a:lnTo>
                <a:lnTo>
                  <a:pt x="5366147" y="14883"/>
                </a:lnTo>
                <a:lnTo>
                  <a:pt x="5045274" y="521494"/>
                </a:lnTo>
                <a:lnTo>
                  <a:pt x="5045274" y="887611"/>
                </a:lnTo>
                <a:lnTo>
                  <a:pt x="4869656" y="887611"/>
                </a:lnTo>
                <a:lnTo>
                  <a:pt x="4869656" y="520303"/>
                </a:lnTo>
                <a:close/>
                <a:moveTo>
                  <a:pt x="3764757" y="14883"/>
                </a:moveTo>
                <a:lnTo>
                  <a:pt x="4113610" y="14883"/>
                </a:lnTo>
                <a:cubicBezTo>
                  <a:pt x="4182666" y="14883"/>
                  <a:pt x="4234161" y="17760"/>
                  <a:pt x="4268093" y="23515"/>
                </a:cubicBezTo>
                <a:cubicBezTo>
                  <a:pt x="4302026" y="29270"/>
                  <a:pt x="4332387" y="41275"/>
                  <a:pt x="4359176" y="59532"/>
                </a:cubicBezTo>
                <a:cubicBezTo>
                  <a:pt x="4385965" y="77788"/>
                  <a:pt x="4408289" y="102096"/>
                  <a:pt x="4426149" y="132457"/>
                </a:cubicBezTo>
                <a:cubicBezTo>
                  <a:pt x="4444008" y="162818"/>
                  <a:pt x="4452938" y="196850"/>
                  <a:pt x="4452938" y="234553"/>
                </a:cubicBezTo>
                <a:cubicBezTo>
                  <a:pt x="4452938" y="275432"/>
                  <a:pt x="4441924" y="312936"/>
                  <a:pt x="4419898" y="347067"/>
                </a:cubicBezTo>
                <a:cubicBezTo>
                  <a:pt x="4397871" y="381199"/>
                  <a:pt x="4368007" y="406797"/>
                  <a:pt x="4330304" y="423863"/>
                </a:cubicBezTo>
                <a:cubicBezTo>
                  <a:pt x="4383485" y="439341"/>
                  <a:pt x="4424363" y="465733"/>
                  <a:pt x="4452938" y="503039"/>
                </a:cubicBezTo>
                <a:cubicBezTo>
                  <a:pt x="4481513" y="540346"/>
                  <a:pt x="4495800" y="584200"/>
                  <a:pt x="4495800" y="634603"/>
                </a:cubicBezTo>
                <a:cubicBezTo>
                  <a:pt x="4495800" y="674291"/>
                  <a:pt x="4486573" y="712887"/>
                  <a:pt x="4468118" y="750392"/>
                </a:cubicBezTo>
                <a:cubicBezTo>
                  <a:pt x="4449663" y="787896"/>
                  <a:pt x="4424462" y="817860"/>
                  <a:pt x="4392514" y="840284"/>
                </a:cubicBezTo>
                <a:cubicBezTo>
                  <a:pt x="4360565" y="862707"/>
                  <a:pt x="4321175" y="876499"/>
                  <a:pt x="4274344" y="881658"/>
                </a:cubicBezTo>
                <a:cubicBezTo>
                  <a:pt x="4244975" y="884833"/>
                  <a:pt x="4174133" y="886817"/>
                  <a:pt x="4061818" y="887611"/>
                </a:cubicBezTo>
                <a:lnTo>
                  <a:pt x="3764757" y="887611"/>
                </a:lnTo>
                <a:close/>
                <a:moveTo>
                  <a:pt x="2887266" y="14883"/>
                </a:moveTo>
                <a:lnTo>
                  <a:pt x="3209330" y="14883"/>
                </a:lnTo>
                <a:cubicBezTo>
                  <a:pt x="3281958" y="14883"/>
                  <a:pt x="3337322" y="20439"/>
                  <a:pt x="3375422" y="31552"/>
                </a:cubicBezTo>
                <a:cubicBezTo>
                  <a:pt x="3426619" y="46633"/>
                  <a:pt x="3470474" y="73422"/>
                  <a:pt x="3506986" y="111919"/>
                </a:cubicBezTo>
                <a:cubicBezTo>
                  <a:pt x="3543499" y="150416"/>
                  <a:pt x="3571280" y="197545"/>
                  <a:pt x="3590330" y="253306"/>
                </a:cubicBezTo>
                <a:cubicBezTo>
                  <a:pt x="3609380" y="309067"/>
                  <a:pt x="3618905" y="377825"/>
                  <a:pt x="3618905" y="459582"/>
                </a:cubicBezTo>
                <a:cubicBezTo>
                  <a:pt x="3618905" y="531416"/>
                  <a:pt x="3609975" y="593328"/>
                  <a:pt x="3592116" y="645319"/>
                </a:cubicBezTo>
                <a:cubicBezTo>
                  <a:pt x="3570288" y="708819"/>
                  <a:pt x="3539133" y="760214"/>
                  <a:pt x="3498652" y="799505"/>
                </a:cubicBezTo>
                <a:cubicBezTo>
                  <a:pt x="3468092" y="829271"/>
                  <a:pt x="3426818" y="852488"/>
                  <a:pt x="3374827" y="869157"/>
                </a:cubicBezTo>
                <a:cubicBezTo>
                  <a:pt x="3335933" y="881460"/>
                  <a:pt x="3283943" y="887611"/>
                  <a:pt x="3218855" y="887611"/>
                </a:cubicBezTo>
                <a:lnTo>
                  <a:pt x="2887266" y="887611"/>
                </a:lnTo>
                <a:close/>
                <a:moveTo>
                  <a:pt x="2321719" y="0"/>
                </a:moveTo>
                <a:cubicBezTo>
                  <a:pt x="2450307" y="0"/>
                  <a:pt x="2553196" y="39886"/>
                  <a:pt x="2630389" y="119658"/>
                </a:cubicBezTo>
                <a:cubicBezTo>
                  <a:pt x="2707581" y="199430"/>
                  <a:pt x="2746177" y="310357"/>
                  <a:pt x="2746177" y="452438"/>
                </a:cubicBezTo>
                <a:cubicBezTo>
                  <a:pt x="2746177" y="593328"/>
                  <a:pt x="2707879" y="703560"/>
                  <a:pt x="2631282" y="783134"/>
                </a:cubicBezTo>
                <a:cubicBezTo>
                  <a:pt x="2554685" y="862707"/>
                  <a:pt x="2452291" y="902494"/>
                  <a:pt x="2324100" y="902494"/>
                </a:cubicBezTo>
                <a:cubicBezTo>
                  <a:pt x="2194322" y="902494"/>
                  <a:pt x="2091135" y="862906"/>
                  <a:pt x="2014538" y="783729"/>
                </a:cubicBezTo>
                <a:cubicBezTo>
                  <a:pt x="1937941" y="704553"/>
                  <a:pt x="1899642" y="595511"/>
                  <a:pt x="1899642" y="456605"/>
                </a:cubicBezTo>
                <a:cubicBezTo>
                  <a:pt x="1899642" y="367705"/>
                  <a:pt x="1912938" y="293092"/>
                  <a:pt x="1939529" y="232767"/>
                </a:cubicBezTo>
                <a:cubicBezTo>
                  <a:pt x="1959372" y="188317"/>
                  <a:pt x="1986459" y="148432"/>
                  <a:pt x="2020789" y="113110"/>
                </a:cubicBezTo>
                <a:cubicBezTo>
                  <a:pt x="2055118" y="77788"/>
                  <a:pt x="2092722" y="51594"/>
                  <a:pt x="2133600" y="34528"/>
                </a:cubicBezTo>
                <a:cubicBezTo>
                  <a:pt x="2187972" y="11510"/>
                  <a:pt x="2250679" y="0"/>
                  <a:pt x="2321719" y="0"/>
                </a:cubicBezTo>
                <a:close/>
                <a:moveTo>
                  <a:pt x="1369219" y="0"/>
                </a:moveTo>
                <a:cubicBezTo>
                  <a:pt x="1497807" y="0"/>
                  <a:pt x="1600697" y="39886"/>
                  <a:pt x="1677889" y="119658"/>
                </a:cubicBezTo>
                <a:cubicBezTo>
                  <a:pt x="1755081" y="199430"/>
                  <a:pt x="1793677" y="310357"/>
                  <a:pt x="1793677" y="452438"/>
                </a:cubicBezTo>
                <a:cubicBezTo>
                  <a:pt x="1793677" y="593328"/>
                  <a:pt x="1755379" y="703560"/>
                  <a:pt x="1678782" y="783134"/>
                </a:cubicBezTo>
                <a:cubicBezTo>
                  <a:pt x="1602185" y="862707"/>
                  <a:pt x="1499791" y="902494"/>
                  <a:pt x="1371600" y="902494"/>
                </a:cubicBezTo>
                <a:cubicBezTo>
                  <a:pt x="1241822" y="902494"/>
                  <a:pt x="1138635" y="862906"/>
                  <a:pt x="1062038" y="783729"/>
                </a:cubicBezTo>
                <a:cubicBezTo>
                  <a:pt x="985441" y="704553"/>
                  <a:pt x="947143" y="595511"/>
                  <a:pt x="947143" y="456605"/>
                </a:cubicBezTo>
                <a:cubicBezTo>
                  <a:pt x="947143" y="367705"/>
                  <a:pt x="960438" y="293092"/>
                  <a:pt x="987029" y="232767"/>
                </a:cubicBezTo>
                <a:cubicBezTo>
                  <a:pt x="1006872" y="188317"/>
                  <a:pt x="1033959" y="148432"/>
                  <a:pt x="1068289" y="113110"/>
                </a:cubicBezTo>
                <a:cubicBezTo>
                  <a:pt x="1102618" y="77788"/>
                  <a:pt x="1140222" y="51594"/>
                  <a:pt x="1181100" y="34528"/>
                </a:cubicBezTo>
                <a:cubicBezTo>
                  <a:pt x="1235472" y="11510"/>
                  <a:pt x="1298179" y="0"/>
                  <a:pt x="1369219" y="0"/>
                </a:cubicBezTo>
                <a:close/>
                <a:moveTo>
                  <a:pt x="433388" y="0"/>
                </a:moveTo>
                <a:cubicBezTo>
                  <a:pt x="541735" y="0"/>
                  <a:pt x="626368" y="22721"/>
                  <a:pt x="687289" y="68164"/>
                </a:cubicBezTo>
                <a:cubicBezTo>
                  <a:pt x="748209" y="113606"/>
                  <a:pt x="787400" y="176411"/>
                  <a:pt x="804863" y="256580"/>
                </a:cubicBezTo>
                <a:lnTo>
                  <a:pt x="629841" y="289322"/>
                </a:lnTo>
                <a:cubicBezTo>
                  <a:pt x="617538" y="246460"/>
                  <a:pt x="594420" y="212626"/>
                  <a:pt x="560487" y="187821"/>
                </a:cubicBezTo>
                <a:cubicBezTo>
                  <a:pt x="526554" y="163017"/>
                  <a:pt x="484188" y="150614"/>
                  <a:pt x="433388" y="150614"/>
                </a:cubicBezTo>
                <a:cubicBezTo>
                  <a:pt x="356394" y="150614"/>
                  <a:pt x="295176" y="175022"/>
                  <a:pt x="249734" y="223838"/>
                </a:cubicBezTo>
                <a:cubicBezTo>
                  <a:pt x="204292" y="272653"/>
                  <a:pt x="181571" y="345083"/>
                  <a:pt x="181571" y="441127"/>
                </a:cubicBezTo>
                <a:cubicBezTo>
                  <a:pt x="181571" y="544711"/>
                  <a:pt x="204589" y="622400"/>
                  <a:pt x="250627" y="674192"/>
                </a:cubicBezTo>
                <a:cubicBezTo>
                  <a:pt x="296664" y="725984"/>
                  <a:pt x="356989" y="751880"/>
                  <a:pt x="431602" y="751880"/>
                </a:cubicBezTo>
                <a:cubicBezTo>
                  <a:pt x="468511" y="751880"/>
                  <a:pt x="505520" y="744637"/>
                  <a:pt x="542628" y="730151"/>
                </a:cubicBezTo>
                <a:cubicBezTo>
                  <a:pt x="579736" y="715665"/>
                  <a:pt x="611585" y="698103"/>
                  <a:pt x="638175" y="677466"/>
                </a:cubicBezTo>
                <a:lnTo>
                  <a:pt x="638175" y="566738"/>
                </a:lnTo>
                <a:lnTo>
                  <a:pt x="436364" y="566738"/>
                </a:lnTo>
                <a:lnTo>
                  <a:pt x="436364" y="419696"/>
                </a:lnTo>
                <a:lnTo>
                  <a:pt x="816174" y="419696"/>
                </a:lnTo>
                <a:lnTo>
                  <a:pt x="816174" y="767358"/>
                </a:lnTo>
                <a:cubicBezTo>
                  <a:pt x="779264" y="803077"/>
                  <a:pt x="725786" y="834529"/>
                  <a:pt x="655737" y="861715"/>
                </a:cubicBezTo>
                <a:cubicBezTo>
                  <a:pt x="585689" y="888901"/>
                  <a:pt x="514747" y="902494"/>
                  <a:pt x="442913" y="902494"/>
                </a:cubicBezTo>
                <a:cubicBezTo>
                  <a:pt x="351632" y="902494"/>
                  <a:pt x="272058" y="883345"/>
                  <a:pt x="204193" y="845046"/>
                </a:cubicBezTo>
                <a:cubicBezTo>
                  <a:pt x="136327" y="806748"/>
                  <a:pt x="85328" y="751979"/>
                  <a:pt x="51197" y="680740"/>
                </a:cubicBezTo>
                <a:cubicBezTo>
                  <a:pt x="17066" y="609501"/>
                  <a:pt x="0" y="532011"/>
                  <a:pt x="0" y="448271"/>
                </a:cubicBezTo>
                <a:cubicBezTo>
                  <a:pt x="0" y="357386"/>
                  <a:pt x="19050" y="276622"/>
                  <a:pt x="57150" y="205978"/>
                </a:cubicBezTo>
                <a:cubicBezTo>
                  <a:pt x="95250" y="135335"/>
                  <a:pt x="151011" y="81161"/>
                  <a:pt x="224433" y="43458"/>
                </a:cubicBezTo>
                <a:cubicBezTo>
                  <a:pt x="280393" y="14486"/>
                  <a:pt x="350044" y="0"/>
                  <a:pt x="433388" y="0"/>
                </a:cubicBezTo>
                <a:close/>
              </a:path>
            </a:pathLst>
          </a:custGeom>
        </p:spPr>
      </p:pic>
      <p:pic>
        <p:nvPicPr>
          <p:cNvPr id="1638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5420F4B4-35CA-42B4-BA8B-8924D1FE6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2889EE30-A073-42C4-AA00-0CFEF8E320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E2635D2F-DE6D-4CAD-861E-D195777CC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D95BE0F0-29F1-424F-92CF-7E27373FB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D36000D5-8341-438A-A3BD-7B44D072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E419FBBB-1CBF-4BB4-9492-117551E54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xmlns="" id="{84E4CEF6-7EB5-4BEF-9ED8-04F158139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>
            <a:extLst>
              <a:ext uri="{FF2B5EF4-FFF2-40B4-BE49-F238E27FC236}">
                <a16:creationId xmlns:a16="http://schemas.microsoft.com/office/drawing/2014/main" xmlns="" id="{1F46B012-D94D-41BB-98CE-75337FAF3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93759" y="1970344"/>
            <a:ext cx="8650241" cy="1121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Listen and </a:t>
            </a:r>
            <a:r>
              <a:rPr lang="en" sz="7200" dirty="0" smtClean="0">
                <a:solidFill>
                  <a:srgbClr val="0070C0"/>
                </a:solidFill>
              </a:rPr>
              <a:t>repeat. 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598125" y="537834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354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3EEC06-73FB-4965-8288-44AAAD72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AFC95E-5FBE-443E-9EDA-967E9BE2F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7BDC77-CF7E-4D26-B69F-87E6143D3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751B1A-E00A-413A-81EE-7DD377C46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8" t="37893" r="38666" b="28000"/>
          <a:stretch/>
        </p:blipFill>
        <p:spPr>
          <a:xfrm>
            <a:off x="0" y="745367"/>
            <a:ext cx="9144000" cy="3194491"/>
          </a:xfrm>
          <a:prstGeom prst="rect">
            <a:avLst/>
          </a:prstGeom>
        </p:spPr>
      </p:pic>
      <p:pic>
        <p:nvPicPr>
          <p:cNvPr id="6" name="Track 71">
            <a:hlinkClick r:id="" action="ppaction://media"/>
            <a:extLst>
              <a:ext uri="{FF2B5EF4-FFF2-40B4-BE49-F238E27FC236}">
                <a16:creationId xmlns:a16="http://schemas.microsoft.com/office/drawing/2014/main" xmlns="" id="{DD27AF82-98A3-4215-9FC5-43B12889F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9600" y="1194972"/>
            <a:ext cx="553720" cy="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1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61010" y="1979824"/>
            <a:ext cx="8492074" cy="1525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isten and </a:t>
            </a:r>
            <a:r>
              <a:rPr lang="en" sz="8000" dirty="0" smtClean="0">
                <a:solidFill>
                  <a:srgbClr val="0070C0"/>
                </a:solidFill>
              </a:rPr>
              <a:t>circle. 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624448" y="570237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66186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989DC-B248-42A0-B011-9AD617B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96E343-D5D8-45C5-B8C1-0236E6E26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1C388F-C974-48D5-A602-0860068AF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610" r="16500" b="9135"/>
          <a:stretch/>
        </p:blipFill>
        <p:spPr>
          <a:xfrm>
            <a:off x="0" y="1393500"/>
            <a:ext cx="9144000" cy="2356500"/>
          </a:xfrm>
          <a:prstGeom prst="rect">
            <a:avLst/>
          </a:prstGeom>
        </p:spPr>
      </p:pic>
      <p:pic>
        <p:nvPicPr>
          <p:cNvPr id="8" name="Track 72">
            <a:hlinkClick r:id="" action="ppaction://media"/>
            <a:extLst>
              <a:ext uri="{FF2B5EF4-FFF2-40B4-BE49-F238E27FC236}">
                <a16:creationId xmlns:a16="http://schemas.microsoft.com/office/drawing/2014/main" xmlns="" id="{3C94A037-28D4-4F5D-AC0C-ECDC3D740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6316" y="1452536"/>
            <a:ext cx="659576" cy="6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989DC-B248-42A0-B011-9AD617B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96E343-D5D8-45C5-B8C1-0236E6E26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1C388F-C974-48D5-A602-0860068A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10" r="16500" b="9135"/>
          <a:stretch/>
        </p:blipFill>
        <p:spPr>
          <a:xfrm>
            <a:off x="0" y="1236415"/>
            <a:ext cx="9144000" cy="2356500"/>
          </a:xfrm>
          <a:prstGeom prst="rect">
            <a:avLst/>
          </a:prstGeom>
        </p:spPr>
      </p:pic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xmlns="" id="{1F85CB6F-9D12-4362-97DD-50F9ADD52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9246" y="1300495"/>
            <a:ext cx="728980" cy="7289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D9CBFA22-50D5-457B-A19B-75B524E8BB4E}"/>
              </a:ext>
            </a:extLst>
          </p:cNvPr>
          <p:cNvSpPr/>
          <p:nvPr/>
        </p:nvSpPr>
        <p:spPr>
          <a:xfrm>
            <a:off x="8153304" y="2179885"/>
            <a:ext cx="502160" cy="63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A23BA02-D59A-4F5B-AA2C-4C4379CB1091}"/>
              </a:ext>
            </a:extLst>
          </p:cNvPr>
          <p:cNvSpPr/>
          <p:nvPr/>
        </p:nvSpPr>
        <p:spPr>
          <a:xfrm>
            <a:off x="6037718" y="2818525"/>
            <a:ext cx="573148" cy="690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812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AFBFE91-5667-4645-9D02-027C508A2A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DC51B9-251E-40F6-A6D3-BF20A381B23A}" type="slidenum"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293" y="2959864"/>
            <a:ext cx="2386240" cy="8085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Period 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05" y="527379"/>
            <a:ext cx="4852936" cy="1373400"/>
          </a:xfrm>
        </p:spPr>
        <p:txBody>
          <a:bodyPr/>
          <a:lstStyle/>
          <a:p>
            <a:r>
              <a:rPr lang="en-US" sz="8800" dirty="0">
                <a:solidFill>
                  <a:srgbClr val="F99B33"/>
                </a:solidFill>
              </a:rPr>
              <a:t>Our toys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89869BA4-8A63-438B-A53D-954191517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13" y="0"/>
            <a:ext cx="1852153" cy="19114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xmlns="" id="{6201A163-20D3-4035-B07E-1796997C3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6B3207B3-94D3-43A4-9AD7-2BDF019123A6}"/>
              </a:ext>
            </a:extLst>
          </p:cNvPr>
          <p:cNvSpPr txBox="1"/>
          <p:nvPr/>
        </p:nvSpPr>
        <p:spPr>
          <a:xfrm>
            <a:off x="33257" y="341109"/>
            <a:ext cx="157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E42138-495D-457B-901C-EF064556EC4C}"/>
              </a:ext>
            </a:extLst>
          </p:cNvPr>
          <p:cNvSpPr txBox="1"/>
          <p:nvPr/>
        </p:nvSpPr>
        <p:spPr>
          <a:xfrm>
            <a:off x="3498399" y="215410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76AB920-D7C2-5DFB-E34B-8B5D4867064F}"/>
              </a:ext>
            </a:extLst>
          </p:cNvPr>
          <p:cNvGrpSpPr/>
          <p:nvPr/>
        </p:nvGrpSpPr>
        <p:grpSpPr>
          <a:xfrm>
            <a:off x="33257" y="3646923"/>
            <a:ext cx="10790854" cy="1568827"/>
            <a:chOff x="0" y="3763059"/>
            <a:chExt cx="10790854" cy="156882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E14144A3-032A-901A-97DF-A7BC94BE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3061"/>
              <a:ext cx="3205546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8EF9B77D-B775-8F71-5942-ECF5061211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8822319" y="3763059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D7905124-3F48-310F-C1A6-AD7CA3827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6950347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3FA59070-96FB-DEF6-C87E-21EF990AE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5029665" y="3763060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8D4A5A65-23E3-0D37-B048-9F59FEB8E7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0"/>
            <a:stretch/>
          </p:blipFill>
          <p:spPr bwMode="auto">
            <a:xfrm>
              <a:off x="3157693" y="3763061"/>
              <a:ext cx="1968535" cy="156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1E75CCF-77D5-81DC-E949-AAC280848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3443" y="336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9F45F4-77E0-83C0-E4A8-484507F5E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043" y="373710"/>
            <a:ext cx="7704000" cy="115638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_______.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F36BC1-D7CC-35C7-CB25-FB3BF639F0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A779C68-4519-28B5-8B43-4A5369069841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5CC16098-AB0E-1D0F-2F17-806E8E225B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52" end="1075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7051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67A691-6C34-5B82-53EA-AB942DD1C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51" y="1666500"/>
            <a:ext cx="3277057" cy="304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04776F-0763-EDA2-A031-592DC72B7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682" y="1756197"/>
            <a:ext cx="3305636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49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C9A5DC-F13F-DEC6-E062-A52FE0E4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780" y="195100"/>
            <a:ext cx="4636860" cy="3399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Listen and choose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D73C62-0523-F563-09B1-6FF6D08B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238" y="582490"/>
            <a:ext cx="7704000" cy="102684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________. 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0383F8-661C-9526-0ECA-6BE1EC1618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Track 72">
            <a:hlinkClick r:id="" action="ppaction://media"/>
            <a:extLst>
              <a:ext uri="{FF2B5EF4-FFF2-40B4-BE49-F238E27FC236}">
                <a16:creationId xmlns:a16="http://schemas.microsoft.com/office/drawing/2014/main" xmlns="" id="{7F4887B9-5718-1D59-2C1A-591C6B330E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50" end="282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9820" y="1286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9DE8F1-C718-27FD-F7E9-79D72C922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84" y="2146666"/>
            <a:ext cx="4068475" cy="2489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04B6DF-6BEF-DE29-19A1-FA6B9EEC7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044" y="1901745"/>
            <a:ext cx="3647951" cy="22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95EF47-A2DC-7B68-889F-A6DF4527D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113" y="791564"/>
            <a:ext cx="9090660" cy="1110665"/>
          </a:xfrm>
        </p:spPr>
        <p:txBody>
          <a:bodyPr/>
          <a:lstStyle/>
          <a:p>
            <a:pPr marL="139700" indent="0"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three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30684A-CB9A-D90F-B1C7-EF031BABE3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Track 70">
            <a:hlinkClick r:id="" action="ppaction://media"/>
            <a:extLst>
              <a:ext uri="{FF2B5EF4-FFF2-40B4-BE49-F238E27FC236}">
                <a16:creationId xmlns:a16="http://schemas.microsoft.com/office/drawing/2014/main" xmlns="" id="{EE29F7BF-D09E-D60A-7EB5-0F152660F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7" end="13710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0500" y="195100"/>
            <a:ext cx="406400" cy="406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6100E9D3-B126-E48C-692D-CFF3763E4FF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Listen and choose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E952A-7C47-42C5-61AF-5E61E0B11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71" y="2098487"/>
            <a:ext cx="3825618" cy="213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56F91C-CE90-120A-9E61-3B60A0799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2443" y="2201721"/>
            <a:ext cx="3502514" cy="20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09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96B765-1AFC-38F5-B524-F744C4898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084" y="644443"/>
            <a:ext cx="7704000" cy="112590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a 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34E0FB-8E10-656E-251B-D7923B8A2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84F6BE1-F09F-C022-4297-876C11C05CA6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AA2C13B9-17C4-0744-0A53-AF1B6E044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54" end="2638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6185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044502-D897-737A-3A34-60A4B6212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264" y="2108143"/>
            <a:ext cx="4068475" cy="2489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86FD4D-F20F-3AB5-5B3B-C03B7986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97" y="2102379"/>
            <a:ext cx="3920203" cy="23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28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45AC2C-F7D1-F2F0-348C-64E533B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084" y="672203"/>
            <a:ext cx="7704000" cy="112590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637F6D-7109-8C5B-95AE-ECA78981B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B7EBA70-B4A8-4DAC-369C-52F8E348166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9">
            <a:hlinkClick r:id="" action="ppaction://media"/>
            <a:extLst>
              <a:ext uri="{FF2B5EF4-FFF2-40B4-BE49-F238E27FC236}">
                <a16:creationId xmlns:a16="http://schemas.microsoft.com/office/drawing/2014/main" xmlns="" id="{D2412029-613D-E945-300A-0A4C8BD21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2260" y="16185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DE7994-F96A-90B5-1BEA-EA7FEEDE9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17" y="1798108"/>
            <a:ext cx="3172268" cy="304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551145-FD6A-239A-C974-D38418573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8236" y="1981455"/>
            <a:ext cx="3200847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77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31C40-7E4C-78F5-81B2-394582660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0202" y="535000"/>
            <a:ext cx="5848440" cy="120972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has ____.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F65846-C2CB-9031-C4C4-90C6F3F02F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C8B0E3D-5B29-C326-0CEA-3DC67B74CFE5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1FFF2265-DC9A-748A-30D4-C618CC85BD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14" end="2781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4640" y="1951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FFEFBE-6052-5432-46EB-FA4DB443D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868" y="2362328"/>
            <a:ext cx="3860343" cy="2072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A62F99F-9F4E-B800-92A6-24E16E345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073" y="1744725"/>
            <a:ext cx="3210373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326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45AC2C-F7D1-F2F0-348C-64E533B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464" y="635927"/>
            <a:ext cx="8515440" cy="1118285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two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_____.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637F6D-7109-8C5B-95AE-ECA78981B8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B7EBA70-B4A8-4DAC-369C-52F8E348166C}"/>
              </a:ext>
            </a:extLst>
          </p:cNvPr>
          <p:cNvSpPr txBox="1">
            <a:spLocks/>
          </p:cNvSpPr>
          <p:nvPr/>
        </p:nvSpPr>
        <p:spPr>
          <a:xfrm>
            <a:off x="2007780" y="195100"/>
            <a:ext cx="463686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0070C0"/>
                </a:solidFill>
              </a:rPr>
              <a:t>Listen and choose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Track 70">
            <a:hlinkClick r:id="" action="ppaction://media"/>
            <a:extLst>
              <a:ext uri="{FF2B5EF4-FFF2-40B4-BE49-F238E27FC236}">
                <a16:creationId xmlns:a16="http://schemas.microsoft.com/office/drawing/2014/main" xmlns="" id="{F145E6C9-62D9-9DC9-A84E-EA5CCBBD7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5" end="2842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6540" y="16185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E03713-F240-D68B-CEA8-C3A5739FF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878" y="1828588"/>
            <a:ext cx="3200847" cy="304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1EE984-A499-7D51-35DE-0BA6CE214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766" y="1790700"/>
            <a:ext cx="3115110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131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824967" y="1382792"/>
            <a:ext cx="605729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</a:t>
            </a:r>
            <a:r>
              <a:rPr lang="en" sz="8000" dirty="0" smtClean="0">
                <a:solidFill>
                  <a:srgbClr val="0070C0"/>
                </a:solidFill>
              </a:rPr>
              <a:t>chant.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649712" y="236146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999291" y="90998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598756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2845" name="Google Shape;2845;p71"/>
          <p:cNvSpPr/>
          <p:nvPr/>
        </p:nvSpPr>
        <p:spPr>
          <a:xfrm>
            <a:off x="4598125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A69D23-42E7-4522-028E-D92556BF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4" y="1891351"/>
            <a:ext cx="7756527" cy="34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41" y="1"/>
            <a:ext cx="741584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27713D-B816-4411-95F7-FCBE8B5D6F5D}"/>
              </a:ext>
            </a:extLst>
          </p:cNvPr>
          <p:cNvSpPr/>
          <p:nvPr/>
        </p:nvSpPr>
        <p:spPr>
          <a:xfrm>
            <a:off x="1479512" y="4175914"/>
            <a:ext cx="1287780" cy="2590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8FBDC7-29E0-4584-9F9D-64D890A20180}"/>
              </a:ext>
            </a:extLst>
          </p:cNvPr>
          <p:cNvSpPr/>
          <p:nvPr/>
        </p:nvSpPr>
        <p:spPr>
          <a:xfrm>
            <a:off x="1474133" y="4483591"/>
            <a:ext cx="1380278" cy="1900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8A6437-7731-4C6D-87D4-387F8096F548}"/>
              </a:ext>
            </a:extLst>
          </p:cNvPr>
          <p:cNvSpPr/>
          <p:nvPr/>
        </p:nvSpPr>
        <p:spPr>
          <a:xfrm>
            <a:off x="1487246" y="4750725"/>
            <a:ext cx="1280046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D1067A-8D30-451C-99DB-60FF68AA2513}"/>
              </a:ext>
            </a:extLst>
          </p:cNvPr>
          <p:cNvSpPr/>
          <p:nvPr/>
        </p:nvSpPr>
        <p:spPr>
          <a:xfrm>
            <a:off x="3258263" y="4160828"/>
            <a:ext cx="1787199" cy="27416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8CDB88-C8EF-47FE-8F19-17F759FE020A}"/>
              </a:ext>
            </a:extLst>
          </p:cNvPr>
          <p:cNvSpPr/>
          <p:nvPr/>
        </p:nvSpPr>
        <p:spPr>
          <a:xfrm>
            <a:off x="3353116" y="4517075"/>
            <a:ext cx="1660920" cy="24809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4070A7-6762-4131-9E52-D03DBFF89CC0}"/>
              </a:ext>
            </a:extLst>
          </p:cNvPr>
          <p:cNvSpPr/>
          <p:nvPr/>
        </p:nvSpPr>
        <p:spPr>
          <a:xfrm>
            <a:off x="3330330" y="4786945"/>
            <a:ext cx="1660920" cy="34339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0AE117-8843-40E1-A39B-B3D41488142F}"/>
              </a:ext>
            </a:extLst>
          </p:cNvPr>
          <p:cNvSpPr/>
          <p:nvPr/>
        </p:nvSpPr>
        <p:spPr>
          <a:xfrm>
            <a:off x="5374716" y="4164382"/>
            <a:ext cx="2070024" cy="28214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523855E-6AF8-4B20-AE65-8BEC8A2291C3}"/>
              </a:ext>
            </a:extLst>
          </p:cNvPr>
          <p:cNvSpPr/>
          <p:nvPr/>
        </p:nvSpPr>
        <p:spPr>
          <a:xfrm>
            <a:off x="5412891" y="4509058"/>
            <a:ext cx="2285367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D46CED0-4D69-4706-A751-3BA058D3E994}"/>
              </a:ext>
            </a:extLst>
          </p:cNvPr>
          <p:cNvSpPr/>
          <p:nvPr/>
        </p:nvSpPr>
        <p:spPr>
          <a:xfrm>
            <a:off x="5412891" y="4786945"/>
            <a:ext cx="1559560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6" name="Track 73">
            <a:hlinkClick r:id="" action="ppaction://media"/>
            <a:extLst>
              <a:ext uri="{FF2B5EF4-FFF2-40B4-BE49-F238E27FC236}">
                <a16:creationId xmlns:a16="http://schemas.microsoft.com/office/drawing/2014/main" xmlns="" id="{97313E30-73D2-4B4C-B719-3E56F3753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4476" y="1"/>
            <a:ext cx="559486" cy="5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41" y="1"/>
            <a:ext cx="741584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6" name="Track 73">
            <a:hlinkClick r:id="" action="ppaction://media"/>
            <a:extLst>
              <a:ext uri="{FF2B5EF4-FFF2-40B4-BE49-F238E27FC236}">
                <a16:creationId xmlns:a16="http://schemas.microsoft.com/office/drawing/2014/main" xmlns="" id="{97313E30-73D2-4B4C-B719-3E56F3753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7606" y="1"/>
            <a:ext cx="559486" cy="5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69EA767-CB38-23F5-07B1-34B5CB50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850" y="845551"/>
            <a:ext cx="5143414" cy="393600"/>
          </a:xfrm>
        </p:spPr>
        <p:txBody>
          <a:bodyPr/>
          <a:lstStyle/>
          <a:p>
            <a:r>
              <a:rPr lang="en-US" sz="3600" dirty="0" smtClean="0"/>
              <a:t>Warm-up and review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63E182E-A89D-9435-B314-BC52C0C52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F37086E0-1EAE-4097-3F04-594BFF66363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33961" y="1423735"/>
            <a:ext cx="4381890" cy="393600"/>
          </a:xfrm>
        </p:spPr>
        <p:txBody>
          <a:bodyPr/>
          <a:lstStyle/>
          <a:p>
            <a:r>
              <a:rPr lang="en-US" sz="3600" dirty="0"/>
              <a:t>Listen and </a:t>
            </a:r>
            <a:r>
              <a:rPr lang="en-US" sz="3600" dirty="0" smtClean="0"/>
              <a:t>repeat.</a:t>
            </a:r>
            <a:endParaRPr lang="en-US" sz="36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3F35F2F4-EE8E-703C-F2A1-FC0D9A62DBE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399850" y="2064065"/>
            <a:ext cx="4247110" cy="393600"/>
          </a:xfrm>
        </p:spPr>
        <p:txBody>
          <a:bodyPr/>
          <a:lstStyle/>
          <a:p>
            <a:r>
              <a:rPr lang="en-US" sz="3600" dirty="0"/>
              <a:t>Listen and </a:t>
            </a:r>
            <a:r>
              <a:rPr lang="en-US" sz="3600" dirty="0" smtClean="0"/>
              <a:t>circle.</a:t>
            </a:r>
            <a:endParaRPr lang="en-US" sz="36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5C3F3561-4620-A0E2-6073-D3145F431054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016645" y="2676239"/>
            <a:ext cx="3816175" cy="393600"/>
          </a:xfrm>
        </p:spPr>
        <p:txBody>
          <a:bodyPr/>
          <a:lstStyle/>
          <a:p>
            <a:r>
              <a:rPr lang="en-US" sz="3600" dirty="0"/>
              <a:t>Let’s </a:t>
            </a:r>
            <a:r>
              <a:rPr lang="en-US" sz="3600" dirty="0" smtClean="0"/>
              <a:t>chant.</a:t>
            </a:r>
            <a:endParaRPr lang="en-US" sz="3600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47C1779E-D830-06B6-C486-7D9D450A4A3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523417" y="3338669"/>
            <a:ext cx="5562574" cy="393600"/>
          </a:xfrm>
        </p:spPr>
        <p:txBody>
          <a:bodyPr/>
          <a:lstStyle/>
          <a:p>
            <a:r>
              <a:rPr lang="en-US" sz="3600" dirty="0"/>
              <a:t>Fun corner and wrap up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49E0F2CB-D345-527C-C661-11EA670AC5D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20000" y="141050"/>
            <a:ext cx="7704000" cy="609325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Contents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xmlns="" id="{355CE353-B67F-F6EE-F333-B0C881BD8F7E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585510" y="857124"/>
            <a:ext cx="2256300" cy="554100"/>
          </a:xfrm>
        </p:spPr>
        <p:txBody>
          <a:bodyPr/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457E521C-480B-4BBC-E491-9E58E54BFBDE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585510" y="1369394"/>
            <a:ext cx="2256300" cy="678272"/>
          </a:xfrm>
        </p:spPr>
        <p:txBody>
          <a:bodyPr/>
          <a:lstStyle/>
          <a:p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8ADE5320-EAD1-7CE5-7EBB-E08813EC1C83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592290" y="2080271"/>
            <a:ext cx="2256300" cy="554100"/>
          </a:xfrm>
        </p:spPr>
        <p:txBody>
          <a:bodyPr/>
          <a:lstStyle/>
          <a:p>
            <a:r>
              <a:rPr lang="en-US" sz="3600" dirty="0" smtClean="0"/>
              <a:t>3</a:t>
            </a:r>
            <a:endParaRPr lang="en-US" sz="3600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84F4F85B-924B-CCBC-A315-ED6404804A5D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599070" y="2692688"/>
            <a:ext cx="2256300" cy="554100"/>
          </a:xfrm>
        </p:spPr>
        <p:txBody>
          <a:bodyPr/>
          <a:lstStyle/>
          <a:p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xmlns="" id="{7CBF5B21-B688-26A7-A536-26B21D5BBDC0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99070" y="3317390"/>
            <a:ext cx="2256300" cy="554100"/>
          </a:xfrm>
        </p:spPr>
        <p:txBody>
          <a:bodyPr/>
          <a:lstStyle/>
          <a:p>
            <a:r>
              <a:rPr lang="en-US" sz="3600" dirty="0" smtClean="0"/>
              <a:t>5</a:t>
            </a:r>
            <a:endParaRPr lang="en-US" sz="3600" dirty="0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890CC24F-B6C6-3F89-A1CF-916136A8BCFD}"/>
              </a:ext>
            </a:extLst>
          </p:cNvPr>
          <p:cNvSpPr/>
          <p:nvPr/>
        </p:nvSpPr>
        <p:spPr>
          <a:xfrm>
            <a:off x="1317420" y="693454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2E2279EE-BF33-83A3-27DE-9FF917E077D3}"/>
              </a:ext>
            </a:extLst>
          </p:cNvPr>
          <p:cNvSpPr/>
          <p:nvPr/>
        </p:nvSpPr>
        <p:spPr>
          <a:xfrm>
            <a:off x="1324200" y="1316019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12B71265-0098-4B26-C3EB-C5C0C470613E}"/>
              </a:ext>
            </a:extLst>
          </p:cNvPr>
          <p:cNvSpPr/>
          <p:nvPr/>
        </p:nvSpPr>
        <p:spPr>
          <a:xfrm>
            <a:off x="1317420" y="1919925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30A3CE73-22C1-9E63-998A-A38445CEE891}"/>
              </a:ext>
            </a:extLst>
          </p:cNvPr>
          <p:cNvSpPr/>
          <p:nvPr/>
        </p:nvSpPr>
        <p:spPr>
          <a:xfrm>
            <a:off x="1315740" y="3186866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09DD69A7-41A0-060C-351A-695CAE000ABF}"/>
              </a:ext>
            </a:extLst>
          </p:cNvPr>
          <p:cNvSpPr/>
          <p:nvPr/>
        </p:nvSpPr>
        <p:spPr>
          <a:xfrm>
            <a:off x="1317420" y="2550768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28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546953" y="1758844"/>
            <a:ext cx="6102344" cy="175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F</a:t>
            </a:r>
            <a:r>
              <a:rPr lang="en" sz="7200" dirty="0">
                <a:solidFill>
                  <a:srgbClr val="0070C0"/>
                </a:solidFill>
              </a:rPr>
              <a:t>un corner and wrap up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2255670" y="3712501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718426" y="544940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738703" y="54594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517732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CED462-A61A-C4F0-0214-8386B8D47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D4FD39F-D4CE-4CF3-D5D2-FBED3BF8DBB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016991" y="532125"/>
            <a:ext cx="7110019" cy="1152296"/>
          </a:xfrm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Guessing game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C2011F-2252-6FFC-D630-97EAACEC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2258302"/>
            <a:ext cx="5122545" cy="31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7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FCF40BB-7DFC-3603-6C26-4011A9525CB1}"/>
              </a:ext>
            </a:extLst>
          </p:cNvPr>
          <p:cNvSpPr/>
          <p:nvPr/>
        </p:nvSpPr>
        <p:spPr>
          <a:xfrm>
            <a:off x="3044628" y="0"/>
            <a:ext cx="4133412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7F3919-3E83-575C-BF6E-5879D3DF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98" y="244735"/>
            <a:ext cx="2672471" cy="1635164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DC9B40C3-6832-1777-CBBE-A934C298F0A8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60500"/>
              <a:gd name="adj2" fmla="val -43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22708" y="2504027"/>
            <a:ext cx="3852000" cy="1277100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18172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FCF40BB-7DFC-3603-6C26-4011A9525CB1}"/>
              </a:ext>
            </a:extLst>
          </p:cNvPr>
          <p:cNvSpPr/>
          <p:nvPr/>
        </p:nvSpPr>
        <p:spPr>
          <a:xfrm>
            <a:off x="3044628" y="0"/>
            <a:ext cx="4133412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5334" y="540756"/>
            <a:ext cx="3852000" cy="12771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48DEF343-2246-68E7-37C5-345028341B25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-61722"/>
              <a:gd name="adj2" fmla="val -43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9080E502-EE6D-794C-81EA-8150DBEB4E97}"/>
              </a:ext>
            </a:extLst>
          </p:cNvPr>
          <p:cNvSpPr txBox="1">
            <a:spLocks/>
          </p:cNvSpPr>
          <p:nvPr/>
        </p:nvSpPr>
        <p:spPr>
          <a:xfrm>
            <a:off x="3044628" y="2804083"/>
            <a:ext cx="3852000" cy="12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Nunito ExtraBold"/>
              <a:buNone/>
              <a:defRPr sz="9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FCF40BB-7DFC-3603-6C26-4011A9525CB1}"/>
              </a:ext>
            </a:extLst>
          </p:cNvPr>
          <p:cNvSpPr/>
          <p:nvPr/>
        </p:nvSpPr>
        <p:spPr>
          <a:xfrm>
            <a:off x="2270760" y="0"/>
            <a:ext cx="5661660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9744AFB0-A76A-1C83-E942-269B5BFA349F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-63944"/>
              <a:gd name="adj2" fmla="val -35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22708" y="2504027"/>
            <a:ext cx="3852000" cy="12771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>
                <a:solidFill>
                  <a:srgbClr val="FF0000"/>
                </a:solidFill>
              </a:rPr>
              <a:t>oy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0D1519-B0DC-BB5E-64C3-9569A7B78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589846" y="519499"/>
            <a:ext cx="2515580" cy="723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FB5D10-F458-6F16-8A53-F5FDF8A8D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468" y="847031"/>
            <a:ext cx="1625916" cy="983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3716BD-4072-F2AE-ADC3-58158818A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63" l="9907" r="89907">
                        <a14:foregroundMark x1="49720" y1="91563" x2="52710" y2="82500"/>
                        <a14:backgroundMark x1="5981" y1="29063" x2="35140" y2="24063"/>
                        <a14:backgroundMark x1="13645" y1="17500" x2="27664" y2="18750"/>
                        <a14:backgroundMark x1="27664" y1="18750" x2="34019" y2="18125"/>
                        <a14:backgroundMark x1="35327" y1="17500" x2="22430" y2="33750"/>
                        <a14:backgroundMark x1="22430" y1="33750" x2="10467" y2="37500"/>
                        <a14:backgroundMark x1="20374" y1="35000" x2="30467" y2="47813"/>
                        <a14:backgroundMark x1="26542" y1="34688" x2="35888" y2="48125"/>
                        <a14:backgroundMark x1="35888" y1="48125" x2="36262" y2="4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9846" y="591942"/>
            <a:ext cx="2178334" cy="1302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1B1401-B2B1-1807-13A9-F218B62EBD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40" r="42372"/>
          <a:stretch/>
        </p:blipFill>
        <p:spPr>
          <a:xfrm rot="1884016">
            <a:off x="3052917" y="201939"/>
            <a:ext cx="825111" cy="17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FCF40BB-7DFC-3603-6C26-4011A9525CB1}"/>
              </a:ext>
            </a:extLst>
          </p:cNvPr>
          <p:cNvSpPr/>
          <p:nvPr/>
        </p:nvSpPr>
        <p:spPr>
          <a:xfrm>
            <a:off x="3044628" y="0"/>
            <a:ext cx="4133412" cy="20802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0EECC6-C958-7BBA-20D9-2AD8EA47F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FE29ED-42FF-CAC8-DCBE-20EAD6B8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317"/>
            <a:ext cx="9144000" cy="42848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B4DD06E-D4F7-58B8-685C-4B07206795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044628" y="401580"/>
            <a:ext cx="3852000" cy="12771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oy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xmlns="" id="{DA1684FD-0F20-BBE3-CC2C-072AA7B99101}"/>
              </a:ext>
            </a:extLst>
          </p:cNvPr>
          <p:cNvSpPr/>
          <p:nvPr/>
        </p:nvSpPr>
        <p:spPr>
          <a:xfrm>
            <a:off x="3334871" y="2080260"/>
            <a:ext cx="3025588" cy="1805940"/>
          </a:xfrm>
          <a:prstGeom prst="wedgeRectCallout">
            <a:avLst>
              <a:gd name="adj1" fmla="val 60500"/>
              <a:gd name="adj2" fmla="val -43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C9BFA47F-D878-F614-0610-2309F3E62AD8}"/>
              </a:ext>
            </a:extLst>
          </p:cNvPr>
          <p:cNvSpPr txBox="1">
            <a:spLocks/>
          </p:cNvSpPr>
          <p:nvPr/>
        </p:nvSpPr>
        <p:spPr>
          <a:xfrm>
            <a:off x="3044628" y="2566186"/>
            <a:ext cx="3852000" cy="12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Nunito ExtraBold"/>
              <a:buNone/>
              <a:defRPr sz="9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oy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71"/>
          <p:cNvSpPr/>
          <p:nvPr/>
        </p:nvSpPr>
        <p:spPr>
          <a:xfrm>
            <a:off x="724051" y="3064961"/>
            <a:ext cx="7627772" cy="893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71"/>
          <p:cNvSpPr txBox="1">
            <a:spLocks noGrp="1"/>
          </p:cNvSpPr>
          <p:nvPr>
            <p:ph type="subTitle" idx="1"/>
          </p:nvPr>
        </p:nvSpPr>
        <p:spPr>
          <a:xfrm>
            <a:off x="299122" y="3302645"/>
            <a:ext cx="844296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G</a:t>
            </a:r>
            <a:r>
              <a:rPr lang="en" sz="5400" dirty="0"/>
              <a:t>ame: Chasing the thief </a:t>
            </a:r>
            <a:endParaRPr sz="5400" dirty="0"/>
          </a:p>
        </p:txBody>
      </p:sp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901267" y="1943064"/>
            <a:ext cx="482253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W</a:t>
            </a:r>
            <a:r>
              <a:rPr lang="en" sz="6000" dirty="0" smtClean="0">
                <a:solidFill>
                  <a:srgbClr val="0070C0"/>
                </a:solidFill>
              </a:rPr>
              <a:t>arm-up and review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5667790" y="129620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394330" y="117822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1779637" y="3868872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3892745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3882704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A9D3532-F458-4D9F-A3BB-840A258585D5}"/>
              </a:ext>
            </a:extLst>
          </p:cNvPr>
          <p:cNvGrpSpPr>
            <a:grpSpLocks/>
          </p:cNvGrpSpPr>
          <p:nvPr/>
        </p:nvGrpSpPr>
        <p:grpSpPr bwMode="auto">
          <a:xfrm>
            <a:off x="-6355556" y="1126332"/>
            <a:ext cx="14354175" cy="2983706"/>
            <a:chOff x="-12085578" y="3529130"/>
            <a:chExt cx="24275058" cy="6547746"/>
          </a:xfrm>
        </p:grpSpPr>
        <p:pic>
          <p:nvPicPr>
            <p:cNvPr id="7181" name="9Slide.vn 4">
              <a:extLst>
                <a:ext uri="{FF2B5EF4-FFF2-40B4-BE49-F238E27FC236}">
                  <a16:creationId xmlns:a16="http://schemas.microsoft.com/office/drawing/2014/main" xmlns="" id="{973AFF8D-17D0-4AB7-8E49-5664C91A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" y="3529130"/>
              <a:ext cx="12186960" cy="654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9Slide.vn 4">
              <a:extLst>
                <a:ext uri="{FF2B5EF4-FFF2-40B4-BE49-F238E27FC236}">
                  <a16:creationId xmlns:a16="http://schemas.microsoft.com/office/drawing/2014/main" xmlns="" id="{E84D86F3-325B-471D-B220-A017B3D8F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85578" y="3529130"/>
              <a:ext cx="12186960" cy="649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3 Imagen">
            <a:extLst>
              <a:ext uri="{FF2B5EF4-FFF2-40B4-BE49-F238E27FC236}">
                <a16:creationId xmlns:a16="http://schemas.microsoft.com/office/drawing/2014/main" xmlns="" id="{3FE1F988-B77F-4F46-9A28-E29BB77CC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717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F2269B07-B22B-4DF1-B04E-AE5886DDF3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57B35B97-EC1E-44C6-B02A-E8FF9AC3E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D6F1D2C-0AA7-493E-92F4-D8F551051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031C4787-5882-4104-86F4-15B38980F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4BC27DE3-F296-445C-B457-E706BEC9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54C1C849-AF69-4D29-9568-9A62112CCB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ECA74C0-839D-4753-A10A-F5F583DC73F3}"/>
              </a:ext>
            </a:extLst>
          </p:cNvPr>
          <p:cNvSpPr/>
          <p:nvPr/>
        </p:nvSpPr>
        <p:spPr>
          <a:xfrm>
            <a:off x="1208485" y="141685"/>
            <a:ext cx="6724650" cy="495419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xmlns="" id="{1E53B01D-E7A9-4E1D-89BD-EFFD50B0C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116807"/>
            <a:ext cx="4924425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3" name="BURGL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E-6 2.22222E-6 L 0.99584 0.003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EC34D0F-E1D4-4709-B058-C0332124DDD4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7B401040-A334-4B2A-BDE5-93848EDAC759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Trains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9F238C34-8973-44AC-9006-A6004466D0A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99665584-55DA-4885-AE7F-5502FD3E2BB0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B39CD46D-29F8-4D5D-8BA9-D4ECC5650B34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Cars</a:t>
            </a: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3E3E6ABC-F53F-49C6-8CF2-116151AC3931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97D9543-C156-4F38-8FA0-0A8A6773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65795" y="4441627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B9E275C0-3040-42A2-BD78-E7595B55CF9F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3031DCA8-0739-4623-BE77-C5CA1B39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AC4937A3-28F4-41B7-876F-29EC90F67D8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B924FB51-D78D-44FD-B7FE-1A5C67DA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ACE7D0DF-2C9C-4682-9AB6-7907A4D77D63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xmlns="" id="{A220D7CB-2267-4653-B210-236DF488DD7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842" r="22143"/>
          <a:stretch/>
        </p:blipFill>
        <p:spPr bwMode="auto">
          <a:xfrm>
            <a:off x="2661048" y="1755579"/>
            <a:ext cx="1957406" cy="163234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17" name="3 Grupo">
            <a:extLst>
              <a:ext uri="{FF2B5EF4-FFF2-40B4-BE49-F238E27FC236}">
                <a16:creationId xmlns:a16="http://schemas.microsoft.com/office/drawing/2014/main" xmlns="" id="{CB17266E-1C3B-4A41-9AE1-7D35A5F86352}"/>
              </a:ext>
            </a:extLst>
          </p:cNvPr>
          <p:cNvGrpSpPr>
            <a:grpSpLocks/>
          </p:cNvGrpSpPr>
          <p:nvPr/>
        </p:nvGrpSpPr>
        <p:grpSpPr bwMode="auto">
          <a:xfrm>
            <a:off x="4160043" y="1884161"/>
            <a:ext cx="1796653" cy="1612106"/>
            <a:chOff x="3491562" y="2205038"/>
            <a:chExt cx="5321789" cy="3617912"/>
          </a:xfrm>
        </p:grpSpPr>
        <p:pic>
          <p:nvPicPr>
            <p:cNvPr id="8225" name="2 Imagen">
              <a:extLst>
                <a:ext uri="{FF2B5EF4-FFF2-40B4-BE49-F238E27FC236}">
                  <a16:creationId xmlns:a16="http://schemas.microsoft.com/office/drawing/2014/main" xmlns="" id="{F56E2CAA-56E3-48DC-A039-CDB5198C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xmlns="" id="{A899FDBA-3398-49AD-807D-CED6A2A97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8218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B00194A3-8574-4775-926A-B1C4E54F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4E607900-AE31-4F28-A425-C7D0AAAB7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AD2DC15-2256-4D75-8690-677D5F61E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DCA37C57-EEDF-43AB-958A-7C4DD6D057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D02090E7-61C4-4607-8515-D604C7D52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B9A9ACF0-62DF-443D-B003-804E441DB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xmlns="" id="{F94D3784-373F-4AEA-A7FA-D8C99EF7AD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5998610" y="2786064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21FB58A3-7967-4B41-9647-1C0A332ACA6C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car</a:t>
            </a:r>
            <a:endParaRPr lang="es-ES" sz="24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2812007C-6107-4802-AD33-68DDDA0FD9B8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E7D6271D-9BCC-4561-8D41-9E6A3329A430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</a:t>
            </a:r>
            <a:endParaRPr lang="es-ES" sz="24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4F8617B9-6FD9-4FC1-A5D5-2144DA9F0B55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</a:t>
            </a:r>
            <a:endParaRPr lang="es-ES" sz="30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84BA00E2-19BB-4CFE-88A6-ECC96862C8FB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82AB13-86BF-4537-B97B-1FCF787F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89595" y="4310388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xmlns="" id="{52B451CF-5CDA-47CC-BF1F-CC0AE5278912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4" name="23 Rectángulo redondeado">
            <a:extLst>
              <a:ext uri="{FF2B5EF4-FFF2-40B4-BE49-F238E27FC236}">
                <a16:creationId xmlns:a16="http://schemas.microsoft.com/office/drawing/2014/main" xmlns="" id="{1F9EC039-439E-4E91-B1CF-0809EDA8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94">
            <a:extLst>
              <a:ext uri="{FF2B5EF4-FFF2-40B4-BE49-F238E27FC236}">
                <a16:creationId xmlns:a16="http://schemas.microsoft.com/office/drawing/2014/main" xmlns="" id="{9C3EFB7D-2883-467D-BA9D-3477BD3F72E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93">
            <a:extLst>
              <a:ext uri="{FF2B5EF4-FFF2-40B4-BE49-F238E27FC236}">
                <a16:creationId xmlns:a16="http://schemas.microsoft.com/office/drawing/2014/main" xmlns="" id="{6B03A72F-4ACB-4348-8758-A9B13151A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26 CuadroTexto">
            <a:extLst>
              <a:ext uri="{FF2B5EF4-FFF2-40B4-BE49-F238E27FC236}">
                <a16:creationId xmlns:a16="http://schemas.microsoft.com/office/drawing/2014/main" xmlns="" id="{19BC4D11-4314-49EC-92BC-6126737FD701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88D904EE-D1F0-40D9-A028-8642D0E9C8EB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4 Imagen">
            <a:extLst>
              <a:ext uri="{FF2B5EF4-FFF2-40B4-BE49-F238E27FC236}">
                <a16:creationId xmlns:a16="http://schemas.microsoft.com/office/drawing/2014/main" xmlns="" id="{68B8701A-7FC2-4B5D-AF99-696A55C00F5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892" r="19892"/>
          <a:stretch/>
        </p:blipFill>
        <p:spPr bwMode="auto">
          <a:xfrm>
            <a:off x="3032680" y="1786193"/>
            <a:ext cx="1580165" cy="1587381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1" name="3 Grupo">
            <a:extLst>
              <a:ext uri="{FF2B5EF4-FFF2-40B4-BE49-F238E27FC236}">
                <a16:creationId xmlns:a16="http://schemas.microsoft.com/office/drawing/2014/main" xmlns="" id="{D496BEFE-CEF0-4BFD-819E-376C15EA2223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9249" name="2 Imagen">
              <a:extLst>
                <a:ext uri="{FF2B5EF4-FFF2-40B4-BE49-F238E27FC236}">
                  <a16:creationId xmlns:a16="http://schemas.microsoft.com/office/drawing/2014/main" xmlns="" id="{94DA2342-E454-4E97-860F-ABDC485D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1 Imagen">
              <a:extLst>
                <a:ext uri="{FF2B5EF4-FFF2-40B4-BE49-F238E27FC236}">
                  <a16:creationId xmlns:a16="http://schemas.microsoft.com/office/drawing/2014/main" xmlns="" id="{D58191DE-6D29-4E61-A52F-418286B4D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9242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727E8C57-0E28-4CAA-AC04-BA99E3F8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4CF6716F-E558-4958-823D-5B90DA1E8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FF9D678B-341C-496B-8557-58EF58FE3B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F8CD8008-B1A7-4E61-98F2-03F15215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42788D34-98F6-41BB-8178-7092B5A40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456E9B84-1F76-4B40-BDE8-15FA67906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14 Imagen">
            <a:extLst>
              <a:ext uri="{FF2B5EF4-FFF2-40B4-BE49-F238E27FC236}">
                <a16:creationId xmlns:a16="http://schemas.microsoft.com/office/drawing/2014/main" xmlns="" id="{87083A2E-DED4-4434-A460-A9AAA8661B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876333" y="2530935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C02FB990-0F86-46D5-8925-EC908B70B45F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kite</a:t>
            </a:r>
            <a:endParaRPr lang="es-ES" sz="33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A41BC248-DB6E-49AA-8F0F-6C451467C407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477A28A6-B94F-4CAB-AB32-12C37C9C4C6A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train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1724B857-F09E-4D6C-A779-CC1D36F90FC3}"/>
              </a:ext>
            </a:extLst>
          </p:cNvPr>
          <p:cNvSpPr/>
          <p:nvPr/>
        </p:nvSpPr>
        <p:spPr>
          <a:xfrm>
            <a:off x="6300192" y="170765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doll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6A4E215F-B5C9-4C1C-B9A9-D4B4B5BBDD5C}"/>
              </a:ext>
            </a:extLst>
          </p:cNvPr>
          <p:cNvSpPr/>
          <p:nvPr/>
        </p:nvSpPr>
        <p:spPr>
          <a:xfrm>
            <a:off x="2087724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24BB4BD-61C6-4700-B883-8CE78976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42935" y="4307498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46E93532-0364-4A39-B933-746DE7A40B5B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8" name="17 Rectángulo redondeado">
            <a:extLst>
              <a:ext uri="{FF2B5EF4-FFF2-40B4-BE49-F238E27FC236}">
                <a16:creationId xmlns:a16="http://schemas.microsoft.com/office/drawing/2014/main" xmlns="" id="{A097F39D-38E4-4ADD-97AD-96236524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7F96516D-F18C-4434-8D72-3786229A7B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C31FB0D6-57E3-4B99-937A-995240E06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B5E4A192-1D77-49EC-8690-5EF8F18DA18B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4C8DD790-6A12-47EA-86D5-26990613AEEC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4 Imagen">
            <a:extLst>
              <a:ext uri="{FF2B5EF4-FFF2-40B4-BE49-F238E27FC236}">
                <a16:creationId xmlns:a16="http://schemas.microsoft.com/office/drawing/2014/main" xmlns="" id="{A88E70B6-CF6C-4AA8-9B24-ED0F4B51A6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8471" r="18471"/>
          <a:stretch/>
        </p:blipFill>
        <p:spPr bwMode="auto">
          <a:xfrm>
            <a:off x="3048826" y="1817604"/>
            <a:ext cx="1667778" cy="1618242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5" name="3 Grupo">
            <a:extLst>
              <a:ext uri="{FF2B5EF4-FFF2-40B4-BE49-F238E27FC236}">
                <a16:creationId xmlns:a16="http://schemas.microsoft.com/office/drawing/2014/main" xmlns="" id="{11CCAA71-A2F9-41DF-9E42-B940AF39F3FD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0273" name="2 Imagen">
              <a:extLst>
                <a:ext uri="{FF2B5EF4-FFF2-40B4-BE49-F238E27FC236}">
                  <a16:creationId xmlns:a16="http://schemas.microsoft.com/office/drawing/2014/main" xmlns="" id="{B7E0455E-46A0-4745-BA6B-4400D4C5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1 Imagen">
              <a:extLst>
                <a:ext uri="{FF2B5EF4-FFF2-40B4-BE49-F238E27FC236}">
                  <a16:creationId xmlns:a16="http://schemas.microsoft.com/office/drawing/2014/main" xmlns="" id="{47D49EA3-973D-42BD-AF8A-9297AC0B0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0266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7CDBED8B-5B02-411E-A527-09406F90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FAFC42FC-110C-4000-BF34-F00CA957A1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FDC8F69A-5363-4480-B091-4390EB488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66C8E853-FE2E-42B9-ADC0-61062FD93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5AEBFBDA-5DBE-4606-A5D2-465E709C69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33E244A0-FD54-4727-9877-C322612F7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14 Imagen">
            <a:extLst>
              <a:ext uri="{FF2B5EF4-FFF2-40B4-BE49-F238E27FC236}">
                <a16:creationId xmlns:a16="http://schemas.microsoft.com/office/drawing/2014/main" xmlns="" id="{6C2718AC-3EF4-4B5C-9058-04FB6548B2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68334" y="2734796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13755F9B-608C-478E-8087-8889F277BD8F}"/>
              </a:ext>
            </a:extLst>
          </p:cNvPr>
          <p:cNvSpPr/>
          <p:nvPr/>
        </p:nvSpPr>
        <p:spPr>
          <a:xfrm>
            <a:off x="2099072" y="633413"/>
            <a:ext cx="4038600" cy="3893344"/>
          </a:xfrm>
          <a:prstGeom prst="roundRect">
            <a:avLst>
              <a:gd name="adj" fmla="val 73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DD31478C-C9C4-464D-9BB3-7CD90A2E558F}"/>
              </a:ext>
            </a:extLst>
          </p:cNvPr>
          <p:cNvSpPr/>
          <p:nvPr/>
        </p:nvSpPr>
        <p:spPr>
          <a:xfrm>
            <a:off x="6300192" y="1707654"/>
            <a:ext cx="1581314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planes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6779C2B8-7265-476A-8158-BA1AC760AB83}"/>
              </a:ext>
            </a:extLst>
          </p:cNvPr>
          <p:cNvSpPr/>
          <p:nvPr/>
        </p:nvSpPr>
        <p:spPr>
          <a:xfrm>
            <a:off x="1439652" y="2409732"/>
            <a:ext cx="324036" cy="162018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DBF044D1-08BC-4DB1-8645-EF5A95A1D1CB}"/>
              </a:ext>
            </a:extLst>
          </p:cNvPr>
          <p:cNvSpPr/>
          <p:nvPr/>
        </p:nvSpPr>
        <p:spPr>
          <a:xfrm>
            <a:off x="6300192" y="251774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trucks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844AB06D-8B0F-4B10-82A0-C01EF264DC1C}"/>
              </a:ext>
            </a:extLst>
          </p:cNvPr>
          <p:cNvSpPr/>
          <p:nvPr/>
        </p:nvSpPr>
        <p:spPr>
          <a:xfrm>
            <a:off x="6300192" y="3327834"/>
            <a:ext cx="1458162" cy="59406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600" b="1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buses</a:t>
            </a:r>
            <a:endParaRPr lang="es-ES" sz="3600" b="1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ACF12728-AC59-475A-B2AA-14DF9190A81A}"/>
              </a:ext>
            </a:extLst>
          </p:cNvPr>
          <p:cNvSpPr/>
          <p:nvPr/>
        </p:nvSpPr>
        <p:spPr>
          <a:xfrm>
            <a:off x="2546775" y="195486"/>
            <a:ext cx="4050450" cy="324036"/>
          </a:xfrm>
          <a:prstGeom prst="roundRect">
            <a:avLst>
              <a:gd name="adj" fmla="val 3312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He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wants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to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_tradnl" altLang="es-ES" sz="1500" b="1" kern="1200" dirty="0" err="1">
                <a:solidFill>
                  <a:prstClr val="black"/>
                </a:solidFill>
                <a:latin typeface="Arial" charset="0"/>
              </a:rPr>
              <a:t>steal</a:t>
            </a:r>
            <a:r>
              <a:rPr lang="es-ES_tradnl" altLang="es-ES" sz="1500" b="1" kern="1200" dirty="0">
                <a:solidFill>
                  <a:prstClr val="black"/>
                </a:solidFill>
                <a:latin typeface="Arial" charset="0"/>
              </a:rPr>
              <a:t>…</a:t>
            </a:r>
            <a:endParaRPr lang="es-ES" altLang="es-ES" sz="1500" b="1" kern="12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3312D8-C2F5-41A1-9664-52E4CD04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4128" y="4339611"/>
            <a:ext cx="591741" cy="5941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D23227FF-A8F2-4377-9484-F7D705028BB4}"/>
              </a:ext>
            </a:extLst>
          </p:cNvPr>
          <p:cNvSpPr/>
          <p:nvPr/>
        </p:nvSpPr>
        <p:spPr>
          <a:xfrm>
            <a:off x="6300192" y="735546"/>
            <a:ext cx="1458162" cy="833071"/>
          </a:xfrm>
          <a:prstGeom prst="roundRect">
            <a:avLst>
              <a:gd name="adj" fmla="val 16905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Click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on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the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right</a:t>
            </a:r>
            <a:r>
              <a:rPr lang="es-ES_tradnl" sz="15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ES_tradnl" sz="150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option</a:t>
            </a:r>
            <a:endParaRPr lang="es-ES" sz="15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F86602DB-71DB-46C6-A4D5-12FC7ED6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095" y="4626973"/>
            <a:ext cx="2540001" cy="375047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1B8EBE5A-C5AA-4A46-87CC-909E02EC73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97751" y="4727923"/>
            <a:ext cx="2326894" cy="173696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3BFC6E70-D031-4163-AAB3-C4696A43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756" y="4738688"/>
            <a:ext cx="2314575" cy="15121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s-ES" altLang="es-ES" sz="1350">
              <a:solidFill>
                <a:sysClr val="windowText" lastClr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A025EAC-F611-4925-9F1E-6B62B3E8B78B}"/>
              </a:ext>
            </a:extLst>
          </p:cNvPr>
          <p:cNvSpPr txBox="1"/>
          <p:nvPr/>
        </p:nvSpPr>
        <p:spPr>
          <a:xfrm>
            <a:off x="3278981" y="4689873"/>
            <a:ext cx="18538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1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TIME’S UP</a:t>
            </a:r>
            <a:endParaRPr lang="es-ES" sz="1200" b="1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xmlns="" id="{093ADA44-D29F-40A9-B702-DDFE489F7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641" r="20641"/>
          <a:stretch/>
        </p:blipFill>
        <p:spPr bwMode="auto">
          <a:xfrm>
            <a:off x="3047756" y="1775059"/>
            <a:ext cx="1580165" cy="1609650"/>
          </a:xfrm>
          <a:prstGeom prst="ellipse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9" name="3 Grupo">
            <a:extLst>
              <a:ext uri="{FF2B5EF4-FFF2-40B4-BE49-F238E27FC236}">
                <a16:creationId xmlns:a16="http://schemas.microsoft.com/office/drawing/2014/main" xmlns="" id="{A622AA56-D52A-44D8-ABF5-2B603764674A}"/>
              </a:ext>
            </a:extLst>
          </p:cNvPr>
          <p:cNvGrpSpPr>
            <a:grpSpLocks/>
          </p:cNvGrpSpPr>
          <p:nvPr/>
        </p:nvGrpSpPr>
        <p:grpSpPr bwMode="auto">
          <a:xfrm>
            <a:off x="4139804" y="1977629"/>
            <a:ext cx="1796653" cy="1612106"/>
            <a:chOff x="3491562" y="2205038"/>
            <a:chExt cx="5321789" cy="3617912"/>
          </a:xfrm>
        </p:grpSpPr>
        <p:pic>
          <p:nvPicPr>
            <p:cNvPr id="11297" name="2 Imagen">
              <a:extLst>
                <a:ext uri="{FF2B5EF4-FFF2-40B4-BE49-F238E27FC236}">
                  <a16:creationId xmlns:a16="http://schemas.microsoft.com/office/drawing/2014/main" xmlns="" id="{84FEF91D-D3CB-4770-B3BB-21482AE79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 Imagen">
              <a:extLst>
                <a:ext uri="{FF2B5EF4-FFF2-40B4-BE49-F238E27FC236}">
                  <a16:creationId xmlns:a16="http://schemas.microsoft.com/office/drawing/2014/main" xmlns="" id="{B8682E13-6887-413F-B0F2-A0E37C91C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1290" name="Picture 6" descr="http://vignette2.wikia.nocookie.net/mlp/images/d/d9/Mare_in_the_Moon_S4E2.png/revision/latest?cb=20131125235838">
            <a:extLst>
              <a:ext uri="{FF2B5EF4-FFF2-40B4-BE49-F238E27FC236}">
                <a16:creationId xmlns:a16="http://schemas.microsoft.com/office/drawing/2014/main" xmlns="" id="{3DE8CA06-A285-4965-8A46-3836CFB1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5116116" y="744141"/>
            <a:ext cx="666750" cy="6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E92B73B0-8B29-4E2A-82E6-E4CE546843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47" y="9775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4D0F8210-FDEF-47D8-9CA4-401A06365C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12084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68433BC0-EFCE-43B0-877B-A8A3C4556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109180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63B086C8-D0F7-48DF-A217-FE639DE4B0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5970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xmlns="" id="{796E696C-2C98-40E4-8F7C-7B426993FF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2906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4 Imagen">
            <a:extLst>
              <a:ext uri="{FF2B5EF4-FFF2-40B4-BE49-F238E27FC236}">
                <a16:creationId xmlns:a16="http://schemas.microsoft.com/office/drawing/2014/main" xmlns="" id="{59D36760-AFBC-43F2-9B81-E0D4AB23E8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5998610" y="2850653"/>
            <a:ext cx="1759744" cy="2103834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393</Words>
  <Application>Microsoft Office PowerPoint</Application>
  <PresentationFormat>On-screen Show (16:9)</PresentationFormat>
  <Paragraphs>134</Paragraphs>
  <Slides>36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Sport Day</vt:lpstr>
      <vt:lpstr>Nunito;800</vt:lpstr>
      <vt:lpstr>Comic Sans MS</vt:lpstr>
      <vt:lpstr>Times New Roman</vt:lpstr>
      <vt:lpstr>Arial</vt:lpstr>
      <vt:lpstr>Tw Cen MT</vt:lpstr>
      <vt:lpstr>Bebas Neue</vt:lpstr>
      <vt:lpstr>Nunito</vt:lpstr>
      <vt:lpstr>Nunito ExtraBold</vt:lpstr>
      <vt:lpstr>Calibri</vt:lpstr>
      <vt:lpstr>Biology Subject for Pre-K: Food Chain by Slidesgo</vt:lpstr>
      <vt:lpstr>Paja</vt:lpstr>
      <vt:lpstr>Tema de Office</vt:lpstr>
      <vt:lpstr>1_Biology Subject for Pre-K: Food Chain by Slidesgo</vt:lpstr>
      <vt:lpstr>PowerPoint Presentation</vt:lpstr>
      <vt:lpstr>Our toys</vt:lpstr>
      <vt:lpstr>Warm-up and review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Listen and circle. </vt:lpstr>
      <vt:lpstr>PowerPoint Presentation</vt:lpstr>
      <vt:lpstr>PowerPoint Presentation</vt:lpstr>
      <vt:lpstr>PowerPoint Presentation</vt:lpstr>
      <vt:lpstr>Listen and choose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 up</vt:lpstr>
      <vt:lpstr>Guessing game </vt:lpstr>
      <vt:lpstr>kite</vt:lpstr>
      <vt:lpstr>i</vt:lpstr>
      <vt:lpstr>toy</vt:lpstr>
      <vt:lpstr>oy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15</cp:revision>
  <dcterms:modified xsi:type="dcterms:W3CDTF">2022-06-15T02:52:22Z</dcterms:modified>
</cp:coreProperties>
</file>