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</p:sldMasterIdLst>
  <p:notesMasterIdLst>
    <p:notesMasterId r:id="rId16"/>
  </p:notesMasterIdLst>
  <p:sldIdLst>
    <p:sldId id="298" r:id="rId3"/>
    <p:sldId id="286" r:id="rId4"/>
    <p:sldId id="3855" r:id="rId5"/>
    <p:sldId id="285" r:id="rId6"/>
    <p:sldId id="263" r:id="rId7"/>
    <p:sldId id="265" r:id="rId8"/>
    <p:sldId id="284" r:id="rId9"/>
    <p:sldId id="277" r:id="rId10"/>
    <p:sldId id="3848" r:id="rId11"/>
    <p:sldId id="3850" r:id="rId12"/>
    <p:sldId id="3851" r:id="rId13"/>
    <p:sldId id="27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12/04/2023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microsoft.com/office/2007/relationships/hdphoto" Target="../media/hdphoto11.wdp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microsoft.com/office/2007/relationships/hdphoto" Target="../media/hdphoto10.wdp"/><Relationship Id="rId10" Type="http://schemas.openxmlformats.org/officeDocument/2006/relationships/image" Target="../media/image22.png"/><Relationship Id="rId19" Type="http://schemas.microsoft.com/office/2007/relationships/hdphoto" Target="../media/hdphoto12.wdp"/><Relationship Id="rId4" Type="http://schemas.microsoft.com/office/2007/relationships/hdphoto" Target="../media/hdphoto7.wdp"/><Relationship Id="rId9" Type="http://schemas.microsoft.com/office/2007/relationships/hdphoto" Target="../media/hdphoto2.wdp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486A7-691C-2499-9CF3-DD8F3AD3A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138" y="1768555"/>
            <a:ext cx="3179897" cy="165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0A4A7-33C4-8F5E-7DFF-79645CACA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5909" y="2860475"/>
            <a:ext cx="8023031" cy="1670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029A22-586C-6012-FB68-540AF8158E7D}"/>
              </a:ext>
            </a:extLst>
          </p:cNvPr>
          <p:cNvSpPr txBox="1"/>
          <p:nvPr/>
        </p:nvSpPr>
        <p:spPr>
          <a:xfrm>
            <a:off x="2738804" y="4512382"/>
            <a:ext cx="705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ki-lô-gam thóc </a:t>
            </a: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được là:</a:t>
            </a:r>
          </a:p>
          <a:p>
            <a:pPr algn="ctr"/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70669" y="301141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nhanh: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FB0882-D130-7A0A-039D-3DC90771F53D}"/>
              </a:ext>
            </a:extLst>
          </p:cNvPr>
          <p:cNvSpPr txBox="1"/>
          <p:nvPr/>
        </p:nvSpPr>
        <p:spPr>
          <a:xfrm>
            <a:off x="1534159" y="1940560"/>
            <a:ext cx="245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10 000 x 5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E0B-B197-CF87-52D1-F8C8C8BD57F3}"/>
              </a:ext>
            </a:extLst>
          </p:cNvPr>
          <p:cNvSpPr txBox="1"/>
          <p:nvPr/>
        </p:nvSpPr>
        <p:spPr>
          <a:xfrm>
            <a:off x="4278149" y="1894393"/>
            <a:ext cx="12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57A98-9458-5798-2D9A-2A13C7242392}"/>
              </a:ext>
            </a:extLst>
          </p:cNvPr>
          <p:cNvSpPr txBox="1"/>
          <p:nvPr/>
        </p:nvSpPr>
        <p:spPr>
          <a:xfrm>
            <a:off x="1526190" y="2676762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11 000 x 3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B73BA-21A1-EE02-5D8C-5BAC53D6885F}"/>
              </a:ext>
            </a:extLst>
          </p:cNvPr>
          <p:cNvSpPr txBox="1"/>
          <p:nvPr/>
        </p:nvSpPr>
        <p:spPr>
          <a:xfrm>
            <a:off x="4264201" y="2648988"/>
            <a:ext cx="144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33 000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90712-0207-4F1E-716B-9DDCDEA2BC65}"/>
              </a:ext>
            </a:extLst>
          </p:cNvPr>
          <p:cNvSpPr txBox="1"/>
          <p:nvPr/>
        </p:nvSpPr>
        <p:spPr>
          <a:xfrm>
            <a:off x="1534159" y="3440566"/>
            <a:ext cx="241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20 000 x 2 =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42C62-DCE2-2908-A83B-0BA4DE17E23F}"/>
              </a:ext>
            </a:extLst>
          </p:cNvPr>
          <p:cNvSpPr txBox="1"/>
          <p:nvPr/>
        </p:nvSpPr>
        <p:spPr>
          <a:xfrm>
            <a:off x="4278149" y="3452705"/>
            <a:ext cx="171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C63F21-8A06-0035-9351-6C49604238B6}"/>
              </a:ext>
            </a:extLst>
          </p:cNvPr>
          <p:cNvSpPr txBox="1"/>
          <p:nvPr/>
        </p:nvSpPr>
        <p:spPr>
          <a:xfrm>
            <a:off x="1526190" y="4188971"/>
            <a:ext cx="241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30 000 x 3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3F36-E30C-7F06-7129-E6A841A9EB20}"/>
              </a:ext>
            </a:extLst>
          </p:cNvPr>
          <p:cNvSpPr txBox="1"/>
          <p:nvPr/>
        </p:nvSpPr>
        <p:spPr>
          <a:xfrm>
            <a:off x="4330779" y="4186922"/>
            <a:ext cx="152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247F7-DD80-89BD-449C-7BD0F1C4E5BD}"/>
              </a:ext>
            </a:extLst>
          </p:cNvPr>
          <p:cNvSpPr txBox="1"/>
          <p:nvPr/>
        </p:nvSpPr>
        <p:spPr>
          <a:xfrm>
            <a:off x="1564966" y="4970925"/>
            <a:ext cx="241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e) 30 000 x4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71A03-834A-7DE8-6E3A-1C5013EE7FF5}"/>
              </a:ext>
            </a:extLst>
          </p:cNvPr>
          <p:cNvSpPr txBox="1"/>
          <p:nvPr/>
        </p:nvSpPr>
        <p:spPr>
          <a:xfrm>
            <a:off x="4337055" y="4970925"/>
            <a:ext cx="152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120 000</a:t>
            </a:r>
          </a:p>
        </p:txBody>
      </p:sp>
    </p:spTree>
    <p:extLst>
      <p:ext uri="{BB962C8B-B14F-4D97-AF65-F5344CB8AC3E}">
        <p14:creationId xmlns:p14="http://schemas.microsoft.com/office/powerpoint/2010/main" val="26200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7 L -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0"/>
      <p:bldP spid="4" grpId="0"/>
      <p:bldP spid="8" grpId="0"/>
      <p:bldP spid="9" grpId="0"/>
      <p:bldP spid="14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C9FFF78-984A-E37E-907D-4A54078B7F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55896" y="18748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FB6FF-19E3-66AF-A3C7-2F918C16B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384" y="98608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828675" y="1330783"/>
            <a:ext cx="10630065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nl-NL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Đặt tính rồi tính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3204 x 6 = ?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E24E4-CC9A-0CD8-85B6-E41C3F6A2BF1}"/>
              </a:ext>
            </a:extLst>
          </p:cNvPr>
          <p:cNvSpPr txBox="1"/>
          <p:nvPr/>
        </p:nvSpPr>
        <p:spPr>
          <a:xfrm>
            <a:off x="828674" y="2679143"/>
            <a:ext cx="101441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nl-NL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khu đất dạng hình vuông có độ dài cạnh là 1 571 m. Hỏi chu vi khu đất là bao nhiêu mét?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12CA9-98C8-26B5-0C19-2FDE7DB6598F}"/>
              </a:ext>
            </a:extLst>
          </p:cNvPr>
          <p:cNvSpPr txBox="1"/>
          <p:nvPr/>
        </p:nvSpPr>
        <p:spPr>
          <a:xfrm>
            <a:off x="828674" y="3961761"/>
            <a:ext cx="73602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nl-NL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Đặt tính rồi tính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4191</a:t>
            </a:r>
            <a:r>
              <a:rPr lang="nl-NL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 5 = ?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67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1ECC9-8B2C-D039-DB87-115096E42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EAFFC-413C-6696-FA10-EF8A5F38F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90" y="1551776"/>
            <a:ext cx="598679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5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17" y="2270699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gấp</a:t>
            </a:r>
            <a:r>
              <a:rPr lang="en-US" sz="2400" b="1" dirty="0"/>
              <a:t>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8" grpId="0" animBg="1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8981B-C858-79E2-2A87-B55F48FF8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46" y="828522"/>
            <a:ext cx="5657578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344</Words>
  <Application>Microsoft Office PowerPoint</Application>
  <PresentationFormat>Widescreen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Public Sans</vt:lpstr>
      <vt:lpstr>Satisfy</vt:lpstr>
      <vt:lpstr>Times New Roman</vt:lpstr>
      <vt:lpstr>1_Office Theme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Vân</cp:lastModifiedBy>
  <cp:revision>33</cp:revision>
  <dcterms:created xsi:type="dcterms:W3CDTF">2023-02-05T12:11:11Z</dcterms:created>
  <dcterms:modified xsi:type="dcterms:W3CDTF">2023-04-12T03:03:22Z</dcterms:modified>
</cp:coreProperties>
</file>