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88" r:id="rId2"/>
    <p:sldId id="275" r:id="rId3"/>
    <p:sldId id="264" r:id="rId4"/>
    <p:sldId id="276" r:id="rId5"/>
    <p:sldId id="273" r:id="rId6"/>
    <p:sldId id="277" r:id="rId7"/>
    <p:sldId id="278" r:id="rId8"/>
    <p:sldId id="286" r:id="rId9"/>
    <p:sldId id="258" r:id="rId10"/>
    <p:sldId id="279" r:id="rId11"/>
    <p:sldId id="280" r:id="rId12"/>
    <p:sldId id="291" r:id="rId13"/>
    <p:sldId id="281" r:id="rId14"/>
    <p:sldId id="265" r:id="rId15"/>
    <p:sldId id="282" r:id="rId16"/>
    <p:sldId id="283" r:id="rId17"/>
    <p:sldId id="267" r:id="rId18"/>
    <p:sldId id="284" r:id="rId19"/>
    <p:sldId id="262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8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A63ED9-A0CB-4E18-A11C-D90FB6AEDD5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2051051" y="476250"/>
            <a:ext cx="55911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PHÒNG GIÁO DỤC - ĐÀO TẠO ĐẠI LỘC</a:t>
            </a:r>
          </a:p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Trường Tiểu học Nguyễn Công Sáu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pic>
        <p:nvPicPr>
          <p:cNvPr id="14337" name="Picture 2" descr="z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539750" y="1447800"/>
            <a:ext cx="7848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lớp chúng con </a:t>
            </a:r>
            <a:endParaRPr lang="en-US" sz="2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200400" y="6080127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Người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thực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hiện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Văn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Verdana" pitchFamily="34" charset="0"/>
              </a:rPr>
              <a:t>Thị</a:t>
            </a:r>
            <a:r>
              <a:rPr lang="en-US" sz="2000" b="1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Verdana" pitchFamily="34" charset="0"/>
              </a:rPr>
              <a:t>Hiên</a:t>
            </a:r>
            <a:r>
              <a:rPr lang="en-US" sz="2000" dirty="0" smtClean="0">
                <a:latin typeface="Verdana" pitchFamily="34" charset="0"/>
              </a:rPr>
              <a:t> 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50826" y="3519488"/>
            <a:ext cx="8528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779838" y="3500438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WordArt 8"/>
          <p:cNvSpPr>
            <a:spLocks noChangeArrowheads="1" noChangeShapeType="1" noTextEdit="1"/>
          </p:cNvSpPr>
          <p:nvPr/>
        </p:nvSpPr>
        <p:spPr bwMode="auto">
          <a:xfrm>
            <a:off x="3105151" y="3124200"/>
            <a:ext cx="2819399" cy="869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hội:</a:t>
            </a:r>
            <a:endParaRPr lang="en-US" sz="3600" b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4" name="WordArt 11"/>
          <p:cNvSpPr>
            <a:spLocks noChangeArrowheads="1" noChangeShapeType="1" noTextEdit="1"/>
          </p:cNvSpPr>
          <p:nvPr/>
        </p:nvSpPr>
        <p:spPr bwMode="auto">
          <a:xfrm>
            <a:off x="838201" y="4149727"/>
            <a:ext cx="7272338" cy="1439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endParaRPr 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021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8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7724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23900"/>
          </a:p>
        </p:txBody>
      </p:sp>
    </p:spTree>
    <p:extLst>
      <p:ext uri="{BB962C8B-B14F-4D97-AF65-F5344CB8AC3E}">
        <p14:creationId xmlns:p14="http://schemas.microsoft.com/office/powerpoint/2010/main" val="176729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412" y="381000"/>
            <a:ext cx="8750988" cy="5715000"/>
            <a:chOff x="164412" y="1371600"/>
            <a:chExt cx="8141388" cy="3782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93"/>
            <a:stretch/>
          </p:blipFill>
          <p:spPr>
            <a:xfrm>
              <a:off x="164412" y="1371600"/>
              <a:ext cx="4178988" cy="37822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92"/>
            <a:stretch/>
          </p:blipFill>
          <p:spPr>
            <a:xfrm>
              <a:off x="4343400" y="1371600"/>
              <a:ext cx="3962400" cy="3782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9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81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4237" r="61961" b="7422"/>
          <a:stretch/>
        </p:blipFill>
        <p:spPr>
          <a:xfrm>
            <a:off x="228600" y="838200"/>
            <a:ext cx="8534400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74736" r="33767" b="6738"/>
          <a:stretch/>
        </p:blipFill>
        <p:spPr>
          <a:xfrm>
            <a:off x="838200" y="1309254"/>
            <a:ext cx="7543800" cy="47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9" t="74747" r="8990" b="7475"/>
          <a:stretch/>
        </p:blipFill>
        <p:spPr>
          <a:xfrm>
            <a:off x="176743" y="685800"/>
            <a:ext cx="863811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4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" t="63233" r="731" b="202"/>
          <a:stretch/>
        </p:blipFill>
        <p:spPr>
          <a:xfrm>
            <a:off x="533400" y="5334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5904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Cả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aNhaThuongNhau-XuanMai_rc8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3135" y="5214959"/>
            <a:ext cx="846909" cy="846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66" y="1614509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27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/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/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/>
        </p:blipFill>
        <p:spPr>
          <a:xfrm>
            <a:off x="76200" y="8860"/>
            <a:ext cx="4080040" cy="321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8DF9E9-9DDF-403B-80DE-AAA8407F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/>
        </p:blipFill>
        <p:spPr>
          <a:xfrm>
            <a:off x="4648200" y="102782"/>
            <a:ext cx="4080040" cy="321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EEF2E2-8D85-477D-B707-EFDADFC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/>
        </p:blipFill>
        <p:spPr>
          <a:xfrm>
            <a:off x="2663115" y="3379382"/>
            <a:ext cx="4080040" cy="3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/>
        </p:blipFill>
        <p:spPr>
          <a:xfrm>
            <a:off x="838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/>
        </p:blipFill>
        <p:spPr>
          <a:xfrm>
            <a:off x="838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/>
        </p:blipFill>
        <p:spPr>
          <a:xfrm>
            <a:off x="762000" y="395346"/>
            <a:ext cx="7848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316</Words>
  <Application>Microsoft Office PowerPoint</Application>
  <PresentationFormat>On-screen Show (4:3)</PresentationFormat>
  <Paragraphs>30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Times New Roman</vt:lpstr>
      <vt:lpstr>Trebuchet MS</vt:lpstr>
      <vt:lpstr>Verdana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49</cp:revision>
  <dcterms:created xsi:type="dcterms:W3CDTF">2020-08-08T13:30:12Z</dcterms:created>
  <dcterms:modified xsi:type="dcterms:W3CDTF">2023-03-24T02:34:19Z</dcterms:modified>
</cp:coreProperties>
</file>