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267" r:id="rId3"/>
    <p:sldId id="269" r:id="rId4"/>
    <p:sldId id="305" r:id="rId5"/>
    <p:sldId id="306" r:id="rId6"/>
    <p:sldId id="307" r:id="rId7"/>
    <p:sldId id="275" r:id="rId8"/>
    <p:sldId id="274" r:id="rId9"/>
    <p:sldId id="278" r:id="rId10"/>
    <p:sldId id="304" r:id="rId11"/>
    <p:sldId id="280" r:id="rId12"/>
    <p:sldId id="282" r:id="rId13"/>
    <p:sldId id="281" r:id="rId14"/>
    <p:sldId id="285" r:id="rId15"/>
    <p:sldId id="284" r:id="rId16"/>
    <p:sldId id="286" r:id="rId17"/>
    <p:sldId id="283" r:id="rId18"/>
    <p:sldId id="289" r:id="rId19"/>
    <p:sldId id="290" r:id="rId20"/>
    <p:sldId id="292" r:id="rId21"/>
    <p:sldId id="291" r:id="rId22"/>
    <p:sldId id="293" r:id="rId23"/>
    <p:sldId id="294" r:id="rId24"/>
    <p:sldId id="309" r:id="rId25"/>
    <p:sldId id="310" r:id="rId26"/>
    <p:sldId id="311" r:id="rId27"/>
    <p:sldId id="315" r:id="rId28"/>
    <p:sldId id="314" r:id="rId29"/>
    <p:sldId id="302" r:id="rId30"/>
    <p:sldId id="303" r:id="rId31"/>
    <p:sldId id="268" r:id="rId3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99FF"/>
    <a:srgbClr val="3333FF"/>
    <a:srgbClr val="003300"/>
    <a:srgbClr val="003366"/>
    <a:srgbClr val="080808"/>
    <a:srgbClr val="27DCE5"/>
    <a:srgbClr val="18F48B"/>
    <a:srgbClr val="66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08E68-1B2C-4CB0-9001-57F07D0A04C8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904F6-D564-48E9-BA34-80FA2475D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7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904F6-D564-48E9-BA34-80FA2475DA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62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FEEAF3E-E10D-4169-A282-54D149728BA5}" type="slidenum">
              <a:rPr lang="en-US" altLang="en-US" smtClean="0">
                <a:latin typeface="Calibri" pitchFamily="34" charset="0"/>
              </a:rPr>
              <a:pPr/>
              <a:t>30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23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2A8C9A2A-0355-4E02-AF3C-67DB927F42C5}" type="datetimeFigureOut">
              <a:rPr lang="en-US"/>
              <a:pPr>
                <a:defRPr/>
              </a:pPr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52C5E09A-26B0-47D3-9C54-1EED419B7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8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18CF5CD1-18A7-4E8F-B807-DCF8478CC587}" type="datetimeFigureOut">
              <a:rPr lang="en-US"/>
              <a:pPr>
                <a:defRPr/>
              </a:pPr>
              <a:t>24/3/2023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E6B37A5A-E13E-4071-8396-0A27F19645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49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92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92" r:id="rId5"/>
    <p:sldLayoutId id="2147483693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6372225" y="3489722"/>
            <a:ext cx="3015854" cy="1423988"/>
            <a:chOff x="2640" y="768"/>
            <a:chExt cx="1344" cy="1013"/>
          </a:xfrm>
        </p:grpSpPr>
        <p:grpSp>
          <p:nvGrpSpPr>
            <p:cNvPr id="2064" name="Group 4"/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2070" name="Freeform 5"/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6"/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7"/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8"/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65" name="Picture 9" descr="GEOMTR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6" name="Group 10"/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2438400" y="875110"/>
            <a:ext cx="5105400" cy="38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100" b="1" dirty="0" err="1">
                <a:solidFill>
                  <a:srgbClr val="0033CC"/>
                </a:solidFill>
                <a:latin typeface="Times New Roman" pitchFamily="18" charset="0"/>
              </a:rPr>
              <a:t>Trường</a:t>
            </a:r>
            <a:r>
              <a:rPr lang="en-US" altLang="en-US" sz="21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latin typeface="Times New Roman" pitchFamily="18" charset="0"/>
              </a:rPr>
              <a:t>Tiểu</a:t>
            </a:r>
            <a:r>
              <a:rPr lang="en-US" altLang="en-US" sz="21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latin typeface="Times New Roman" pitchFamily="18" charset="0"/>
              </a:rPr>
              <a:t>học</a:t>
            </a:r>
            <a:r>
              <a:rPr lang="en-US" altLang="en-US" sz="21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33CC"/>
                </a:solidFill>
                <a:latin typeface="Times New Roman" pitchFamily="18" charset="0"/>
              </a:rPr>
              <a:t>Nguyễn</a:t>
            </a:r>
            <a:r>
              <a:rPr lang="en-US" altLang="en-US" sz="21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33CC"/>
                </a:solidFill>
                <a:latin typeface="Times New Roman" pitchFamily="18" charset="0"/>
              </a:rPr>
              <a:t>Công</a:t>
            </a:r>
            <a:r>
              <a:rPr lang="en-US" altLang="en-US" sz="21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100" b="1" dirty="0" err="1" smtClean="0">
                <a:solidFill>
                  <a:srgbClr val="0033CC"/>
                </a:solidFill>
                <a:latin typeface="Times New Roman" pitchFamily="18" charset="0"/>
              </a:rPr>
              <a:t>Sáu</a:t>
            </a:r>
            <a:endParaRPr lang="en-US" altLang="en-US" sz="21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1982391" y="594122"/>
            <a:ext cx="6096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33CC"/>
                </a:solidFill>
                <a:latin typeface="Times New Roman" pitchFamily="18" charset="0"/>
              </a:rPr>
              <a:t>PHÒNG GIÁO DỤC - ĐÀO TẠO ĐẠI LỘC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691680" y="1600200"/>
            <a:ext cx="5361385" cy="70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100" b="1" dirty="0" err="1">
                <a:solidFill>
                  <a:srgbClr val="990099"/>
                </a:solidFill>
                <a:latin typeface="Times New Roman" pitchFamily="18" charset="0"/>
              </a:rPr>
              <a:t>Môn</a:t>
            </a:r>
            <a:r>
              <a:rPr lang="en-US" altLang="en-US" sz="4100" b="1" dirty="0">
                <a:solidFill>
                  <a:srgbClr val="990099"/>
                </a:solidFill>
                <a:latin typeface="Times New Roman" pitchFamily="18" charset="0"/>
              </a:rPr>
              <a:t>: </a:t>
            </a:r>
            <a:r>
              <a:rPr lang="en-US" altLang="en-US" sz="4100" b="1" dirty="0" err="1" smtClean="0">
                <a:solidFill>
                  <a:srgbClr val="990099"/>
                </a:solidFill>
                <a:latin typeface="Times New Roman" pitchFamily="18" charset="0"/>
              </a:rPr>
              <a:t>Tiếng</a:t>
            </a:r>
            <a:r>
              <a:rPr lang="en-US" altLang="en-US" sz="4100" b="1" dirty="0" smtClean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altLang="en-US" sz="4100" b="1" dirty="0" err="1" smtClean="0">
                <a:solidFill>
                  <a:srgbClr val="990099"/>
                </a:solidFill>
                <a:latin typeface="Times New Roman" pitchFamily="18" charset="0"/>
              </a:rPr>
              <a:t>Việt</a:t>
            </a:r>
            <a:endParaRPr lang="en-US" altLang="en-US" sz="4100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200401" y="2531269"/>
            <a:ext cx="2108597" cy="5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000" b="1" dirty="0" err="1" smtClean="0">
                <a:solidFill>
                  <a:srgbClr val="990099"/>
                </a:solidFill>
                <a:latin typeface="Times New Roman" pitchFamily="18" charset="0"/>
              </a:rPr>
              <a:t>Lớp</a:t>
            </a:r>
            <a:r>
              <a:rPr lang="en-US" altLang="en-US" sz="3000" b="1" dirty="0" smtClean="0">
                <a:solidFill>
                  <a:srgbClr val="990099"/>
                </a:solidFill>
                <a:latin typeface="Times New Roman" pitchFamily="18" charset="0"/>
              </a:rPr>
              <a:t> : </a:t>
            </a:r>
            <a:r>
              <a:rPr lang="en-US" altLang="en-US" sz="3000" b="1" dirty="0" smtClean="0">
                <a:solidFill>
                  <a:srgbClr val="990099"/>
                </a:solidFill>
                <a:latin typeface="Times New Roman" pitchFamily="18" charset="0"/>
              </a:rPr>
              <a:t>1A</a:t>
            </a:r>
            <a:endParaRPr lang="en-US" altLang="en-US" sz="3000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pic>
        <p:nvPicPr>
          <p:cNvPr id="9234" name="Picture 18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74219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8956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5" y="1815704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778841" y="3262312"/>
            <a:ext cx="5924550" cy="38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100" b="1" i="1" dirty="0" err="1">
                <a:solidFill>
                  <a:srgbClr val="0033CC"/>
                </a:solidFill>
                <a:latin typeface="Times New Roman" pitchFamily="18" charset="0"/>
              </a:rPr>
              <a:t>Người</a:t>
            </a:r>
            <a:r>
              <a:rPr lang="en-US" altLang="en-US" sz="2100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33CC"/>
                </a:solidFill>
                <a:latin typeface="Times New Roman" pitchFamily="18" charset="0"/>
              </a:rPr>
              <a:t>thực</a:t>
            </a:r>
            <a:r>
              <a:rPr lang="en-US" altLang="en-US" sz="2100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33CC"/>
                </a:solidFill>
                <a:latin typeface="Times New Roman" pitchFamily="18" charset="0"/>
              </a:rPr>
              <a:t>hiện</a:t>
            </a:r>
            <a:r>
              <a:rPr lang="en-US" altLang="en-US" sz="2100" b="1" i="1" dirty="0">
                <a:solidFill>
                  <a:srgbClr val="0033CC"/>
                </a:solidFill>
                <a:latin typeface="Times New Roman" pitchFamily="18" charset="0"/>
              </a:rPr>
              <a:t> : </a:t>
            </a:r>
            <a:r>
              <a:rPr lang="en-US" altLang="en-US" sz="2100" b="1" i="1" dirty="0" err="1" smtClean="0">
                <a:solidFill>
                  <a:srgbClr val="0033CC"/>
                </a:solidFill>
                <a:latin typeface="Times New Roman" pitchFamily="18" charset="0"/>
              </a:rPr>
              <a:t>Văn</a:t>
            </a:r>
            <a:r>
              <a:rPr lang="en-US" altLang="en-US" sz="2100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100" b="1" i="1" dirty="0" err="1" smtClean="0">
                <a:solidFill>
                  <a:srgbClr val="0033CC"/>
                </a:solidFill>
                <a:latin typeface="Times New Roman" pitchFamily="18" charset="0"/>
              </a:rPr>
              <a:t>Thị</a:t>
            </a:r>
            <a:r>
              <a:rPr lang="en-US" altLang="en-US" sz="2100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100" b="1" i="1" dirty="0" err="1" smtClean="0">
                <a:solidFill>
                  <a:srgbClr val="0033CC"/>
                </a:solidFill>
                <a:latin typeface="Times New Roman" pitchFamily="18" charset="0"/>
              </a:rPr>
              <a:t>Hiên</a:t>
            </a:r>
            <a:endParaRPr lang="en-US" altLang="en-US" sz="2100" b="1" i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2060" name="Picture 23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8666" y="2368154"/>
            <a:ext cx="34361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35066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5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4247" y="5191126"/>
            <a:ext cx="34361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6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29" y="2356247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64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/>
      <p:bldP spid="9232" grpId="1"/>
      <p:bldP spid="9233" grpId="0"/>
      <p:bldP spid="9233" grpId="1"/>
      <p:bldP spid="92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204" y="195486"/>
            <a:ext cx="8896292" cy="461664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tuýp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huỵch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								(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59587" y="2788573"/>
            <a:ext cx="2171155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11564" y="2784729"/>
            <a:ext cx="1818068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433293" y="823141"/>
            <a:ext cx="2171155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604883" y="823141"/>
            <a:ext cx="1818068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27096" y="851339"/>
            <a:ext cx="1818068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5773" y="966952"/>
            <a:ext cx="1423500" cy="1027943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6000" dirty="0" err="1"/>
              <a:t>uya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3801222" y="966952"/>
            <a:ext cx="1470262" cy="1015657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6000"/>
              <a:t>uyp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6464" y="966950"/>
            <a:ext cx="1899867" cy="1015657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6000"/>
              <a:t>uynh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8468" y="2932384"/>
            <a:ext cx="1808221" cy="1027943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6000"/>
              <a:t>uych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7903" y="2928541"/>
            <a:ext cx="1454232" cy="1015657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6000"/>
              <a:t>uyu</a:t>
            </a:r>
          </a:p>
        </p:txBody>
      </p:sp>
    </p:spTree>
    <p:extLst>
      <p:ext uri="{BB962C8B-B14F-4D97-AF65-F5344CB8AC3E}">
        <p14:creationId xmlns:p14="http://schemas.microsoft.com/office/powerpoint/2010/main" val="179432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204" y="195486"/>
            <a:ext cx="8896292" cy="461664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              .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          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								(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4515966"/>
            <a:ext cx="9013410" cy="585761"/>
          </a:xfrm>
          <a:prstGeom prst="rect">
            <a:avLst/>
          </a:prstGeom>
          <a:noFill/>
        </p:spPr>
        <p:txBody>
          <a:bodyPr wrap="none" lIns="122895" tIns="61448" rIns="122895" bIns="61448" rtlCol="0">
            <a:spAutoFit/>
          </a:bodyPr>
          <a:lstStyle/>
          <a:p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uyp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uych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uyu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903" y="1553941"/>
            <a:ext cx="1884857" cy="585761"/>
          </a:xfrm>
          <a:prstGeom prst="rect">
            <a:avLst/>
          </a:prstGeom>
          <a:noFill/>
        </p:spPr>
        <p:txBody>
          <a:bodyPr wrap="none" lIns="122895" tIns="61448" rIns="122895" bIns="61448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uýp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3060" y="2490045"/>
            <a:ext cx="2343316" cy="585761"/>
          </a:xfrm>
          <a:prstGeom prst="rect">
            <a:avLst/>
          </a:prstGeom>
          <a:noFill/>
        </p:spPr>
        <p:txBody>
          <a:bodyPr wrap="none" lIns="122895" tIns="61448" rIns="122895" bIns="61448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uỳnh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huỵch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9473" y="2922093"/>
            <a:ext cx="2054775" cy="585761"/>
          </a:xfrm>
          <a:prstGeom prst="rect">
            <a:avLst/>
          </a:prstGeom>
          <a:noFill/>
        </p:spPr>
        <p:txBody>
          <a:bodyPr wrap="none" lIns="122895" tIns="61448" rIns="122895" bIns="61448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khuỷu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4574" y="1092512"/>
            <a:ext cx="1189154" cy="585761"/>
          </a:xfrm>
          <a:prstGeom prst="rect">
            <a:avLst/>
          </a:prstGeom>
          <a:noFill/>
        </p:spPr>
        <p:txBody>
          <a:bodyPr wrap="none" lIns="122895" tIns="61448" rIns="122895" bIns="61448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4574" y="1121893"/>
            <a:ext cx="1189154" cy="585761"/>
          </a:xfrm>
          <a:prstGeom prst="rect">
            <a:avLst/>
          </a:prstGeom>
          <a:noFill/>
        </p:spPr>
        <p:txBody>
          <a:bodyPr wrap="none" lIns="122895" tIns="61448" rIns="122895" bIns="61448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903" y="1563638"/>
            <a:ext cx="1884857" cy="585761"/>
          </a:xfrm>
          <a:prstGeom prst="rect">
            <a:avLst/>
          </a:prstGeom>
          <a:noFill/>
        </p:spPr>
        <p:txBody>
          <a:bodyPr wrap="none" lIns="122895" tIns="61448" rIns="122895" bIns="61448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uýp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3060" y="2499742"/>
            <a:ext cx="2343316" cy="585761"/>
          </a:xfrm>
          <a:prstGeom prst="rect">
            <a:avLst/>
          </a:prstGeom>
          <a:noFill/>
        </p:spPr>
        <p:txBody>
          <a:bodyPr wrap="none" lIns="122895" tIns="61448" rIns="122895" bIns="61448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uỳnh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huỵch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9473" y="2922093"/>
            <a:ext cx="2054775" cy="585761"/>
          </a:xfrm>
          <a:prstGeom prst="rect">
            <a:avLst/>
          </a:prstGeom>
          <a:noFill/>
        </p:spPr>
        <p:txBody>
          <a:bodyPr wrap="none" lIns="122895" tIns="61448" rIns="122895" bIns="61448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khuỷu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3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7"/>
          <p:cNvSpPr txBox="1">
            <a:spLocks noChangeArrowheads="1"/>
          </p:cNvSpPr>
          <p:nvPr/>
        </p:nvSpPr>
        <p:spPr bwMode="auto">
          <a:xfrm>
            <a:off x="781772" y="411510"/>
            <a:ext cx="648571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uya</a:t>
            </a:r>
            <a:endParaRPr 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uýp</a:t>
            </a:r>
            <a:r>
              <a:rPr lang="en-US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3600" dirty="0" smtClean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uỳnh</a:t>
            </a:r>
            <a:r>
              <a:rPr lang="en-US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uỵch</a:t>
            </a:r>
            <a:endParaRPr 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uỷu</a:t>
            </a:r>
            <a:endParaRPr 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204" y="195486"/>
            <a:ext cx="8896292" cy="461664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tuýp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huỵch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								(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204" y="195486"/>
            <a:ext cx="8896292" cy="461664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tuýp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huỵch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								(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411510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+ Hôm trước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, mẹ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thức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khuya để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chuẩn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bị         quần áo, thức ăn, nước uống và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cả tuýp thuốc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chống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côn trùng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059832" y="562349"/>
            <a:ext cx="182116" cy="418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334100" y="555526"/>
            <a:ext cx="182116" cy="418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763688" y="1138413"/>
            <a:ext cx="182116" cy="418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472152" y="1131590"/>
            <a:ext cx="182116" cy="418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652120" y="1138413"/>
            <a:ext cx="182116" cy="418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309764" y="1721300"/>
            <a:ext cx="182116" cy="418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218706" y="1747434"/>
            <a:ext cx="182116" cy="4184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29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204" y="195486"/>
            <a:ext cx="8896292" cy="193898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tuýp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6786" y="474855"/>
            <a:ext cx="394221" cy="584727"/>
            <a:chOff x="2022039" y="3267313"/>
            <a:chExt cx="993309" cy="1255683"/>
          </a:xfrm>
        </p:grpSpPr>
        <p:grpSp>
          <p:nvGrpSpPr>
            <p:cNvPr id="4" name="Group 3"/>
            <p:cNvGrpSpPr/>
            <p:nvPr/>
          </p:nvGrpSpPr>
          <p:grpSpPr>
            <a:xfrm>
              <a:off x="2022039" y="3400894"/>
              <a:ext cx="992332" cy="992332"/>
              <a:chOff x="1212273" y="1084984"/>
              <a:chExt cx="992332" cy="992332"/>
            </a:xfrm>
            <a:solidFill>
              <a:srgbClr val="F4A60A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7" name="Oval 6"/>
              <p:cNvSpPr/>
              <p:nvPr/>
            </p:nvSpPr>
            <p:spPr>
              <a:xfrm>
                <a:off x="1212273" y="1084984"/>
                <a:ext cx="992332" cy="9923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252971" y="1095375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024748" y="3267313"/>
              <a:ext cx="990600" cy="125568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Times New Roman" pitchFamily="18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3064" y="1995686"/>
            <a:ext cx="394221" cy="584727"/>
            <a:chOff x="2022039" y="3246259"/>
            <a:chExt cx="993309" cy="1255682"/>
          </a:xfrm>
        </p:grpSpPr>
        <p:grpSp>
          <p:nvGrpSpPr>
            <p:cNvPr id="10" name="Group 9"/>
            <p:cNvGrpSpPr/>
            <p:nvPr/>
          </p:nvGrpSpPr>
          <p:grpSpPr>
            <a:xfrm>
              <a:off x="2022039" y="3400894"/>
              <a:ext cx="992332" cy="992332"/>
              <a:chOff x="1212273" y="1084984"/>
              <a:chExt cx="992332" cy="992332"/>
            </a:xfrm>
            <a:solidFill>
              <a:srgbClr val="F4A60A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2" name="Oval 11"/>
              <p:cNvSpPr/>
              <p:nvPr/>
            </p:nvSpPr>
            <p:spPr>
              <a:xfrm>
                <a:off x="1212273" y="1084984"/>
                <a:ext cx="992332" cy="9923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252971" y="1095375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24748" y="3246259"/>
              <a:ext cx="990600" cy="125568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7505" y="3795886"/>
            <a:ext cx="393833" cy="584727"/>
            <a:chOff x="1745290" y="1128513"/>
            <a:chExt cx="992331" cy="1255683"/>
          </a:xfrm>
        </p:grpSpPr>
        <p:grpSp>
          <p:nvGrpSpPr>
            <p:cNvPr id="15" name="Group 14"/>
            <p:cNvGrpSpPr/>
            <p:nvPr/>
          </p:nvGrpSpPr>
          <p:grpSpPr>
            <a:xfrm>
              <a:off x="1745290" y="1283148"/>
              <a:ext cx="992331" cy="1032281"/>
              <a:chOff x="935524" y="-1032762"/>
              <a:chExt cx="992331" cy="1032281"/>
            </a:xfrm>
            <a:solidFill>
              <a:srgbClr val="F4A60A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7" name="Oval 16"/>
              <p:cNvSpPr/>
              <p:nvPr/>
            </p:nvSpPr>
            <p:spPr>
              <a:xfrm>
                <a:off x="935524" y="-1032762"/>
                <a:ext cx="992331" cy="9923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973513" y="-914881"/>
                <a:ext cx="914401" cy="9144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745290" y="1128513"/>
              <a:ext cx="990600" cy="125568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40204" y="1995686"/>
            <a:ext cx="8896292" cy="193898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/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Nam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huỵch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2604" y="3867894"/>
            <a:ext cx="8896292" cy="55399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204" y="4414347"/>
            <a:ext cx="8896292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								(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51470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tuýp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vi-VN" sz="4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2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iễn phí Chụp ảnh Lấy Nét Nông Của Sâu Bướm Xanh Trên Lá Xanh Ảnh lưu tr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52682"/>
            <a:ext cx="1944216" cy="254320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ễn phí Chụp Cận Cảnh Một Con Bướm Xanh Thông Thường Ảnh lưu trữ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3581"/>
            <a:ext cx="1701397" cy="25623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ễn phí Nhện Dệt Kim Chéo Màu Nâu Vàng đen Ảnh lưu tr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2682"/>
            <a:ext cx="1980152" cy="254320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artoon Insect Clipart - Clipart Suggest">
            <a:extLst>
              <a:ext uri="{FF2B5EF4-FFF2-40B4-BE49-F238E27FC236}">
                <a16:creationId xmlns="" xmlns:a16="http://schemas.microsoft.com/office/drawing/2014/main" id="{562C3EBB-CE77-4E4A-B1CC-240A2357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56" y="1252682"/>
            <a:ext cx="2166432" cy="254320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1800" y="51470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endParaRPr lang="vi-VN" sz="4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7528" y="1059582"/>
            <a:ext cx="40190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9632" y="51470"/>
            <a:ext cx="7344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660053"/>
            <a:ext cx="23042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2388245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97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1800" y="51470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huỵch</a:t>
            </a:r>
            <a:endParaRPr lang="vi-VN" sz="4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 - Transfagarasan: Cung đường quanh co và khúc khuỷu ở Romania">
            <a:extLst>
              <a:ext uri="{FF2B5EF4-FFF2-40B4-BE49-F238E27FC236}">
                <a16:creationId xmlns:a16="http://schemas.microsoft.com/office/drawing/2014/main" xmlns="" id="{754B677F-8FED-4690-9AAF-3D80EDA14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00245"/>
            <a:ext cx="4968552" cy="439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71800" y="51470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khuỷu</a:t>
            </a:r>
            <a:endParaRPr lang="vi-VN" sz="4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9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204" y="195486"/>
            <a:ext cx="8896292" cy="193898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tuýp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6786" y="474855"/>
            <a:ext cx="394221" cy="584727"/>
            <a:chOff x="2022039" y="3267313"/>
            <a:chExt cx="993309" cy="1255683"/>
          </a:xfrm>
        </p:grpSpPr>
        <p:grpSp>
          <p:nvGrpSpPr>
            <p:cNvPr id="4" name="Group 3"/>
            <p:cNvGrpSpPr/>
            <p:nvPr/>
          </p:nvGrpSpPr>
          <p:grpSpPr>
            <a:xfrm>
              <a:off x="2022039" y="3400894"/>
              <a:ext cx="992332" cy="992332"/>
              <a:chOff x="1212273" y="1084984"/>
              <a:chExt cx="992332" cy="992332"/>
            </a:xfrm>
            <a:solidFill>
              <a:srgbClr val="F4A60A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7" name="Oval 6"/>
              <p:cNvSpPr/>
              <p:nvPr/>
            </p:nvSpPr>
            <p:spPr>
              <a:xfrm>
                <a:off x="1212273" y="1084984"/>
                <a:ext cx="992332" cy="9923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252971" y="1095375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024748" y="3267313"/>
              <a:ext cx="990600" cy="125568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Times New Roman" pitchFamily="18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3064" y="1995686"/>
            <a:ext cx="394221" cy="584727"/>
            <a:chOff x="2022039" y="3246259"/>
            <a:chExt cx="993309" cy="1255682"/>
          </a:xfrm>
        </p:grpSpPr>
        <p:grpSp>
          <p:nvGrpSpPr>
            <p:cNvPr id="10" name="Group 9"/>
            <p:cNvGrpSpPr/>
            <p:nvPr/>
          </p:nvGrpSpPr>
          <p:grpSpPr>
            <a:xfrm>
              <a:off x="2022039" y="3400894"/>
              <a:ext cx="992332" cy="992332"/>
              <a:chOff x="1212273" y="1084984"/>
              <a:chExt cx="992332" cy="992332"/>
            </a:xfrm>
            <a:solidFill>
              <a:srgbClr val="F4A60A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2" name="Oval 11"/>
              <p:cNvSpPr/>
              <p:nvPr/>
            </p:nvSpPr>
            <p:spPr>
              <a:xfrm>
                <a:off x="1212273" y="1084984"/>
                <a:ext cx="992332" cy="9923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252971" y="1095375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24748" y="3246259"/>
              <a:ext cx="990600" cy="125568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7505" y="3795886"/>
            <a:ext cx="393833" cy="584727"/>
            <a:chOff x="1745290" y="1128513"/>
            <a:chExt cx="992331" cy="1255683"/>
          </a:xfrm>
        </p:grpSpPr>
        <p:grpSp>
          <p:nvGrpSpPr>
            <p:cNvPr id="15" name="Group 14"/>
            <p:cNvGrpSpPr/>
            <p:nvPr/>
          </p:nvGrpSpPr>
          <p:grpSpPr>
            <a:xfrm>
              <a:off x="1745290" y="1283148"/>
              <a:ext cx="992331" cy="1032281"/>
              <a:chOff x="935524" y="-1032762"/>
              <a:chExt cx="992331" cy="1032281"/>
            </a:xfrm>
            <a:solidFill>
              <a:srgbClr val="F4A60A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7" name="Oval 16"/>
              <p:cNvSpPr/>
              <p:nvPr/>
            </p:nvSpPr>
            <p:spPr>
              <a:xfrm>
                <a:off x="935524" y="-1032762"/>
                <a:ext cx="992331" cy="9923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973513" y="-914881"/>
                <a:ext cx="914401" cy="9144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745290" y="1128513"/>
              <a:ext cx="990600" cy="125568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40204" y="1995686"/>
            <a:ext cx="8896292" cy="193898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/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Nam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huỵch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2604" y="3867894"/>
            <a:ext cx="8896292" cy="55399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204" y="4414347"/>
            <a:ext cx="8896292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								(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204" y="195486"/>
            <a:ext cx="8896292" cy="193898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tuýp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204" y="267494"/>
            <a:ext cx="8896292" cy="193898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/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Nam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huỵch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604" y="267494"/>
            <a:ext cx="8896292" cy="55399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3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3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204" y="195486"/>
            <a:ext cx="8896292" cy="461664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tuýp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Nam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huỵch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								(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i="1" dirty="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259632" y="5147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66005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660053"/>
            <a:ext cx="4896544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487092" y="409575"/>
            <a:ext cx="6222206" cy="1828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1013" kern="10" dirty="0" smtClean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1013" kern="10" dirty="0">
              <a:ln w="9525">
                <a:solidFill>
                  <a:srgbClr val="CC0000"/>
                </a:solidFill>
                <a:round/>
                <a:headEnd/>
                <a:tailEnd/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221171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	Đọc: </a:t>
            </a:r>
            <a:r>
              <a:rPr lang="vi-VN" sz="3600" b="1" dirty="0" smtClean="0">
                <a:latin typeface="+mj-lt"/>
              </a:rPr>
              <a:t>Đi </a:t>
            </a:r>
            <a:r>
              <a:rPr lang="vi-VN" sz="3600" b="1" dirty="0">
                <a:latin typeface="+mj-lt"/>
              </a:rPr>
              <a:t>chơi núi, </a:t>
            </a:r>
            <a:r>
              <a:rPr lang="vi-VN" sz="3600" b="1" dirty="0" smtClean="0">
                <a:latin typeface="+mj-lt"/>
              </a:rPr>
              <a:t>do </a:t>
            </a:r>
            <a:r>
              <a:rPr lang="vi-VN" sz="3600" b="1" dirty="0">
                <a:latin typeface="+mj-lt"/>
              </a:rPr>
              <a:t>váy quá </a:t>
            </a:r>
            <a:r>
              <a:rPr lang="vi-VN" sz="3600" b="1" dirty="0" smtClean="0">
                <a:latin typeface="+mj-lt"/>
              </a:rPr>
              <a:t>dài nên  Lan vấp, ngã huỵch.</a:t>
            </a:r>
            <a:endParaRPr lang="vi-VN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14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259632" y="5147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66005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660053"/>
            <a:ext cx="4896544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2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1259632" y="1030005"/>
            <a:ext cx="78843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1)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1429844" y="1697241"/>
            <a:ext cx="64857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chọc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1426078" y="2923079"/>
            <a:ext cx="6674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1429844" y="2312853"/>
            <a:ext cx="60588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ỗ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dành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  <a:endParaRPr lang="en-US" sz="2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696" y="123478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08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huong-het-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8" grpId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1066800" y="1200150"/>
            <a:ext cx="7467600" cy="18288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mạnh khỏe.</a:t>
            </a:r>
          </a:p>
          <a:p>
            <a:pPr algn="ctr"/>
            <a:r>
              <a:rPr lang="vi-VN" sz="27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700" b="1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555" name="Picture 2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6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9144"/>
            <a:ext cx="1066800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duc22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21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4" name="AutoShape 10"/>
          <p:cNvSpPr>
            <a:spLocks noChangeArrowheads="1"/>
          </p:cNvSpPr>
          <p:nvPr/>
        </p:nvSpPr>
        <p:spPr bwMode="auto">
          <a:xfrm>
            <a:off x="0" y="3600450"/>
            <a:ext cx="838200" cy="685800"/>
          </a:xfrm>
          <a:prstGeom prst="star4">
            <a:avLst>
              <a:gd name="adj" fmla="val 12431"/>
            </a:avLst>
          </a:prstGeom>
          <a:solidFill>
            <a:srgbClr val="FF33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5" name="AutoShape 11"/>
          <p:cNvSpPr>
            <a:spLocks noChangeArrowheads="1"/>
          </p:cNvSpPr>
          <p:nvPr/>
        </p:nvSpPr>
        <p:spPr bwMode="auto">
          <a:xfrm>
            <a:off x="5410201" y="571501"/>
            <a:ext cx="575072" cy="364331"/>
          </a:xfrm>
          <a:prstGeom prst="star4">
            <a:avLst>
              <a:gd name="adj" fmla="val 12500"/>
            </a:avLst>
          </a:prstGeom>
          <a:solidFill>
            <a:srgbClr val="CC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6" name="AutoShape 12"/>
          <p:cNvSpPr>
            <a:spLocks noChangeArrowheads="1"/>
          </p:cNvSpPr>
          <p:nvPr/>
        </p:nvSpPr>
        <p:spPr bwMode="auto">
          <a:xfrm>
            <a:off x="7162800" y="228600"/>
            <a:ext cx="575072" cy="514350"/>
          </a:xfrm>
          <a:prstGeom prst="star4">
            <a:avLst>
              <a:gd name="adj" fmla="val 12431"/>
            </a:avLst>
          </a:prstGeom>
          <a:solidFill>
            <a:srgbClr val="FF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7" name="AutoShape 13"/>
          <p:cNvSpPr>
            <a:spLocks noChangeArrowheads="1"/>
          </p:cNvSpPr>
          <p:nvPr/>
        </p:nvSpPr>
        <p:spPr bwMode="auto">
          <a:xfrm>
            <a:off x="0" y="1200150"/>
            <a:ext cx="837010" cy="628650"/>
          </a:xfrm>
          <a:prstGeom prst="star4">
            <a:avLst>
              <a:gd name="adj" fmla="val 12431"/>
            </a:avLst>
          </a:prstGeom>
          <a:solidFill>
            <a:srgbClr val="CC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8" name="AutoShape 14"/>
          <p:cNvSpPr>
            <a:spLocks noChangeArrowheads="1"/>
          </p:cNvSpPr>
          <p:nvPr/>
        </p:nvSpPr>
        <p:spPr bwMode="auto">
          <a:xfrm>
            <a:off x="1981200" y="571500"/>
            <a:ext cx="838200" cy="571500"/>
          </a:xfrm>
          <a:prstGeom prst="star4">
            <a:avLst>
              <a:gd name="adj" fmla="val 12384"/>
            </a:avLst>
          </a:prstGeom>
          <a:solidFill>
            <a:srgbClr val="FFFF6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r>
              <a:rPr lang="en-US" altLang="vi-VN" sz="1500">
                <a:latin typeface="VNI-Tubes" pitchFamily="2" charset="0"/>
              </a:rPr>
              <a:t>a</a:t>
            </a:r>
          </a:p>
        </p:txBody>
      </p:sp>
      <p:sp>
        <p:nvSpPr>
          <p:cNvPr id="210959" name="AutoShape 15"/>
          <p:cNvSpPr>
            <a:spLocks noChangeArrowheads="1"/>
          </p:cNvSpPr>
          <p:nvPr/>
        </p:nvSpPr>
        <p:spPr bwMode="auto">
          <a:xfrm>
            <a:off x="6400800" y="742951"/>
            <a:ext cx="762000" cy="535781"/>
          </a:xfrm>
          <a:prstGeom prst="star4">
            <a:avLst>
              <a:gd name="adj" fmla="val 12500"/>
            </a:avLst>
          </a:prstGeom>
          <a:solidFill>
            <a:srgbClr val="66CC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60" name="AutoShape 16"/>
          <p:cNvSpPr>
            <a:spLocks noChangeArrowheads="1"/>
          </p:cNvSpPr>
          <p:nvPr/>
        </p:nvSpPr>
        <p:spPr bwMode="auto">
          <a:xfrm>
            <a:off x="8305800" y="800101"/>
            <a:ext cx="838200" cy="592931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61" name="AutoShape 17"/>
          <p:cNvSpPr>
            <a:spLocks noChangeArrowheads="1"/>
          </p:cNvSpPr>
          <p:nvPr/>
        </p:nvSpPr>
        <p:spPr bwMode="auto">
          <a:xfrm flipV="1">
            <a:off x="0" y="3086100"/>
            <a:ext cx="838200" cy="492919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rot="10800000"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pic>
        <p:nvPicPr>
          <p:cNvPr id="23566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4457700"/>
            <a:ext cx="833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434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00550"/>
            <a:ext cx="90368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57700"/>
            <a:ext cx="90368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57700"/>
            <a:ext cx="90368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57700"/>
            <a:ext cx="833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57700"/>
            <a:ext cx="833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25" descr="tulips_yellow_md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86250"/>
            <a:ext cx="8560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26" descr="25544sl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23" y="3200400"/>
            <a:ext cx="100607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7" descr="25542fx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43250"/>
            <a:ext cx="990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28" descr="6nve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106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9" descr="Orange_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48" y="2971800"/>
            <a:ext cx="168235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30" descr="j017829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99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109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10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1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10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21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4" grpId="0" animBg="1"/>
      <p:bldP spid="210955" grpId="0" animBg="1"/>
      <p:bldP spid="210956" grpId="0" animBg="1"/>
      <p:bldP spid="210957" grpId="0" animBg="1"/>
      <p:bldP spid="210958" grpId="0" animBg="1"/>
      <p:bldP spid="210959" grpId="0" animBg="1"/>
      <p:bldP spid="210960" grpId="0" animBg="1"/>
      <p:bldP spid="2109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1259632" y="1030005"/>
            <a:ext cx="76328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2)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1429844" y="1697241"/>
            <a:ext cx="64857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1426078" y="2923079"/>
            <a:ext cx="6674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1429844" y="2312853"/>
            <a:ext cx="71746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  <a:endParaRPr lang="en-US" sz="2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35696" y="123478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03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7" grpId="1"/>
      <p:bldP spid="8" grpId="0"/>
      <p:bldP spid="19" grpId="0" animBg="1"/>
      <p:bldP spid="20" grpId="0" animBg="1"/>
      <p:bldP spid="2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323528" y="2614181"/>
            <a:ext cx="85689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3)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781772" y="3281417"/>
            <a:ext cx="64857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A. Ở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778006" y="4507255"/>
            <a:ext cx="6674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C. Ở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7"/>
          <p:cNvSpPr txBox="1">
            <a:spLocks noChangeArrowheads="1"/>
          </p:cNvSpPr>
          <p:nvPr/>
        </p:nvSpPr>
        <p:spPr bwMode="auto">
          <a:xfrm>
            <a:off x="781772" y="3897029"/>
            <a:ext cx="71746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B. Ở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img.loigiaihay.com/picture/2022/1012/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08787"/>
            <a:ext cx="6970937" cy="193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  <a:endParaRPr lang="en-US" sz="2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20272" y="4083918"/>
            <a:ext cx="1368152" cy="525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31">
              <a:buClrTx/>
            </a:pP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35696" y="123478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58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8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323528" y="4003199"/>
            <a:ext cx="85689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img.loigiaihay.com/picture/2022/1012/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902"/>
            <a:ext cx="8856984" cy="37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323528" y="4507255"/>
            <a:ext cx="85689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7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Tập Leo Núi ♫ Núi cao tít núi cao vời vợi ♫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538"/>
            <a:ext cx="9180512" cy="51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3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0538"/>
            <a:ext cx="9295268" cy="51640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</p:pic>
      <p:sp>
        <p:nvSpPr>
          <p:cNvPr id="5" name="Rectangle 4"/>
          <p:cNvSpPr/>
          <p:nvPr/>
        </p:nvSpPr>
        <p:spPr>
          <a:xfrm>
            <a:off x="3707904" y="1131590"/>
            <a:ext cx="2592288" cy="360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614687" y="555526"/>
            <a:ext cx="1221009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90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259632" y="5147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66005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660053"/>
            <a:ext cx="4896544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2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3933</TotalTime>
  <Words>1297</Words>
  <Application>Microsoft Office PowerPoint</Application>
  <PresentationFormat>On-screen Show (16:9)</PresentationFormat>
  <Paragraphs>146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맑은 고딕</vt:lpstr>
      <vt:lpstr>Arial</vt:lpstr>
      <vt:lpstr>Arial Rounded MT Bold</vt:lpstr>
      <vt:lpstr>Arial-Rounded</vt:lpstr>
      <vt:lpstr>Calibri</vt:lpstr>
      <vt:lpstr>Times New Roman</vt:lpstr>
      <vt:lpstr>VNI-Tubes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521</cp:revision>
  <dcterms:created xsi:type="dcterms:W3CDTF">2014-04-01T16:27:38Z</dcterms:created>
  <dcterms:modified xsi:type="dcterms:W3CDTF">2023-03-24T02:43:07Z</dcterms:modified>
</cp:coreProperties>
</file>