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3" r:id="rId3"/>
    <p:sldId id="315" r:id="rId4"/>
    <p:sldId id="259" r:id="rId5"/>
    <p:sldId id="258" r:id="rId6"/>
    <p:sldId id="261" r:id="rId7"/>
    <p:sldId id="262" r:id="rId8"/>
    <p:sldId id="265" r:id="rId9"/>
    <p:sldId id="264" r:id="rId10"/>
    <p:sldId id="266" r:id="rId11"/>
    <p:sldId id="267" r:id="rId12"/>
    <p:sldId id="263" r:id="rId13"/>
    <p:sldId id="310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029AF77-00F7-4458-9957-087E5CE371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2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3379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79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79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79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79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80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3801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F143890-D779-4FF9-B802-64A17B9622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8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38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669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500B9D-E06D-4831-BC53-D4C48D7B5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92" y="0"/>
            <a:ext cx="1200601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5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7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6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6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1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/>
              <a:t>24/3/2023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51A0BC-7A69-4CF3-9912-FD1811321235}"/>
              </a:ext>
            </a:extLst>
          </p:cNvPr>
          <p:cNvSpPr txBox="1"/>
          <p:nvPr userDrawn="1"/>
        </p:nvSpPr>
        <p:spPr>
          <a:xfrm>
            <a:off x="137640" y="6579249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</p:spTree>
    <p:extLst>
      <p:ext uri="{BB962C8B-B14F-4D97-AF65-F5344CB8AC3E}">
        <p14:creationId xmlns:p14="http://schemas.microsoft.com/office/powerpoint/2010/main" val="211625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ictu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229" y="132"/>
            <a:ext cx="7289799" cy="624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3813491" y="425475"/>
            <a:ext cx="8128000" cy="396224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6338"/>
              </a:avLst>
            </a:prstTxWarp>
          </a:bodyPr>
          <a:lstStyle/>
          <a:p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1A</a:t>
            </a:r>
          </a:p>
          <a:p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798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sz="4798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89092" name="Picture 4" descr="tinh8x_hongl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032944">
            <a:off x="7620001" y="132"/>
            <a:ext cx="1701800" cy="9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tinh8x_honglin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31281" flipH="1">
            <a:off x="406401" y="304921"/>
            <a:ext cx="1422399" cy="9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AutoShape 10"/>
          <p:cNvSpPr>
            <a:spLocks noChangeArrowheads="1"/>
          </p:cNvSpPr>
          <p:nvPr/>
        </p:nvSpPr>
        <p:spPr bwMode="auto">
          <a:xfrm>
            <a:off x="588520" y="5829208"/>
            <a:ext cx="11379200" cy="838168"/>
          </a:xfrm>
          <a:prstGeom prst="ribbon">
            <a:avLst>
              <a:gd name="adj1" fmla="val 33333"/>
              <a:gd name="adj2" fmla="val 47111"/>
            </a:avLst>
          </a:prstGeom>
          <a:solidFill>
            <a:srgbClr val="F4F428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399" b="1" i="1" dirty="0" err="1">
                <a:solidFill>
                  <a:srgbClr val="FF0066"/>
                </a:solidFill>
                <a:latin typeface="Tahoma" pitchFamily="34" charset="0"/>
              </a:rPr>
              <a:t>Năm</a:t>
            </a:r>
            <a:r>
              <a:rPr lang="en-US" sz="2399" b="1" i="1" dirty="0">
                <a:solidFill>
                  <a:srgbClr val="FF0066"/>
                </a:solidFill>
                <a:latin typeface="Tahoma" pitchFamily="34" charset="0"/>
              </a:rPr>
              <a:t> </a:t>
            </a:r>
            <a:r>
              <a:rPr lang="en-US" sz="2399" b="1" i="1" dirty="0" err="1">
                <a:solidFill>
                  <a:srgbClr val="FF0066"/>
                </a:solidFill>
                <a:latin typeface="Tahoma" pitchFamily="34" charset="0"/>
              </a:rPr>
              <a:t>học</a:t>
            </a:r>
            <a:r>
              <a:rPr lang="en-US" sz="2399" b="1" i="1" dirty="0">
                <a:solidFill>
                  <a:srgbClr val="FF0066"/>
                </a:solidFill>
                <a:latin typeface="Tahoma" pitchFamily="34" charset="0"/>
              </a:rPr>
              <a:t>: </a:t>
            </a:r>
            <a:r>
              <a:rPr lang="en-US" sz="2399" b="1" i="1" smtClean="0">
                <a:solidFill>
                  <a:srgbClr val="FF0066"/>
                </a:solidFill>
                <a:latin typeface="Tahoma" pitchFamily="34" charset="0"/>
              </a:rPr>
              <a:t>2022- 2023</a:t>
            </a:r>
            <a:endParaRPr lang="en-US" sz="2399" b="1" i="1" dirty="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78120" y="4875238"/>
            <a:ext cx="5427807" cy="793622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14347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4265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GV : </a:t>
            </a:r>
            <a:r>
              <a:rPr lang="en-GB" sz="4265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GB" sz="4265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4265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Thị</a:t>
            </a:r>
            <a:r>
              <a:rPr lang="en-GB" sz="4265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GB" sz="4265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Hiên</a:t>
            </a:r>
            <a:endParaRPr lang="en-GB" sz="4265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65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i hat Dat nuoc men t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-0.00208 L 0.125 -0.00208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46 0.12014 L -0.41146 0.1201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04F91551-0BC1-45AA-BBB6-5896DAC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50" y="2209271"/>
            <a:ext cx="4540167" cy="316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A0DFCD-2D97-4A68-B7A9-9E26C17E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55" y="1739348"/>
            <a:ext cx="4232195" cy="3923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40CCEB6-6D99-4A09-8CF8-7CD655ADC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37305D-48B8-4732-8444-B5B90906D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FED3D31-BAF5-4F13-B814-11E8AD2FB2E0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452242D1-0400-4A56-87D9-25231031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86" y="1701733"/>
            <a:ext cx="3222257" cy="451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E30ED82-4051-4000-B3E7-69A20C82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55" y="1701732"/>
            <a:ext cx="3258958" cy="451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4F8DE6-AF3F-4600-92A3-E7B533F75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9407440-A7C1-41FB-B378-16A7E33F5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A39CB81-038F-4652-A9AD-AA7A4EB48668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D6C628-135E-4BD9-A3E4-EE530D54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2573" r="1071" b="723"/>
          <a:stretch>
            <a:fillRect/>
          </a:stretch>
        </p:blipFill>
        <p:spPr>
          <a:xfrm>
            <a:off x="590811" y="862503"/>
            <a:ext cx="11010378" cy="5588402"/>
          </a:xfrm>
          <a:custGeom>
            <a:avLst/>
            <a:gdLst>
              <a:gd name="connsiteX0" fmla="*/ 559518 w 6894006"/>
              <a:gd name="connsiteY0" fmla="*/ 0 h 5311036"/>
              <a:gd name="connsiteX1" fmla="*/ 6334488 w 6894006"/>
              <a:gd name="connsiteY1" fmla="*/ 0 h 5311036"/>
              <a:gd name="connsiteX2" fmla="*/ 6894006 w 6894006"/>
              <a:gd name="connsiteY2" fmla="*/ 559518 h 5311036"/>
              <a:gd name="connsiteX3" fmla="*/ 6894006 w 6894006"/>
              <a:gd name="connsiteY3" fmla="*/ 4751518 h 5311036"/>
              <a:gd name="connsiteX4" fmla="*/ 6334488 w 6894006"/>
              <a:gd name="connsiteY4" fmla="*/ 5311036 h 5311036"/>
              <a:gd name="connsiteX5" fmla="*/ 559518 w 6894006"/>
              <a:gd name="connsiteY5" fmla="*/ 5311036 h 5311036"/>
              <a:gd name="connsiteX6" fmla="*/ 0 w 6894006"/>
              <a:gd name="connsiteY6" fmla="*/ 4751518 h 5311036"/>
              <a:gd name="connsiteX7" fmla="*/ 0 w 6894006"/>
              <a:gd name="connsiteY7" fmla="*/ 559518 h 5311036"/>
              <a:gd name="connsiteX8" fmla="*/ 559518 w 6894006"/>
              <a:gd name="connsiteY8" fmla="*/ 0 h 531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4006" h="5311036">
                <a:moveTo>
                  <a:pt x="559518" y="0"/>
                </a:moveTo>
                <a:lnTo>
                  <a:pt x="6334488" y="0"/>
                </a:lnTo>
                <a:cubicBezTo>
                  <a:pt x="6643501" y="0"/>
                  <a:pt x="6894006" y="250505"/>
                  <a:pt x="6894006" y="559518"/>
                </a:cubicBezTo>
                <a:lnTo>
                  <a:pt x="6894006" y="4751518"/>
                </a:lnTo>
                <a:cubicBezTo>
                  <a:pt x="6894006" y="5060531"/>
                  <a:pt x="6643501" y="5311036"/>
                  <a:pt x="6334488" y="5311036"/>
                </a:cubicBezTo>
                <a:lnTo>
                  <a:pt x="559518" y="5311036"/>
                </a:lnTo>
                <a:cubicBezTo>
                  <a:pt x="250505" y="5311036"/>
                  <a:pt x="0" y="5060531"/>
                  <a:pt x="0" y="4751518"/>
                </a:cubicBezTo>
                <a:lnTo>
                  <a:pt x="0" y="559518"/>
                </a:lnTo>
                <a:cubicBezTo>
                  <a:pt x="0" y="250505"/>
                  <a:pt x="250505" y="0"/>
                  <a:pt x="559518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8" y="80380"/>
            <a:ext cx="7403681" cy="6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D325B33A-D6E2-4BAF-971D-8A416059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4" y="2233063"/>
            <a:ext cx="7591190" cy="44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971800" y="2659063"/>
            <a:ext cx="3352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41987" name="Picture 3" descr="Flower (3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1988" name="WordArt 4"/>
          <p:cNvSpPr>
            <a:spLocks noChangeArrowheads="1" noChangeShapeType="1" noTextEdit="1"/>
          </p:cNvSpPr>
          <p:nvPr/>
        </p:nvSpPr>
        <p:spPr bwMode="auto">
          <a:xfrm>
            <a:off x="2057400" y="-228600"/>
            <a:ext cx="8039100" cy="3124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mtClean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3600" kern="10" dirty="0">
              <a:ln w="9525">
                <a:solidFill>
                  <a:srgbClr val="FF99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9" name="WordArt 5"/>
          <p:cNvSpPr>
            <a:spLocks noChangeArrowheads="1" noChangeShapeType="1" noTextEdit="1"/>
          </p:cNvSpPr>
          <p:nvPr/>
        </p:nvSpPr>
        <p:spPr bwMode="auto">
          <a:xfrm>
            <a:off x="2514600" y="4724400"/>
            <a:ext cx="6400800" cy="1219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2271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Y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905000" y="381000"/>
            <a:ext cx="8153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Chào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tất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cả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các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em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học</a:t>
            </a: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sinh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thân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mến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cs typeface="Arial" panose="020B0604020202020204" pitchFamily="34" charset="0"/>
              </a:rPr>
              <a:t>!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971801" y="2971801"/>
            <a:ext cx="2181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DẠY: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5562600" y="2895601"/>
            <a:ext cx="34290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chemeClr val="hlink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chemeClr val="hlink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810000" y="4505326"/>
            <a:ext cx="4343400" cy="752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590800" y="5715000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GIÁO VIÊN:  VĂN THỊ HIÊN</a:t>
            </a:r>
          </a:p>
        </p:txBody>
      </p:sp>
    </p:spTree>
    <p:extLst>
      <p:ext uri="{BB962C8B-B14F-4D97-AF65-F5344CB8AC3E}">
        <p14:creationId xmlns:p14="http://schemas.microsoft.com/office/powerpoint/2010/main" val="2122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5" grpId="0" animBg="1"/>
      <p:bldP spid="2056" grpId="0" animBg="1"/>
      <p:bldP spid="20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5BFADB23-AE3A-45BC-8D1A-6D566A08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4" y="2233063"/>
            <a:ext cx="7591190" cy="44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=""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31" y="903886"/>
            <a:ext cx="2220739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6B9A6D-76DB-4B64-BA7C-F0BD249B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796" y="2796700"/>
            <a:ext cx="5877053" cy="24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7D2803-591C-4E7A-880A-8168E5C4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606655"/>
            <a:ext cx="11546825" cy="612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B799DE04-8D03-46F3-BF96-F27965310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19070B-1A82-417D-9533-707627F5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3" y="88668"/>
            <a:ext cx="7170821" cy="6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7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=""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631" y="903886"/>
            <a:ext cx="2220739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0FF0C1-085B-4EE3-B565-ADD706BD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13" y="2757931"/>
            <a:ext cx="6607013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0" y="39756"/>
            <a:ext cx="8310099" cy="701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8C131E-2DD6-4557-86EA-621DF03FA7B8}"/>
              </a:ext>
            </a:extLst>
          </p:cNvPr>
          <p:cNvSpPr/>
          <p:nvPr/>
        </p:nvSpPr>
        <p:spPr>
          <a:xfrm>
            <a:off x="179528" y="76664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C6F3AFA-46FC-44CC-99C9-1F7A9B15287E}"/>
              </a:ext>
            </a:extLst>
          </p:cNvPr>
          <p:cNvGrpSpPr/>
          <p:nvPr/>
        </p:nvGrpSpPr>
        <p:grpSpPr>
          <a:xfrm>
            <a:off x="607464" y="1474531"/>
            <a:ext cx="10620336" cy="4870656"/>
            <a:chOff x="587016" y="1520619"/>
            <a:chExt cx="10620336" cy="4870656"/>
          </a:xfrm>
        </p:grpSpPr>
        <p:pic>
          <p:nvPicPr>
            <p:cNvPr id="11" name="Picture 10" descr="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A9A648C5-A4A2-4C6A-9FA5-3F7950BB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6" y="1520619"/>
              <a:ext cx="10620336" cy="4870656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="" xmlns:a16="http://schemas.microsoft.com/office/drawing/2014/main" id="{F64E79B9-425E-4F5E-9876-1FDFF21D8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5029">
              <a:off x="6310167" y="2955930"/>
              <a:ext cx="2060430" cy="307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="" xmlns:a16="http://schemas.microsoft.com/office/drawing/2014/main" id="{27FC23CE-FDA8-45A8-9E58-436BF56B9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20459">
              <a:off x="8613338" y="2954502"/>
              <a:ext cx="2083898" cy="3048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81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A8C131E-2DD6-4557-86EA-621DF03FA7B8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box, blue&#10;&#10;Description automatically generated">
            <a:extLst>
              <a:ext uri="{FF2B5EF4-FFF2-40B4-BE49-F238E27FC236}">
                <a16:creationId xmlns="" xmlns:a16="http://schemas.microsoft.com/office/drawing/2014/main" id="{78A033EA-DCC6-4B7E-BE5C-4114FEE1A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6" y="2295940"/>
            <a:ext cx="3997528" cy="3215154"/>
          </a:xfrm>
          <a:prstGeom prst="rect">
            <a:avLst/>
          </a:prstGeom>
        </p:spPr>
      </p:pic>
      <p:pic>
        <p:nvPicPr>
          <p:cNvPr id="6" name="Picture 5" descr="A picture containing writing implement, stationary&#10;&#10;Description automatically generated">
            <a:extLst>
              <a:ext uri="{FF2B5EF4-FFF2-40B4-BE49-F238E27FC236}">
                <a16:creationId xmlns="" xmlns:a16="http://schemas.microsoft.com/office/drawing/2014/main" id="{EA940197-92BF-45C7-9202-66012873E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4" y="2295940"/>
            <a:ext cx="4425539" cy="32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graph&#10;&#10;Description automatically generated with low confidence">
            <a:extLst>
              <a:ext uri="{FF2B5EF4-FFF2-40B4-BE49-F238E27FC236}">
                <a16:creationId xmlns="" xmlns:a16="http://schemas.microsoft.com/office/drawing/2014/main" id="{98BD0935-281C-4475-895C-6551F5735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984">
            <a:off x="3310660" y="4364686"/>
            <a:ext cx="5610225" cy="2781300"/>
          </a:xfrm>
          <a:prstGeom prst="rect">
            <a:avLst/>
          </a:prstGeom>
        </p:spPr>
      </p:pic>
      <p:pic>
        <p:nvPicPr>
          <p:cNvPr id="20" name="Picture 19" descr="A pen on a black background&#10;&#10;Description automatically generated with medium confidence">
            <a:extLst>
              <a:ext uri="{FF2B5EF4-FFF2-40B4-BE49-F238E27FC236}">
                <a16:creationId xmlns="" xmlns:a16="http://schemas.microsoft.com/office/drawing/2014/main" id="{9ED765A1-0351-44E3-870A-84411F28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7" y="1443743"/>
            <a:ext cx="5142271" cy="280808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AADD885C-8024-4CC4-8433-0B772C1E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46" y="2072959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65D5C53-79AC-47B4-8E55-D9B48E8C9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36" y="83940"/>
            <a:ext cx="782123" cy="782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A8473C-C11F-4CF4-A4F3-60EA4D17B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16" y="124075"/>
            <a:ext cx="8310099" cy="70185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78D1477-9D2D-4C6D-B0E7-3B1F41555D10}"/>
              </a:ext>
            </a:extLst>
          </p:cNvPr>
          <p:cNvSpPr/>
          <p:nvPr/>
        </p:nvSpPr>
        <p:spPr>
          <a:xfrm>
            <a:off x="216472" y="809330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6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95</Words>
  <Application>Microsoft Office PowerPoint</Application>
  <PresentationFormat>Widescreen</PresentationFormat>
  <Paragraphs>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Admin</cp:lastModifiedBy>
  <cp:revision>118</cp:revision>
  <dcterms:created xsi:type="dcterms:W3CDTF">2021-08-23T01:32:33Z</dcterms:created>
  <dcterms:modified xsi:type="dcterms:W3CDTF">2023-03-24T02:53:48Z</dcterms:modified>
</cp:coreProperties>
</file>