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318" r:id="rId2"/>
    <p:sldId id="261" r:id="rId3"/>
    <p:sldId id="257" r:id="rId4"/>
    <p:sldId id="327" r:id="rId5"/>
    <p:sldId id="328" r:id="rId6"/>
    <p:sldId id="326" r:id="rId7"/>
    <p:sldId id="331" r:id="rId8"/>
    <p:sldId id="332" r:id="rId9"/>
    <p:sldId id="333" r:id="rId10"/>
    <p:sldId id="335" r:id="rId11"/>
    <p:sldId id="336" r:id="rId12"/>
    <p:sldId id="337" r:id="rId13"/>
    <p:sldId id="330" r:id="rId14"/>
    <p:sldId id="280" r:id="rId15"/>
    <p:sldId id="324" r:id="rId16"/>
    <p:sldId id="30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41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24" autoAdjust="0"/>
  </p:normalViewPr>
  <p:slideViewPr>
    <p:cSldViewPr>
      <p:cViewPr varScale="1">
        <p:scale>
          <a:sx n="65" d="100"/>
          <a:sy n="65" d="100"/>
        </p:scale>
        <p:origin x="7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ba, ngày 31 tháng 11 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601790" y="0"/>
            <a:ext cx="9066211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>
              <a:latin typeface="+mj-lt"/>
            </a:endParaRP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3251201" y="1524000"/>
            <a:ext cx="6977328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4551990" y="3971926"/>
            <a:ext cx="3068011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5257801" y="4886326"/>
            <a:ext cx="169040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</a:t>
            </a:r>
            <a:r>
              <a:rPr lang="en-US" sz="3200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: 5</a:t>
            </a:r>
          </a:p>
        </p:txBody>
      </p:sp>
      <p:pic>
        <p:nvPicPr>
          <p:cNvPr id="8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184080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224703" y="71698"/>
            <a:ext cx="1371600" cy="13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461459">
            <a:off x="1527788" y="5565839"/>
            <a:ext cx="1277937" cy="12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286875" y="5508625"/>
            <a:ext cx="1285929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524002" y="177800"/>
            <a:ext cx="920163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ĐẠI LỘC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564630" y="1524000"/>
            <a:ext cx="910337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QUÝ THẦY CÔ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THĂM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522413" y="711200"/>
            <a:ext cx="920163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NGUYỄN CÔNG SÁU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81600" y="2705100"/>
            <a:ext cx="1981200" cy="1028700"/>
            <a:chOff x="249" y="75"/>
            <a:chExt cx="5216" cy="3651"/>
          </a:xfrm>
        </p:grpSpPr>
        <p:pic>
          <p:nvPicPr>
            <p:cNvPr id="17" name="Picture 16" descr="1f31e9c370a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83271AF-20D1-A19B-37DE-DDDD3E6471EA}"/>
              </a:ext>
            </a:extLst>
          </p:cNvPr>
          <p:cNvSpPr txBox="1"/>
          <p:nvPr/>
        </p:nvSpPr>
        <p:spPr>
          <a:xfrm>
            <a:off x="3251202" y="5837073"/>
            <a:ext cx="634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Võ Thị Bích Liên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24000" y="655638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chế độ chơi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4400" y="6381750"/>
            <a:ext cx="2133600" cy="476250"/>
          </a:xfrm>
          <a:noFill/>
        </p:spPr>
        <p:txBody>
          <a:bodyPr/>
          <a:lstStyle/>
          <a:p>
            <a:pPr algn="r"/>
            <a:fld id="{446DD3E5-34C1-4D2B-9F4F-6ADF25558008}" type="datetime11">
              <a:rPr lang="en-US" smtClean="0"/>
              <a:pPr algn="r"/>
              <a:t>14:36:46</a:t>
            </a:fld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1600200"/>
            <a:ext cx="40386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mức độ chơi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2819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Very Easy: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rất dễ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057400"/>
            <a:ext cx="39544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791201" y="2019301"/>
            <a:ext cx="4281267" cy="2628897"/>
            <a:chOff x="2889895" y="2497283"/>
            <a:chExt cx="3282305" cy="2150917"/>
          </a:xfrm>
        </p:grpSpPr>
        <p:sp>
          <p:nvSpPr>
            <p:cNvPr id="10" name="Rectangle 9"/>
            <p:cNvSpPr/>
            <p:nvPr/>
          </p:nvSpPr>
          <p:spPr>
            <a:xfrm>
              <a:off x="3810000" y="3810000"/>
              <a:ext cx="2362200" cy="838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>
              <a:stCxn id="7" idx="3"/>
              <a:endCxn id="10" idx="1"/>
            </p:cNvCxnSpPr>
            <p:nvPr/>
          </p:nvCxnSpPr>
          <p:spPr>
            <a:xfrm>
              <a:off x="2889895" y="2497283"/>
              <a:ext cx="920106" cy="1731819"/>
            </a:xfrm>
            <a:prstGeom prst="straightConnector1">
              <a:avLst/>
            </a:prstGeom>
            <a:ln w="444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1524000" y="34290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Easy: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dễ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24000" y="3962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Medium: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trung bình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524000" y="45720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Hard: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khó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524000" y="5181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Very Hard: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rất khó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0" y="3200400"/>
            <a:ext cx="4648200" cy="1295400"/>
            <a:chOff x="1749825" y="2924614"/>
            <a:chExt cx="3112906" cy="1619250"/>
          </a:xfrm>
        </p:grpSpPr>
        <p:sp>
          <p:nvSpPr>
            <p:cNvPr id="15" name="Rectangle 14"/>
            <p:cNvSpPr/>
            <p:nvPr/>
          </p:nvSpPr>
          <p:spPr>
            <a:xfrm>
              <a:off x="3981156" y="4162864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5" idx="1"/>
            </p:cNvCxnSpPr>
            <p:nvPr/>
          </p:nvCxnSpPr>
          <p:spPr>
            <a:xfrm>
              <a:off x="1749825" y="2924614"/>
              <a:ext cx="2231331" cy="142875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1524000" y="5867400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Nhấn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 Game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để bắt đầu trò chơi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72200" y="5181600"/>
            <a:ext cx="3685736" cy="990600"/>
            <a:chOff x="4648200" y="5181600"/>
            <a:chExt cx="3685736" cy="990600"/>
          </a:xfrm>
        </p:grpSpPr>
        <p:sp>
          <p:nvSpPr>
            <p:cNvPr id="36" name="Rectangle 35"/>
            <p:cNvSpPr/>
            <p:nvPr/>
          </p:nvSpPr>
          <p:spPr>
            <a:xfrm>
              <a:off x="5743136" y="5181600"/>
              <a:ext cx="2590800" cy="6858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6" idx="1"/>
            </p:cNvCxnSpPr>
            <p:nvPr/>
          </p:nvCxnSpPr>
          <p:spPr>
            <a:xfrm flipV="1">
              <a:off x="4648200" y="5524500"/>
              <a:ext cx="1094936" cy="647700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/>
      <p:bldP spid="25" grpId="0" build="p"/>
      <p:bldP spid="26" grpId="0" build="p"/>
      <p:bldP spid="27" grpId="0" build="p"/>
      <p:bldP spid="28" grpId="0" build="p"/>
      <p:bldP spid="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24000" y="655638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Cách chơi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266950"/>
            <a:ext cx="711385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1524000" y="1295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Di chuyển chuột vào vị trí ô trống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524000" y="1752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Nháy chuột, chọn số ( từ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đến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 để điền vào ô.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248400" y="3200400"/>
            <a:ext cx="2438400" cy="685800"/>
            <a:chOff x="4724400" y="3200400"/>
            <a:chExt cx="2438400" cy="685800"/>
          </a:xfrm>
        </p:grpSpPr>
        <p:sp>
          <p:nvSpPr>
            <p:cNvPr id="29" name="Rectangle 28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>
              <a:stCxn id="32" idx="1"/>
              <a:endCxn id="29" idx="3"/>
            </p:cNvCxnSpPr>
            <p:nvPr/>
          </p:nvCxnSpPr>
          <p:spPr>
            <a:xfrm rot="10800000" flipV="1">
              <a:off x="6248400" y="3200400"/>
              <a:ext cx="914400" cy="5334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8686800" y="2438400"/>
            <a:ext cx="2209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Time: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thời gian của trò chơi.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686800" y="40386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Hints left: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Số lần gợi ý.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248400" y="3900268"/>
            <a:ext cx="2438400" cy="709832"/>
            <a:chOff x="4724400" y="3581400"/>
            <a:chExt cx="2438400" cy="709832"/>
          </a:xfrm>
        </p:grpSpPr>
        <p:sp>
          <p:nvSpPr>
            <p:cNvPr id="38" name="Rectangle 37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Arrow Connector 38"/>
            <p:cNvCxnSpPr>
              <a:stCxn id="36" idx="1"/>
              <a:endCxn id="38" idx="3"/>
            </p:cNvCxnSpPr>
            <p:nvPr/>
          </p:nvCxnSpPr>
          <p:spPr>
            <a:xfrm rot="10800000">
              <a:off x="6248400" y="3733800"/>
              <a:ext cx="914400" cy="557432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8686800" y="5181600"/>
            <a:ext cx="2209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nhấn vào để xem gợi ý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848600" y="3581400"/>
            <a:ext cx="1619250" cy="2095500"/>
            <a:chOff x="6324600" y="3581400"/>
            <a:chExt cx="1619250" cy="2095500"/>
          </a:xfrm>
        </p:grpSpPr>
        <p:grpSp>
          <p:nvGrpSpPr>
            <p:cNvPr id="48" name="Group 47"/>
            <p:cNvGrpSpPr/>
            <p:nvPr/>
          </p:nvGrpSpPr>
          <p:grpSpPr>
            <a:xfrm>
              <a:off x="6324600" y="3581400"/>
              <a:ext cx="914400" cy="1752600"/>
              <a:chOff x="6324600" y="3581400"/>
              <a:chExt cx="914400" cy="1752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324600" y="3581400"/>
                <a:ext cx="609600" cy="685800"/>
              </a:xfrm>
              <a:prstGeom prst="rect">
                <a:avLst/>
              </a:prstGeom>
              <a:noFill/>
              <a:ln w="2540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2"/>
              </p:cNvCxnSpPr>
              <p:nvPr/>
            </p:nvCxnSpPr>
            <p:spPr>
              <a:xfrm rot="16200000" flipV="1">
                <a:off x="6400800" y="4495800"/>
                <a:ext cx="1066800" cy="609600"/>
              </a:xfrm>
              <a:prstGeom prst="straightConnector1">
                <a:avLst/>
              </a:prstGeom>
              <a:noFill/>
              <a:ln w="25400" cmpd="sng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7600" y="5029200"/>
              <a:ext cx="47625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32" grpId="0" build="p"/>
      <p:bldP spid="36" grpId="0" build="p"/>
      <p:bldP spid="4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24000" y="655638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Thoát khỏi lần chơi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371600"/>
            <a:ext cx="68215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5887329" y="2895600"/>
            <a:ext cx="2570873" cy="2514600"/>
            <a:chOff x="4724400" y="2000250"/>
            <a:chExt cx="3290717" cy="1885950"/>
          </a:xfrm>
        </p:grpSpPr>
        <p:sp>
          <p:nvSpPr>
            <p:cNvPr id="25" name="Rectangle 24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Arrow Connector 25"/>
            <p:cNvCxnSpPr>
              <a:stCxn id="28" idx="1"/>
              <a:endCxn id="25" idx="3"/>
            </p:cNvCxnSpPr>
            <p:nvPr/>
          </p:nvCxnSpPr>
          <p:spPr>
            <a:xfrm rot="10800000" flipV="1">
              <a:off x="6248401" y="2000250"/>
              <a:ext cx="1766716" cy="173355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8458200" y="1905000"/>
            <a:ext cx="2286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Save &amp; Exit: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lưu lại lần chơi  và quay về màn hình bắt đầu.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010401" y="4953000"/>
            <a:ext cx="1524001" cy="457200"/>
            <a:chOff x="4724400" y="3543300"/>
            <a:chExt cx="1950721" cy="342900"/>
          </a:xfrm>
        </p:grpSpPr>
        <p:sp>
          <p:nvSpPr>
            <p:cNvPr id="33" name="Rectangle 32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Arrow Connector 33"/>
            <p:cNvCxnSpPr>
              <a:stCxn id="35" idx="1"/>
              <a:endCxn id="33" idx="3"/>
            </p:cNvCxnSpPr>
            <p:nvPr/>
          </p:nvCxnSpPr>
          <p:spPr>
            <a:xfrm rot="10800000" flipV="1">
              <a:off x="6248400" y="3543300"/>
              <a:ext cx="426721" cy="1905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8534400" y="3810000"/>
            <a:ext cx="2286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Exit: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không lưu lại lần chơi, trở về màn hình bắt đầu.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build="p"/>
      <p:bldP spid="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762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1: Bàn cờ Sudoku có dạng như thế nào 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22860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Có dạng: ............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53200" y="2057400"/>
            <a:ext cx="3886200" cy="609600"/>
            <a:chOff x="5029200" y="2057400"/>
            <a:chExt cx="3886200" cy="6096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981200" y="35814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Cột:...............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81200" y="28956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Hàng:................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19800" y="2590800"/>
            <a:ext cx="381000" cy="4082844"/>
            <a:chOff x="4419600" y="2590800"/>
            <a:chExt cx="381000" cy="4082844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1981200" y="42672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Vùng: .......................?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8672" y="26670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Group 81"/>
          <p:cNvGrpSpPr/>
          <p:nvPr/>
        </p:nvGrpSpPr>
        <p:grpSpPr>
          <a:xfrm>
            <a:off x="6629400" y="2734992"/>
            <a:ext cx="3733800" cy="3942472"/>
            <a:chOff x="5105400" y="2734992"/>
            <a:chExt cx="3733800" cy="3942472"/>
          </a:xfrm>
        </p:grpSpPr>
        <p:grpSp>
          <p:nvGrpSpPr>
            <p:cNvPr id="49" name="Group 48"/>
            <p:cNvGrpSpPr/>
            <p:nvPr/>
          </p:nvGrpSpPr>
          <p:grpSpPr>
            <a:xfrm>
              <a:off x="5105400" y="2740852"/>
              <a:ext cx="1219200" cy="1295400"/>
              <a:chOff x="4876800" y="2514600"/>
              <a:chExt cx="1219200" cy="1295400"/>
            </a:xfrm>
          </p:grpSpPr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358596" y="2734992"/>
              <a:ext cx="1219200" cy="1295400"/>
              <a:chOff x="4876800" y="2514600"/>
              <a:chExt cx="1219200" cy="1295400"/>
            </a:xfrm>
          </p:grpSpPr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620000" y="2734992"/>
              <a:ext cx="1219200" cy="1295400"/>
              <a:chOff x="4876800" y="2458328"/>
              <a:chExt cx="1219200" cy="1295400"/>
            </a:xfrm>
          </p:grpSpPr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76800" y="2458328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400" y="4058528"/>
              <a:ext cx="1219200" cy="1295400"/>
              <a:chOff x="4876800" y="2514600"/>
              <a:chExt cx="1219200" cy="1295400"/>
            </a:xfrm>
          </p:grpSpPr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358596" y="4066736"/>
              <a:ext cx="1219200" cy="1295400"/>
              <a:chOff x="4876800" y="2556804"/>
              <a:chExt cx="1219200" cy="1295400"/>
            </a:xfrm>
          </p:grpSpPr>
          <p:sp>
            <p:nvSpPr>
              <p:cNvPr id="62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76800" y="2556804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620000" y="4066736"/>
              <a:ext cx="1219200" cy="1295400"/>
              <a:chOff x="4876800" y="2514600"/>
              <a:chExt cx="1219200" cy="1295400"/>
            </a:xfrm>
          </p:grpSpPr>
          <p:sp>
            <p:nvSpPr>
              <p:cNvPr id="65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105400" y="5382064"/>
              <a:ext cx="1219200" cy="1295400"/>
              <a:chOff x="4876800" y="2514600"/>
              <a:chExt cx="1219200" cy="1295400"/>
            </a:xfrm>
          </p:grpSpPr>
          <p:sp>
            <p:nvSpPr>
              <p:cNvPr id="68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358596" y="5382064"/>
              <a:ext cx="1219200" cy="1295400"/>
              <a:chOff x="4876800" y="2514600"/>
              <a:chExt cx="1219200" cy="1295400"/>
            </a:xfrm>
          </p:grpSpPr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620000" y="5382064"/>
              <a:ext cx="1219200" cy="1295400"/>
              <a:chOff x="4876800" y="2514600"/>
              <a:chExt cx="1219200" cy="1295400"/>
            </a:xfrm>
          </p:grpSpPr>
          <p:sp>
            <p:nvSpPr>
              <p:cNvPr id="74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3352800" y="220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9x9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3276600" y="281354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hàng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124200" y="3468856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cột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3352800" y="4142936"/>
            <a:ext cx="2209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vùng, 3x3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2590800" y="1157290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26670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sp>
        <p:nvSpPr>
          <p:cNvPr id="84" name="Oval 6"/>
          <p:cNvSpPr>
            <a:spLocks noChangeArrowheads="1"/>
          </p:cNvSpPr>
          <p:nvPr/>
        </p:nvSpPr>
        <p:spPr bwMode="auto">
          <a:xfrm>
            <a:off x="5181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5105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86" name="Oval 8"/>
          <p:cNvSpPr>
            <a:spLocks noChangeArrowheads="1"/>
          </p:cNvSpPr>
          <p:nvPr/>
        </p:nvSpPr>
        <p:spPr bwMode="auto">
          <a:xfrm>
            <a:off x="5181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5181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5257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89" name="Oval 11"/>
          <p:cNvSpPr>
            <a:spLocks noChangeArrowheads="1"/>
          </p:cNvSpPr>
          <p:nvPr/>
        </p:nvSpPr>
        <p:spPr bwMode="auto">
          <a:xfrm>
            <a:off x="5181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0" name="Oval 15"/>
          <p:cNvSpPr>
            <a:spLocks noChangeArrowheads="1"/>
          </p:cNvSpPr>
          <p:nvPr/>
        </p:nvSpPr>
        <p:spPr bwMode="auto">
          <a:xfrm>
            <a:off x="5181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91" name="Oval 16"/>
          <p:cNvSpPr>
            <a:spLocks noChangeArrowheads="1"/>
          </p:cNvSpPr>
          <p:nvPr/>
        </p:nvSpPr>
        <p:spPr bwMode="auto">
          <a:xfrm>
            <a:off x="5181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92" name="Oval 32"/>
          <p:cNvSpPr>
            <a:spLocks noChangeArrowheads="1"/>
          </p:cNvSpPr>
          <p:nvPr/>
        </p:nvSpPr>
        <p:spPr bwMode="auto">
          <a:xfrm>
            <a:off x="5181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93" name="Oval 35"/>
          <p:cNvSpPr>
            <a:spLocks noChangeArrowheads="1"/>
          </p:cNvSpPr>
          <p:nvPr/>
        </p:nvSpPr>
        <p:spPr bwMode="auto">
          <a:xfrm>
            <a:off x="5232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80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7" grpId="0" build="allAtOnce"/>
      <p:bldP spid="28" grpId="0" build="p"/>
      <p:bldP spid="48" grpId="0"/>
      <p:bldP spid="76" grpId="0"/>
      <p:bldP spid="78" grpId="0"/>
      <p:bldP spid="79" grpId="0"/>
      <p:bldP spid="81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534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1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1524000" y="20574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Điền kín tất cả các ô trống còn lại với điều kiện: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7781926" y="3603813"/>
            <a:ext cx="1700213" cy="186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447800" y="990600"/>
            <a:ext cx="9525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2: Nhiệm vụ của em như thế nào?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524000" y="2438400"/>
            <a:ext cx="8658664" cy="1828800"/>
            <a:chOff x="0" y="2438400"/>
            <a:chExt cx="8658664" cy="1828800"/>
          </a:xfrm>
        </p:grpSpPr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0" y="3276600"/>
              <a:ext cx="48006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.............................................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........................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038600" y="2438400"/>
              <a:ext cx="4620064" cy="609600"/>
              <a:chOff x="4038600" y="2438400"/>
              <a:chExt cx="4620064" cy="6096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848664" y="2466536"/>
                <a:ext cx="3810000" cy="457200"/>
                <a:chOff x="4876800" y="2514600"/>
                <a:chExt cx="1219200" cy="1295400"/>
              </a:xfrm>
            </p:grpSpPr>
            <p:sp>
              <p:nvSpPr>
                <p:cNvPr id="55" name="Content Placeholder 2"/>
                <p:cNvSpPr txBox="1">
                  <a:spLocks/>
                </p:cNvSpPr>
                <p:nvPr/>
              </p:nvSpPr>
              <p:spPr>
                <a:xfrm>
                  <a:off x="5334000" y="2895600"/>
                  <a:ext cx="5334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32500" lnSpcReduction="20000"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876800" y="2514600"/>
                  <a:ext cx="1219200" cy="1295400"/>
                </a:xfrm>
                <a:prstGeom prst="rect">
                  <a:avLst/>
                </a:prstGeom>
                <a:noFill/>
                <a:ln w="508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Content Placeholder 2"/>
              <p:cNvSpPr txBox="1">
                <a:spLocks/>
              </p:cNvSpPr>
              <p:nvPr/>
            </p:nvSpPr>
            <p:spPr>
              <a:xfrm>
                <a:off x="4038600" y="2438400"/>
                <a:ext cx="6858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(1)</a:t>
                </a: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524000" y="1828800"/>
            <a:ext cx="5486400" cy="4572000"/>
            <a:chOff x="0" y="1828800"/>
            <a:chExt cx="5486400" cy="4572000"/>
          </a:xfrm>
        </p:grpSpPr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0" y="4343400"/>
              <a:ext cx="472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(2)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.............................................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.......................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856872" y="1828800"/>
              <a:ext cx="629528" cy="4572000"/>
              <a:chOff x="4856872" y="1828800"/>
              <a:chExt cx="629528" cy="4572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856872" y="2438400"/>
                <a:ext cx="400928" cy="3962400"/>
              </a:xfrm>
              <a:prstGeom prst="rect">
                <a:avLst/>
              </a:prstGeom>
              <a:noFill/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4876800" y="18288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524000" y="5105400"/>
            <a:ext cx="7391400" cy="1752600"/>
            <a:chOff x="0" y="5105400"/>
            <a:chExt cx="7391400" cy="1752600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0" y="5410200"/>
              <a:ext cx="472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(3)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.............................................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.......................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172200" y="5105400"/>
              <a:ext cx="1219200" cy="1752600"/>
              <a:chOff x="6172200" y="5105400"/>
              <a:chExt cx="1219200" cy="17526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172200" y="5105400"/>
                <a:ext cx="1219200" cy="12954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6477000" y="6400800"/>
                <a:ext cx="685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(3)</a:t>
                </a:r>
              </a:p>
            </p:txBody>
          </p:sp>
        </p:grpSp>
      </p:grp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38100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4343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42672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92" name="Oval 8"/>
          <p:cNvSpPr>
            <a:spLocks noChangeArrowheads="1"/>
          </p:cNvSpPr>
          <p:nvPr/>
        </p:nvSpPr>
        <p:spPr bwMode="auto">
          <a:xfrm>
            <a:off x="4343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4343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94" name="Oval 10"/>
          <p:cNvSpPr>
            <a:spLocks noChangeArrowheads="1"/>
          </p:cNvSpPr>
          <p:nvPr/>
        </p:nvSpPr>
        <p:spPr bwMode="auto">
          <a:xfrm>
            <a:off x="44196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4343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6" name="Oval 15"/>
          <p:cNvSpPr>
            <a:spLocks noChangeArrowheads="1"/>
          </p:cNvSpPr>
          <p:nvPr/>
        </p:nvSpPr>
        <p:spPr bwMode="auto">
          <a:xfrm>
            <a:off x="4343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4343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98" name="Oval 32"/>
          <p:cNvSpPr>
            <a:spLocks noChangeArrowheads="1"/>
          </p:cNvSpPr>
          <p:nvPr/>
        </p:nvSpPr>
        <p:spPr bwMode="auto">
          <a:xfrm>
            <a:off x="43434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99" name="Oval 35"/>
          <p:cNvSpPr>
            <a:spLocks noChangeArrowheads="1"/>
          </p:cNvSpPr>
          <p:nvPr/>
        </p:nvSpPr>
        <p:spPr bwMode="auto">
          <a:xfrm>
            <a:off x="43945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2057400" y="31242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trùng số nào ở hàng ngang.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981200" y="4182792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trùng số nào ở hàng dọc.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1981200" y="5300004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trùng số nào ở vùng 3x3</a:t>
            </a:r>
          </a:p>
        </p:txBody>
      </p: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</p:spTree>
    <p:extLst>
      <p:ext uri="{BB962C8B-B14F-4D97-AF65-F5344CB8AC3E}">
        <p14:creationId xmlns:p14="http://schemas.microsoft.com/office/powerpoint/2010/main" val="15371252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7" grpId="0" build="p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4400" y="6381750"/>
            <a:ext cx="2133600" cy="476250"/>
          </a:xfrm>
          <a:noFill/>
        </p:spPr>
        <p:txBody>
          <a:bodyPr/>
          <a:lstStyle/>
          <a:p>
            <a:pPr algn="r"/>
            <a:fld id="{446DD3E5-34C1-4D2B-9F4F-6ADF25558008}" type="datetime11">
              <a:rPr lang="en-US" smtClean="0"/>
              <a:pPr algn="r"/>
              <a:t>14:36:46</a:t>
            </a:fld>
            <a:endParaRPr lang="en-US" dirty="0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57400"/>
            <a:ext cx="39544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6" name="Group 85"/>
          <p:cNvGrpSpPr/>
          <p:nvPr/>
        </p:nvGrpSpPr>
        <p:grpSpPr>
          <a:xfrm>
            <a:off x="1600201" y="2057401"/>
            <a:ext cx="8472267" cy="2590803"/>
            <a:chOff x="76200" y="2057400"/>
            <a:chExt cx="8472267" cy="2590803"/>
          </a:xfrm>
        </p:grpSpPr>
        <p:sp>
          <p:nvSpPr>
            <p:cNvPr id="64" name="Rectangle 63"/>
            <p:cNvSpPr/>
            <p:nvPr/>
          </p:nvSpPr>
          <p:spPr>
            <a:xfrm>
              <a:off x="76200" y="2057400"/>
              <a:ext cx="4038600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 mức độ chơi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114800" y="2476500"/>
              <a:ext cx="4433667" cy="2171703"/>
              <a:chOff x="2773055" y="2871353"/>
              <a:chExt cx="3399145" cy="177684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810000" y="3810000"/>
                <a:ext cx="2362200" cy="838200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Arrow Connector 68"/>
              <p:cNvCxnSpPr>
                <a:stCxn id="64" idx="3"/>
                <a:endCxn id="68" idx="1"/>
              </p:cNvCxnSpPr>
              <p:nvPr/>
            </p:nvCxnSpPr>
            <p:spPr>
              <a:xfrm>
                <a:off x="2773055" y="2871353"/>
                <a:ext cx="1036945" cy="1357743"/>
              </a:xfrm>
              <a:prstGeom prst="straightConnector1">
                <a:avLst/>
              </a:prstGeom>
              <a:ln w="4445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1524000" y="3048000"/>
            <a:ext cx="3886200" cy="3048000"/>
            <a:chOff x="0" y="3048000"/>
            <a:chExt cx="3886200" cy="3048000"/>
          </a:xfrm>
        </p:grpSpPr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0" y="30480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Very Easy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................</a:t>
              </a:r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0" y="36576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Easy: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..........</a:t>
              </a:r>
            </a:p>
          </p:txBody>
        </p:sp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0" y="41910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Medium: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.....................</a:t>
              </a:r>
            </a:p>
          </p:txBody>
        </p:sp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0" y="48006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Hard: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..........</a:t>
              </a: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0" y="54102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Very Hard: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...............</a:t>
              </a:r>
            </a:p>
          </p:txBody>
        </p:sp>
      </p:grpSp>
      <p:sp>
        <p:nvSpPr>
          <p:cNvPr id="81" name="Content Placeholder 2"/>
          <p:cNvSpPr txBox="1">
            <a:spLocks/>
          </p:cNvSpPr>
          <p:nvPr/>
        </p:nvSpPr>
        <p:spPr>
          <a:xfrm>
            <a:off x="1447800" y="685800"/>
            <a:ext cx="9525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3: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 hãy điền các mức độ chơi vào phần còn thiếu?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2929596" y="3567332"/>
            <a:ext cx="68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276600" y="4100732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bình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2971800" y="47244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3733800" y="53340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khó</a:t>
            </a: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>
            <a:off x="4267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sp>
        <p:nvSpPr>
          <p:cNvPr id="89" name="Oval 6"/>
          <p:cNvSpPr>
            <a:spLocks noChangeArrowheads="1"/>
          </p:cNvSpPr>
          <p:nvPr/>
        </p:nvSpPr>
        <p:spPr bwMode="auto">
          <a:xfrm>
            <a:off x="4800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90" name="Oval 7"/>
          <p:cNvSpPr>
            <a:spLocks noChangeArrowheads="1"/>
          </p:cNvSpPr>
          <p:nvPr/>
        </p:nvSpPr>
        <p:spPr bwMode="auto">
          <a:xfrm>
            <a:off x="4724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4800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4800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93" name="Oval 10"/>
          <p:cNvSpPr>
            <a:spLocks noChangeArrowheads="1"/>
          </p:cNvSpPr>
          <p:nvPr/>
        </p:nvSpPr>
        <p:spPr bwMode="auto">
          <a:xfrm>
            <a:off x="4876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94" name="Oval 11"/>
          <p:cNvSpPr>
            <a:spLocks noChangeArrowheads="1"/>
          </p:cNvSpPr>
          <p:nvPr/>
        </p:nvSpPr>
        <p:spPr bwMode="auto">
          <a:xfrm>
            <a:off x="4800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5" name="Oval 15"/>
          <p:cNvSpPr>
            <a:spLocks noChangeArrowheads="1"/>
          </p:cNvSpPr>
          <p:nvPr/>
        </p:nvSpPr>
        <p:spPr bwMode="auto">
          <a:xfrm>
            <a:off x="4800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96" name="Oval 16"/>
          <p:cNvSpPr>
            <a:spLocks noChangeArrowheads="1"/>
          </p:cNvSpPr>
          <p:nvPr/>
        </p:nvSpPr>
        <p:spPr bwMode="auto">
          <a:xfrm>
            <a:off x="4800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97" name="Oval 32"/>
          <p:cNvSpPr>
            <a:spLocks noChangeArrowheads="1"/>
          </p:cNvSpPr>
          <p:nvPr/>
        </p:nvSpPr>
        <p:spPr bwMode="auto">
          <a:xfrm>
            <a:off x="4800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98" name="Oval 35"/>
          <p:cNvSpPr>
            <a:spLocks noChangeArrowheads="1"/>
          </p:cNvSpPr>
          <p:nvPr/>
        </p:nvSpPr>
        <p:spPr bwMode="auto">
          <a:xfrm>
            <a:off x="4851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3810000" y="297180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dễ</a:t>
            </a:r>
          </a:p>
        </p:txBody>
      </p:sp>
      <p:sp>
        <p:nvSpPr>
          <p:cNvPr id="35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601789" y="-1"/>
            <a:ext cx="9066212" cy="6858001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3251201" y="1524000"/>
            <a:ext cx="7029344" cy="532201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2902857" cy="117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823300" y="-364244"/>
            <a:ext cx="1294544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461459">
            <a:off x="1934919" y="5188552"/>
            <a:ext cx="1206143" cy="202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563958" y="5562601"/>
            <a:ext cx="2027843" cy="12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524001" y="177801"/>
            <a:ext cx="9270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PHÒNG GD-ĐT BÀU BÀNG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522413" y="711201"/>
            <a:ext cx="9270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TRƯỜNG TIỂU HỌC LONG NGUYÊN</a:t>
            </a:r>
          </a:p>
        </p:txBody>
      </p:sp>
      <p:sp>
        <p:nvSpPr>
          <p:cNvPr id="14" name="WordArt 19"/>
          <p:cNvSpPr>
            <a:spLocks noChangeArrowheads="1" noChangeShapeType="1" noTextEdit="1"/>
          </p:cNvSpPr>
          <p:nvPr/>
        </p:nvSpPr>
        <p:spPr bwMode="auto">
          <a:xfrm>
            <a:off x="4495801" y="6211156"/>
            <a:ext cx="3303381" cy="4944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Thanh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Tú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524001" y="2133600"/>
            <a:ext cx="9144000" cy="1546612"/>
            <a:chOff x="-69242" y="2133600"/>
            <a:chExt cx="12022847" cy="1638672"/>
          </a:xfrm>
        </p:grpSpPr>
        <p:sp>
          <p:nvSpPr>
            <p:cNvPr id="16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CHÚC QUÝ THẤY CÔ  NHIỀU SỨC KHỎE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69242" y="3087469"/>
              <a:ext cx="12022847" cy="68480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 các em chăm ngoan, học giỏi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29200" y="4495800"/>
            <a:ext cx="1981200" cy="1028700"/>
            <a:chOff x="249" y="75"/>
            <a:chExt cx="5216" cy="3651"/>
          </a:xfrm>
        </p:grpSpPr>
        <p:pic>
          <p:nvPicPr>
            <p:cNvPr id="19" name="Picture 18" descr="1f31e9c370a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269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1524000" y="2514600"/>
            <a:ext cx="9144000" cy="1752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ĐẶT SỐ VÀ Ô ĐÚNG VỊ TRÍ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(SUDOKU)</a:t>
            </a:r>
          </a:p>
        </p:txBody>
      </p:sp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1524000" y="924581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5</a:t>
            </a: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1524000" y="1730515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VÀ CHƠI CÙNG MÁY TÍNH</a:t>
            </a: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D49A48-4DF1-27CB-CB25-82C6BD0D349F}"/>
              </a:ext>
            </a:extLst>
          </p:cNvPr>
          <p:cNvSpPr txBox="1"/>
          <p:nvPr/>
        </p:nvSpPr>
        <p:spPr>
          <a:xfrm>
            <a:off x="3581400" y="49530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(Xem sách trang 107)</a:t>
            </a:r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524001"/>
            <a:ext cx="5715000" cy="60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1.1/ Giới thiệu về bàn cờ Sudoku: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1524000" y="655638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8672" y="26670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22860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Có dạng: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9x9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553200" y="2057400"/>
            <a:ext cx="3886200" cy="609600"/>
            <a:chOff x="5029200" y="2057400"/>
            <a:chExt cx="3886200" cy="609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22766" y="2209800"/>
            <a:ext cx="2912730" cy="4434348"/>
            <a:chOff x="5498766" y="2209800"/>
            <a:chExt cx="2912730" cy="4434348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3289760" y="4419600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701050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126294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524502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934998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377450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805154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0902" y="4433554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1981200" y="3581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Cột: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cột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981200" y="28956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Hàng: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Hàng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019800" y="2590800"/>
            <a:ext cx="381000" cy="4082844"/>
            <a:chOff x="4419600" y="2590800"/>
            <a:chExt cx="381000" cy="4082844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19800" y="3169316"/>
            <a:ext cx="4343400" cy="3004472"/>
            <a:chOff x="4495800" y="3169316"/>
            <a:chExt cx="4343400" cy="30044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495800" y="3169316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95800" y="35814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495800" y="40386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95800" y="4463844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8768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495800" y="53340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95800" y="5761704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95800" y="61722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65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35" grpId="1" build="allAtOnce"/>
      <p:bldP spid="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34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24000" y="655638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1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14478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1.1/ Giới thiệu về bàn cờ Sudoku: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24000" y="2286000"/>
            <a:ext cx="3124200" cy="1905000"/>
            <a:chOff x="0" y="2286000"/>
            <a:chExt cx="3124200" cy="1905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0" y="22860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Có dạng: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9x9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57200" y="35814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+ Cột: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cột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57200" y="28956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+ Hàng: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Hàng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0468" y="1919748"/>
            <a:ext cx="3886200" cy="609600"/>
            <a:chOff x="5029200" y="2057400"/>
            <a:chExt cx="3886200" cy="609600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7400" y="2438400"/>
            <a:ext cx="381000" cy="4082844"/>
            <a:chOff x="4419600" y="2590800"/>
            <a:chExt cx="381000" cy="408284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1981200" y="42672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Vùng: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vùng, 3x3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400800" y="2464188"/>
            <a:ext cx="1219200" cy="1295400"/>
            <a:chOff x="4876800" y="2514600"/>
            <a:chExt cx="1219200" cy="1295400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53996" y="2458328"/>
            <a:ext cx="1219200" cy="1295400"/>
            <a:chOff x="4876800" y="2514600"/>
            <a:chExt cx="1219200" cy="1295400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915400" y="2458328"/>
            <a:ext cx="1219200" cy="1295400"/>
            <a:chOff x="4876800" y="2458328"/>
            <a:chExt cx="1219200" cy="1295400"/>
          </a:xfrm>
        </p:grpSpPr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6800" y="2458328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00800" y="3781864"/>
            <a:ext cx="1219200" cy="1295400"/>
            <a:chOff x="4876800" y="2514600"/>
            <a:chExt cx="1219200" cy="129540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53996" y="3790072"/>
            <a:ext cx="1219200" cy="1295400"/>
            <a:chOff x="4876800" y="2556804"/>
            <a:chExt cx="1219200" cy="1295400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2556804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15400" y="3790072"/>
            <a:ext cx="1219200" cy="1295400"/>
            <a:chOff x="4876800" y="2514600"/>
            <a:chExt cx="1219200" cy="1295400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00800" y="5105400"/>
            <a:ext cx="1219200" cy="1295400"/>
            <a:chOff x="4876800" y="2514600"/>
            <a:chExt cx="1219200" cy="1295400"/>
          </a:xfrm>
        </p:grpSpPr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653996" y="5105400"/>
            <a:ext cx="1219200" cy="1295400"/>
            <a:chOff x="4876800" y="2514600"/>
            <a:chExt cx="1219200" cy="1295400"/>
          </a:xfrm>
        </p:grpSpPr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5400" y="5105400"/>
            <a:ext cx="1219200" cy="1295400"/>
            <a:chOff x="4876800" y="2514600"/>
            <a:chExt cx="1219200" cy="1295400"/>
          </a:xfrm>
        </p:grpSpPr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34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24000" y="655638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1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14478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1.1/ Giới thiệu về bàn cờ Sudoku: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2286000"/>
            <a:ext cx="3124200" cy="1905000"/>
            <a:chOff x="0" y="2286000"/>
            <a:chExt cx="3124200" cy="1905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0" y="22860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Có dạng: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9x9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57200" y="35814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+ Cột: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cột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57200" y="28956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+ Hàng: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Hàng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20468" y="1919748"/>
            <a:ext cx="3886200" cy="609600"/>
            <a:chOff x="5029200" y="2057400"/>
            <a:chExt cx="3886200" cy="609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67400" y="2438400"/>
            <a:ext cx="381000" cy="4082844"/>
            <a:chOff x="4419600" y="2590800"/>
            <a:chExt cx="381000" cy="4082844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1981200" y="4267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Vùng: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vùng, 3x3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2400" y="259556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1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11430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1.2/ Nhiệm vụ của em: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72664" y="2466536"/>
            <a:ext cx="3810000" cy="457200"/>
            <a:chOff x="4876800" y="2514600"/>
            <a:chExt cx="1219200" cy="12954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/>
            <a:p>
              <a:pPr>
                <a:spcBef>
                  <a:spcPct val="20000"/>
                </a:spcBef>
                <a:defRPr/>
              </a:pP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752600" y="3276600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Không trùng số nào ở hàng ngang.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781926" y="3603813"/>
            <a:ext cx="1700213" cy="186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0872" y="2438400"/>
            <a:ext cx="400928" cy="3962400"/>
          </a:xfrm>
          <a:prstGeom prst="rect">
            <a:avLst/>
          </a:prstGeom>
          <a:noFill/>
          <a:ln>
            <a:solidFill>
              <a:srgbClr val="841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752600" y="4267200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Không trùng số nào ở hàng dọc.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0800" y="2466536"/>
            <a:ext cx="1219200" cy="1295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752600" y="5257800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Không trùng số nào trong vùng 3x3.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22860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Điền kín tất cả các ô trống còn lại với điều kiện: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29" grpId="0" animBg="1"/>
      <p:bldP spid="29" grpId="1" animBg="1"/>
      <p:bldP spid="29" grpId="2" animBg="1"/>
      <p:bldP spid="24" grpId="0"/>
      <p:bldP spid="35" grpId="0" animBg="1"/>
      <p:bldP spid="35" grpId="1" animBg="1"/>
      <p:bldP spid="35" grpId="2" animBg="1"/>
      <p:bldP spid="3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6200" y="88173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Bắt đầu trò chơi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26371"/>
            <a:ext cx="6858000" cy="409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Oval 55"/>
          <p:cNvSpPr/>
          <p:nvPr/>
        </p:nvSpPr>
        <p:spPr>
          <a:xfrm>
            <a:off x="5889171" y="2971800"/>
            <a:ext cx="1524000" cy="1219200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4F7960C-D166-94A3-426B-5604EA48704E}"/>
              </a:ext>
            </a:extLst>
          </p:cNvPr>
          <p:cNvSpPr txBox="1"/>
          <p:nvPr/>
        </p:nvSpPr>
        <p:spPr>
          <a:xfrm>
            <a:off x="838200" y="5346854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Sudoku.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4300" y="115094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Bắt đầu trò chơi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19812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 đầu trò chơi</a:t>
            </a:r>
            <a:endParaRPr lang="en-US" sz="3000" dirty="0"/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4800600" y="1295400"/>
          <a:ext cx="5867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19048" imgH="4580952" progId="PBrush">
                  <p:embed/>
                </p:oleObj>
              </mc:Choice>
              <mc:Fallback>
                <p:oleObj name="Bitmap Image" r:id="rId2" imgW="6219048" imgH="4580952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58674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105400" y="32766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3962400" y="2476500"/>
            <a:ext cx="1143000" cy="8001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57800" y="38100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>
            <a:off x="3962400" y="3695700"/>
            <a:ext cx="1295400" cy="3429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0" y="32004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Tải màn chơi đã có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8288" y="438785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20" idx="3"/>
          </p:cNvCxnSpPr>
          <p:nvPr/>
        </p:nvCxnSpPr>
        <p:spPr>
          <a:xfrm flipV="1">
            <a:off x="3962400" y="4686300"/>
            <a:ext cx="1447800" cy="381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24000" y="4419600"/>
            <a:ext cx="2438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điểm số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49530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3" idx="3"/>
          </p:cNvCxnSpPr>
          <p:nvPr/>
        </p:nvCxnSpPr>
        <p:spPr>
          <a:xfrm flipV="1">
            <a:off x="3962400" y="5181600"/>
            <a:ext cx="1600200" cy="9525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0" y="56388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hướng dẫn cách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24000" y="655638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chế độ chơi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981200" y="6245225"/>
            <a:ext cx="2133600" cy="476250"/>
          </a:xfrm>
          <a:noFill/>
        </p:spPr>
        <p:txBody>
          <a:bodyPr/>
          <a:lstStyle/>
          <a:p>
            <a:fld id="{446DD3E5-34C1-4D2B-9F4F-6ADF25558008}" type="datetime11">
              <a:rPr lang="en-US" smtClean="0"/>
              <a:pPr/>
              <a:t>14:36:46</a:t>
            </a:fld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52600" y="1905000"/>
            <a:ext cx="2438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chế độ người chơi</a:t>
            </a:r>
          </a:p>
        </p:txBody>
      </p:sp>
      <p:pic>
        <p:nvPicPr>
          <p:cNvPr id="24" name="Picture 28" descr="Pictur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710" y="1766668"/>
            <a:ext cx="60340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4191000" y="2590800"/>
            <a:ext cx="3505200" cy="2057400"/>
            <a:chOff x="2667000" y="2590800"/>
            <a:chExt cx="3505200" cy="2057400"/>
          </a:xfrm>
        </p:grpSpPr>
        <p:sp>
          <p:nvSpPr>
            <p:cNvPr id="27" name="Rectangle 26"/>
            <p:cNvSpPr/>
            <p:nvPr/>
          </p:nvSpPr>
          <p:spPr>
            <a:xfrm>
              <a:off x="3810000" y="3810000"/>
              <a:ext cx="2362200" cy="838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>
              <a:stCxn id="21" idx="3"/>
              <a:endCxn id="27" idx="1"/>
            </p:cNvCxnSpPr>
            <p:nvPr/>
          </p:nvCxnSpPr>
          <p:spPr>
            <a:xfrm>
              <a:off x="2667000" y="2590800"/>
              <a:ext cx="1143000" cy="1638300"/>
            </a:xfrm>
            <a:prstGeom prst="straightConnector1">
              <a:avLst/>
            </a:prstGeom>
            <a:ln w="444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447800" y="373380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Player: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một người chơi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47800" y="472440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 Player: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hai người chơi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86201" y="4162864"/>
            <a:ext cx="2500531" cy="381000"/>
            <a:chOff x="2362200" y="4162864"/>
            <a:chExt cx="2500531" cy="381000"/>
          </a:xfrm>
        </p:grpSpPr>
        <p:sp>
          <p:nvSpPr>
            <p:cNvPr id="34" name="Rectangle 33"/>
            <p:cNvSpPr/>
            <p:nvPr/>
          </p:nvSpPr>
          <p:spPr>
            <a:xfrm>
              <a:off x="3981156" y="4162864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362200" y="4191000"/>
              <a:ext cx="1618956" cy="162364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38601" y="4191000"/>
            <a:ext cx="3567331" cy="990600"/>
            <a:chOff x="2514600" y="4191000"/>
            <a:chExt cx="3567331" cy="990600"/>
          </a:xfrm>
        </p:grpSpPr>
        <p:sp>
          <p:nvSpPr>
            <p:cNvPr id="42" name="Rectangle 41"/>
            <p:cNvSpPr/>
            <p:nvPr/>
          </p:nvSpPr>
          <p:spPr>
            <a:xfrm>
              <a:off x="5200356" y="4191000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>
              <a:endCxn id="42" idx="1"/>
            </p:cNvCxnSpPr>
            <p:nvPr/>
          </p:nvCxnSpPr>
          <p:spPr>
            <a:xfrm flipV="1">
              <a:off x="2514600" y="4381500"/>
              <a:ext cx="2685756" cy="8001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Thứ sáu, ngày 14 tháng 03 năm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build="p"/>
      <p:bldP spid="3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30A9102-7D81-4442-930D-EBEAA0EAC9AF}"/>
  <p:tag name="ISPRING_RESOURCE_FOLDER" val="C:\Users\admin\Downloads\CD4 Hoc va choi cung may tinh Dat so vao dung vi tri Sudoku\"/>
  <p:tag name="ISPRING_PRESENTATION_PATH" val="C:\Users\admin\Downloads\CD4 Hoc va choi cung may tinh Dat so vao dung vi tri Sudoku.pptx"/>
  <p:tag name="ISPRING_PROJECT_VERSION" val="9.3"/>
  <p:tag name="ISPRING_PROJECT_FOLDER_UPDATED" val="1"/>
  <p:tag name="ISPRING_SCREEN_RECS_UPDATED" val="C:\Users\admin\Downloads\CD4 Hoc va choi cung may tinh Dat so vao dung vi tri Sudoku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819</Words>
  <Application>Microsoft Office PowerPoint</Application>
  <PresentationFormat>Màn hình rộng</PresentationFormat>
  <Paragraphs>241</Paragraphs>
  <Slides>16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.VnArial</vt:lpstr>
      <vt:lpstr>.VnTime</vt:lpstr>
      <vt:lpstr>.VnTimeH</vt:lpstr>
      <vt:lpstr>Arial</vt:lpstr>
      <vt:lpstr>Calibri</vt:lpstr>
      <vt:lpstr>Times New Roman</vt:lpstr>
      <vt:lpstr>Office Theme</vt:lpstr>
      <vt:lpstr>Bitmap Image</vt:lpstr>
      <vt:lpstr>Bản trình bày PowerPoint</vt:lpstr>
      <vt:lpstr>Bản trình bày PowerPoint</vt:lpstr>
      <vt:lpstr>1. Giới thiệu trò chơi</vt:lpstr>
      <vt:lpstr>1. Giới thiệu trò chơi</vt:lpstr>
      <vt:lpstr>1. Giới thiệu trò chơi</vt:lpstr>
      <vt:lpstr>1. Giới thiệu trò chơi</vt:lpstr>
      <vt:lpstr>2. Bắt đầu trò chơi</vt:lpstr>
      <vt:lpstr>2. Bắt đầu trò chơi</vt:lpstr>
      <vt:lpstr>3. Chọn chế độ chơi</vt:lpstr>
      <vt:lpstr>3. Chọn chế độ chơi</vt:lpstr>
      <vt:lpstr>4. Cách chơi</vt:lpstr>
      <vt:lpstr>5. Thoát khỏi lần chơi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Thi Bich Lien Vo</cp:lastModifiedBy>
  <cp:revision>212</cp:revision>
  <dcterms:created xsi:type="dcterms:W3CDTF">2017-10-20T06:02:06Z</dcterms:created>
  <dcterms:modified xsi:type="dcterms:W3CDTF">2023-03-02T07:37:57Z</dcterms:modified>
</cp:coreProperties>
</file>