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9" r:id="rId2"/>
    <p:sldId id="269" r:id="rId3"/>
    <p:sldId id="283" r:id="rId4"/>
    <p:sldId id="266" r:id="rId5"/>
    <p:sldId id="270" r:id="rId6"/>
    <p:sldId id="267" r:id="rId7"/>
    <p:sldId id="263" r:id="rId8"/>
    <p:sldId id="271" r:id="rId9"/>
    <p:sldId id="272" r:id="rId10"/>
    <p:sldId id="273" r:id="rId11"/>
    <p:sldId id="275" r:id="rId12"/>
    <p:sldId id="278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282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14B36-E15A-46FB-848E-F4AC79AADC46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7B65A-9E10-4E2D-86E7-D6362CBCA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2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7B65A-9E10-4E2D-86E7-D6362CBCA4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6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27E9-24CB-4052-837E-2E9981962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3FFB5-EE31-4B66-B08C-2AAD14ACF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F0A23-F98C-4DA8-9DDD-44BD0D38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03CF-A11F-4058-80CF-8964EBD3069D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7DC44-0BEE-4A41-B452-18B9362C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57FFC-2D27-406D-AD0B-5B25A16F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95B7-1926-473F-9F04-29CB79AF9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8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A632F-F71E-4706-9D16-6770D42C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03CF-A11F-4058-80CF-8964EBD3069D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AD1BB3-49DB-4A2F-9892-0BC55763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0B0A0-E333-48AB-8F2A-832AE846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95B7-1926-473F-9F04-29CB79AF9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3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47C2-EEFE-4C97-846D-382700ED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DC50B-C70D-48EF-A055-196E67E4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46D96-A448-4FD0-97B7-DAB78F09A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9420B-8F81-4DF5-8F94-5FBE9B908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03CF-A11F-4058-80CF-8964EBD3069D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A197B-88EF-4FD9-A8B9-252226E5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4F0E4-122B-4D81-AF04-4E40C47C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95B7-1926-473F-9F04-29CB79AF9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3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3DC9-878C-4762-90CF-DBD1666C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54C10-A888-4B2C-BD02-325689802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22CEE-9AB8-4B3D-B969-ED27E2AA2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F779B-50F6-49DB-B240-B9907880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03CF-A11F-4058-80CF-8964EBD3069D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9E1AF-AE5F-4E43-95CA-C515AA71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C1BE6-67BB-4658-9A57-40785A5F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95B7-1926-473F-9F04-29CB79AF9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38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C54A-A0CC-4FD5-ABC7-5DB4CDC5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01E85-8EF5-44A0-B02D-AF328D962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51EAC-3BA4-4B88-8614-4F5576ED2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03CF-A11F-4058-80CF-8964EBD3069D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5610A-6F77-4757-A768-3C89DCAA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C8FCF-F86E-48DC-9F36-477D487E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95B7-1926-473F-9F04-29CB79AF9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42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55A95F-4868-433D-B690-4A45BF8B7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FC29D-8F66-443D-A6D2-11E646784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2AD13-62CF-49D1-A7AC-0F5789C5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03CF-A11F-4058-80CF-8964EBD3069D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0D4FB-6141-458A-BED9-6FBBDD5C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7B83C-EE59-4400-9655-30279C74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95B7-1926-473F-9F04-29CB79AF9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3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CEC0-C08D-4024-ADF0-79606282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2717F-44D6-4590-964A-7A911CEED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FD376-9D32-4DD4-A056-C4C27131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03CF-A11F-4058-80CF-8964EBD3069D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FFE38-EE91-4D06-92B3-2DF85197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9FD3C-6529-4EED-8DAE-76BC1660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95B7-1926-473F-9F04-29CB79AF9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1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5E19-A089-4747-B616-CD1F36B8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A3072-9D52-4308-A6AB-055BDF5DD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3839A-B040-4927-9266-75056866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03CF-A11F-4058-80CF-8964EBD3069D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4326B-B29E-401D-8ADD-4BFD473E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8399A-52E4-451D-A2E1-089FAC2E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95B7-1926-473F-9F04-29CB79AF9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EFA19-E9E8-4344-8519-2339E588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DAB8C-8B34-4724-9CFB-374896A2C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1B93F-B57C-45D6-8390-B7472C9D2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4476D-B589-4966-A0D5-63B342B4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03CF-A11F-4058-80CF-8964EBD3069D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F476E-C3C2-4592-883D-66179C34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E5DE8-56AD-44A4-B156-F99FA29A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95B7-1926-473F-9F04-29CB79AF9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4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F98B-5BEA-459A-BC2F-C2F4C163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DA794-1386-4C33-80F8-F883BCC0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E8D70-14A2-4C4C-93A9-01A589F5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B3A73-917E-42B1-951E-5A8CF1EA6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E4A08-02AC-44FA-B5DF-1F0B63CC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EE470-CB66-4500-9412-E1357997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03CF-A11F-4058-80CF-8964EBD3069D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7196CD-9CF9-4C3B-B655-D7BAB730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C006C3-2494-4DB3-86BD-9806A073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95B7-1926-473F-9F04-29CB79AF9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0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DB6D-8A0E-4136-8EE9-D294E40E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4F0ED-B54A-427B-BEF2-F26471FB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03CF-A11F-4058-80CF-8964EBD3069D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A6158-6D33-4378-8AB8-7FE6825A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D9B6-A949-414C-86B0-6F33168C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95B7-1926-473F-9F04-29CB79AF9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3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DB6D-8A0E-4136-8EE9-D294E40E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4F0ED-B54A-427B-BEF2-F26471FB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03CF-A11F-4058-80CF-8964EBD3069D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A6158-6D33-4378-8AB8-7FE6825A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D9B6-A949-414C-86B0-6F33168C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95B7-1926-473F-9F04-29CB79AF9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DB6D-8A0E-4136-8EE9-D294E40E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4F0ED-B54A-427B-BEF2-F26471FB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03CF-A11F-4058-80CF-8964EBD3069D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A6158-6D33-4378-8AB8-7FE6825A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D9B6-A949-414C-86B0-6F33168C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95B7-1926-473F-9F04-29CB79AF9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1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A632F-F71E-4706-9D16-6770D42C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03CF-A11F-4058-80CF-8964EBD3069D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AD1BB3-49DB-4A2F-9892-0BC55763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0B0A0-E333-48AB-8F2A-832AE846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95B7-1926-473F-9F04-29CB79AF9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5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7863C-3382-4BD0-B499-2BBFF570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6EB30-577F-421D-9AC5-792508A97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064F-6B80-48AE-8440-10CF3B5E3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603CF-A11F-4058-80CF-8964EBD3069D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65C3-E70E-455A-9782-BCF138C60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865F2-7510-4DB5-BED2-3543283BE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195B7-1926-473F-9F04-29CB79AF9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21" r:id="rId7"/>
    <p:sldLayoutId id="2147483720" r:id="rId8"/>
    <p:sldLayoutId id="2147483715" r:id="rId9"/>
    <p:sldLayoutId id="2147483722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slideLayout" Target="../slideLayouts/slideLayout9.xml"/><Relationship Id="rId7" Type="http://schemas.openxmlformats.org/officeDocument/2006/relationships/oleObject" Target="../embeddings/oleObject14.bin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image" Target="file:///C:\Program%20Files\Inknoe%20ClassPoint\Images\multiple_choice_without%20result_default_cm.png" TargetMode="External"/><Relationship Id="rId5" Type="http://schemas.openxmlformats.org/officeDocument/2006/relationships/image" Target="../media/image5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8.jpg"/><Relationship Id="rId9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0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png"/><Relationship Id="rId10" Type="http://schemas.openxmlformats.org/officeDocument/2006/relationships/image" Target="../media/image17.jpe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6.png"/><Relationship Id="rId17" Type="http://schemas.openxmlformats.org/officeDocument/2006/relationships/image" Target="file:///C:\Program%20Files\Inknoe%20ClassPoint\Images\multiple_choice_without%20result_default_cm.png" TargetMode="External"/><Relationship Id="rId2" Type="http://schemas.openxmlformats.org/officeDocument/2006/relationships/tags" Target="../tags/tag3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8.jp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19200" y="2044005"/>
            <a:ext cx="6705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DDCACC4-4B5D-4857-BD7B-025AD2712CED}"/>
              </a:ext>
            </a:extLst>
          </p:cNvPr>
          <p:cNvSpPr/>
          <p:nvPr/>
        </p:nvSpPr>
        <p:spPr>
          <a:xfrm>
            <a:off x="1801065" y="4145310"/>
            <a:ext cx="609600" cy="53985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edefined Process 2"/>
          <p:cNvSpPr/>
          <p:nvPr/>
        </p:nvSpPr>
        <p:spPr>
          <a:xfrm>
            <a:off x="0" y="990600"/>
            <a:ext cx="8229600" cy="1447800"/>
          </a:xfrm>
          <a:prstGeom prst="flowChartPredefined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2: Để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974" y="24384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6" name="btnInknoeActivi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877353"/>
            <a:ext cx="2219546" cy="571500"/>
          </a:xfrm>
          <a:prstGeom prst="rect">
            <a:avLst/>
          </a:prstGeom>
        </p:spPr>
      </p:pic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780887"/>
              </p:ext>
            </p:extLst>
          </p:nvPr>
        </p:nvGraphicFramePr>
        <p:xfrm>
          <a:off x="7425447" y="4110163"/>
          <a:ext cx="762690" cy="610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Bitmap Image" r:id="rId7" imgW="361800" imgH="314280" progId="Paint.Picture">
                  <p:embed/>
                </p:oleObj>
              </mc:Choice>
              <mc:Fallback>
                <p:oleObj name="Bitmap Image" r:id="rId7" imgW="361800" imgH="314280" progId="Paint.Picture">
                  <p:embed/>
                  <p:pic>
                    <p:nvPicPr>
                      <p:cNvPr id="215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5447" y="4110163"/>
                        <a:ext cx="762690" cy="610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146817"/>
              </p:ext>
            </p:extLst>
          </p:nvPr>
        </p:nvGraphicFramePr>
        <p:xfrm>
          <a:off x="6697019" y="3193389"/>
          <a:ext cx="762690" cy="610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Bitmap Image" r:id="rId9" imgW="361800" imgH="314280" progId="Paint.Picture">
                  <p:embed/>
                </p:oleObj>
              </mc:Choice>
              <mc:Fallback>
                <p:oleObj name="Bitmap Image" r:id="rId9" imgW="361800" imgH="314280" progId="Paint.Picture">
                  <p:embed/>
                  <p:pic>
                    <p:nvPicPr>
                      <p:cNvPr id="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019" y="3193389"/>
                        <a:ext cx="762690" cy="610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394750"/>
              </p:ext>
            </p:extLst>
          </p:nvPr>
        </p:nvGraphicFramePr>
        <p:xfrm>
          <a:off x="6553200" y="2311761"/>
          <a:ext cx="762690" cy="610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Bitmap Image" r:id="rId10" imgW="361800" imgH="314280" progId="Paint.Picture">
                  <p:embed/>
                </p:oleObj>
              </mc:Choice>
              <mc:Fallback>
                <p:oleObj name="Bitmap Image" r:id="rId10" imgW="361800" imgH="314280" progId="Paint.Picture">
                  <p:embed/>
                  <p:pic>
                    <p:nvPicPr>
                      <p:cNvPr id="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311761"/>
                        <a:ext cx="762690" cy="610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311813" y="3783124"/>
            <a:ext cx="762000" cy="6858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347889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D.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128325" y="2582408"/>
            <a:ext cx="685800" cy="3697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flipV="1">
            <a:off x="2133600" y="302777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Down Arrow 8"/>
          <p:cNvSpPr/>
          <p:nvPr/>
        </p:nvSpPr>
        <p:spPr>
          <a:xfrm>
            <a:off x="2242625" y="3461057"/>
            <a:ext cx="4572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2018128" y="3873906"/>
            <a:ext cx="800100" cy="50423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2F8BCC-6C27-406F-A7B3-6775759B13BC}"/>
              </a:ext>
            </a:extLst>
          </p:cNvPr>
          <p:cNvSpPr txBox="1"/>
          <p:nvPr/>
        </p:nvSpPr>
        <p:spPr>
          <a:xfrm>
            <a:off x="990600" y="1185335"/>
            <a:ext cx="7162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4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724400"/>
            <a:ext cx="2219546" cy="5715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98C1C1-EB9D-4579-96B3-89EA2921FB35}"/>
              </a:ext>
            </a:extLst>
          </p:cNvPr>
          <p:cNvSpPr txBox="1"/>
          <p:nvPr/>
        </p:nvSpPr>
        <p:spPr>
          <a:xfrm>
            <a:off x="1600200" y="7620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Handwriting" panose="03010101010101010101" pitchFamily="66" charset="0"/>
              </a:rPr>
              <a:t>CHÀO TẠM BIỆT CÁC CON</a:t>
            </a:r>
          </a:p>
          <a:p>
            <a:pPr algn="ctr"/>
            <a:r>
              <a:rPr lang="en-US" sz="36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Handwriting" panose="03010101010101010101" pitchFamily="66" charset="0"/>
              </a:rPr>
              <a:t>CHÚC CÁC CON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282797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43393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1.Internet</a:t>
            </a:r>
          </a:p>
        </p:txBody>
      </p:sp>
      <p:pic>
        <p:nvPicPr>
          <p:cNvPr id="26626" name="Picture 2" descr="Kết quả hình ảnh cho mạng intern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1100" y="310008"/>
            <a:ext cx="3429000" cy="18804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101871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5800" y="2190427"/>
            <a:ext cx="8458200" cy="3352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là Máy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báo,xem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phim,tìm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tin,gửi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thư,liên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066800" y="2552700"/>
            <a:ext cx="704557" cy="6858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0443" y="2009335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phim,gửi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thư,tìm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tin,…</a:t>
            </a:r>
          </a:p>
          <a:p>
            <a:pPr marL="514350" indent="-514350">
              <a:buAutoNum type="alphaU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C8F94-D086-46CC-9879-6469AF413AE8}"/>
              </a:ext>
            </a:extLst>
          </p:cNvPr>
          <p:cNvSpPr txBox="1"/>
          <p:nvPr/>
        </p:nvSpPr>
        <p:spPr>
          <a:xfrm>
            <a:off x="2209800" y="13163"/>
            <a:ext cx="55625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4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05" y="477057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379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4582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.Truy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a.Trình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duyệt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731345"/>
              </p:ext>
            </p:extLst>
          </p:nvPr>
        </p:nvGraphicFramePr>
        <p:xfrm>
          <a:off x="576000" y="3223880"/>
          <a:ext cx="1447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2" name="Bitmap Image" r:id="rId4" imgW="314286" imgH="380852" progId="PBrush">
                  <p:embed/>
                </p:oleObj>
              </mc:Choice>
              <mc:Fallback>
                <p:oleObj name="Bitmap Image" r:id="rId4" imgW="314286" imgH="380852" progId="PBrush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00" y="3223880"/>
                        <a:ext cx="14478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017705"/>
              </p:ext>
            </p:extLst>
          </p:nvPr>
        </p:nvGraphicFramePr>
        <p:xfrm>
          <a:off x="2459700" y="326198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3" name="Bitmap Image" r:id="rId6" imgW="361809" imgH="314286" progId="PBrush">
                  <p:embed/>
                </p:oleObj>
              </mc:Choice>
              <mc:Fallback>
                <p:oleObj name="Bitmap Image" r:id="rId6" imgW="361809" imgH="314286" progId="PBrush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700" y="3261980"/>
                        <a:ext cx="15240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53664"/>
              </p:ext>
            </p:extLst>
          </p:nvPr>
        </p:nvGraphicFramePr>
        <p:xfrm>
          <a:off x="4440900" y="3257499"/>
          <a:ext cx="1371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4" name="Bitmap Image" r:id="rId8" imgW="285866" imgH="285866" progId="PBrush">
                  <p:embed/>
                </p:oleObj>
              </mc:Choice>
              <mc:Fallback>
                <p:oleObj name="Bitmap Image" r:id="rId8" imgW="285866" imgH="285866" progId="PBrus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900" y="3257499"/>
                        <a:ext cx="13716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17711"/>
              </p:ext>
            </p:extLst>
          </p:nvPr>
        </p:nvGraphicFramePr>
        <p:xfrm>
          <a:off x="6496712" y="3102004"/>
          <a:ext cx="1600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5" name="Bitmap Image" r:id="rId10" imgW="247685" imgH="266737" progId="PBrush">
                  <p:embed/>
                </p:oleObj>
              </mc:Choice>
              <mc:Fallback>
                <p:oleObj name="Bitmap Image" r:id="rId10" imgW="247685" imgH="266737" progId="PBrush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712" y="3102004"/>
                        <a:ext cx="16002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00" y="470529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Google </a:t>
            </a:r>
            <a:r>
              <a:rPr lang="en-US" b="1" dirty="0" err="1"/>
              <a:t>chorme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667000" y="489516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Cốc</a:t>
            </a:r>
            <a:r>
              <a:rPr lang="en-US" b="1" dirty="0"/>
              <a:t> </a:t>
            </a:r>
            <a:r>
              <a:rPr lang="en-US" b="1" dirty="0" err="1"/>
              <a:t>cốc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93300" y="469044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Mozilla</a:t>
            </a:r>
          </a:p>
          <a:p>
            <a:r>
              <a:rPr lang="en-US" b="1" dirty="0"/>
              <a:t>Firefox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92450" y="461073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Internet</a:t>
            </a:r>
          </a:p>
          <a:p>
            <a:r>
              <a:rPr lang="en-US" b="1" dirty="0"/>
              <a:t>Explorer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990600" y="4191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2955955" y="4704505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859206" y="45712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6963399" y="4541375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8839200" cy="3581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571500" y="32825"/>
            <a:ext cx="1828800" cy="1828800"/>
          </a:xfrm>
          <a:prstGeom prst="downArrow">
            <a:avLst>
              <a:gd name="adj1" fmla="val 50000"/>
              <a:gd name="adj2" fmla="val 53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Web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9400" y="0"/>
            <a:ext cx="2514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Web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4648200" y="1752600"/>
            <a:ext cx="3886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38400" y="1752600"/>
            <a:ext cx="2133600" cy="838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7162800" y="1752600"/>
            <a:ext cx="1524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19800" y="2590800"/>
            <a:ext cx="1828800" cy="1066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7658100" y="2705100"/>
            <a:ext cx="2286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086600" y="4114800"/>
            <a:ext cx="20574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sổ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Horizontal Scroll 41"/>
          <p:cNvSpPr/>
          <p:nvPr/>
        </p:nvSpPr>
        <p:spPr>
          <a:xfrm>
            <a:off x="304800" y="5046784"/>
            <a:ext cx="8686800" cy="173501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" name="Up Arrow 45"/>
          <p:cNvSpPr/>
          <p:nvPr/>
        </p:nvSpPr>
        <p:spPr>
          <a:xfrm>
            <a:off x="8610600" y="1143000"/>
            <a:ext cx="152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E578A-4938-43E4-B57F-9D97E565C1E5}"/>
              </a:ext>
            </a:extLst>
          </p:cNvPr>
          <p:cNvSpPr txBox="1"/>
          <p:nvPr/>
        </p:nvSpPr>
        <p:spPr>
          <a:xfrm>
            <a:off x="-1" y="1940004"/>
            <a:ext cx="41909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Nháy đúp chuột vào biểu tượng Google Chorme</a:t>
            </a:r>
          </a:p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19EEF-0245-434A-A499-0C542E1CD0A7}"/>
              </a:ext>
            </a:extLst>
          </p:cNvPr>
          <p:cNvSpPr txBox="1"/>
          <p:nvPr/>
        </p:nvSpPr>
        <p:spPr>
          <a:xfrm>
            <a:off x="4983480" y="1752600"/>
            <a:ext cx="4191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Sitka Heading" panose="02000505000000020004" pitchFamily="2" charset="0"/>
                <a:cs typeface="Times New Roman" pitchFamily="18" charset="0"/>
              </a:rPr>
              <a:t>Nhấn phải chuột vào biểu tượng trình duyệt rồi nhấn Open</a:t>
            </a:r>
          </a:p>
          <a:p>
            <a:endParaRPr lang="en-US"/>
          </a:p>
        </p:txBody>
      </p:sp>
      <p:graphicFrame>
        <p:nvGraphicFramePr>
          <p:cNvPr id="8" name="Object 1">
            <a:extLst>
              <a:ext uri="{FF2B5EF4-FFF2-40B4-BE49-F238E27FC236}">
                <a16:creationId xmlns:a16="http://schemas.microsoft.com/office/drawing/2014/main" id="{3BF7E1DE-CA2F-4374-8EC5-5E34C8997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524310"/>
              </p:ext>
            </p:extLst>
          </p:nvPr>
        </p:nvGraphicFramePr>
        <p:xfrm>
          <a:off x="1676400" y="4067194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Bitmap Image" r:id="rId4" imgW="314286" imgH="380852" progId="PBrush">
                  <p:embed/>
                </p:oleObj>
              </mc:Choice>
              <mc:Fallback>
                <p:oleObj name="Bitmap Image" r:id="rId4" imgW="314286" imgH="380852" progId="PBrush">
                  <p:embed/>
                  <p:pic>
                    <p:nvPicPr>
                      <p:cNvPr id="2457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67194"/>
                        <a:ext cx="609600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150B8B6-492B-42D4-8524-507AC1E776DA}"/>
              </a:ext>
            </a:extLst>
          </p:cNvPr>
          <p:cNvSpPr/>
          <p:nvPr/>
        </p:nvSpPr>
        <p:spPr>
          <a:xfrm>
            <a:off x="77445" y="-93087"/>
            <a:ext cx="3608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2.Truy cập Internet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E7DDA-5718-4939-AFD9-0915004B0969}"/>
              </a:ext>
            </a:extLst>
          </p:cNvPr>
          <p:cNvSpPr txBox="1"/>
          <p:nvPr/>
        </p:nvSpPr>
        <p:spPr>
          <a:xfrm>
            <a:off x="124020" y="609600"/>
            <a:ext cx="381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highlight>
                  <a:srgbClr val="FFFF00"/>
                </a:highlight>
              </a:rPr>
              <a:t>Cách khởi động.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58959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c.Truy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09600"/>
            <a:ext cx="4191000" cy="6019800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914400" y="1306681"/>
            <a:ext cx="388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B1: Khởi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B2: Nháy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Web,nhấn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Delete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B3: Gõ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Enter.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939858"/>
              </p:ext>
            </p:extLst>
          </p:nvPr>
        </p:nvGraphicFramePr>
        <p:xfrm>
          <a:off x="4025705" y="1447800"/>
          <a:ext cx="609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Bitmap Image" r:id="rId5" imgW="314286" imgH="380852" progId="PBrush">
                  <p:embed/>
                </p:oleObj>
              </mc:Choice>
              <mc:Fallback>
                <p:oleObj name="Bitmap Image" r:id="rId5" imgW="314286" imgH="38085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705" y="1447800"/>
                        <a:ext cx="60960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4191000" y="11430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343400" y="1371600"/>
            <a:ext cx="1905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png;base64,iVBORw0KGgoAAAANSUhEUgAAAfQAAAF3CAYAAABT8rn8AAAgAElEQVR4Xuy9B7glV3mm+1bVzuHk2Dl3q5UlJEBCGCHABowBPxjZY4Ywgwd7zMxgM+N0jQePh7E9TnPH915fG8fBHg++DmPAYMAkAQYUQDl2bnX36T5551R73+dbVet06bgVTMs0aq3S09p7V61a4as66/vT+pc3GAwGuMMh4BBwCDgEHAIOgec0Ap4j9Of083Oddwg4BBwCDgGHgEHAEbp7ER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3xaEPgD6QCBA+/oG+PFn/IHvo3LewDeXB569RwX60PdB13TZg1BlTMm+fkZ1x8cA37Rn6ln3EFVO5dcK2OvmZOLQb90cV9CLukXKnovLh/FnYM/bBm19+u336XlRn9S+qrL90zfT97UB+VEH43/CQYe3biBq1+Blx75+oOvHkxzb+j4+2TX74Mzzihtbu/fsCM4CH/c9gftTdWMd4u6nQ8Ah4BBwCDwFAhec0C0n9ICMyLcrIgghHRNCJ+59xqdHQMoQuk8nJqwMbbxBH7op6AcQ+JCChgeqM6BHikFUtyGSgJCUuaYWbPuW/LLqhy6ogD2ZINCzZCohAuhGQkQ9Hf0s23tjJm3EMkZOhGwbTRKgBJh0n3rg08EnH3NjxP99Qnpk+l3SbR/CALxMxNKp6F8nrj+l+i2HBtCWkBAXy4hrJXHY8UQQPkGieYJgkCT0hGCQFGBMH8z443rSSUmkD14Inj5tO0EscEWC2ZqcZgUo92fqEHAIOAQcAueFwAUndPVeE7x4OyVttBMx0yAjAu5DO2K/MCtC98mKtEXoMT+laBKoXCcL/VREVCmo+xF/6q4MIVlDISKTs4RuNGpD9CLOiOXES+KhJ2WcQS9Sh1VIwkU7bdTq1ZjQRy2hq/I0VGJCG7Lkp+FZtdlIGH0I+rSDlMFAvdAI1Q8R+goNSgREAoEPjRDyBdO/Wh9SpeiejCV0Q/Z9WrFSr3rMmKwJwWr2fjREq1j/o94iKxjYMXnQyUT1qS3zPAZxhwyYelgi9JQZe9JYYOBxavo/Cn5X2CHgEHAInAuBC0voCfN0z4uIwJPG5/VpG9s1ZGMNsJMW7frkjFrtG34QZUhFFCkTZtc0UMOzsUle19KEkXCgC16ATO661zTRbsKgC55UXQ+Z9klF2rJIUUKB+CZP3wgFnu4UCRsSCqCXBT/FqhRoYFTlw7itVJ/V2LxfFOmqvbhCcVvE7bFJXZq+By1p3kBO4/b7VIOQJn261BmhSFGU2fepdyHIRnXolqzBsk8Y9yMi6rhuQ+6RSh65HiTmnLVQCHdj+fD6MTaRgGPOxw6ACLPovOpNm08YDKDpQS1W1mUNyNE3eMkyErG3WFz1+8ZVYtwD1jyy5uNwf6AOAYeAQ8AhcD4IXHhCjzVWWZMN4cQK3bL51WckJo5qPMqyyED3xGbjnqEmUYalnrMaoFGEDaF0IxKOCd2Qd1Q99NoQGilijcwHKZ8KHg1L/IAIuSCCFIPpRqtVhmlzXzXWPIsqkyCreszhMuXrnyzRutdY0A3B+uZ8ZImAQWxRN79VZ7bLKh2W6ZCnYPrhtaDXS5EvyaEQE7qECEEjRTi2PKypwsb9EBFwELff8yW0CEaRc3w+ZnzVGVk3YveD8fOD/PIxUlGfFbcg7dyDZkzo1iIgrGKJKyLyeLy6zQhS1lQvacSa/8/nTXb3OgQcAg6B5zkCF57QExqrUUqJyGEl5u1SrFXqmuZ+owFHHG40WGmkIit7SnKBcS9bs7k+jdqf0Kq9SA2Wlm95xZispVAGkcZZiTlHJCjyKkvztGZttRnHd0UCQ9/8VlPSUA2RWUElHfmyVU9k+o4GKZeBsTjoh2QNaa7WhG1t4aqrsgwjWeqZAYu0mGCIPOmongG00pHbICUBwNq8zxXAZ/sVg9zLRTibmAHr89BnZDNfExQMQLY/Om/HbWMCJChFElVk5bDsHJlPzMMYpCMNXiXVnrGyyPyh9nQitko8z/8W3fAdAg4Bh8B5IXDhCT3WLGXmthwgDpFGrvk+FxO61USLVkO3BB1HiFttWoRqOGItAE0+724UNe/L9x1RvgLsZFYXD+qMNF9p1qq+KVd1gh9VXyEZ0KYo+thUbAwLxlSdjNSPHfhiaJnW46j7tEz2htAHhtB7eGRjNtOY0wMIxLKqTAPRZ0s97EU2daPNpqEb27nTaToF32jZhtAl3VgTtg3ks05yK2SYYIU+7XzEqXn8KAhQHYhUe1PHmmncno/9/hq3qdLg0QO/Df0ByGciP4Ifi1TWzx4Tup6nuqCgv5xxdcSCQDru83m9xu5mh4BDwCHgELjwhL6m4cUqro0uF2uskXdMNEnN0yxrEwOLBT3qXhRUtkbohoh6ELRje3LXaJ0hAW18GsiXnqIQk3lKZGhISIzlG34yHGaJ3Gj6iSiyWGvtxb5wuyxuTUm244iDu9Ud+aSNydvvGx+/+iGfdBzHFwkisclAlvxA2NTq0BnAkdMwNQ2dFdg4HRG7fP2xudqQ8tm1etGbrTiDpCvD2tIVNJiJrPwSZIz/3UpTsZJt+XitzlgwWIuGN+PvUadiwgxzClYMMxDIBRH5+deenywSWoSwFvQn24TiGiygzubupiKHgEPAIXC+CFxYQl8LJY+nehvRZX3QNmguJqe1kGyjbcdkrmVfAdQ9+ZMjE3ZW5NTqQdiONEhjck+sQwtSkJY2KedyrE1bW3JKQXGK0BMD6Zqi62ItUmvhFahtfcC6Pa0I/T6Z2NRsSWvN5K++x0vkY2XeCCIaaqR7R8u44lVoEbkq6t9T5HqX3akM//bGV9B6+BgjY6McGnT4xc9/EsaH6Pc6+KWiEQpsHUaqscKHlrXFPvWsJXx9Cq9YEJFAE8cffhPvkoIJl6DTjtbtKQCglIVMlrax3UPWCkSJ4LeB36MWO/jzWoronOjfBPbuFoeAQ8Ah8EQELiiha1mW+GVxdYHx4QkTYW3i1AZ9OvU25VKebgidTodyPkOr2SadDkilfPqdNr7WnPs9Bl4UTR6QodTpsjFb5N03fheFSoWgWWX/xhmWH3yM4dBjPF1ipVGnMzrEvBfSyOdZ6bQpDw/x1Uce4H+cfAz6LchnIJMz2nFYrRFMTlAZdOl6KYqkyJkw+pAwG9LzAwadLrlM3tDUmTNLTE+M0WuGpDIxo1rTd6cHmRSNaoXCUIlevUGqXDABeLVOk5FUjoznsbRyhrFMkV/adR2jPZgr91juNNhcnOG9n/k7KAdRH9shFHKsBCFp0qSWGmRzoumI2DuliN9lkk8pZqDWID1cMHJKOAhJdxSkHxhNfn5hmZnxUXrVDqmstO1oaX8nHJALPLr1LulsRNTtXo8dhTTvv/o6ti7VGK6nOBa2+Vi6xh8de4gzWYUplim0Q3Iyw4cQzi8RTIyYNXYHmqcZLk0yRJqsI3Q3LzkEHAIOgfNG4AITOizWVygXh4zx9dipo0zPbjaDimhDWqyCynr0603GisOxW7lNzk9FxN5exc9lqBpNzyPfC7hxaJIbp7YyVKvzs1/8DCyv8Mc3XsMN3gYmBirb4mFq3PK1e6Bc5AM33USpVOK+U0f43a99Bi7ZDhmf+ZMnmJzaLImCWjagmyqgqPVw0GJrvwxhD9Ihfa9H2O2TlqlZuraf4szyKuNjw8Yvf+rwSWa3bqDT7BCUM1RrVUbyRVD8QKcDWY/jtSXGRqeNCZx607S/P1PiX41sJ5cN+OG//wv277ySt11xFYeOnuC3H38UMmkIU9Dr0ChLmPApytJQ6UIhbfwPy3HimSETGxibPPw+LT9aqpcbpFmZX6KT8RkbGaOysMjY6HhkLu91GeS06E+r+xoUcwU6yxUymQy9TECq0eTto8P8123XkjpaYb6Y45dr9/H79TNUCnmWCBnqBoxpsXxDro80g5On8CaGaA9lONOuMpsdcxr6ef8ZuwocAg4Bh4CsxwOzDuuCHCKKKOZqQLu5SiFfRJ7uI8cf49LNO+gbjTig3m0yli6xurhM208xNjpBSsTZbRkNvVlZopFPM5IbIlhpsm10kh+87kV84CN/CWEDOi1+ZcdlfN/kdkZ7AbUA/mDhAD978IAJzrpy/x5u2Xo5S80af3jwXuqVeQobpgwmnVNLZCenaAx6HGmukhvaECV+qdXYUMzBoEFl4QRD8m+rT1Jp/RR1Ahpau973KfopwnqboJhl1ejLfUYZ4C2tQFoh4EuEsxN08amfOsX46DR788O8fNMmNubz/OwX/xZGoliB3emdvP7m6/nVT348SpMr10CnS1goGBIOuunI3VDIUE2lOWGWu6WYlVug3YXjp2AoS2OqzApthsM0xSC/5iq3lvHHjx5l09atdPs9qo06w6XhJ6TPbbSbFPp9/nlhnLcPj3Nla5gz/ZAP51b4+aN3MV/yCNNjFEgbUWuhusRMcYSsnOk9LWlrQykfBdHZZYQX5C10jToEHAIOgYsDgQtK6HKvKqi7HTaZUDCVWQ/eNZohzR40GlDKQFf+8AwUipBTMFiaEydOs3HDLPTlIw8J/YClpSUmSxMgopRpWP7zypyJZvu/tlzNzeMzlKp9uiN5PhPO866vfB6mNsFqGwbleNmXtFsf8vHCcqnkKzUYHzVas5zc/UEfv691X/XIPN+sQKkESlu70jH9Y/Mk3V6XtFlYnjFO8d7iKXrbp1htLjPtlzHZYeYXYSQHw/HaLaW4m6/wykt2cdnoML/xldui/mitVyYLTYWNa+1YB0ZGoNEBLcNTQhyZ3+VDL5Yi+3oOGmmfWrfCVFe28xTUwijSz1uAmbEok43s7fUWtNvGHWD+5bJRhL2y1zSbUMhDrQIj0vWBhWUT3f/qzXt498ZJdpxoUkyP8efdx/nxU49CexU2ztI7uURqcoJGvshys8rG3Fi0Zq8XRu0Yt4kLirs4phM3CoeAQ+BCInBBCV1BYeJLGarLHZF4G06cRI7z//Oq/bxs81XMe21qJty8wOcPHeS/LR5jMOjgjY8brbK1skCv3yU/NmmStAQiNBFQWrnEm5BqwrET/Nqul/A9k1soLrY41q9y//Yy77zjM1wxcTnfd+kGXjSfZqrtUe23OT2o84lahRumh9g3KDM+yLGwsspC2CLYsYE/P/AoL9u5k2K3xyV+lm61xpFWjeGxafzVkNG9u/n4ygl++kuf552XXMmWoSleuG0/D54+wkeXH+OzBx6BOw/AxGZ++7It7Ny+l3szLYrZIpMPLOKHbd7w4Nd40/7tfN+ubQznspw+foItpQmGKz5frh7ia8D2y3az+eQqO3PDVKt15mpV9r3kBg4cO45X77Pcb/Pv7/sK126c4aYtG9lQC7klO02rUeWuzCqL2T4jmWH2jG9ipNJjdXmFzkiOuU6Ng2dOMp4vcUVxmn6jzV0Lj7JvzxUspHoUcjm8owu8/bOf5E1XXsKPXLWTSx5r0a0vcy8NqqTZtGsfS602lW6ft95xG2zIUA2krUcau9qaHB3Hc/7zC/n379p2CDgELiIELjihH6gssX1ojMKCUsn4Ruv9te27eNvOK3jo0a9xDwND+Dfsv5FPHTzIHQWP/3XyKM1OlwYDxoaKxseuDVek44anq2RHilEUmFaza9na0irvG7+cH96wj7HlLod6NX6/e5pfm/8G5DxeVb6KX8iNs7PlMzw9zhdOP0xlOo/neVzSLTK00mHMy5PbupXjjQX+5tRBfvjvv8xHX/oydve67Buapj5U4Ojjc2zMTHF/Z4kbH7o7sh4URvj323dxZWkzD9ZO8IurB2BlAbpjfGjXZdw4OkM1aPOfFw7ypmuuYvaBJUbSeT5Ze4QdO7ZRf/xx3vq5L/BLN97IK1OjbOnlWU7l+CP/FIudJj+5+3JypxbJjo5yz+IcN3/kT/mV734Dr5m8hEGrxx2rj/OOL32Ct91wPddOjfHPvU3UThzj1Eia6z/xF7zrxS/lJQRcyzgzoxPcWTnBq+68DfI+f3jti7iiWSDf75GdmORrC4f4PD0U5fCWnVdz5NCjfHJQ59I83Dq5n+ZChTMTGe49dsgkBnpxcSuBn+fj1UO8p3KEhaBJvjCt7XQoUoiW1btU7hfRdOKG4hBwCFxIBC4oocvkrgQuSh6TaXZhYY4XbtnC2y7fwcyJBWYKeW74sz/i9773TWyY2sGx3oC/OnaUv50XIXpQTFFpd82ysWw+a9K8FpQtxcSK9VjuLhCkW4y24f257dya28xsy6MxWea3Wo/wCyfvh6zPizN7+M+McgVl6ll4MLXC32Uq3LUM/+Hqnax+4yDXmgxtGerTw3z29EHe/ej9/PKey3jn+BBD9QYHWz2y2TRb09PMl/L82Nxj/M/Tj5rUc2+d2ck1xRnec/8dsMXE8fOyYCc/MrqBvcstKrk+L73/47z+xhv4/l1Xk56rEDbrZLtdJoM0+XyW3z98lNeVSuyvFRjZsp1fPn03h9ttfro4RKZeoTFc4iOrNX6ucjs3DF3Pf82Ns7mVolrO8kV/nh+580+5evcb+NWUzzX9AoPJIl84fZo33vEpPvQdr+ItG6/igcfupr1hhms//mG+96rv4MVpuKWbYldmnBNBm7uaK7zl2Ff5T/texA0NuHRkAx9fOcn1oxNM1kL64yV+Zu44f3jg87x718v40dltZE+16G3dxPvmvs6H63P0vSwr9S5jxTjwzjH6hfz7d207BBwCFxECF5TQbfZQrdkOlOLU7/OujdPcsnkzY4sVltpV3nzXF2B4CE63YHoL5Ar0Oz384WGTME3u47VMq33I92DQHtAuy50sdm8wtLrEL47s5/uHdjBdDTnk1firiSrve+SrkC/xwtwOfjU/y+Zmi9zIKHelarz2oUhLZaXLuzZdys/M7Gak3edQfYnPdJb59489xm9cuZ9bMwH5lRadiTyPLDR5YWaKRzsV5l6wnVf+0W/xiktfxs17t3HwwHF+f/4otWKVUibDjw3v4daJncycqfNwd5nvmrsdyhk4WQW/xI9u2ssrL9nDVKvDA4eP8A3guwopviPYzLFqlS9MB3zp9Gl+PpNmZ3GYB7ptPlyr8l/a3+Cy7NX88cgkl9ZSHKfBFwo13rFyO7P+tfz53m1seOQEhVSPe3oDPgFcNxRwdSXFmJ+lNlPgKwtzfKID379viG1HGkz2c1QzPgcGdV59x6d40/5b+HebNzLcHLCyssTG4VFKyw3mh31+f7DMrx/+MreO3sibA7jJ30Ilm+NDqUV+/r6vwvRM5JcfpGlXmmRH8m63tYtoQnFDcQg4BC4cAheU0G2+1FqtR2k4ZK+X4/35EV4zMsviqVPcRZXvO3kfzExBqIjoAmeOnWZq6zQnm3WGC0XSvTaZIBulKhWzyymv5dkZ5Yzp0WKF8XaXD+Q28s9Ku5hp9lgdTfGBhcf4zaV7ITvOTcWNvC+TZ1+nRyqX4+Filpff93UoFo2G/YqREX5xfIYtlRq9bouv0ONNdz3Mb778Jt4UtPGXKiwXCzxcb/Cd+Z30sgF/Vz/AG+/9Kj90yfVMTo3yX44cYLnXIF8usMcb51fGRrm26ZEOcvx9fZEfOHUPjA3BQMvZFDTWgXoDVqu8d99+XjNZYjxMsXE1TStb4LPFLrfNn+RXpiZonlmgPHY1v7t0Pz9+7EGu3bKbXwKu1Y5xo0U+1q7yrxYfNUlx35/fylsmd5CZP2QCEj8I7AZe6A0xG6Tp9ussDVrcOYDtmwIGiyGj6YDp8hRLvQEH+l1jDcjPbGJx7gT+3CleMDzO6IlV/NkxfqN+nF89+mVeNXoj75gqc+NimWxhlI/6q7zz4TtNZHuv0yY1Ns5qpcHwkLL1u8Mh4BBwCDgEzheBC07otYU+pTGfxdYcN5Rm+aPRzexdXqWcHeNTnUVes/QQZ9Li1o2cWaiwfWzIyAFVX0lcByhP2tL8IqOTGyJCjzcV166m1UGdrBdSOHmMn9x4OW8rbGFTBx73avxZYYn3H78f/AmuK83wn4tpXloocXp+mTuA7zt2FGZnjfZ4RSrD72/fzqYjR5jMFPl8u8Ytjz3OT+zdybtGsmQrFWqbt/Chw8d4c3qWWneFHZft4csP38OJHpyaHOM/PXg3rYkZ0jS5wRvm50jxstwotV6fz/WWeevyYROQVx7bAtW2ydf+0vER3j45y65CQK1yGpa7vHJiO48snOHAlhk+fewg703B5vQIS8E2frl2N7++UuXGkTI/Abx2dIRD7RWObt/ILX/8x/hTm3n9xl28Z2I716crdAYdfneuyq4duzl16DFeWZhmRypDtbHAXb0m/TSMzeQ4ebzFCyamObHc4AV3/T0MF6C6ALNTfP/kdv7t7DTb5ros+m0+GNb576c+z8tmX8YrgXeM7mVhucLRrVO87iMfhm2zJmFNJ5tlkIoy2du0uef7Mrv7HQIOAYfA8xmBC07orSrkSlJKa1zjlfk/SPOK/CTtdpu7UyGvPvJ1mBqltRqSK49DTQlRetEyL69Dt9uh1umQKY6bxCq5rk8qBQ3D7vLS1yksz/Mbu27gZV6JTfU+86kWfxEs8L67Pw9b97DX38AHfLgllyWTKXB7xufmR+6lMTLOYn2J7x7bwH/K5nhpF1KtLn9NyFsOH+Jnv/MWXvToYW7at5GPnDzFP//Yp/i/X/U6XrxnP8sPPEBhfISH+z3ecc83YHSUZrdDvljg6lSO9wJvHttFWG/xjWKPGw7fRntoiEB56JoebyyUeNvoPjZkupxaPMh9PdhXgqtqAfnSDPduGeLPH3yInyvBTG6UB70p/ryyzC8c+ypbp3fwC8CrUjlWc3B71udtRw5BusgNuTI/Or2NnfNHDJMe3ryZjxw6jvTk1xWHub6dYSKdYi5V4+vVqtlMZd/GGfonVjlNiusf+iJM5GGoqBRyvLG8lf+4fSe75wec6lb5n/48P3f0Tm6degEvHy3yMn8ThcIov3f8Pt4/dxQKWchnWQnb9FMZhoOMI/Tn8wzkxu4QcAg8awhccEKXtr1aqVMod9gbjPH/7NjBruUmteVV6punecntn4VyGVo+ZIrQ164mDRhSXtJGlP7USzEfdskFZYraAqXVod1vUSyk6IYrpJtd/uvG/bygmWFrGOCPF/kYJ/k3D90F2Ty7ynv5vekRtp9eIUXAF4M+ty4eZ3l42OiPl3oFfi0b8MbSKDk/w5/On+QHDj/MD1x5Oe+f3UR2eYlHR4Z51cc/yut3Xcn3bd3MFZWBSZry2X6V93zjThjdANU6jJd5QT7De0qTfEdQZEMXPtU4wqtXH2UwVGBlqc6N43v5mdQO9vdCJsspbq8eNL7uV2/yeHl9krCf5k9WT3AY+LEi9OrweGmS2zyP9z32NS6d2c5vjc1yhZfiQK/Kx1ZXeP/CKQjy0E3xM1OTvHkiQ6Fc4G9Cjx+7/XZeMrOJ78kX+MHsJtIryxxPV/nrbotLgcunZ9kfzPLFkw9x0+Gvw4zyyfbh5CJv3n0N/3pqM5vPtGimPP60d4YPHL2T1219Ad87M82Oep5OJsudhZCf1rp/rTufnKQVpEzsg9s99Vn7W3YVOQQcAs9zBC4ooYvM6+0BuaxHP1wg027y9uIW3rVtm9lkZTWf448fe5Df/fKXYccVXDc5zPZNO/kz+bdXTsHUGLRbLC8tMLJzFyEZUkqSYvYt78BAmeSUXKbKB6Z289rprWxoeZxprPKx7jI/deo+ozlfl9vEr0+Ms2FhkQ2jM3y+W+fVxx8jHCmZqvZ6Jf7qqsvJ3X0fZTxuY8APnDzKT7zwRdy60CDfXOUBmekfup/vvOQy3rBhhu/pjbOwvMJnRj1+/KtfhOxElHymuQrZgH83OsarCiNc300zl+7y68E8H7z3K6RmtvOK/Ax/sue1jB0+SX+wzFyxxn9ZXeCFZXhFM2/y7Nw3muXLyyu8T16BCpwIpvhw5Qz/8dAZfnDHFP+CLFsp8ljR557hPD91732gdLOtAT80nuGHhido99r8Tr3Kh1YXwO/yI5v38p7SHjgzzz35Fd5852d53+5ruXnzZnYe7zK2fQ8/fvg2Pjh3GMI0/+6q6ygtLfDKrXuYPdNhUEjxl8uP8DMHH+QNW/Zx6+5L2JQZ5csPP8RPnXgYSjkTENfrdmmXS7QIUf45tx3683wWcsN3CDgEnhUELiih29SvR44dZd+WcWhVeX1+Ay9Mwf5t2zm+tIS/bRs/+jef5PrZGa7Zeilzq4v87wMPsHdinJdcdQmbt2zjb754G3csno62Pu1ozdoAwtDUZ7ZeW1rht17wEvb2M4xWu+RHijySafL6L3/O7Lp2zcY9/PzwCDdPbuCxg4d4NJfh1uOHIKcNULLsDgr8eC7Lq8anKXo+n3j8CB8CvrNAwpMAACAASURBVGPfXl7XHTDRDjmdDrjur/4XpBq89rKX8HO5raSzBa65+29hfAzCEtQaMFmgfuBhbrrsEt6z5xL2nFplZssGPpKq8G8//2kuHd3KD19/I5tvP8IWemTpcZRFvpaDmWmPW8JZRrwSd1WX+MLKAu9MwUweVvvjnPRHuO6DH+QP3/FOLgkHjMyM8ddLh/mJw4/SaQ/ITE/AYpObZgr8yr7LaYUd/rLX51c/+VEy00NcP7yBfzOyk5ligf/vxH38ztE7eMnW6/ihS3az9eE6np/lvu0l3n3bZ3jFhiluGN3G3PIRbt6yj+lKDy+b5qutOX76s5/gvS+8iSv3XU7YCnmkssIvHbgbsnKTZOl2OnSKRVZ7bSZSWbPlrTscAg4Bh4BD4PwQuKCELg+3FpZpKXJBm4k2ViPSqzf59Vd/NyPj4xw5vUTHz7Ftx16+/vDD/M6n/gamR3jZto1ce/U19FYbPHj0cT49dyTKC679QptmCzGjpb9h71Zeevl+vEcPc2lplOFGDz+T5oH6Ap0N0zzaGzBRKrPlxEn6J45z+ZVX87f3PUDnBS/kfR/5GGi3tE6DN42P8F0jZTZPTFJPZTk5Ns29jz3MvpEUG/JZTp84w9Alu3jHpz7MpYU9/NzEDlYqTd61cD/1QUhRhF7I02w3yCudbacBc3P85J59vPDSyznR6bKSTdPK5bnnq3cwGPT5yVe8hpNzB6nnuxzKVvn0l+Z554Yie9JT1JebjHtNpnurFHuydARU/Cky+6/g4YUF+l6LR3sr/PRBJc/J0ksP0ajBUAZ2Zj3+9b49VFaW+PlvPAgjoyZ97aUTk+zqB9x880t4z998KNqcvdHmhSP7eG0wxPW7r2A5n+XU8grdlQbNbpOv1I9w3dQmigs18vk8pzI9vvMNr+O2T36WXK7AT332c2bVwSDdxZuYoLNQxcvk6Q4VqYZdxoO009DP72/Y3e0QcAg4BAwCF5zQK7Ef1WvUKKRFnk3odmFlFVIZSJejOOhQ+V8HUFLeuHbkR09rPXMegoCBdg8rlfDMHubKv96INOx+E6rLkI63Gq00oN1ZM9eTH4FcBlZPR+SttnNDUBvA9IZI2qjr/hZ0alCV/34cvDKktRtKBYx/WjnKGzAKV05fxT+b3MKJpRr/vXmMOXpMp4bNPuq1fo9M4NNvVUz3aNShUo/GWatHS9eU47xWjfqiPOeVJRjLx2MuQT00S/h+ZOdOfnoWsqtyj0/xscUzvP1jX4NtG2FYsQV1+hvHqSsvW+jjN6K08maXuNXHo3zt3lBkiu/1oKs9VpU6d5VBeYBnOhhEue47yu0eQK0JRcUWeNGe9F4j0ryXFM9QiPL4nngcZjZH4esaS96n3m+TLQ6T0pI8fBa0uUshb3zoLsrdzUYOAYeAQ+D8EbjghK5McaLqshzqCrQadKHfjbYWFTFrUxGxqoKp9C+jLDQikn60mUpbG5ME9PIpk3VOdYmzsrpX1+VDV51hJ9oQRNuL6giiXdFMWJbq8urxQnYfBhIU4vXRMacR1MBrx/0KoGc2OgVvPmrneB2zGH4ixZXTO3nrdTfy3v/9UdhQZpmUIS61LDeDuU27n9ElpdXgpl/qj8bnm2V5ngZfDfnBoQnelNrC3tmNzBfgOz76O7B1lFa1wvUT+/kfmzLMLHVYLkzwpcUKP3TnV2HnFigEtP0+9aBMljTFarykz6wTE86V6DM9Em32ouV+GkemG23eYsg67q06ZBYNSFjSgv+on1E92jltEN2vZ6ZBqh4Rd+BFaQBzKVqe9roPjGChAWrXV1Up/tczc4dDwCHgEHAInB8C3z6ELhIYmDwuhuwiQh9EKV51iIjsomVvYLjeBFN1dD1lEskop4wtKh6J9lRXxd2IIA2TqLx2K9PdXsQsIq+gS1Srj6c7e9rVLCoqK36LHgNDwH0TsBd08xGZBQ12pcr8zrUvJ7tU4a8P30l60yZO1Dr84eFjMJyl6p3d3z0aZp8Q39SVN30TMapPllf7iP4yzZD3FnbwXcWtXF2a5valY/zFxia/d/gu6v0uL89N8QcbZ5k4sciJwgj/a/UMvzx/EobzhCmPupejRdbssV5cjVfxWWD8uhnbwC8aeUZGDwOVQBOhm111RerCIP7UDYIo8Kl70Vcta8uonBGgJGT5MaHHqnfWpxd4NISZ9ms3ZB89PJMM6PzeX3e3Q8Ah4BBwCFhF8ULuh263T5VSV9Qk70Wr0zTniygM0aiQZn1xrLkSK+aGSHyy2nFVHKFtwGOusFq6JYuIqMOYPNRagCgzEgWiI6IvnY3O+4OoHSmkUj5jccCQsCwAORGw2u71eHN5mn+Zm2UjHg80Tppc7u9+8GHI56CUikjS5CwXkeuf6k5F3Cki1QlVqgFLSDAbm/eh0+faXIG3b7+JySMVNu7fzU2f/gPIaCe5HP9qvMy7KHBZcYT58jB/Mnc/P/n1u2DfLkgHVLTrXHkssoDEONXTEXdnjSChcUU+7ILVwu1OpqYf8eH3Dfla64LulzVEQoksD3bpWZp+5PJI1DVIRe1pr3eNN5dsRx1wjO4mI4eAQ8Ah8KwgcEE1dBGEJntxSC4mdG0Hbgk9pclfWrsPtXi4InodSltqCGLNtB5p91LALRWd3WU7Ugv7eCb5jP7ZMmsWdRNQEDO7yCsmsEgUiI5IFIiNBSqri4sNbpod5337buLMw3dxyZVX8dlDj/AfvvIV2LI5ImrrJJafX+Ro2k8bRXgtKjAftRn0pOVKI1YDsfQidXhe+7MPYMo3A796KOCts9dyabPG5Vs38dF77mT4Rdfxd70lPqg91Lsyi2epB/6aJq0xK2ZBn2VjAJewEpn4rQFkLXNb3LzpQ0y6NlWPup2A3Vy2OFqMLPaSI5LPI2MxTtTrSP1Z+Vt2lTgEHALPcwQuOKFbBVxKpyb2RqzgGdOsLORBRPoNQ4EwbFRpmXGjJ5eSaV5+WZW3Gl8Ud5XQ/nrQjxnKS5vzppr402jplnkiB3ZkEo6XtJt2Ygu0udGWse2ZhHQVaMkvHTNVeYLDx+fYuGer6Wemr0LtSPU3QX5i8LNm7gW55VFMXZ/sIIz6E8Dx6gJT+RGy9TxoR7qJdOQGeOAQmc2bo6C/hROwYRoKPo20Ygn6TAwKtBstOsWSqSp2MJium93tZHYQMWf6xlUhDVqQ2SA1E35wFgpjMFgbt25U32WBVxxjQmZJwmQtIHEUhIFV7gYjH6zhGLka3OEQcAg4BBwC54fABSV0Te5dlJMdAjG359OOVTsT1CbCURpX+iYJichmWD51EXg6EZRlFHAtU4sZSHWs+WjlDw7PqtnW/m38x5HeLgO8p4aSamf6LKEbDdT6fq3m6vdiP3zk6l9dPcr4uBz5NciOQDBK24sC9TS+IQXmDZqRP1qd0zK2WHXV0vmlmCNH6FLUhVYfUj4LKWWsTzHZEIMGdPyQjKLPO9BeOEN2ZsLUWV1ZZDCUZcX3ySkMbn6Z0dEpOikrG8hAHgkbclUYoI1vQhvYDOjE1ouU8XXH8YQxqZvANfXV4rvOFSLBx3K8iWOMNXidLmi0VhgwMXVRRUaIMoKRlb7O70V2dzsEHAIOgec7AheY0OUVb0VKrXYCGaQJg0hTVEC5iVkzGmRogtJMcFdT6qkPWc+oky0vcg7nDElGQoGIWiZ5+c7TJn+cNHSdUM3ScFPGJxwRT9sQuiLB6SeEgqBPjzD2vEcBXYaEDAmLzLugHWCWfBiBSrZJk2XC5iLj2Qmy3jSLlR7hsKFPJoydoUmb0PQqSwkPf01Jj7Rc9aNLSsvKjE/B50jQIJcapbjaoJwv0fVCvHRAs14hXxxiud1jKJsyUf3VyjyDsRGDZ7HaMUlcyPngh2AsBFFA28ALaJMyfJ41goai2iNjudwBJjDQatCxNUJ46Ya185ak14g5GUAYae1rFhUrKEkOSSlSQYGFjtCf75OPG79DwCHw7CJwQQldxDigbXRDkbls3AM/FZGG2FYm8XSfBiEd+hREeCJ0LZ9KR4SuTVikZZdEUIZ1UiaQrW1oQwFsoQlkM0KDIfTIC2595P04vDstn7ZR6yOAB57ofBD7zz08k+XdusNjPbSXhmYU9HYivWwS1Um7zpGmWx2QLw+j4HIdY2ZATVrGKpEiQ8EQulX4Iz+0+hkv2RP/p3wqmYCFXo3tqZFIS/alvEeiRuBnDXHWVtpsKMl+ARWviRf2KMukr/EaW7uC7RRIp2VlPoMgoBoTelntyW8vTdnT2vLYdJEkbFkyYleIMLDufSPcJE3xKhe7SDRaoW2WI9qIQsliMaGrt5Gl/bmooScCBtf/PZp37BzBfomYBPOaxsc5vQ3J+IVz1fXszgGuNoeAQ+AiQeACE7plBDuxJz4TPnHp8fppCM/6y2NuliFapnuZiqMjIskokC3y1yoE7Sx5nC0TlYj6EEW3x6xlCit4LRnQZQ3W0TXzT5O3hAuztE01yawtUpZGnzb3x8Hl0dIuQ8PqbyQg2CXbydFHS9gUFxCZo+WjttHk1odt5/sklxqXQBzMZ8Zrl4+ZbqvOePmZWbInjo3GI2HnCVKFxXEdqVgSegIBJQPcYuJROeudiD0fCX95tFRNSJ1NJnM2dPHC/E0lQ/aeqgdJErffrfSXpOdzCyhrcGr1RALEJ0+qc45+RUEIBsOnFAguDJCuVYeAQ+ACI3CBCf0Cj9417xA4x5qIc4PyZIRuBSIbQriO0G0AZVJDT7Dxk8cDPrmg4QjdvbYOAYfAuRBwhO7eC4fAM0bAkuyTmdwT1gZrelfd603oyfb+gYFiXd3JeqwVJHG/WyDwjB+eK+gQuOgRcIR+0T9iN8BnF4GzhBu5ZJ7IyGfdO7bVhEtjjdxjhlfMgoI419YfqMDTE/qzOx5Xm0PAIXCxIOAI/WJ5km4c33IEbIyEtaqrA5HhPaJ5Ew9hIzEMh1tyj0nbBCJqHUYkFCT/H7vLE0v0E0T/ZIF333IEXIMOAYfAtxMCjtC/nZ6G68tzB4E4OE1Bj8mVCk8k9Sg3YXQkA0BjYjdr8M8SenTvuYMEI+HgXMeFDip87jwy11OHwMWOgCP0i/0Ju/H9IxFYT5zrCHPd8jOb7C/ZiL0j8m9H9Z3V2Nd3xy5djO56ctq2KzXiEmtmgefisr9/5CNxxR0CDoFnhIAj9GcEkyv0/EHgKQh9/VK+RPrgbwYfmwM/mVI3qc//QyFBpL5uyZxZAOi09G8Gf3ePQ+BiQ+C8Cb3VapHL5ej1eqRSdu8yqNVqlEqlf3C+3W6TTqfxfR/dq3sajQZDQ0P0+31zXke9XqdYLDIYDEwdukef3W7X3KPfqkvnVE6HfmezWVNG13WsrKwwMjJivts+qk7P80y5IAhMmwsLC6acfuvQdVvOPnT1s1AoPGFM6rPRwHyfTqdDJqPdWKKj2WySz+fNedWrfxqzPtU/O97FxUXGxsZMe6rHtqM6wjA07Wlcq6urDA8Pm7rPnDnD1NSU+X769Gmmp6dN3XoWOpJ1VKtVyuWyOb9+TPpt27X9SWKma8JV9drxqU8WJ/XN1qnnkrxm+6+ySeyErR2TfdbCSWNP9s/2x74Ltv/CVc9BZTVm3atjbm6OmZkZU7faULsq81SHyukRxq+d0ZGjMXiE/dDkGgiCNJVKjaFyyeyP02pC3OQTAtgV46a3oafke8pMrBwCytkT5+uxHnUzDr1jIaS6fQL92ZztQLTtgFIiKK9AGNXTbrbJ5ZV1MM6yoERBJjmD3jdH6E/5kN1Fh8DzBIHzJnThlCQaTdwiNU3up06dYnx8fI3klpeXDfnqup18db+IdWlpyRCUyEfkvp4Y1k/uSfKyz8qSq+3T6OioufTII4+wd+/eNRJUP3RNE79ISuSQFAKSpGLJUKSrsVjimJiYMGRhBQ31RwKMxi8iEQFrDPpnSd4Sr+qwAo/ti8XBCiLqm9pWnfac+qryIldL7FZosHipHzpUplKpmHst4dm2hLXGrDIWR43P4qX7Ra62bvup87pXwof6L7z1rKygZPusujV+YaFDv5OHLa82haGwtPWqXFKws/eJ1FWnFRqFhQ5hmxRedM4KAOvPn/NvOuEAP3HiBBs3ztILO6hv01PTT8xkl0ikMz/fZHLS7v0X15yMjlvf2AC64mCRsBL4pSBIZi5Krj+L+dkk4YnPKzufhInA7AWQNPTbvXmfJzOWG6ZDwCHwpAicN6EnidUSochFE74lHTuBWw1avbEE9Pjjj7Np06YndNCSp8pLW5T2KXISMYmgNPGK/KVdaYJXOU3eSUJaTyBWY7PnLaEmyVvEpX/S1Ndri7pP19Rvkaw9koKAPScBR/dLK5bmL0HAapLCQv3VWNR2kvD1W2MXSYko7ZEkuyd7kvY5WDJcr7VbUk4+LyusaAxq2woeJ0+eZMOGDeac/glbi4e1hmhcImJbNknEakv3WSK3beucLAt6nustBXZcx44dY/PmzQZrEbgOaw1ICnnWWqB6rBCosrp/dnbW4GqtFU/1999qyvqTYmV1mfFxCYBng9fmTs8xNTnD3NwZNsxuMNXUqgNKpWibvpXlkKFiYBL7iWylZPvWAr5+j1m73V2yM/GOdYaf7XfxcxBp8BIAmu2QIBNQ1OZ80ui1sWC/jR9YrdyZ3N387hBwCEQInDehWwJ59NFH2bNnzxquycnXapUiMZWfn583k7olw6T2a02k1iwrwlY5TeCWTEzHPc+QjOqLzKaR6VtEJmK3RK97RY4iUZGEJnk70Yt4RToiDPVhcnJyrf9qz5KFNFJLwipgNUB9WlOx6tY4RYT2EAbqiwhHdR8+fNj0OekyEGlZsldd6ouEDSsQqQ/W2qF7JWyIYCUYaFwanxVAdI++SwiypnIJPhKGdIh8RXY6kmZ1XU8KEIa4YpeJHYvaE8Yi/aS5314XFvqneiy+ehYygdtDfRNGqluCmcYu3KybxRK4tdQIF5XVWCRE2X4mTfCqO/mu6V1QH/T81H5S+PqHf/Q+7VaXfD5yz2iN2NLSAqVygUzsssnpnQ19xsemufvu+xgeGiGXhdtuu5/qahVPbiLd2O/R74XGx532AwKTvjfE74dm2wH9S+m8NO7+gIHKDzz8TMbk4+9qq2DPJwxShH5AD4+eF5IvF8mXslx95X7SGbO3jrnXM9vw6nCE7iZzh4BD4Fki9CSQ0tpEfmaaiX3R+q4JXlqqNGsdIjeRuj00YWsCFlFp0rdEr3Oa+DVJ67Daq86JmERK1jQsojmXtmzbSPqRk75uW7f6d+DAgTV/e9KNoDqSpmHrX0+O3ZKONQ1LADAc4XmGBPXbCiuqW0STxMjWZS0J1g+s85b09T1pRladVhiRVmt99BIM1IYsBCqjtqyAIIuIjW1Qeavd2vFajVv32XGKyK3ZXs9Y3yVcWUEsOUb1cT12FgeLoz5FwiLspJAmS4R1a6iMrqnfyfgM3WeFHD1/ldH7INw1LjvWZFtP+ccem7JPnjzNxk0ysfep1SsUCnkjGNTrnXhdWorAz9Dr1llZhi998St0uwO8fopcOmOIvNOoQ7dFPvApBh7ZQY+879GpLFFdOE1DW9y2O+RSHqViHj8/TH90lkFhBD+bpaf4iVDbFQ0Y6L3P+CyurpArZnj1d99MRmZ6aegDxZr0GUiY9Y0D3s1nDgGHgEPg/DV0S6LnIlORs8hApKFD5KsJWQSgiVsTvyZj3at/Kqvr+tQ/EZkNWJP53vqSJSDY4DppbfqdNEtLWNBkrPuTZv5kAJ+tS9qvtHRds5YEtWnJ0prF1Yaua0zW52u1c8UKiFhEhpdeeqnRJFVe2qcVGCzBJP3ROmc1X41fwpC1DCS1YCuACBMbhGaJ3mrg6q/GYf3W9t3WOeGh+1RWmBw/fvwfaORJ0kz6+p9MSIr8zRtNe6pXhCqs7KcVGmwQo/DRd7UvHK2VwvYz+fysFULlVb+elYQPYXkuYcHeq/J6JnqHLN4a15MfPqnAR0Xk0261FVSoILM+9YaCOqMYjEE/pNf1yWZKZluZQW+V2792mBOPz9PtBuSzedKeR9iokOq1Kac8Cl6PVLtO5eRR+tUlusvztKtLeO0GeW9AIZumkxumPbsfxjZRGhlFqn9TQXdyxWTSeNk0XXr0+h2+53tfaoLlZHIPTQCqkTIxW/w5QndTuUPAIfBsmNyTPllrStWELVOrJTMRpCZ9BcIlTerJJ2AjlkWE6829tpw1mateS5aWaCUg2LrtZzIIT6RmTepWoBARqKzVlJMar9UUk0FrdqwqL3IV0VgTv/oooUNkbgUXEfy+ffuMQCMh4NChQ4awVfd687HISJq8iPDIkSOmjMhM5a2bwBJ7ktT0XcKL2hRZ2uh99U3EpjpsIJmuyQUg07/6aonb+vltH6wlwAY36reeidqQgGAxER6qT5+yBhw8eNBgLExVp8XbWhWSdahOi4E1/9tASeuvV1sSECw5yyIgHHVYS0gyMFHj1BiFg8b34IMPPkHjP+df/ECWnwrj40N0exIqtaIgTbEk4ajLoN/l+PETbN60Fc8vUMgOk0kX+ZM/+TAnTy5RGtpANp0nNegasi7SY9gLGVTmaS+cZO6ReykOmgwNWhT6HXJhk6DXwuu2WfTLPD58CeH0LsampimOjtLXagI/RS8V0E15pPMZVupLvPFNL6UXQiatKPqQdNqLTe9OQ3czuUPAIRAhcN4+dFViNaSkL1MEKjOwiE9EYQ9NwCKSyy+/3GiOdjmX9ZFbP6z1E1sNXpO19ZPrUwQiUpcGltSGpQlaEhAxiOysT9kSldXIpc1Zn7MlDRGkNM/kkjgRmMZgg7xEGhJYREBq32qPyTFaE7/K2jGI/FSXXSqnfqlOldEYdF59lztB5K/+WY3TxgBYq4Wwtlqu1UKtICPSE2nbpWq2X7Yf1v9uI+KFp+pSW+q3sNezsy4OPRsRpPqme5OWFtW9ZcsWE4xmfeHWumLdDrI86B1RHRqzHW8yIt8u59MzFU72Gdq+W5eK6k66TNSm+q0+WwHS4mDH+1Qaeiado9ONIuYHg248hoEJblNYhpTgdErL3wJ6PW17q0C9FH//hTtYnG/QagSkvQJeN6QfNsnkO2S8VWpzD7B64H5GG1VK7S4p3dsPGdDBD5sUejXqQYpHwgLe5BYmZ3cyMr2dzNAsYbZEY+DTokuYHrBUPcNb/8Vr6XQV1R9ZDOSPfyoXk5vgHAIOgecfAk9L6Jpg15tHBVNyUtUkb4lV13SPJnNNzNYMLLIS2Sp4bvfu3WtmeAt50i+tstaHbAPfRHh2Mtc9SfJQvWrTEr3VTFVOdVm/q23L9j0ZWKc6RGY6Z4nBCgeWIKxgIs1TxJ/spyUpmcptIJb6JMuENFMdIhgbvW3NwkkBxAYYWo3aErUlUKvpSrPVygDryhDW1uyte6wf2WJvI8qTGIsE1RerhYtAk+So/kogUFvr3Qb2+Wv86qt1bei8ftt+W/+4JefkteQ9yYh3i7/9TK5zt33WcxB+VsCybh0JQhZrCXI2GNAKa0aCjTV4K2hmUmm6Pbl5QtrtkGw2wBObe31K5Tynz8xRyObxPPnJU4yWpqjUGtx/xyN8/fYHGQrGGc5O0m+lqHpNGtN1VvqPcuLI3xIe/Ab7qz6T/VFyo/tJTW1j/Mr9BKkmi/d8kRzzUFimPYBcfjdBbg+Vzgxtb8L41Vtej+XOAn62wxtuvQXf6zMwmd8Ds6GLjO1ut7Xn36TtRuwQeDIEnpbQkzdKu7ITeDIxijWRa5KUb1XanZ089Wl9opZI7RpiEb4I0JpKkz5g1Smzs40u1z0iHBu1LkLV5Gw1bF2zpCoC0X3qh+oREVpSXm96F6HpXmmIdlmVzOTWzytikCZufe66Xxq8+qbzIlKNQYfV1pPJc6yGrrrt0jsrSKhttZs0LdvldxYji7/utxqZcLOarrVaWNJVnSor8lN7uq7fGqPVciUMKDguWbeNkLdWFpGxTP96NrJG2PY1fpGxDZKzAXF2iZ79rTE99thjpgkJcNZ9YIMLJYzYeAH7rtjENCpj18jru3C1+CeFDI3HErONlZA1QM/OHusFuiRO+h4qWFHPLpQ/WpufZRgZHWFledGQer8v7b1P4OUoZBW74bF5cge/+d9+m9GhaZZPrzIUTEIjTyXVY252leODezh24uOkTj7Mxseq7CpewotveTfNkZ18af4k+TJcNRqys3wKv/5pBp0V+oNd1Fs7eHxhnNX2OL3MCA1vQCtYhVyL7731lYqFN7nhfVIMlPBG/XVzm0PAIeAQiBF4WkI/V5KPZBCSzdhmtTXVa69rwkxGHeuarc8S4XpNSpO0JnpN+CIeTeZWe9S9NthKZnuZekUUIjqZc0XyOlSnjaLXOWnUMh+LDFS/DUyzk7uNurekb/sokrAR3gp8s0u+khqrbc9Gi4tobf028jpJKjaSWwKB+qRDfZK/XaS6detWM0Z7r10ap+saY5KcRdI6L6FGZGiX+NlxJDVTfbemfmEqwtb9ajMZqKj+WavBeneCjdZXXdaHLaw1XvvchZGNRbCauiVqCQLC0a6EkFCgetQHCSnqh9XCVZ9IXQF8ciGoXvnlkxq7/SvWs1YZEbnqtu+CHYeel034IyFPz8gGYUrLDWS+7g+Mlj41tZH5hTNMTU9y5sypiDE9GC4WqFUaZLwhwoHPh//wr8zSMi+fIjUokl8t0075HJ+s8VD7Hh5e/AJB9Qx7V4vsKlzO5s2v48GTIV84doyh0Swv3lbi5XtqXDbyGVKdY/R7u1hcmeXw40OstMYZZKZoetBJNSDX4Y1vvgUvTirjkZasgR/3zc1mDgGHgEPAKEaD5Ox/DkyS0cc2GMuS25Nl6FI1ImW7rlgTqzRREY8mZTvxWh+nNEBNyjYZiCVSS5y2nAjZmpmTZlpLmNIKRcBW27bDUX0iFfXJftp10Ek/q8ZjE8fYsSUFGpGANXfbYDXhs23bNqOtmTEDvwAAIABJREFU28Nq4yK7pMYo4hIWdlw2Ta36n9TI7fWkT9jWKQxsZL5do612VVfS8qExCwfhLbJUWd0rstMYVdb6xuVvF3nq+dg6JFRovKoj2V/9Pnr0qBE8zAsU+/8t5votC4YsNckAyOS55D3CWSRucbL9s6Zz1SFsrTBlhRTVYVO7WveF7Y/qs++Qzkl4ko9f5e0aeQlxskAMFYuUS2UGXsCjjx1kWuvmzd6lIflihnpNa/j7HD18jG3bdpsEMNn0KPd89SG+8cB9eGM+fjdgZKHMIFPg6EiDO5v3c3f9dug3GT3p8Zpr3kzY2svXH1imPzVDf9AkVz3C227Ock3xzxgODxP29zC/OMXh40NUOtN4uU20vBQtv4GXbfOGW19uEtcMGBCog6HZSj06nJruZnOHgEPgmRC6UJImKWLTJCjN+LLLLjNEYQ9LtHYCl1YlDVyTuLQ3S476FCFaYrEmeOvrTAZeJQn76QjdBmXZ/tjkLNa0bTVRG5Rlc7tbUrDZ2mwQlwQOm3LVJjGRMCMiFSEnl81pDCIfYWPXZq93JVhrhMhfZKPkMzZSXPeKONWOTUFr/drSRq3FwgoDOqf7rQVCOFlitsvCkkvXdN0uB7SZ4JK+bEuQlgz1qfql+Qs3/bPar9q0gXZWcJLGq3E9lb99vQ9ego4EM5G43i1rjVgf0Ki+6H1T++vr0G+NQ8/p3nvvNbjacudavmddBjZtrd4p4VbIpMlkclTqDYrFIVqtNn39F3bxUwMq1WUKuRweAQtziwy6WTZt2c7fffQ2FqvLtDM1Mh2YPF3ESxV5fLTPV1oP8/ede2mkOwSnQr7nhreQ713CnXeepJXJ0u/WmPSXeM8bp9jZ+21GOALhLuYXJjlwdIhae5Z+eoZa6NNPD/CyXd745peaQL04zXuU0M5q6I7Q3WTuEHAIPBNC1yRuM69ZxNanIrWBXnbNuF1aZAObrKlWRCqtSMS63mytui15JbUwO8nb4Lj1JndrZrcmbF1X3SIM63+1QWZ22ZnV/tRPkbitWySla8p4pzpkiZBwoPFZH64lPvXVmoRFJmrDBuqpTDJ63roVbH9EKtbSoHasz9iarm0yHRG0XSqm52C1S4td0veuc1ZwsMu2rG/ftiVBTNq16lQbwkrf77//fqO1i8h1Tt9t+lZhJuKzQY3JBD1Jy4CuC0uNVXWo7aSGboMDJbzZPPdJE74l6OS6cT0faecykUtgUh0ieOuHlzBgn60NWLQ+fGsh0nUJDBqTjbOw75lZM9/tMDwyivK9zc5u4uSpU3i+kgEppXDDkGY/bNFtS7gqkvYL+GT53Me/zOGjh0iVB5S7PuNnCvhejtNjPndwmM917+e0X2doUGKmvJfLt9zC8nzPWAHK6S7XbMzx8r01dvOXjA1O0+/v4MzCBEcfH6Xd30Q/tYFaexAReibkDbfesEbohr8toUf7srrDIeAQcAg8vck9iZEmTU2YNqI9mbRF5WwyFJsQZPv27Ya4kpO01bytpqfr1nRq/dWa8DWJW1+o3bHsXEFx1udqidH2V9YBZX6TQKD61Sf1Q0Rlo9B1j73fLn1Kaqq2LktMIgkRoYQHG3iVzOKm/qstS+Dqv004o0+RkT7Vll2mJaJRGlxds75g9SsZEyAie+CBBwyhW4HF9tv6za3VQCRorSfWsqH+Wy1YY1q/nMuOz9ahMjb2wd5rI9bXb8RjN9KRcKH3wZq/d+zYwd13320gvOqqq8wyPB3Cx27cYlcJyKIgE776bfGxY0gKBXr+uieZ3te2Z5P+WGyT762wVBCghAK7IkO4GQGr26GUL9Jod0y4WT5XYHl1mVw2zdjEMK12nUa9Y3zWxtRNjmIwwkf/9yc5c2aBsNdgjAIjCxn6g4CVyYCHMnN8tnMvBzon6XZ7+GGel9/wRnZs3EljdZ4Jr87WwTJbvGOMt+6g2GvS6W7kzMIoc6fHGaR24Gc3UGkOCFOhIfQ33npdlEPGvKB2u7aElu4mM4eAQ+B5j8DT+tCFkA1ysiZYnbOZxazWq08bMS4yVmSzJmVLtHYnMru0zGqNmtzlbxVJJrV2u6zp6ZatJU3K+q4J3SansQQgMtc1K0wkfdQ6Z33Zdj22FVjsunCVEelICLFldM4GBOq7BAWRkYjNWgDs25W0PCTJVN9tkFeS6Cxmuq4x2BgAjUPtqKyI22JohRC7vE2/7ViTZmxZWuRL1jiSFgThpfJqR+XteG3/rcCh3xqLSFRWGpuNT4KOFQBUr+63y/p0j8pbq4zeDVs2iUtSiLDtWH/+evyEj9X0LYEn4yuSQpr17Sdxt9fVz6UzpxmbnCabydHphSaRjHY50+Er6szDbG+a8VN0Wj163QHl9DQf/H//iLSfp9PsMJYeprSaoh326EynOZpf4rbG3TxQPYhX8FAS4CAokg67zBQ8ZvtVLqHKG67ZyUyqjdf0qDfGOXEqx9zpMl56G6nsBlbqbbycj5+Ryf1aiFPOR4Su3WDsVmzP+3nMAeAQcAg8E5O7Q+m5jYAldqvJ2qx4ViCTgGKFFDtSa7a2MQU6b7e3TaZVfS4gk7ROWJeHyH0tG6E2UUGxAibe3SxTa8QbtjSaNcJ+h3KxSK8Tkg5ytGuQzft87uPfYO6k4iqGCFs+mZZvcq/XyyFnMosc4DCPd09yvPY4y2GV0vQoXq/KyoFv8KKpEj983X6uHp0i1SpRWQw4cybFSqVMpztDnyn6/hBdL0WXJp1+lbf8y5uiDK9yoqeUN75KpqhtaV3q1+fCe+j66BD4ViDwjDT0b0VHXBv/NAiInK12Ku1bcQF20xa7CkEtyx+t3/Kji/RlwhZ52/SsOqf7pPFKGBDZ2yC7f5qePzu12rX7cmfISmD7vJayeNA3Wdf8IEOn2zabsRRKGep1WVyy+PEmQzK590P9T051+PMP/R2BNwRhiV43TT+EQcajV+xRz9VZ8k6zxBIPnX6EI6tHqaab0F9lclDhe6/YxVt2b2O4AgtLZaqVEssr8vUX6Q0mwBsn9AqEPuTKaZrdJW59y4vOBsEFPcJ2g0Dbvhm13W3O8uy8La4Wh8BzGwFH6M/t5/e0vU8GiclvbH33yRUGya1Tk24Pu7GK3A0qY9fwW792ci/0p+3IBSpgLRHJ5pNLKrOB/PJpWp0e7U60kUsQm7Yr1RU2bJw2QYFhWzkUBjRXeuRSKT7zqTuprfQJGznCXooOfePvDjN9yHboB006qTYVv8mhlWOc6C3Qbs+zNd/njVfs4+ZykeWD85xujrDaKdNqZumGBfDGICgRkib0Qhq9Cu2wwlve9mrw+2Rz6p+kh268MYsj9Av0arlmHQLfdgg4Qv+2eyT/NB0SOdsELmohmUfdxheIuG3QnbR1S+AiRcUG2M1XpK0/F8jcImnN68m9Bmykf9iJ8rj3tJWZSXyE8aUrBaxU8UarapatLS0sMz4+Q2W+iRdmOPjoce6+/UHG8hsY9NN0/ZDOoE3f6+B7IYE/oK8d3NIhy16NarpDt7tEsbXMvqE8e/oDVk+tUMluoDEo0xtoY50CBEXQNq0D6A16DE2UIGjx+jdcH1nXdXg9QkkYyhaXkpbuNPR/mr8aV6tD4LmFgCP059bz+qZ6K/K2O7HZPcyTFSWXommlgkzTdmmZyDxpmreJdpLk+E116lt0k+2n3ZXOWiBsBr4orsxn7tRpZmanTaxZs60gSuWK11aq2oq1b9ahG6XYSxmT+5c+fT8nDp9mojhFoGtBz2zuQq+LF2oRXEAYBKz2urSCkKCcIp8b4NVXyNZXGVE5UlSyQ7RSefDSeEEWz0+baPvOoGsIfXl1kXwp4NZbv8tYDry1JWry/Ud9d4dDwCHgEDCy/tNlinMwPfcRSGa7Sy4Ds5vW2LXaIm5p3yI9u6VpMi+91oQr4t28OJ73hL3mv11R0thtPgT10SbxscmF5k+dZHJmg+l+s6n91NNU6y1KpVy82Duk0apRzJVp15X9sECnAr/3O39KIT/MytIqKQ8yQY+0cr5rvXvo0SdLT+vMCmUqLa1n7zBcypL3B3Rqy/T7XTL5AvV+ir4hc99ErUsU6BMaMu97PYrlghEsXv2aV1Eq6/lEVgR9uuXn365vneuXQ+DCIOAI/cLg/i1rVQRmc7jbvAFJv7INerNkl9x0J7nX/XpftM2g9y0byHk0lMyPYBME2Qj+bCZNvxuCn2J5RfuiD6N9WnR9gAhe68t7pDztW5oCWeg9aC1DbhTacmF7kJUib/8ZiScKQFdgmzkascVcSn8AVbMznUnTjqf74qxv0rtNzhilefXUj5Bqo8rk5MgaAtqNOJ2GdrNHIa/90N3hEHAIOASchv68eAeSOQLsxjGRRto06/aTyWLs9+RyN5sFziaEkT99fca4b1cgky4CmykuKaiIPluNNrl8fm0Irc5ZH7quVyorFIslUn6OQQf6XQgy0OpCvxitJMto33RFwZvDNwQtMl+pQ7kEGZG2hIF0JBdoGyHdNzSAQNesEBATu10Lr9NKSztULNDVhiwDjMCRkbDQh5T1q5/vA1BnnqHK/3RFo2iEJz+eYTPPaERP19bTVfJs9uXp2nrK608H6lPcfL4Y2FfPduGZfp7XeN3NBgH77LyneohaYpM8VNY+JM9fq8M8R2dyd2+WQ+CpEEj+MZndUaIj/oMKveir2Zt83R+lSDla5b7umnZRi6sxCr5N42q7sY5lnmyCfXaeWzy+wTpf/Dn6YNuzY4omkHVzTTzmp+qbnApnh/rNxwCoadV07rkwauOpCdv/h8/mqW46R0NJweubeh7n6nyi0wbf5CDWGCB6ChaDb6rtxE16Cva5PtPP823T3Q9xLC6BJenk+2Amjn48QcQXlDcjacZLBfTwkbPOEbp7oxwCz3cETGIdHU9C6HYeiUnl/2fvTaAtu87ywO/M545vrno1V6k0y5osPBAb3LYxxgmJaeME4pUQOqEdIJjAojvpKb1WmnTTCckioVcHGqebDklIiGM3tgx4AoPVli3JkjUPpSqpVHO96b4733PP1Ov79/lfnbp6Va8mORH9jlbpvHuGffbZe5//++d/gr25LKBfGqvoKWA26zqc+q4P0E0PNgjp1YrqGxLSBWFpU8YrN6YTAvNme+VGXgfc5XWpqX43uKALs0AHygn57apW9LWzU8X83Qj1wFX1+E1y8RWsJ1m/xfjJOixzp1qjwc6QK1hzseh1IgRYYrejcLDxPW1L6G+SBbLdze0ReCNG4AYDOruoUuulgcacMTTreiHl6galjD9Cc18HSFvB4yTjs9X1Rf+oASnn4L8aIKSUdtH1xTOLCI2rG4GJqyc1M9fV2PbNrxuBSXX5RRdcUJcLQ6dgrVUUbbrH2uKao8yiaPT4o/C7yR0gLrW5rXLfXoPbI/D/5xF4AwBdVcSKQZeDvOsuFnc1wLjpPBf6SwHcKwRnYQSK669AErv4sWXldtHO6/pVVnqXi/Fspgy/zsV73eN3nc//T+b2azE6XIlx4jIvuJkpZUPzY8A+hg2T7spsdIGVJNXFUqWfzkVM6raE/p/MitruyPYIfOdH4EYAurZxEbgVkmzhY6AvppCpdOu6AH0zu+PlAPZ1qmv2ijZKZt4r9OJXOgNXe/1Gu2UxvewVNfngS2kuJoHn0l4EV/oql3BCuOLb39QX6nq5nF3kUvYSPb4hP29mdLkcoKsxvGT2EkbRfBW0jfNfWQLXvJBMSCl8JX1WLvK50MDkN/WsbHd+ewS2R+CaRuC6AZ3qYILiZk8v1Mxy6mIHrhsO6NogH7VBpCccygos3XBkM8X0mCew6PyVqv8vtmFfetwnJO1NLix31Zwu9+H19vFJk4G5momPtrDlb3LeGG0FFq5p6fzpuOmqVSxX+dqXW1Mpcll7KSyZQV5r/uWwCun8wnfDM5TQRUpXPfykBWhbQr/K+dm+fHsE/jSNwI0A9LI3z0WIUxDLwtZbduC6cYCuokqZebi4ZryYJkuagknHvmudzhsgG7+OD7oUtF7quNLza1EYl3mfa7n/KgwU1zrEb+h9N4KNuR52wJjMKX9ncCS3pM4IQdzYzpXV5HN43lU7exnQtyX0N3SdbDe+PQJvnhG4bkAvS7iFtLcpqKvkccGZV2WS6yGK0po87/UqfgVcpX1vhDx6vaA++e5XAzI6fgoDmyl8Lye566hd6/iXfSSulSH4j32f6ieuTcNx4TO/1vfQOTPFm43GSNtS7OZvExabmeQTLPSgOS+kevIFw9W2U9ybh/Ru93R7BG78CFwBoDPVrOTKKWLMP/OZB3H77bdj955dkvDGc20ptWtbOSypI8uMNwXA5jZYAMcJKkjiFLbnid2Phe186g6ZxnZCbchkQPxHa6Bm9tMX53P4j+mKmSiIIT3D0RBhWMVoPIbvB+hHMY6/dgr/8Jf/McJqA25YQaVaR61Rx7mlVfQHA0xPz2JpdUnMlcyCKDn/bRdBUIHnBZK7n+/NPiTJGEk6hmXlcF1b7pF+JBnGcY5KpSYJmthXx7Ek1fA4HknipuGwL22Yd0plL0Bqs50cnu9LWyaRk4PQDySJEYsksS+1agP1ehNhGCLPLaRxIsMrbeYpPCfHYNDBoDdEnI7hWC6YcZgqCf6Oo0RSCfO46zuyH42HaLc6YDXBNIrM+yWJ9I19Z9/4j5v2jXtmndSMkUwuxT7ZroOc9/BaFkLIMiScuzSVve+6G79jvifHLaf8aRi70PdRbzbRqNUwThKMBgPZO5Yl7fJ61/fhOY7M77DfB9vhfUGlwkQq8pt7y+H4+XA8T9rn89kftsc922M73KdxLMc512PWWxgMMRgNkYxjeSfOgx8GEuHteK7so3gs45/mmexZhZFjx0ySVpbDch1U/Ar8METosSyiDd9xZc1X/ABhrYp6pY6wWpWCT7Zno1J1pW7EbYcO4/CBg8glW1WKSugjjiOMRwP02quoeTZmAg9pp4O41UIwThBnKdbTFI0dC1hrraPZnN5OLHPjKeR2i9sj8CYagWsA9Acf/ALuvPNO7N67B2HgYBQlCHxXctpLgos8QzIawg19E15DghoEhbOPsQn2BjHCilfcY8aLIEXgIKgwO6FuBBKe01r2PE7widMEjucgyVK4rFBXSDjc94cpfvNf/Wu8dOQYDt92O3bu2g2/WsWJk2dx/OQJ2JaL/nCA4TgyoJVZ8DwflbAhQOo4JLQ54nEq4DweR0J4HTeH49hCxIV3gSfMROCHcFyW4mUthFxSB49GA6lqmGaxEP84NsDJdomXAuqauZeV8xwHgRdKZcN6lYAeYLoxLYSax7KEoJoa8LBsYbCYnng4HmDUHyJKxuKonwljBcRZgjzJxCHfswksDuzcwiiOMOj2MRj0kcUmxRHbpEWXe5onmJEwty3Z83cWJxjFY9kTuGphBX4lBKOkyaCZ1Ca8OBfAY1/1d3kvIVdsl7KobcGxbGG0KkEo8zkeRTKf2o5rO3B9T64j8EbDkVznOWRQvI34fp4nEHPPdvM0k35wzzoJ6r+mx9k+++3YHiIC+mgEVpuUlM8FI0mmkWuOe2HSZA4NU8Pr4miIXm9d5pftGUaggiAM4buB/PYcH47rIwwCVKo11CpVVGpVYRi4ditVD65jYffcDuxd3IUpP4ArnPMY42iALB4i6q2jbmcI8zEGZ04jWV/DrOvCq1QxCCuIPQ/nlpaxuHvvNqC/iUjvdle3R+DGj8AVADoFL3ECLiT0L3zhD3H33Xdjcc8OkbLagwxTVSHRAgCelaGztormzLRRhxPQPQ8pa87HOfxKBXFKgDaS3YZjWAHofEktEqTgTSJbBnkSVSlmY+fiQCQSdZFd1xS+BT77ha/ij//fb+D9H/wB7Nt/CJbr4cTp8/jWE4+j1VpHllsi5STMpQsbgc9COE1UwpoAOrckpgagj+FwIFK6bWfgKYI277GdGnw/hOt6sAlUBOkC0AfDnkhwUTQUsCBoxARdkYLNOxLsLNuG6zjym0BFaa4a1lDxQ9SrNTQaUwIEIvWOTZ5gz3aQs9BPPkaaJ0hjMjiUIM0+SwisCVxW77Mykcxtl+PtyPloaPqVx5RS+VwzflmSiMQr8jnfhXPCf3GMYRTJnpIwJUxKolwXZeDn/Cd5tsEgSKpiWoRLe17vwNq4j4xB4HoyF3mSyvXcE2h5XK9nu2QoeJ0yGqHnw/ZckYR5HVXR5XbIoOh5Hk/HMcYpazPYsBwPMYE/TQWsOT8Eak0XLQxWEIjmRQGd1/Ea1rKgZmS9tYIsJyMl3IFI6F4QIHB9YXxcjrvHOa0gqNRQr1QRVCsyx9J+6KBWDVF1fEzV6tgzN4+KZ6PfaWE86GF2KgSiLqpWgqzbwtKRF5G1V7CvOY2p+Vms2z7OtNs4ceY83nLP3duAfuMp5HaL2yPwJhqBKwB0kZ4J5oXq/Utf+iruvfdezO2clSxV6sttdLQ5qk4Br9J2DsQG0CktSmFZ191IPhNT906noALQdOQI4CScVOuWNwI5VdmUnPwgAFs0tkYj+Q/jVACKsPfp3/8Kjh47iQ986EMIqtOIWXQnjvHYt57A0VePC6ATBFJKvPBEMq/XZkSF7jq+SMEk7pRkqZ6Oor6o2z3PgstStvDgB024TrgB5MJ0WJmAQ7/fFamcDEGv1xOJne9FtT37T5VrktGsQDCntEkbKfPzG5Vv1QtEZU3pNXQCqjAECCm1mqFOMKIvtOeKFMmNEiTHjcBDoKIpQE0KKnGyD+wf1cx5lgpo8hzfVe/je+gx0YaU2iW4cV7EDEBpWH0fL9T2lffkRkBUkwP7o+YUNamQATKmisIlrFD5qxSs7yVaBMuYM7QNtsd7eQ3/GfOIMZ8YfsSW31qcivdddN5yMBZNglnbaUrpm6aeVOaDTJfrUkInk+aICjyKKM0P0On00O+uod1eQkoGKuMa9mReg4AMnitaIDJ9hjGoIAwqsrY4biL58ztxgJ1zs8JYOWmOvYs7EbouOquryJIBGlUH+biHWh5jtHoeSy89C3Ra2Dc7i5nZWYyqdRxfWsHp80t417u/dxvQ30Skd7ur2yNw40fgKgBdhGIX+OIX/wj33XcfZnfOYghgLQKef/oF3HXLYeyc9rG2vIY9CzMY9XuwqEYdR6jXGyIJU0qhqL++TpDrolavYDwebYAPbcckgARAFgAiIJAIk3DXajUh2pSOSLR5jqJao9EAdddJnuPk2fOYmt0BN7Txxw99C2vrfdz7wHfh3NI6+lGEhZ178PIrr+LZF14QlTsBXqrd2wGq1TqajTnUa034fkXAg89hP9bXVzEcsUZeBj9w4Ae23FOrLcCxfRBjL5gKcrGdd3tt9Hodke7Z5ziJBLz5HlShu4GLKM02AD0ZE2Qj5PEYoeOh4vlGNZtncDJbfBQI8oHviwQ7GEfoI4ZTYd+rAhIEFgHr0UjGjePJZ2sZZD6bQEeNQa/bhZvbwiAo+BHQVeXM8VXwVAmWe74nz9HGTKm3vPGcgi/37FcZ0BVQFdx5vQI6/1Zw5nn2WfwkxL/AmGEU4Nkvte9r0SX1r+BzeR3bZX/1HbRfCvwxwd41tm4JFcvJcPCqDDZNFEZNIYDOPbUt43EigN5ud9HrrGBt7TSyVKV6o6L3PdXYGEaAan3a6nkupKmCPgFuIJoearP27NphUiHECXbOzcN3PWEiXTtD4KbIoj68PEK2voK148fgDrvYUaXfRoCxV8FSt4e1bh/v/p73bAP6jaeQ2y1uj8CbaASuAtDjOIfjWaCEfs8992B2cU7KwH7hoefx+c/8B/z1v/YxvO2em/HENx/F4sw0+u0V3HrTIawsL2E4HKHb6aM5PYP5HYtYWl5Dp9PGbbffglZrFa0Wa8RnxtGqABwC6dTUlIA7AWTfvn2Ym5uT3yyJy/Nzs9M4cOCA2L57wxG+9eST2LlnP3bvJ3CfxelzS9i9/xCeP3IMveEYNx2+DcutFp5/8SWcX14WRydKmZSyG41pTE/NY6o5K3ZxSlgERkrn7GN/0IFlk5FwRVVqOwGmGotw3ECkaqq0SYxzK8eg38V6p4XW6goGtKUPh6L6rlVCTM000axPwauGiKj+LaTrYb+L7to6osEQvuWg6nuYaTThiGdzKsAu0rofyO/eeIT1fAw79EUS17EjaBLI+I8ATkDne/A5BFiOL4/1On2ENBXQpEJVeUIJlT4M1EL48DwXUURApEqakulQfvM8gckLWVpY9Ddyv0bC8zy1G+Jh4LFesPHlzqkyp41enAPNnvfxOTRZ8D6aOvib56nd4HN5P9ujSYPnDc9g2rNpeqCtXPzxTHu8js91XUrVyUXvZXwjqHEwPgEC6BbbMI6L6uOgzoFlU48yDGQ0WHa63VnG6spryNOhMALCnLgGuF3XrGNXJH2+H8fTk/OGgXHh2DkCP8PC7JQ4y9Huzj3P894g8OC4KeLRABXEsEZ9RMtnEY4jTJHJSDP00wyJbaM7iHH3W+/bBvQ3Eend7ur2CNz4EdgC0CmAUVKhWlUl9K985U9E5d5YmMb5FPjcFx/Hw3/yh/irP/rDeOd9h/HcE8/BiQcYtNfwzu96AKdPncDa8gqWVtYwO7+AfQcOodsbot/v4eZbbkK73cL6OlXa0cb7qa2SEialSQLRwYMHMT09LeV+CehUGc9NNQXQfb+KcZzikccfx96Dh7Fz9yJeee08jp44gz37D+GVE6cwGKfYuXsfWu0Ojr5yHCfPnAZcej9TzR2iXiOgz6HRmEEYUJJ1Rb3P8rmt9RWxmVKUCisG0HlPtbZTAD0gAAaugC3NAL1uG632GjrtlgB6NByI93mzUcPM3DSmmzPwwgDjPIVNQM8ytFtrWFtaxpCaCctBLfAxW28ioHRKyTGJ4YJMgwvPsjFCjo6VIHaMVzqBgIwP/yb4EJwILurIpVIuzxHg6YDmUS1MB7HMgrjF0RZsic5CvPBHw7EcH0cJRtFA9jwe0CZcpWbCg1gwTFbbAAAgAElEQVS9c6rCaT4xPgSUTDfb8zqVhLlPxZfCAB5/GxW1Cd6iCpwqbvVXoOTM+/lbJWj6L/A6laxFIpZIA+NJYSIVTP90z37yual45NNkYLQAHC91wCwDunr8q5lAtTbdzip6nVNIM2qYjBbBc30Zc8cx80Dp3PSJAE7zAM9RI+LCtRPU/Ayea2FhdgHT0zNixrE9H9VaQ0wyUTxCEg9RcSz4yRh5t4V6nqNuA9loLI6BlUYDre4Iu/ZtO8XdeAK53eL2CFzjCEzGIG+VuEMcysoXkQ4W9kyNYTVdKVc3m+icFucwPl5FWdcMPhNeZIzpMhWdCHo0TbL++le/+hDuvPcB1Oeq6AB44UgLK0tncM+dt2HfrIs4BrrLy2ivLePQvr0CVAZExpib34HZhTmsLK9jeXUZC/OzG97IdHIT+zCdmwpv6W67I8+ebk5hbmFewoWWV1ckvEjU83mGqdk5k4HDA44cOYl9h/bB8oDHHn8FZ9fWcfiWO9HqDsS+HtansLyyhtdOnsGJMyfhhXQGS4XAUspv1KdRqzXguaEQaNpUu9021lrLGAx6sOhtTEAPSJxDeH5TrvUCeruHCCq+TEG/1UKntYb+eIT+aIBhNIJrW5irNzE9N41gZhoOJdyU4Xsu0niMdquF82fPYNDpIrBd1MIAVT9APQzkN0PMYoYAWhAnK8b9Ra6FXjJGmiSwHQcV2mcJ6jQXMAyNS0KAxUZCkKctnOFWNDUQ7eJCRU5Q5/hbTGhinNLohEabPX/TmWwQjZBERqNBpy46s3HZ8HxZra2qbQVFtX2LDJ9Tmr9wvZpOqD1QCbgMoOphznv1vErNek7V9wKgEmXAeaNknhgpuQhxVOc3cagUx0tPErhQy6CAfiEKwbSl6n7tu9rwqeHodleRZT0klNALy4NI4aIdoA+GJQwSAZ2aBAV4DQt0rAz1MMdw0MHiwiIWd+7GmE6Ptov61LSMvx96wrDUfBceGZNBHzXbQtNzkQyHMs/TMzNYWltHrdnYltCvkfZu37Y9Ajd0BBSAy8k6+PcFkL8Y3kmGGR3rGJ8yLV0mewHfoiCTFk/WTFOOtiiSueSeQqczRLNRwdgGWnI0xjzWgfUegBmgOo31ATBFU3UKfPVLX8Ld7/1+2FWgKiFLFxKWShlIrQil2TpUG6svU2I8LvKou9rsHjoDRSp2ohd5ENao7/aBl44t4eXjp7Bj9z7s3L0gOTOXV4ATZ86itd6VMK9h2oPlGNstpStjw/ULJzeGKlGaM6FKtKGKs5dIiEYq9p0QTiGdWySyjNePU1R6tIUnyEMPp1ZWxM7tpBYasYWbbrsFD504gr233IS01YdPKTHPjZpcPa2p+kYumgmCKmMIBCClgiZf2AAvQ7L4viTs1EWX9xxu3/OQSZiCkUhz2p6N2GpAjJ6CRXSChquV91TrElh0z+fT5kzg516d3y71MahN/YZ+LKXGtmp/q/5Rq3O5Te9XRkSB3Sxpai74jUyy3hcSKxgGwzAZk321xTciRhi4F/IY2EbdLlI8uec8NRI/cvj0vwh8xMOhaFdokkFuMr1LCB6ftZ369Y1aatvtbo/AFYxACeTKYG4IhkFqqnB1K+dgYbpIi4Cu6aZKqcNI5C/O5GWkNb1f4sXLUJwDK8MhVkOgYefYFTPpSgCkCwL6UtVJJPQYX/vy7+O+93wYzJ1RYce2UiVcbhh4L0PASh7SVzBqF1/CsDNR05qNSofBCDh2Yg3PvngMU7M7MT23gNzx0Wr3sbK6hv5gZCTQ0BWNQFmaLDeuEplKgQJ+SnC5L949cywB84jJYpIczV4qXsvraYyhk8Op15B0R5iOLKSOjdX5CqrzM8jW2ghyqqmNA55KlnyOOp9tvFfhOV7un0qbChjlPa9TKVMBaXJvW7RxX3ore5UruOlYqSPdVvdf9XxexQ3XC+hX8qgyqMv60nmwTAKky30AZe/9yWdJWqQkhu8acwm93nVtiaRfaBsqgQmbk7DHOBZgp89E4DoYDnqF74D52rcB/UpmdPua7RF4I0ZARPAidelGMHb5QQq6JcQs6+VpK+W/ApolPaReuokqnlw8NaxKgiSb1qAtSlVL4nnrhco9xvrp57B/z34k4xkMBxbqdSaDARrNVXzrkT/EA/e8D5Y3VcSylfs5kQRTYproMaTR4cX58vHCdiocA68rYrwvqB4u0z5FchJVut+TKSAnQ8kmAVbOr+Oxbz8Fr9JAENaRglnSxuhHVFGTiXCR2bR5G0mzHA6lf1M6KoOg2qElZtx2xNYtqtw8xVDCyDKwEtbUiHm3LSS1AKPABQIPGGe4pTqH42fOoLunieOrZzDDGGqxapjkJbqp57aqgMvZ8xTseX052c4kqOt1ZRCaBCdLSn1celMvc7Ufa5vaPwLMmxnQy7kNruQTv1jiV3XUpTnazdq/0AbzAxjbu/wTJz9jIhBvedcR/xECOM056vlPx0oCPk1BlYCZBo0GSTL9bUvoVzKN29dsj8AbMAIEc+HwCxFb6flkcm29RHXwundsjOk4s6E8L2oll/X3pTYpZWvBB+6rvI8qw3wsdvJhbwArnBXv5QQtul8hQ014jopyAeuP4+Q3vop94SHArptULperIy4q6iIrjQJWoQIWl2QG4pZ/l6+VVGiTngWleZD3NOlG4QWGrRkVWengIuv08MhjTyCzGTTuIsuZVY4pUwtdheOiOb3TeBikORLaKJnONY1lzwhlJgjhXjOwUStCbQAzrzm2haoTIE0TRPQRYKwwY5ezHM3Ylqxl7XyMLhKkgQ8vzXEwnEOXXu+7muhNhWh7vmT60lhpVeUrkadUpiFa5VAvBVR6sZeBezPV7iVXrvhPTOTd3eTiMkNTZiZUen8DvowrblLt7Ze6QVPtXur8VhL+VufFEfAy67+sISkzVhvtOkUcvwkX2MggKCljbVtSwDKqg46DYn4pQgb53NXVVfi+J1I7fSjoI7EN6Fe8dLYv3B6BGzwCYpsktFLCZMrKiwHXwDz9jQHClYjWptoiRAfuZkjDWKRCIbQC7LS22vKfOWbAy2TPNpvKE34UA2trwOOPAjcfAHbvBfyG1GYceBFihOjnAZwxsINC9uoqnv3F/xKdb3wd4VkHbn+MoDoE7Ave6ZMjVHYqUiJWlhI1IUiZ2JUBaisbKN8mTTPJ4c73Hg4jOF4gdvDRKIIf1MRhiQaHPKP5wqQGFS9qqjxpS5ZS6DRCkMEitssN8tu13Y3j/M3rpAn+R7slnZ5ol2ZSFysTJzVmV6sWzmZ5LcDASuFN1THuDeCs9CRl7tQdBzH/i/8AOHgH1uuMeTd8T5FCXYZR+J1Co0I/Li4V5Y94XZnfKVssyn9vaIdLTGL5fPl5l1vdk3zVlVpILseP3YivSabyMluBk9f8qEu9pz42ubwJ/nX8qlnbxdwxcoQKuo3EPIYhL2/Un8RciykQshg6SUAO0eqUlXGMbDTWq62/mGsejO0bt0dgewQuMwJlCb1wZhvDEsy+UDbRlFUkoItyVE9S1ewmSH0CuqmnrGlUDagb0DG04oLl/EJvaGgeAr/1r/EffuVXcODO2/G2n/4Z4Na7gOkGUBsjdwN0YCTAKVKL1jq++Z67UXvpFOandosdGt4QuQD65vWm6BCk4UJlFbqGNel9GmakCT40zOhS7V64z0IcMzkLHYk8AXGGCDG5B2OYCeyiLqanV8lngNnhGI/ssziGRW9oqrxNuJWGR5kMdt5F4U7l/lBFajFXuMQ+20gdC3FBkcPEJCrpIUEnjWCFPgLmi1/qI2T++dkqbv/DPwJ23YJhfWrDm1pBWqXyaoVObUYJYRQZha1U1LQE+St3YNhc2rw8Im4F3FsB9lbnr5c+bMWQFLVwLvmYre4v37gZ03Ql7V9QQBn1usnjb/Ry5X9lX1Fh6MSzH/BohSo6wn2725Voj9nZmQ3zma6CbUC/3hW1ff/2CFzXCFwgyOqZXnazUVDeKK9YVr8zzMzOwHpaBHHKkoInJpboArXggTJF0L+jPs5/8tfw5L/6bSQvn0DNreLw274H+z7x08D9NzGxN+Kd+9CxXFTzGJVuCw/dsgc7oxS3/jf/AxI7wCD3kRIEqb6l6nFizxSqLGRCmzX3PM/INMbkch+NYtkziQv3BF69nkUvRD+xSbv6HKq1qZbWIhr0FCc4S5awyLBFEj5UiEEXA0yKUWySxZTjpicZjzLAm3aMTZ+AzrhwBUo6xcWuiRmvE9mtDHHNx9BO0Bv0savSwMzQwpf+3e/g+GANH//8Z4G9+9H1KyVAN5OjIVqT1eYm5a+tbMCTWpHJpappUi+3hC+ldi5rXy51/xstL26lEt/q+Vup7Mv367PKz9yqfbP2TESBrkVNc8wIBZuJbgrgNgykMuOSrqfwF82xtraG1bVl3HL4ZhHvqWJn0RdTN920b+zwW/XouojV9s3bI7A9ApckdgXuqsuXhpZtsO2TNxZcfaGkl7NSDtlEUpmtvN8wPyuLwAtLEl3cB/qr6P7KP8WZB7+MYKWPQS9DFFRw03vfiamf/wRw533MTwlULKC1jMcO3YQdYYADjzwK1KYBZ0oNApu/ptrIVWcsnXbEZi8i5mBgfus/k7LM/KN4clkRkWVaHdOG5wHMSkYnLZOEGxjTvq/6TQ5ekRKNfZDqKBwvahckzdeF/ivqX4l4KYoJtltwWpqFJy7EsLQP7JgBVpaA3ANaCX7jh38E3UqOX/ji51g/FF3PEP1yHHU5JnvSc12muQQS5YGfJOcKWJfy1N6KIaCz1SSQlduaZDgmF8EbDS/XC+hb9W8S0CfH4koYIp0rnUeamQyok6llnHlqytxmJu+8nBebSuFbkyf41O/8Dp5++il85MP/Oe5/x9svfBssKlA4dV4RoPNhfAgD6elppy/EhaJVaTiJzN7ENI3cNKBfPSTLg05umu2Qk1YPTRr1uTC01i5TOpok92I53NiWl5exsMAwGohDwOLiotxDZwF6A5YHn/1VhxH9ALRoAXM/K+ekeaI1ZITP1MxU5TY0bzCvZ/+Z+q/ZbEpf2K5OhHJKmjtZnVd43e7du/HCCy/Itdq3i1Vo1sa76JjzPh0HnQOeO3/+PHbu3HnR+KysrGB+fl76w3/sH+/l+HKM6FxRHkMdd17L6zg33Ph+ekwfwGeqg4n2mePEY0zwUW6Lc8sx1hSU5XzObEfnvrwu+EyuIV0Teg3XAtvifM/MzAjR02xOXDPM5MX29fk615MfHn/zQ+EYcVx4n65nXcccH74Lt/L8lv8mpzw7OyvXqJOSji/7yNSk+g1osgyeZ5gJtzLHTv9gM+IGlP1YcqMYtbpisGqKTcg4EheSP31QwOg08YgNFf5NNK3TfJs4xsxuPncgGQ/gsM4yHcQkcUsGMDd53AaG68Brx4BPPYjjv/FpzDlTON9ro7OwG4c//tOY+tD7gQcOA701PHfb/YiiBG89dhyYnsXyq8dk7TR37y68zI2hN+50pNY3454tfidpiq994Qsyru9617sws3+/gO/6uXN48cUXJTd8yLEjISsyxq0vLcma3btvn4wR06eGdAIrwrvc2RnEvS7GSVHyUtKCGnAMCPAcc5oV2CbTjRYe2ZKZjRhMdTkz0GhynYu+piv7kZFBsjLYOe3zkDScPjkuzgvpsZcid8SCD/SZccfC//1DP4yhn+OnPv9poOGiG05aTq/s2Tfkqss5NN6QB/wpb2SLtUMaQLpKGkXaQxpHGkE6IxiQ2YgGI3z1q3+C559/Fg+89a14z/vfK2uH6396xw70W6t48HOfE2921rL92Md+FBax0XFx7uxZLO7eIxq4NLlCL/cy+HJ6SAyVQJFYKbHkORK8Q4cOyYfLjQSa9/Oj554vRmAiYSdBJMAQhHTTZPpaZYnElh+1grCCLAeJA8O9EvmzZ88KwOzZs0fyPEvRBhI/FiLo9bBjxw75XQYUXqPXsq8EXPaHqSgJINzKwK6pFHkNJ4gbCQjb4CSVvUz5m8+94447pF29lnsCJu/RZzGl5WbqMe2bMkx8P97L8Wf+a4ITx1KZEPaFf3OxTAImx5p9UsZJ9+xPGczKf/MZCmDsI0GU7fA57BMZLAVYDZ3gGB0/flxScmofyszGJKNm7EomXaXOF9eJbrre+Dy+t4K+Mps6RpwnXZdkeHbt2rXRhjKMyowow6JgXX5n3sR34rvznciIlRkoXT/KnPJerlfNyc3+sB/sjzK5fEf2m8/V2GFKkf3CmY3RwAEFaHV666XAODKgJHFNBPQcYydHBFswnOxujciuIr7q5am6LgTO8aCNQER/hnIlEjolkm+rC7TXkDzyME49+yiaw7N4/FN/hHtjYC724dRm8PI4xbd37cGf+bt/G3t/+D+T/jxxx9sxNbsHh7/1DJ4+cxqnTr2ExcUZ3HvP/XA8SsFG9b58fkVU6HNzO5BlMc6dXcKrx4+JGnz3nkXs23sA1XoF3/j6N+V6qua/621vFeefaDxEGFTx6GPfxKmTZ/D+7yOBs/HMs0/JvtGsyb5SC+E2qlIne9gfSM71mOlMPQ8zU9OGEVxaxtz8LBbm5oUGSV3sokwr7c+uUwXyawNUSeAjmVYMoJOqMmrOS4FKxLHIMECEzE0RsmZ7NwY6Fn7rz38EYy/HT3z+U8BCDf1K4e30Hce+K7e/f8e79qZ54OWjBEibVcB68sknBR9Zenj//v1SGpdOloP2EF/+8peltsHC7Bze9773GRrH78kCVk6fxjcefljWL+vQv+td311ouTycO7+Cxd2LRttEhdZWKveyFF4GrTIAl2Mh+bGQSN56662Sb5mbgp8CGF+QwKIFBHgPCShfVqVOAiqJoBJEtqMElMT13e9+N44ePSpgRoJPYl9mDBQ8NeG+St4EDrajYM3rSPjJDHAjELIttltmChRUFAAmVT2bqW7KUqJIDYUUTEAkSPIZfM8ymPP4iRMnZCxYjEI3ZZzYd47dqVOnsHfv3g0GhX9ocQtey+tI0Hgt54fgxHHn33wmNz53EjT5u8yw8be28dxzzwmx5GLkNXynSaCUHNHj8Yb2gvfz2RxvXUs6j9pPvocygDqObJ9t8zeBUhIqcJEXTCPHSdePriWtNqVMFeeRG9eQAirvYVtsU0G6rI3Q+S0zcRwvrWbFd5FqSZ4plajvouPP9cV1r8wj29EKYqrl0TFmXXBK6EJWxenJ1I32WVaxAGRmozLZ3Uzta6NRcsD/pMwjc0gLptAzmy1RQi5AW9TWVDf0gOdfAp54Cuefeg4rR19B78wy4m6EGX8e4/E63Kl11PIB6ssAVwXZ8bUd+zH3kz+Fub/xo8DeBrDewsP778fczCHc9s2n8dUXXsKjT34F+/bP4x3v+G7MzXGOuX76OHv2vDiZ3XfvfYjGkaR9pUqR9m3m2jbZ2IBnnnkOBw/ux/PPv4jvefe7RHvN3OmsfPbpT38K3/72U/j5n//bmJ2dx9e//pDYwqenm+j1BoiyMRb27Ubu2Oh1ujh37hwGvR5qtQrmZmZlzl579VVZr4cOHESjQUbA5OwWNWhGRtKUuLyWTWyftgFFA+gMg7cF0JsRs7rl6LgRcpuAnqHSHgHrFv7tD34EqZvhr1BCn2+gXb1YE3ktfbm+e7aB/drH7/Jrh3SMQhfpzWOPPSaaRmqjKIyOh2M0/Lpkffv617+Oas2UpH3gHW9F0o+NPd13cPzIyzh65GWhOaSV+w/shceywpaDc+eXsWNxp6RhEMvRVoBOIqRqY3aOG6UPlTQIgAQgAjEJpUqGJKD8oNgJElYSYL4Mgerw4cMboEJie+zYsQ1VZRlE+SxVpZYlKLbHPqkEzutOnz4tTASlU24ktOy7Sno8rgH7BH72hXs+W5kGk4eXpesuqO9VCiQh5zlVyUraR9+XAWYb/M37SCw4BgRtEnWV0nXBEFDU7qRtlxfT5PuXwUaBSBkFPk/7zDZUip9U45ORIPPAeVKVcPmZCuAqOXKc9BiBmIDG8S/HvKpqk2tBGSo1QZTfS/9WWxz7oXPD9lTa1fecVPWzn1qyke/K9cPnaLsqFWthD76rjqGuGWUO9NoyWJe1FBwfEn+2pWOg1al0TZXrc588eVKYQV6rGhIFeK4X9kXHXk0x2m/OJcEv8Fmdy4D6hRjxBLHI4HQKYyS4KxHhLM5RFP8uQtgiwKOjGYGbtucMWF5jcnWsPfkMVl55FUe+8RhqKVDPcvhxCieOYWcZPCnrWMOZcwmmGlWE1fO45dAOZC+fRmZX8JrnoPqB78Ou//UfAQu0lQ+BlRU8fOh+OM4c3nH0BE7nwPFXnsb0dIg7br1V3kN93bvtLizXQbNWlXdbOreEl46+LMlYbrvzDsxNT8nxp779FHbt3YPjx17B29/5drl/db0tksgXv/JlfOuRR/Hxn/pJzM/M4qlnn0Ho+dJua2UVOStOVXzU6nVhFltra4iiIRpVU3NaSnUmidCmHfMLwghljAEqvNfJWCQpK7pf20bH+axwXrALlUhiUeVuM0hA5m4QZCKhV9MEAQF9NcNn/txHkDkpPvr53wVmZ9CqGXPMf5RtW+V+fcO+hcpdtdf83h999FHBnQceeEBwg3ULAgabdBL8wR/8nghp1Gr+0Ed+UCTzZJTCDRy8+tIxnD1zRooYUdvL9VyZbso1S2eWpcaBU8SxXRGgkyCSaJWJmUpbkwAkXGpReF6lKwUKBTOCCgmzgoLawIXTLWzzk4BRlqJ5PwemDJbKMKitl/cT8ClxKeioappElu09/PDDUsGJQKGMi+4nExJMqmrLErpkjSpq75adJPh8EnqOmzIaVFET7LmpxK41i3mM1xIU2N5kFiYFhfIK5DECC0GO76QqecnrW2Qg0nY4Rhx3bgRqgg6vUTu79l3fh8DGvrBtzhGvV4ZOmTvtC6V9HuM9ZGTIBHC+dU7Zto6Zmjl4TueefeC9WhmKfdVncO3pGuI1HEP2S7UzbIdrgmr9siSuYznJVGlWLj5Ln8s9x1wZF+7VBq5rUc1Hai7i2CtDwjHit6COTeWqTZuNGcdnqjFlbLyUqB0LmZMjdggA9F1luFoClwZ1xkXHCdAfG+Am8q/3gZVzwPPfwviVozjx9AtYP3YCbmuESmLUvnaaw8stxGmCbh6j4yaIZ+uoH9iFHTcfQHXvIcy/888Cd74F6J4C/tk/RefTX8GftFu4+7//GRz8b/8OerVdGCDHVHcFwXCAI/e+A63UwztePY2Vmo10pQ03HmFuemajmIflexi0O7A9U30M/N1aF0CmBuKue+6W4hPUKjz8tYekpvZ0o4lDNx9Gc2YWg24H1SDEueUl9Nod3HzH7Rj3Bzi/sixg3WN98U4XO/bswnJrHfVGQ8Y9KsxvVGVyvYm2pVY3aTKlVripsiU+c0w0YyXIckrQGiR49bSdgM6c3FahcqcNnV7uIfkxK0PXTwqVe4KgNQTWcnz2Bz4My07wF37vQWDHHnSqxm/jO74Z1c53/LF/uh5YxJte4qVIO1RAIJ3mmqTmlfStUnHB2gfDfip+JE8//TTuv/9e3H777fADG/EokQp+a0trWF9bEY20AfQF+IWvT2t1Tb4Z9T3dEtC1n+KJx0o9RdF5EuWyGprSYVlFzBchJ0G1JjdKYySSZSAkgeSHyHYoJZfBl8SSH6I6arENlcwoYSkQqPagDMRaA7jMIOgxBWZVrfKdSPglbV4pxIB/0+mOhFftqXx3SvUEZ74rwVEzASkDoOphgos68OkYKsAoMOvv8nGOharj1eeAYzvpbck2J48pcGn7ZSAsvxv7Tm6QWxnsypJ9+ZwyUJPtaqgQr33ttddkvjjOCoQEeY6fmmE4f+wHj6uj2JkzZ6QfPKZMj2p3tI4zx0cZED6D1+k6YpucS44/91wP9OEgw1dmNjgf7AfnhH261NhouzonXJc0x/A+9ofn1elTtUdl0wr7wbU5yYzo2ClzRKauu7SMSqV6IX2q5DSn7j0xKvR0ZDyoez3g2KvAkaPovfwKzh85ijNHj2H9/Dns3TWLpNfBuNOHG+WoWwEqLCnp+IgtCwdvvhlVOqDdfQfwlluBm/YA81OAT1Sjqjc0lUx++X/Bn/zzf4GdU4u4/S99FPg7fxPRgVvQRSBS8yy9vFZP4cjd92Bo+7j3yKs4FTawi4by4RBOUAHotOPQHpwhG1O9zlMRKlR1bxKnnkZDLC2t4OzZ0zh8+BZR0Tdn5xEP+1I2s16vAgzNiSMMBnSm9eU5w25b2p3dsQOjQd+UH+VwFYKEyzSraY5+QW/Eo5jychE0LEJDkkppSkccDLbIDnIZBKIrnEwbbfOWLU5x/JtMVWxn6FZSUa/7WYxpYcJy/PsP/XnYVoqPPvggML8Lbcn2xn5oUv7v5N449V0q7HD7+ObhmBccKcs5Hjaft8Ggj5075yWQYjikJzsde2k6o9mOeRRMkMZolCIMHSRjmjItJHEK13OE3x8PRzh67Ij4h9HkBNvDsN8Tdqxapy1egiu3Vrlv5k1N9TYb1k2BXeNBy57dlHxIAEmICejcqHJ/5ZVX5AMjkSSxI4NAokkQI4CV7bjqJa2eyQryYnMsct/yGvWSVqmJeyWkPK+OaJpeUSVzEm32gxsJOZ9zKRu5esOTMKsEymcQGHmu3Dd1oKMahYCnIEwQe8tb3iISL8GVnJueU7u0SssKxOy7Sp/qJU+OjUCnaneVCnkvj1NiVODivRxvAjk5QL6vgiTfn/3WMSAoq9e5AhsBkcCuY04pXH0klIlh+wRbdQ5ULYNKsnQuU6BVybjMRPC5k2Ooa4z9V/CeZDzKY8d3YRvsB5kvzhGBnvcok6XvRMZJHVbYL7avjCXbZP/VK57PLzM25X6p5K5MIa/luyqzwmdz/rkOuM71O8ipQmdkAb9oqsuHsVGZH30FeOYFZMdfw2vPPINobRVJrw1XQJ5OdXQy9RHMTOGZU2fgzc6isXsRc14R7kMAACAASURBVAf2YvbmWzB/+y3A7bcBe3YB1AKwigr/iaGNXt0aL0fGIQKe+hZ+72/8GObHI9z83u/H3Cd+Drj5VqDeQNY2GV5bwQgzay/h4ZvvQ80D7n3xVcRTC7DtAFEcIfAqSPNY4snp0R2JnwLTnxqATyXMKt2oT83EL+L5DRtJNoZr06iQSDQ9r18R00od/f5QypYGQQVTU5TEXVGrs6wpx5trT4BanOsNPdj4djOTKEa1VTo/Auj0ORyP4XJcrtGGTpU6y7dKYhnxcrcROYbAB1SqOBk69RxjK0aABDvIdK2m+M0f+AuSP//HP/cZqsrQow39EnH8b/jxizL7q3fl9n6rhEYX1kwB6JeYv3qtKsWAJNFRPBKnUDp10gm0UvHEiVK3/iBCrRpgfW1daJFHk5JsRovS63ZFWLDpYJNTEB6YUrnUxvKTlrVYFvMuwYkSeEhsSbjUyacsBZcJnQIxP6pJtTEfpQRT1b+XA9AyqKr9m4RawWDSBl1W5fJVeI9K/apKZZuq/tUYTX0O2+V15TAjHRIFciUgHHBexzZ4j9pL1ZarjIQSe7ZDwsL+cFLK76aMCtshEBCIuan5Qc0NbFOjBXTa2C/1lFcvanW00zHgtZItq5TcoKzh4Dn1HeA9Ggamz9fIBGXuymFtYqdM04u0BXw+bURcK2VQ13dmP8phZmVNjAL3pFZCne9Uo0AGRFSppXC78pirI5u+D5kmrjkdP2WUdH55r0ZTlNcRnyPe0UWcsmqaeB9rXFerhf1TQpFzdNbbaNIJz3akljHXy6lTJzDD0K0MaLoe5oOQGVUkpOyl/+dz6B15Ga8++RzOHzkGrLZRiRLUY8BPUtR9H932KuIsgd8IkYcOnJqPfYcPoXrXncDd3wXQefLAHqDqA1I9jKqXinjCDhAgloptRgbkMwmZVAu7Rda5pz/5a3jkV/8J3nrnrXjgV/8ZMLtgYsyJtwy/coFWmGEmPoEnb74bVreHe48+D0j4XkXc9mgiYCKMlN7ctos4jeGJtH5BqSuJMjYy3DClJSNkHFF/j9MRXMdFnI3h2z6GyQC+y7KRxgNd72v3umjWm3J8NB4h8AN5rqa6NQxCInnUbdb2zjI41CLQIyGJNxw5TXvM735RjdpLUMDND0tmL9VaFwOcuRJZxKy8kjWuhQxjJPAI6NEQ1mqG//NDH5ba1j/2u58Bds4A4uW+eaa9rY9fVZcvvljUCmUJXajORSBycYLR4vyG3bjo8+uSzV1KjX8pB7JrZSAYjlhEKLCu70aIiFBbM79F32zRehWl+Fj61WYOdUq0NAtqeaNiLHh7Ll+J5mcELHNdLjGlfA+Tu1FSAcv1l1CywBLgFU2c5CQi90fni1zWY5xkqBQRPd1eF40aI6VMAokk5ZdLtteEjl/IDjU55ybCIrsRgF4mjCSKBCcCBKVtEnu135JIkkiTyKv3tUrnCu5l9bVKvQRItsd/6pSlkiSvIYixDyotl4Gf7bEPZWlfnZfoEUuVOttUVS/bU6essnd/2VlMzyvAyFwWYWt8D4JgWUPA85NqbZ5XmzP7rmpkvU5j2tUbV5kQPkfBj3+r93gZEMv8Gfuqfg98npo/aApRT3ddGpebH+1fOdxPmTi1R3MMVfOhznllRonAWAb0ssQtBLswd5T/5rsoSGtOA57n2KsPBY+r5M735ZxyXPQ+Xk+Gh4DOd7755ptlLan3KRksaipeffVVWQtkOPku3KuXPNtSyZrrjaYWjgnpGlViJtCbmnIpVm0AyPHgBC7SZIQkiWEPurBsD3dWGmCQ5vt27MM7F3Zh+swSZuNULOYp1flcP/znu4g8F439e9DYtxd733I7wnvvBG46CMzNAAEzkZEwBTCp1jQW3dSpFqIhddFNJiolsZoeVpLRkDbRzf6lFzBaO4dwzwJwaL9UBhtIBisPIU32FtBDjNneKr590/cC4w7uf+LfYHUhhDOqwE0ulOBU+qaElPPKjFjKVFLvKCYZkKlLYWcmkQZpZ5anGCdDnoFVlJRMosKJVCwRFhw7QOAF4lYwGA1h2TZyEudirega1PWkTo9KW8h8KnNLZoLhcTxW1ogJE1LQHPZN2+QzNqpaFaGW9E+o2j6qVLKQ1lRtONVQJPdhPEJatXF25Rx8F7htehF44Rw++Zd/ArUM+Nhv/UvEtLjs24X2egdB6EsC33EcYXpqBq11SnaBjAs9Dh1qPGzOS4Z4nCBOxvCCy5c/vRzcS5LhfGzAInfEPcN4/tvILSpwU9gWTZFMLWxqomcpWScPvhPAdsl4jeTaC6imJf/MMc07wegEzw2K8FTm3zdmDslfX2QKtKTY+wUVN38ndGK8lEmAiXqSmvhbjHOa9jqoVyi85Oj1LUROFe78LJaWz2Jf6GG8vIbp2T0YDcc4l6SYWWgiSFfgpMONTIapFRXfS4gsZY79KYySGEF9DMsfwPbGyC0f/W4VTt6Al+dSMS0Zx7LOfdeTdUmTTmOqiTgaI4rH4kvieC5Gg6GoxgPPR5pwrD3RFkkuA467aLFS8N2p4croO3PRpkyR2Yt5L0owHJBZvQIv9ytRuZdDdzRxiRJvdSDiw0koSQj1HDvDiSUhNhyIUXmXbaf6LmUCq8eUaKvTW9lxTq9XQqLSJveTgEOwIwiUPekV+BWwtc+qeqbKmX8ThDVemUBDcOG9qhbXcCxVfbM/Kl3qe/AcQUdD51QCLs+jqol5jGDKedExY9/onU0vbQV0TXJS1gSUJXRte6v5US2Hxlrz+klwVVW/OrVxTDgGag5QBoxzouGIal+fVFPzPmU2ygyWmhsoLXPcNYSNx5UB4juxD5u9p4bs8fryWE4mJeJ5ldD1Op07Xsu+bUQpsHhHwweiFLOzczh59DW0l9aw68A+VJtTGLKSmZVhEI9QIfEcxbinMgOmRvq5t70Lzpkl7MhTNG0LXlhHODuDqf17jeR93920TQG1KlAJinh012RAc5nuMSN9hS928GvcSCsYl97tYRz34dO2HlKWZOIaA/3Ggk4pM0JjvYenbv4gkLRx71O/jtYOC96oBi8tkrMUhFeSrRT3kZAnGTVZTMfqSGEJmgwIppzDdHTBy5zOaSkSAQjJq24bzZLn+CJEkRBbCYGhApd5LJJctBb9kYm+4dpQoUJpieapULW7ro3yGlE1vTIF5XO6tnlMHR432irC1ILcQmXIKIQU7SBFYrM6WyqaAq/qY5xTE5Fjh10BXlzB//VjP4Xm2MJH/91vAYtNYHFGPPT1u+Iz+X1QU7fhrV8AINfihW/QMCJG0lSJ88r35D49x4Q9ZrmLLC2SB9s0z6WSgtf1jE8H30eEnJQ2XYJ6IFqo3LUkdI9pcGXeKOBwL0VvMlSCqgBaSuaNmdHItKZ5USmXDmWxoLp6EDAREQvm6G/PNQzpZh4GyH0M2xZqMxWM/RXEWIPvjoQpydFApTqPM60eKrmFXcxJstYFrArQjzCY34HleITANX3lE2zWrXcTqeBrg3bpGnx7HuvtJWT5WaTWeSTpKqzMh5PtwVRlAUgHwvRoFI+amNUBnHOqTCX/5nrkWiINIePh2BWjXzJ2G3GAZakf+frI5HJ+RRNEJssUETJ7U3Bp0I8RBk14PosQXUXq10s5xbFjGg6kYE5piPZCSjxK5JXr5SJVWzmPqUpWPa25aAhutM8SEChJ6eConZzAwOtffvllkaTKBFrBncf4YUyqg/UYzytwah/ZX1XJThJz1TxoGBwJvzIJBHR+gMqYUFLne6qNnu+k9nR1qFLJWVX0yjiodKjjobZzHSuO3VNPPSVjRFAnY6FhhJROqXnQZD2aYEalaNVisC8qbZTNIuzn5PyUCSPv4bxQwlevcC5QvhPvK4d48b6yY6B696vmQ/ta9g3gPRxT1X6U504dzdRer8xXOT6d95OhImPE6zknbIPXsu+TjooKzGxDx5JrTtX9asJQ84B+jGRQOP4xEvj0ZqEWJqxK+dEkzjHsDXHL3Xfh9NmTgJ2hMt/AyqmTSM6ex1/87ndj6eR5vLNaw3/1Cz+LuXsOoLl7Hvbeg2JPNVI31eaUwP1CfGGaVJMtJhFq421I3Hz65ctrXAbsNTWsZUqFGpmJSkVjzfZgo2L0hEgQwV0b4PnbPog8XcddT/4ahjtpvpIirBdJVkbBbxgBpreMYzLsHoLAQ5Yw8RGdYx3UawFRGlZaxIWToImmgRZmY8ahjVA8hvgMRk0wP7tVMDZiBmGlumIECrNSWUtF+yJFlw2NTSnFK8FDQ0HFsY6tFTHqAvK8l8+OYyRFxIbQOknvmmOcZshdD3aSwYuoZ2dWmRxxHovkxrS08XgAr1YHGB7XT4HjHXz2r/5NhMMUH/zspwAm19zRwLDf37D/8xsJmQBqNNpwMC1r69RUaGhGCjJQYsO/yr18b6AWiY5ZtMNyvVXFMELQZUhfGLI4zNhEWiCHQxU3pejMAQvcsHKIMBSUOwXIy8CeoxJUMIoiCR+0bNfEbkjuBI6vDVfKh7JUGPUOBXNBCGPxHFazsxTITLIk43x4YR/6FQyCLo5nL2EtOQ3XzkxXkwCz7gz2uPNorqfwVhhh0AWGCdKwAuc978Vjp9o4MZjGyOYkUDMwhmMP4eQJ7MyFn4WopBU44zb27oxw8y6O0QozjQHpLsCtAOMzgBtdSCss2iZH1kw+HsPSFMfqhl4wZnIN1fGseOh68BjlwnFIEwmFpNQvn1VSnt/CV4NaDc53HiBLG/DdKTiuSba0pQ2dBPFyYWtKoCczbWn4mJITSm0k+ioxqppUgays0lTg0XvVXk/iT/BSm6+qWNU5S9tSNTqv5QdIYl3OPKYft9q3y3Zb/q0hUPp8fkDlcDQFV1XFKwHR+GZK5bfddpuAK7eyt/9m0qOq9TStqMZS6/OVSdHfZYLFY2VQUy5fQ/Z07Pj+qi1QLULZD+Jy88NnUPtx5MgR0UiouUDnic9inxQ4y+llCZo8T6ZH/R+4NtQhT7UV2l9lstgex40Z53iM80IQ5TM0qY2uJc4jr+H6UilLVL1l4l0UL+C7kLmgBoPrqOycxzlW5pQ+ABoJwDY1Rl3nQNT20QBOxcfizgV0ljoCgLR5UU5h1TSJSan5wHiA3nCMKhJMW1XsLmzZT7fPMKUYEs8TVaspcWpjkEQYR/R5sFCrNmGB55nWlASFBNSAOK++nGXtMlBeQDekNrcf0g/AKOYJ62IbhkNsgsOqbrRPsqLaahfP3fkhIFvHXd/+dUSLlLTozCZVwjc2zSvPvVdo3jbmIss3UuY6OVW6RWZ61b2WisjwPUfDCJ7vin3dIK6RYswL5OgPB6jNmARJvSKRUJ2MEc1grRYaU1PIiwgd/e7Lph+VvBUkJ31NJIEHpcZCVa80RhhiAh9NfuMEDQI69eq+hVE6RsD1Riks6sOuVZCst+HymuUEv/ujPwG0h/ihL30WmLOQTjOkLhfvZ448q8CxYhxNNcxmZ8qqUjNmZobneZxStHGcunYbNEF8PCKAu3BcJkBpIs89xKlANGyGUWZ8UxN2yjwCBGXyK/RFpDRtzCuS1aSUs9iokTmeojYX4Y2+KNSs8J2Ms6LhjUrFRQpBScd5I6viZouZZWnDFC+1n8YfLf0BToxeQyNsypod9oeYHvp4/8xbED1+Gq1Hj2Em9pANOlit1HHTf/GT+M1vn8HDywtoe7sFDJmDMc+7sLMIfmahmnjI2xEWgxTvf9ss/uIH7sS8v4ruyVOoxQuS02Dsd5B7EWy+V5aIZzpNJzSNDBitMRqjWqvIeZpOXPqVWDky2jeYDG6mBrfiwg/o3GnyuZOnN3b0C35P5vUvVrfnWRVu9SaM2hRa6D3vXRmgq0rqUollSJQVlDg5KhFKuEgRD63e3yTc/Ftt6wpOBBsChYIFryGw8jiv5WIiCKjtVNW4kyDH4yTwJNrq9U5ir85x5ZAn3quqX22nLO1T0ta4aHopE8zKJgMFRJXUVX0s3rOFakzVtZOgrElYFGRVVcO+6zgrqKhEqEDGvtLmy/Astemzn5R6Nc5c+6le5+WQQY652uvV4ety86PgqM5xfD7ngfZo9k3tinwXtqdhayoBq58A+1B2RFR7NceNYKqMGPunqnC2xTb5nHJym7LjnwIxtRXqJ8C+MBKD96iPhuacV63I5JyIXbwwiZTXg65h9U5X/wF+oPzv5KkTuOumW5HG9HO2UQ2bWI+GGGQjhAyhqlMS7Ru6S2GHudOpLyeBDniIMi1joimRuHDF4UbrrJn65hcVbCGmMSyKKnc6aV+ziE5mMBVVOOUjUw2NasBCCtMyUE6G3B7CanXx5Fs+iCxv461P/jqGOzJ4QxuOSAYlilt2NKMHP6VsvhylXLbNdLZxjLi7Do9hYx4lbhI62hDpyMbXd0SCi1NTpY2gRuyiPZeATlDjXNEuyXAxtXlrDoWy74yC9GaAblSfBni4TYI914pqIVWrpSpTm6l8xbEuRb1PwANG5N/SMVhrnsyWx3jh8Qhr589hNmgAoyo+/5d+HKPlPj76xU8Bu32kPu+l0ECCTs98UxaVAM8SsARyAjz3vM7wqUYJbQlzc+2Abns1JBGZhBq8YAFwyQwxCxlt85QCE7Gl55Rapbws1eMFOylGW4KMTr5J2lN4n8l4DgcmesilFOqTcSyzoMW9mTEdiNZTNCXlBV1eWJOoHmGMNTyx9BA+c+638drgVUz7C/CsAKNkgN1RBR+t34PxN86h/1wHd87tR2/pOJ5cbWPxr30Cv/roeXy9fRBrwQHkDhllqv97cOwUVctFM/fhrPUxl67jA/fX8TMffTvms1NovfgcZrz9LHWIzEswyiMEDBXNEnTaXQH0WrWOUTSU37NzMyb0LI5QCakByTAcjJBVEriLOYJpB17oIU+ZbCoRL3YCOv++eLsY0LOM+Qt2Y3WFGlJm0gy3BvSyc9hmqV95ngCmKmRVTxJIxEaWphvFRfhxkCiSIJZzj7NdApw6KxG4RKVZSmHKF2O4HEGgXAyEx1UyLnu986Pjb/aN7fGZ+i4EeoIE+zzpKa+cIe/hNeo0pddxz/6SEdhQ4xXqZc1cx/vK48Y2VX2sKmMuXlXFq91XQ8U0c506vamqWJPX6NgpodK+KeOlqmGOn4bXldPzsj+TGdp4bLP5UWmbbXIsNKWpXs8+6VhPPqNcyEQXph7T0DIe13Fjn9hnArsmLNI51Bzt7AfnRlP3lhMbqaPj5HN1ffA+jpHOD5+tyWWUSeE64RrV5DUEBo63aiGUISFw9AZdJFaC0Athpxmi9gCVhsn/T7q11OvDadaEPPUxloxvIVKsnDuJ/SysE43FQ5zpQglM5OqFC89tSZcqMdwhc/LbBTEvfN3K9M4Ibde2XZRXhN5vjCMvKpFRMheQo+qYdu0hrPU2Hrv7g8jzFt7++K8jnk/gRnZRwK0kKUrlseL3OBW7vKhpEwI6pVhWmcmQ9k0iHjq2gXZyFo7JGcpDkKQKGfCDioCKbeewXHIyEZJ0JBKj+JA4FZw9e0pU4jt37RKitra2goj1JljPgAKG76NKLU8h5RM4KbUzlI7vyD2viwkqYvu14LuuqNxFZ0Lm3LIw4Nrr9+U6tufVauhkdOyzUBukcElzmiE834ObZMiZL8G20G23sba8hAP1WSBr4sGf+FsYLLfwI7/9m8C+Ktr2QBhYrnWOB80MMTNKhiTYBVFnP0sRJbzOJQNEia483lfhLS+Z/dwQUWzDzpvwKouANYs09mHZdcnIx82wOlpkwPTHkVgJbjrvemWxZoq7ovFIJH36erBkrmES+H+alMzCpXc263uTwfWketiVbhEyAnr3j/G5td/Gq71jmE52IIsdDP0ebrKn8J61BYTPRLDPN3HH3EGsHX0SX3vlJGb+8s/it46M8UhvF1a8XRIJMkqpOme6aIKqhykrxExsw2+fwPffFeC/+/HvxXTvRRz/xkM4EBzAqJPAmW5iqdPaSA1NQUf9cDQklppG0h7FT9Jt0iS7kWP+7ilU5wP4tVC+D2plXMnhTineCLIbdoaN8TbjnuV1RPECxlEVll1BGFS2BvQy8ddhLnuNq8G/nPqSBF4JMAmmAldZBcq2yu2opMnjlL6UyPOjVZV5OdWrEvJyJSzey4EiMPK+smMbz5FQs7+aw1zBXuOweZ8CXXlJKZPCPrJ9SnwKEho3X04iQwDmM1R9y7bYhjqz8LeqmVSC1mvYrtp+y05vsvCL5Dc0MRB4FMC1r+X87nqszHSoVkQlZ5U4tpofjjHHaDKeXse+nLuc9mvOE/uua0DXkCYQmswuqPNUXg+8hx8Hx5rrRk06yuSQ+BG4CewcZ86D2B6pIi0cMDnXGl6o78w+q39FmXFQZoD3qqZA7ascJ7ZPRoDzzPlleyRWMTK0++tYYJgXKyetMx1vALvmIbGAdpLJB0rfVjqYtftrWKw1tdYKC2hfHPKibuhKKymtibd6ke21VOacJJWy/LWVFik1KLrTtCgAY2zORo9KLQLVBsZNDq0Wvn7fB+DEa3jnN34NmGc6NM/k2CgZNmlTFdUwbYGF6ph7ZpCLBkPx3qbadarSgD+ykI/o4EeVbxV+lUkzAgyjFMNojJOnz6I5XcPCjhk0miGicQ/r7WXEcQ+uZGdMcObseYyjCHPz85iZnhabLZPKMGSN7zI9M4OF+XkE9KthnotOB4N+HxE1BnRQ8n1xsuNvZpsjg9FkHYRGA3PMVTAeS3trrRa6nQ6SNEWFgF6tYZUV4JwAjYiOTBbCXXPYsWsHvChDf20NZ06dxGgciWlg0QlxcFzBJ//eL2LcG+Bv/dL/iM4tczjvxhLmSYbYKWyuq8vLF1WlVJrGtagaBYmDp8QupeM2MTBPGpwnfnN+Uos14W249jRcbyfGcQO9gQfHaaBWb6I/jKXoDlXvaUbAYb15+mpWJSxRwwWNvoDGJsJ3YVMXIWEkmQq5ngjk1GLxt2t7hlmjOYTMDzUSnotapQo/dF5nK9/sVRimESXLePjs7+N3l/4F1uKzOGjfLn4sx9OTmBoBP+LfB+/5DNHqAhbdadhnX8ZLrT7c7/84/v3LHSyHi1i3G+glFtZGfbTilvjGeG6Ihl1FLbJgLR/F993l4pc+8efQaD+D5770Bzjg7UV7qYeD99yNV46/IjRDw4cVQ5TW0FxJuqUVI0kbxZF8voJ8h4P6Yh0e0//GEdJ0DKeInMnpPMrBLgO5hpGIVq8C292N/pA+URRQq1sDukp/CpQKyqpmVnVs2YtYY5M1pEyBli/NF+PL8CXVi1NjoFXNWrZ3q6RbBlr14CYAlJ3yykS5DDLKLJQdqdRjVYG+XOBDHdeEphaeiWqj1Qx5JO4cGwUK7V/Zl0DVwuW+K3iV47D5nLKmgGPEeHRVg2+oeAtA5/XKSJUZoc2YED1Wvm6ze5RBmZwfvq+qtDnXaiLRiAUNA9Jx0OdNaij0fTV2X8e47JimfyvgK+EiYJfHlX1kv5RhKkvk6ryoIY7aD3V603fgXsdQx15/K4fNtthfHRvNoaDOcuToKcWRkAlpoxmRGOe4WF9dx/TCNBIbWOkOUWvQm5XJHxIEFp2DcprQYA94EyXNYuRUXV2EJktxtCK7pMo+eokCuspK5fm/or/ZELE6po08BxNLa6ILI5sSEBnfS0/0EbCyikfufz/C0Sru/eo/B2YSI1mL2rXQFJQ1Bvw7DMihS/pXMBZ/eQnPv/C8gNJte2+C17OBVoRolCEIp4GZRcCvAr0R2utdPPzIN3Ho8AHcft9dAMPqhmsYnz6GTndFvs1uhzTApA3md0ZpaJqZ8Xo9vHL0qFxDU1TIRFiM9+31MD5/XhxHlZnmWlJTG4kw55+Mm8vqjOxzt4tseVkIMtcECTJplF+tYrnbQd2ripMbncjqe3fCPbgXiHLg1CmcefUVuIGPOM8QRhnm+jk+879/UoDxoz/3cRxdtNGqA3fd8RbUGlUZ7vVOC88+/ZyslX53gNn5GezdvQ87FhcQVuomjCthzH8MRwj85dTSl1kJkp8kR5QyHHAWlj2P/qCKVpuRj1NoNOdx8vQZyafgBDSHxKIt8X0PM80pNGrhJVLyaBhbhpgZ+YoU0mS+GKlgzDwewrCCQd/U3KBNvVIJ0GxOo173jc/YVpv4kvTwx8c/jd858b8hrw7xnj3fB9sO8Y3VxzF47Qx+JHwr8HyG/soiZvMaDlk9rLGGwe0fwm987SXsu++d6NshOqmFtfEIq2kbsWshCJuoejX0Tq+gd/xJvPNQhF/6xJ9FbfXbePbLX8DtjUPorQxx8Pbb8MRzz6BeqWL/oYMYdHvo0syQZlhaXZEaBDt375Kqf0xlvLiwAwFzV6QZGoszGNZjNHZNwWM2xXiEjAwTAZ3OguORcczc2IrvrAD1HDVk9gJOnGqjtc4KhfWtAX2rMeX5Scc4JYzlc2qjUhulZgVTKfRSz9mKoRA72hb12jU0jh8h+8Z/+gGrRHcl7/lGXaPe8Wp71pA3EhztJ/ssat6iZnc5VPB63q9cqESleW1bwXeDoyxS5LIvWrWN2gTt06RGZDNtx+QYbvV8Pktt22X7Jv9Ws4gyl2z7atcX77nc+Gt/NUpBTUxiTmI8sDiSUbilV7gJJzEJLC4AXPmQtqda8ou03pdZYJuRbLZxXV7uJR6CkC1RbMUxkzaDfEaGPOrAdWNgtYMj978fe60xqj/1AeCWRaAbSXpWMB6aKlp68VJ1T1WhpGBNgNAvpP4EaK1tgGL/HDUsBN+iprsTAgEldKof2ZkEaydPYHp2CjYTsDBEkIzFqAMM2yLRyHW5hbTIVyE2a/7r99Epqj026SRHQJ+aEi1DfvKkCR1lylXa96nVIeHs9TAqKhGGLOnMf7yGx86eRa/Q7rhsh5LTYCSPH3UGcLsRwukGcGg3MNMA+gnQaSM5cwbuXBOt9hrqtgdvaOGxzzyI7riP9/29n8WzzQ5ONzPs2bUX6x11bAAAIABJREFUt91xK7ywhtUlPqsvebyH/ZEAar3akHKx9OoW5osSL+2tIp1fI2XiUrVsxJkHz52H7e7AoFvFyhpD1Gqo1Kex2mrD9R2R0JMkEkAn8M7PzqFa9aQrF1l8LvpB3wSjceU3fP78sjjItVpMPLVfsqWRgSJ9YeY/MjmNxhR27qR20yyZkl/r619SmMc+HjrxWfzLI7+MrNrHX3nHX5eSuL/zxKcRnTqPD1t3oHmyiWce7eFHPvARrHzrjxA3F/HEzFvxldciBDP7sHDTnRj7VfTsFFElw7Gzp9CPc9xzx1149dljeOHh38cH7vXxj//rD8M59wiWnnwM45MD1J2maGkYCeHTx4FmM1hSm4De6dyz9gABnMdZg4AaKuZN4O+RPcT8bfNoLtRgMxFUzFoN9Dnhy6fIo5E4Vl7YdHAV2GsYptNYW89w5Mgp7Nm9/8YAehnA+XANcSMgqJp8Up16JcReX2Ty2q3a2iyRjLalKiv1Bi+HgFzjZ3Fdt5VV4grg7NNLL70knvLcJmtxqwOiOslNevArg6UevFt1UG3xBGa2NSlt6/hrne+yxMz0ptQmlDfNEDdpU79UP7Z6Pn0eyv3iutLwPm1zqzVxqWdfyfgro6AV+vib7+iGgZTuJKSbgBw6iG04jF/8yE1s3QR6JmLTTOLqua6XbiSBEVVmabuIgJuayde6idagAHIqF9gfbjRcaK6sAEMgGQAnzuDJ7/4QxkunUTsAZFUbWY8p0QyOS4x5UTuGJniayx06/RUafEab9UamvszUlIsqLbGtSKJ+Evq6Mf+by4Q9AcaZI9IdiaQf+mCNF6o/GC8fj3smVpkSJj3pSf2zDFGcIfBsBJWK2NTXOzGoyaRNnDZvPwzFtr7eGUl52mo9kDA1tZGP6MMRGQatXvUQ0q7NkDV6alMdH2fwXQueOPllGNCDuVFH3B/CpVOcbyGZCWH5LqxehPGAPgOA1wxxfjhCI3Cw267jxLE2dhys4J7/6edwvL6Gs9MQ3xSatFymPy6qNqoPEumB0KkC3RhuJ1E3VF2TibpWQJfyPx6ShEliZuH7ixiNauh0mG0vRFiZRovMDL3vLTquEdBTYeanG3U0ak3JOf66TfIQGCmdJgyCNoFaai6ktuwXFnYKI6alqgnoDG9k2dzZ2Wl5BhntGh1KL7XZGcbxMh47/wV88sV/hPV0Gd+95z2i7fn28tOodyN8fOd7kD8ZoXdmCjOoYX64hIdfPo2Fj/1d/JvHzyOrHEZz5+3oWw4i34I9G+BU6zy6gzFuOnATTr5wFK9++w/xgQcC/MNf+EFUuk9h8OpL8FYtzFcX0B5RLW5yA6hwqj5FpGsqHKmml++k8xk7AywcDlGf9+FQe8TaDZxXVk6j3o/X+oWEvpGdrxhv+U1AX8DqGvDyy0zHfgMAXaUyLjByYpuV5yyDqabX5LFJtexm83YlTnkKyps57amXutpDCQxskwupXBP9Wgni9d5XllBVFT4p6fIZmgxn8nk34v3K0r72gWOpYX1kymg31kx4ZDCoYdFSsuwT51W1MBqSqJ78W43R5Z7PNmnemGS8eFzDGK9nfW01/mrWUU/38jyYcqe0GRqfdH5iov4ug3rZ43vSmc34vwmgGjAvAXdZdKfTU7kd/VseSOQsB41tNdoTjEGhSaCqnWBuig8zoauxAhDkmTzWTzrA8grOffznsPLNr2HNH2AcATeFthSFYRUzeQ8B8iJ7GxgWx+xvgEdBuMrUrilGEbVqQKPuIR2wnGvhG02A5j+mb5VEGjbGBFxJimekPeNQBXgM+fGY39po0ukoP6JPEwvXMWyfTErMZwA9akDpcyUZyQzzQBxktB7fQfCwEHR5XpUrfBZz1jBTLxUQmiZWr5d2mKiPQhWZGgvoBBDfiSAymnHxfQiAFVo1bGCe7afAre84hNmf/hjyxQwrTZNQS2og8KUKj3uNd9cYscnwLgF4+j5cK6Dn7PwUxnEIx52FU9klZXjyiLHnIRyvZgabj2GlOqbqLTSiVJHLsCWF095Flds0haqx9/f7AzSbJpSQX4jQt1pDmCSXzJGAAasDR3AZtiFtGZNPzhoHl/Lit4dI8mU8O3gY/+SRv4+z6RkcrN2C7voIaW2M+Z6FH3bvRPW5GFP93RidWMW8PcC/feib+DN////A//z5F3F6cBf+P/beA06PqzwXf6Z88/XtuyqrVbFky7JksNwL2NgG012ASwghEEi4ubnpJPnd+78p/ySk9xCIQ6ghCcRJIME2BmwTNzDYuGAj25JVV3W1/evf9Pt7zsy7e/R5tStrHRy4Hv1WX5s5c86ZmfO89XnDwpmo+RHiQgblVUVU2hUldLCCYD6IMTv6CN5wSRG/+fPXodjcAe/oXmRmLfTmB1B3Y8TMyFggTZbDorIr65dYh8XdG9kV2L0TKPaGsFR6pJdceyrlcYTId9Oof3lmtQAbPh9xF1rBMKZnzATQV29YvoauA674jOU7LriivXNQetqbaMqnYnJfLG2OD8JSaXULCQ6qfCU5txe16TyPxXEZu1IY4jxxvgiCBE9hjqPkrs+RuCD0wLLljk/3qS92XQhmUjFN9/mLD1tvZ6EI95NN0amcXwfezveS2nY69xf7tNj8M9ZDt0Dp2QozlVmUWQY03XQNe45vVcBXX3QF2PmqsnhSn+PcPkQu8WFrUcTyu7yqRHRqT8sAdMmMoXBhJYDO3kiF7ioFKhNwohlk3AZw65eBPTuAeDzxrY+TDS8lwOE8EBGJXKpgSpigLRd9atEMQuP3ngdvZgZOwUqQUJkCUuKcyFAavGg99SZ95JbK02Ual0pbk3GTIne2CodpcGyfAbgUAHh+6YPKBU/ooxntrvZjv9gPEYRISMP4FBVtn0ZfM+9c2hIyGbJ2CfGMirBnqlnqx1YmiQi+YyIyI2RD0nwZCdOfFcMzQ1VeNtP0k2juM9cBl24FBm2gkEgyXMClW+QgYNs64x6vDBn3WMedUdjKzECp5XTT1hSg98L3irCsLpiFFUiYblj9TZwuyVwpchmVUseUKpqEU4uByp2f95kLn8Hcd6GvtPRsoZwQAs0xKEh2Wyrp8Boo8hmaNBIzc8yCVAL4Cy4eFEEn8WTtm/j/v/y/MWlMYVVpFaqzDXT1l2EfruA9K16BlYcttJ5pote3UTu6Hw+PHce5v/K7+L3bduKp4+egbmxAnWmGBRs9K3Johy1VnrfI2IypWWT9I7jhmiH82s9ci+54L6KpIwgnQxQy3TAzDrkNU5r2WDHhKXEkfWUQJsmNFLNhep9RELNUDd8asr0zyJcDGNTElXAWpvE0zMQgnazmQ1e+8/kguTjqQcNbjZkZB3v2HMGa4TOWD+icZ4k85nsuqvyjNidbJ+AIuxj9KqcC6IsR23CBXex3Slpc8MUsrQPhQrXcl4HLp33oUoCmp3B1grsy/S5zfEsBmg7Okksulg49El80iIXM8ItNzmLnp5VArD4SJChxDxIcuZz7i/1abP6l3gC1J4nq1wWKOe0o1exO5ExPVU8F6mkuOU+oA/qCnzXqVKW3J62K0i54nvjQGeV8mhubZTK7UkkJZqmJgZ9VPW+gRoVRfZzGAE3v0+PAxD7AmAZKDL/3kqIwPN71EvCWSFwG28kCTrV5tgL09JL8AZiZTXzN1SMAc9H5O9VrFRHNyjGZxPrANghc9NMrNZo2/bTQhsyKmKN1zTZRj1KtUCVCAwR0CvD8Xhi7Uta3pKl0ZlWqUDqrBBfun0bMn7AP11YuxNQiXQJTpAILlYBGjnz2nYDLeaXwQmGnRVMBcTOrYgwiLvjKbG4g9HgQUxgpVFjqs0XThgpOTFR7Aj3Z4fiaMPGx8dPMQ2eKYFiEyzQ15JDN9sLM9AFGDnHI6AkDFs0Tys4gdguV15hIf2pORBtPNekOTd1XaaZuskaVuxG0yR2fUUFwKlCWPhG5g1VbAlpU2ckKuMjdbfhouxN4tvIk/vKeP8a0OYF8Jo/qdA1DfYNo7pvE2zddhdLBNg585TGsssuYOnIcte4CNv34/8THv3EED+7qRzMagUeyGwfIFym8+AhcBq9acNwYg6UWXnvlIP7Hj12GgdwYckET4ayt4hkiu43QIPjyKU2Y7nid1VNpGorLXaUHpp+5H6uiKXaJTIBMro2Mw/ud1zedQwYm8JoyD/2E8WsR76mGXndXYGbWwd49YxgZeQE0dIks71xUqc1J5DiBm6Ak5lP6aJcC8s4lSvzy4oPQ67GLlsUbZKHf+T01cmq97IOYQU5zGXzBD1vM5EzLRufWaX5fzviWMjmLj7kTpAlujCiW4DQBc4mIZ7u8xksFHS51fo5dfPhSLIWWFflOfOfLub8Wm38hCJJ7TO5bdX7afcUBrhKWZelLSUoUh5pmgpcLqdYoCWxJgb4jOlwHb1lO9QzfxHi5zLQ1dRIROqhhamnFjI4j/pATh3XNMYN+tJGNp4HZQ0A8CeQ9NOMmzLwNM4zht9oK01iPXaEYaS3pVOf7fBE4PpG8Erz37QdGVgFkjs0lUb2cPVZrY3R34pMkJSmLThiq2EViv04YAG2y5kmBlJRnnJ8lNZT3oVhTZD/JcJDYEj2YkldkLh0sbZdtibDJ3yWtjKlWikyJGnOeBTQ8OO1QBTs1CgSrGMU2YLaDxF6fYbEdE5FlIMcqXpaBaQTw4KOrFSsSE3WbCLlNKmQk0d/JeHVLovSTr05arvV0FiVGfhDF/IA87hQiyMhYRBgzfkEY/ZKEycSYlPzjnRcHKlxSBcyRqjRhijuRVIafs05e+ZHZ1+7uHlSrdVUQJ5GPWMyroTj7Oy2lsp4sHoeTVImsYALfOPI11M1J+F4DzXoLKwfWIZwJcOXmS2AeriB4+iByNQ9duQLGTRsrXvdGfPHxIzg42Y923KfYGNnf2KjDJHdBbMPgnDRjdOXb2DDSwhWXDcGODyBrxggrDiyH93ILMCnwJdS1Uk1N0uxMCqbiFqHgRkpbFl9RDzCFODeheZ2bQ/4gZjN58jWpX6t0F8YlNPxBzMya2LdvHCNrXiANXRZ9Mbl3pgOxO5011PndQoVfOm/MpYrDLPW7aJf6oi35y/8VzO2ykHAOFwpKE8ASQURucBn3cse3VFCYcNLr3AJyfQnqfKBEYKPwIf3rDJQ82YKz1PnlwdbJi3gtJSVSruHp3l9Lzb/0m4KHsOCJkMEAOEsxas3zsNJ/yuj3ZEsAnUY4PfkkWf4SzcPiAq+r3NpEUbKXljq1c3nElxPlzuWC1Bw8iwT1qT5xPUnqnSB0gHaWxDh1huCgiGm0ZnYiMGYRGzVYpocMF2RSlPqktqRZOwtUG8DxaaB/SEXHK3PrvlGg1kTz8FHse3Y3tl17DXD1FQjyGbWohypngNzVLMyigRkXQVb5YsUxOKpClSKhIZgp076fvCYcqUnHRduW+dTY4BQbmWg+3E/+1KR2aIRpqV8lREg0vGj4Nl0UbXVuVluLbRPtXMLolvVoXYiBRgso5BCA1dECJeww/3vC9GBkbPQiBzulRhU3gTAvqvkXBrU0MK6TeyIgu9/pbgZzv5k5zvrwNAmz8Ar958l0Mt4hn+V4Eg1T8a+HDEC0YHI/w0RgkXRIpFod1JP7n5q4+I57evsxOT6FIv3nadYOhR9eeV1okdTYToGrc5hGRFbFMgKjhXZ2EqE5C9+dVgQ2xeJK+GEWrmEj40fopUWGXO69w4p2F2tGsO/4OHq7SUTDKnaJ4hT4SdS9Y5URuTaMqAgzrsOP96B7sI12YzdyGRPNmSwyVo8KgNTtI4wxIFER70J5dVlmm88VFVnDgHzms5KxyMfOJSBhGuRzwPRAtS6q9x0BEgrQk78QWbhhF2arsQL0tSMbXxiTOy+GFCeRPE2h16SGIxSpQt3JxZkL5KkGpS1Wj50DXux33hQ8L0FHTKYnM2Gf7nOxnOOWStsiYIowIulhogULEc5yx7dY2hbnTczsEo0umovkgbOPct0lWI19O9Uo+6XSxoRBS4Lu5EEXbXk599epzH/nPhyrcuEopowUAFJ/eEICkwTKzWs2fPzmUXs+qy2JjF8sqGmOR0LzVOr3mxYm87xvQyrhJLzhckxAn4tqZwdTQGeyfJChBZn12/lXxfHxXbAK9KnW4QQeshRcaLIMY2SohdQ94MlnMfvk0xh95ikc3TMKJwCaE0CZhHFUXLuBV/7ubwPbt6FdzCblOqnhqUprSdERTinLUipuG1LiKi57MhPSv5xEeltcUNPqXBL2ntRAJxkK92fKb8LFzivAiHiSt5B1jYQxWcdRRDEEde6vIubJUeAzot5XBCrcj9ozf1cFXQISj9hwClnUw4Yid8nR9x9FKvWJ933ZN5CNTERND2ZPN4LYQ8v3UM6V4YU+ZuCh1NONsNZE5HLBt1R6Gl9dv63Ak9ovX9UVYpoaF30u6CYBgyb8pJzraXDKJMQtJr2/NIGTBCijPBmqxrcSipJSnqoWt6LdJSudoWQnEiOQA57UvCHHe0KVNXoHEtMzv2c/VSFWP0Df4CDGjhxNAuJ8MqKxRgFN0Akpj9QJDyKe01SuCJqoTzY+sgracRn1RhX5LorIDcRRVQkM7ZaNWT9G1bLQVcqhh/cp/eSeg9ByMB6FcHqKyAQNBO0WMkyVVPdbUwnuToYFc+hRYRplgFpzH/JdbbTaYyh3daFdZ1GyHmXNYAeTIMGk/oK4RPiacCTwYSJDZUbFQDA9j58Vt31oKrKdZK1Uea9z856EgYhIz97JKpIIrWS/CEBcC7Bv/zGsXXsKGrruH5foa3UTpdGOXFzpy9y6descjzZPJkQzUjmLTEjkHxepUzcl60QibE8CrkR7003MopFJ9a7EbNNSgK0vvNRcxffKfXQ/MNvg+YUCVtfeOYFiqqMWKG3qfZCgNVlB9ah0XfsXi4X8rpPdSHtiOpYo/DmwSNnOxPcvfPbCky8c8Ykykmj3etS5zLOeuy7pFDz2hGhtLoxp8AX7w3MK8Yq0L3Ms4EoQ5bxRKBP+eLYvcyMpeKJZd84RYyxk7Pq8JEqSMVeFT9dS+L3MqdAF8/7iOYURTpj21A2fpo0IraaMUcauB/Y9bzRUE9NxVOpHTx625H/xeul63/xhz8//3Xk6NVen1fHkIK7fDCvi61x8Hk3LXNaFmk6dhCZBBpElJDNJkVMW7IgVmCfENA7QqicHuzGeecf/xMx9D6CrECJst1C0gcFSCUcO1VVebvm8l2HoM59QlcZQTrjrk9AiVcgyCQo8gUknXdjENaH6kyxyyn8vLt7v6WsCNjJF6pbQP6vYCY1wR+4ZWl7S/dQQJMbiZHW/F/teboLTGXd6j85Ti6Z3K/smdcmfc5+LAKoFYs7VQ+98HmhXP82AzVO6r1PGJXVPKEkjvZsTHz+zJEitnFig0puJAJzeM3SZqKIzczr2/JMLWs4kb0WNj08Kz8E/brSNiQic3ocLxTIoaSSdh87X54xxPt0v+Ul74jsNR+mTEscWRg8cxu7d+7F+/fpT09DF3MgFUIBYwJaLrBS/EB8VF1fuSzYmof8kLSkBUrjAO8GOgEVQIkAIiPIcUo1LKmmxbSH54JgkWp37CmhQmBDAoPDRCdh6vqCe/tQZByDxAZITrtPM0qcsZVwJkMIxTlCVkqSiuXIOdPCQYC7dLJ34CuM5k7UOcuLHk7nnXPDiCZBKup4IRiK8dKZ2EUBFcNAFKhEG9HPyWormSzpXsm1xk7kUwYqmfwpXjAbne46hM9hQ5lEPPtNZ/diuMMmJ4MD2Ob8U8Pbu3XuCNYf3h1R94/XXzVKdDHxsWxde9DF20gaf0hryA7STbsYX7BR8SEz5NGdrxCXkDjcBz5CYOdZLZ0noEFkGh/E3M4IzMYHRX/ogjIcfRtGbRf9ACfXRvaiNV7Gqd51K4ep7100wf/6/A2tHEOeUjq/S1cR8SXfGCS5Z+YEdTNdk4v9CQs738hLp+tPpnDdVyk7n0Dnh4bQOTg86oajOchp6kY7VLVgLdaHTYt25z1JJTksdv9xhy/mfI5ifIKAlN78qoCTpfKmcGIURDo0eVKXETxnQ9aIWfC9AJLm5BC4usBJxLXne/E73kXLwnZok25ICGZJrLLXQOwlOhLBEwEiqfxGopKqWkmviWC3idAPQwiDAQAFD0sB4Lh7Hjf0VnvPOILTOlCWeR4qnyMWUSm46DSxBrTMnv1Ozlyp1PLeUhWW/WNmNJBOSA01BhYIMgZpzLoKE9J/jlcA44ZQXsBIQ1YGOx+lECLr1gvsTTHlzEMilmIwIT5xTnbFN5kD/Ttwt0paQCxHEOScSuMRjF4qI53F6MJ1YYcQiIGMRwY+CBPfnHFLY435SNIbXXwrziItAN90v94H8vj6e64RiWpuPAVAgeYLvPvEHqo2m7pRXXsJ1CPyMe/NdX5mM62hiiI1OTQKVGrB/H/D4Y3j8g7+DlVYZ3kwN/qpN2PDJD8J63dUqRYos91yoaHid19KT6rN2p9KigqCTWtlJP5djo3jxr54KaF7mJtr+6TTzQpz/dM77Qh2zXEBe7vEvxDh4/TqvgzKSpKCtaiOkfofkfp+/aVhk6OCBUezZs+fUAJ2Lp0SnS+d1LU3qSXcOjMdwkReg54LLhZdARbBTTEcpVzoXWi7iBEsu9lyYRTOXdrlQ8y9hGRpUmjnbEGpUKcu6Y8cOnHfeeXOV1kR7o4Xg/PPPV1YDvUyntE/AJHhLzW4BJZ1cRXiepd8CDBQsCL7sswgEnfMi0dICsOKS4Pc8Jzcxows4USghwEstc76yn1JnXSwi4tOmFk3tX7R9AXUCuJixBUAZoS515HXzPftBwYOlWdmOpIrJPIkwIxHnYo1Q631aOpevnBsxg/P8nQKUWEnEdSLlXNkOr6Xcd7wmUkRF9pFqaGxTN7GzTyJAcv7Zd36mtYbALvPE/kjZzBebKfCFWBBOu40kKi4xbVPrTdPWqIXTsCgWY7YvyUR8rwfqsbxphtHo6d41zGKAPPV+BZitAXfeh2//6q/D9kMM5wZQnLHwUCbANUcewGHbRg+6kPVZYY3+WAI6NfVkk+BfArta8BR2J3aFaM7Me9pM9qc9bT9IB77YgL4cYUStmUvIc0sFPj8n6Kzj4i51/FL3wlIafsDqfrrrTAIGOhpO2X61b5On0IojHDx48NQBXfdLy0KoRyRKYRVqvtxXFm+JzpQe0JTORVU9qGnpUC7aUrecoMKOSdGWM844Q4GTRDkT5ARkpU2pZy2LONugNiY1saXcqAAbgZP9EM1WQJRtS63rtWvXqn4IQBFQRFiQ/XleKexAwUIqcPF3ts/vCGgEIoKIuAv4u+wvAg9/F41UHx/HRMBl7IFYDwhQ/KOWLIVsBFDFPC6fCX48LzeJMuW5+LvENfA6EHR1IOR1FKDnsRLFzn0k/UcEGfFR8xiZPzmG15+/d1KyyrUSiwT7xLnkNTr77LOVxs5NxieCEeeGcyvCjwgCwkrHYyhssJ+8vuwT51qsSIyC37ZtmxLoeD15L3ZGDC/1cP7A/S7k7WLOJjaSd4WBa6lHkj+Jf11hPsF1PqoPLWrmhUxaDc5FjDbyjPyencLRv/5b7PjwJ2Edq+Hiy89HefUGfPvf78e2//5u5P/ql7HbCLEy6kHWd5RPmaAemIaKnlawrWkuiWJO/SSp5MVNgZHy0X5/a+kv5n31YpvclzKZLz43MWyS7Cxi5VhKYD8x6Oy5Z1vq+KWuXaDSNhfeEuNTfMJ9LkRCnUcseJ2MGGTeHR3drwCdSpgRLyWiAMqHuXHjxjntR4qIMK+bC6SAtHSCC7+kYHFBlfKWeidFixNNjYsxF2D1oFJSj+M5sJHynVzEKTRwUZfiLsIOJpYA/Rxsm2DGTShSqa2J1qm7A8R8r0tkMjWy8OvjINBw7AQPmqc5XgojNFOLH1moT0UA0N0NMofsG9vhXKrUGJtpIqb6TljZuM+mTZuwc+dOZXlge6K1ShChjFufB45TBCzur+dzs8/8zLmUccrYeV4BYs69HujH9jmvipc5TQWSADkCJedbrom0S6FAgFl3beguA/3e4XsRrCQ4TwdfWhcotImFgr/x3CKYdN6P7AfPxb6LoCGC4nIl8KUe6P/Sv+smd1HByZNC7pVUE9cBneXIlQlcAuZS8zdXlVbQRCZowaYNc3ISePgh3P1Hf4LGUztxwzveBbz+ejzyMx+Aa5Vwxf/5APD+m3DcMtAd5GBHtoJpmvNZnY4CBd93WgiUYKGoX2MlVCQL+fc3mFNoOd0odbm3lqNlv5iArlwmyxx/Ngn2PzloKr7ek29MMVxsixY9ful7j5XlFgN0RvIrK4XWTV3I0a+PjFM/qxkHOHjwwKkDuh6sJcFcXARFgyIgcJGk9kTztGhQXDAJYDQDE4R1wBaAlZxlLsZCDMK2FYFDSurANgTkxAfN/UUj1CtusV0J0JO0KSE44W8EOGrwbI+AxGOpAXNc3KQkqACv7ssV8BgeHlY59dx0IBQLhPicOR62zTb4p8tNFFy4v2iUnYAqbQvAEww5DtmkaIO4LZLiB2U1HomKl0h1XXOmkEDtngArQMbjCNgSPS/XQhcQCJ68HryWInQJSEruOX8XIJc2JJaBY5Uxsj+8NuLP5vHUlvlZ3BIUjERTl7ngfchxy/Wl0CHpdCK0cV+2JX5+uSbsF88pY+Y9wHup03rwXxp8/xM6lxqv07VkPhpZD5ATc+AJ/mwN0EOvgbhAdjMGwPvAWAO4+ZPYc+sdePLph/DyV1+Jjb/4S8CRGXzzd/8ME+UuXP/5zwH9RfjdJZiUHkgcky7sAuoK2NNa8NIH9tBmdg1dOwy4V+tgcuyLtS0HTGXMpxOgLkNeLiAvp/8vxJyr0sDiK36erzx/1jQWFemWMnkv24e+RAzEYoCuxFGLaX3z2RFqvdPuZ/368v0cqKeTRpP76MG9Suk+ZQ2dJ9GDqwSIRatVHUt86sTfAAAgAElEQVRz0fUFX74X7UzXiMU3LTeFACHNvazeRVBgW5K7rpv+RaAgQIvGJaxk/E5My+JD1aPcZVGnti9BXwQA8clT22N/qdF1+pbZZyF9EM513YStbrBsUptZotrZF45bArX0SHoRXngu8b3zWDGfi1Ajc6RrlTyWc0Rt/cCBA2oXvuf3uv+e86ZXY5O2uJ/usmDbMj65bmJZ0AUOAirbFEY+OY6fRUDh8XxPQYB9kTkXV4ueRy9zpe8jfSQIc74oHPG6SOxEJ+GEzBP3J0izf5wb6bdYg0TIY5+YQikBhC/EwvT92Aa18KZWXCYtwT4XRM4xMcidm8pMlrB4ZStMw9CpskftRHU+OAHc+Tge+43fRXN2BudcfQn6/vqDQK0B/P1Xccu/347mpefiPb//OzAH+5V535VqMELtTRA3Y/gW4NP0n2YmKZIeMmTGkbISOKnio0CfmWvzcUOnrfE+X01ZrvnpgqIO6Kd7/+jA/r3u/+n2WY5b7vg59hxpZBfJdVieBk5r8RLS4hKAzipyi21BagFgUKgAuR6UqpI403NITImkOrJnGTvEoYP7lIZON/WSJncuvtRcuUBKNDjN79RSZcEXAJi7wdNcctGq9IAntTiYpgIE0QoFwHTgEJAVTV9yrAl+BFP+UeOUQDTdv6sTj+jaG/vDcfDcXMy5qLMdjougIEAgZmGhkuU+enEZAoOY8GXsurmZfRFzv5jpBcS4v+T26+Ze8V1LkJ8IBxyLbsKWPHnOD+dCOAF064kuAPC9mNrle+mLmLGp4RP0dXO9CAW8xrzW1HYlWFH812yHfTuV+dGFOrkHRBhg3yXoUeZENHEx75+sfwLmYjHSLQcy3k4NXeILFkpxW+4i9f10POPhailTfJbEF1wg9Vy2FMnpBiRvRtN1kc9mFVWI77dhGhGCsIWcykU3ga8+hPvf+QFkwgjdN16Oc/7w/wNW9wGTLYx96k58/CtfxZG3X4ozX3stfmjL+ehzkxLQpGxXwU0Jv0tSgY6Anv5x4Sd7nFgJCOaZFNC5D0H/xQJ00aB0C5zEGKliaGlBE/2ZFMGc3yX1Np4LGrJPkhFizBVeY1U78fvqsUynM361di0BSPoapZPrLXSfL/T7Uh5dksgo7nOThXdOnAdRAOVrzqXEZimljfEePhMehR73RAJANb8vQBbBXGpZ2j29m4zt1qn/FZNy6ooUXBFs0veTuffbJJ+xlBeLDHKstsfKfiw5XGv4yGUpsKRCdcoQK5p6EiPq4eiRUezbt+/UAF0unAAGJ1kCBQg+NNdyoeciSXDhK/fVgVYPYKJGK8FuXFAJTEJCQm2coEr/LkFPwE3aEk1WAr9Eq9c1XH4nUeHsu5ijJUedfZdau3LD8Dz8juliBBKCD/9oLeD3NAFLZDl93TTXJjdL8nBRGxXTNtui5s9xiS9dguN0elIhcCEYSg4795eI+U4LhpixhdhF98Gzb+JXHhkZUW3Qn0yrg0Rzy3WhuVlK2EqNcQpGnG85VoLvZP47XQKd3y82P+wDr6fUNKckyf11t4m0L7ESlDR5g3Lj3C7VP31xkWtCAYlzrAckiiDGayZxAd9PAPxC95VJm/UU0AswVYU1xc+hBb01my3ke/Np3fYIPjxFpxHBRZHFOyIXmKqg/i934qt/+rfoPlLDhW+4Dj2/+ZPA2SMInZISFe789B24a/9uHH/9y9G9cT3Ob5Xx6rX9qq4XS7xZPpC3qYGntVAYgZdTVNqplp4k7AiYi4beIhPpfyZ3yRKTLlpTJ6CLoH8yQFOAnboZZN9OQZz7iJVQf+4J8EEQKqVica7zpe8YAfSTCQSkPkrqwCT9neMoT7+Xzyf7vfP7zvMIp2LnHOhzIUAvQo7MKftmm5biQteFqPljlx7/qe5xMtO8Xs9HBAhZg/gqQbm6UCBMw2ruPda0t9XcepxjzqudxLAovqYO8zu1dXXPzVnNPBw5fEApp6dkcpfOSVQ2Ty6Ax8WSYM7FWr+xRGvisZIyJJowwYQmdYInj9FvePqcCYaiwfIm1qOYOWECXLpWz8X/la985Ql+VwI3wYznYP+EjET80npku37z6Foq+yaf5Xyyr86QpvujqQ0KeFLAEX+1CBZicRDBQ9dI6Qfh3IqJnOekUKFXGxMzOftBAD506JCaw87cbf5OUCMYMsDsmWeeUddKXCdsU2d44/6Szsf3+nmkfSEFEpB8PvPD9iR2Qe8r749nn31WXWf2SSLz2Qd+FuFvsf6JBUhcQBQiGOtAIU6EPuEgEOFSMjZO9YH+QdyPWgHZ07k4ZCVXTfLVJLSdZDEOMBPXFG99rBjiQrioYiAIkX1mP7DjIL78gd+F33Qx/JorcMGvfQA4bzPGIwNFo4gHnh3H3+96EvHGtWhlM8hnHGRnmrjmzDNxcRFwXCDnA102kCOXjZto5HbBQF0BeqTM6tyc0FTauQ7o1NBfjE2dlovw81ADn6OFLmHRJXiT5nYOxBSnO+lFE4UiXsoJvMjE6NN2MkAXQJbiIwqE0mpiOsCf7HcRCE7WvoxLt1ro4C4B0vLdCRT8YZCAW1pMh/OyjOk4pVvoOZc6lYj066qPJbE8JE0nlMbyFysXUpYPIa8vsztMAxSyXXLwMjjaIQWxxiqYgrmAuuJXip8noLMjBA2CBzcJeuPiz03M29RcCcAE482bN+O73/2uAtNOPzQDq6hRSsU1AisX4E5WMgIjv1voYeECTlAQ87OADxd0PVhPLQCOozQ1kXA58aLhS463aNciiFAr5HsCnk5uIwQ41L6FzER84/xNzMQ8r/RD7hLdXy3fUcigENPJdibSppjWxAKht6lbCnQAFgDT2fT4u5DySBqaRPp35suzXYKokhpTawyvA4Ui3dQn1g0JbuM5TjY/4j6ReaHQxvNwnmntEFO+XGv9nlmqf1IYRvffizDA/kqqJNvR3Re8VhSg2Lf/lzeyTyl+cAK55KqpBztlt3QSP3slrsA2TDgI0QxmcGjPs4if3oPSfd/Bwa89iHbLRd/WLbjqUzcjbjfhD2/CvlqEQt7Buz/4STyypoxX/PB/Q33/YVBn7+3Ko9yq4/qzRrDGAPqNBNTz7cScTv7wgCXUjRieHSktnZsVJYCeZTAdA10z8Ryd/otyHcm3kYKKfv7OdavTyiXPuGjqOuARMAU4WWWO5VTVfNCz4Xoq6sGxM7AdE94iaVGnMh9LyUI6OC00Bp5DB2UdjHWXwGJ9UcfTnM60xDQWQrjdHdsC/czkdOe8kFNeMbemBWSiwJ/Tzvl8d/q8lwvwOoCf+D6x5XdWiusE9vnYoBNngG3ZYYws+fHrTQXiVj6HOGOhHYQILRYDylCBn+N9UI+lBup8b8fu8zO56yxi4nPUKTx5Eok+lwsrmjsnmGClM6YJsQkBm+1wQSXpC4FNoss7K6h1UolykRbtn+fXq7sJ85z43CV1S+hoJU3uZP5TatJc/DsFEQlaY3scl/jIOQZJT+sEYrmEclElWp19lOI0nDsJzpKAOQFLoceVzwKaBGVqnHIcxyK+bII/f6OGyo3zq6dzifCi8753RnvL3EjRFwpDki7HNvme5xGNn9+dbH7EUqL3ndeP5iEhp+H4xCUi1hmdlnWx/sk42CdeC537XtwasshILIFYPeReOJWF7wdyH8kLk1Q0PR2NdvUMUA3bMFifG54qflFCjDv/9Z/QPHoM4cPfxYp7n8Cx5jS+fdUwLvuJH8NNF18PFDdgcn8F5S3D+GYNuPr9vwmsX4Ozb7oRa/JFlgFHz4o8ascO4NLBbpy/shcbUnN6tgb0mFD5tQ3fVTXD3RTQ6UsnoIuWru4pO3rRAF2BLou2pD5cPWe5U/PUgXHePJwIJer5JkAp8tukSAmLkxC4HJpfVUG5xOSd/M7S6DHof46t+WCq07lHl/Khi2V2obY7Ab5zH1EITtavE2hv0/KjIsjIayFnKtMzx6/87QwiSy0EnEdVxCctL7uQH/6FBPSFBDZTL6Oo7SBrvsxf0scTffy0MrHSXntiCvVWE5lSCbmuEnyLmjor4thg+RwJmJvznadxASqmBC6OHXoeJncBby60wqYmwMROcrElYHNBJlDpOcwcn2iKBEhq+sIJfrKLLOAsr3qEOoULnrOzSpss+HoEubQv0eadhVuooQlQCr+3jLVTgNBT4/QAMzle8uLFjC8mILbDudqyZYvyCUsUtlCiiptC2iHASe65ABvPR4AVczgBSwSfparGSb94DIUD7s9xy8Y54UMgfPv6uPW55LHsF/dlmxwfjxHgX2p+dHCW68o2qFWzPTGNy7WSWINT7d/cotjx9MoYJFOC59SF0U7B9HQWxO/rY3RA1ylWVfhs4rtus0Y5POTgI+vX1IJ662/8FjA2icmHvo0zGm1MjOQw+suvwzcqM/i5i38Elw1dgpw9rPzuH9kZ4Zc+/ilVchPDq3HNG16NYq+JmtFAdyFAf2sSl6xZhXOKBXSHQLkO9Ft0AQANt4U47yhAZ/BbAui2SllzwkSLDSwC3XIZ1U//KrJsLME3CV57bvXWpJBbEmujk5jMgU8a5SyAP28+prYJFSDFXZrNJHiKn9X9zhoFNUYUsgjJMvq/RNCYPEMyPp5JVaxNiaP4WRQcqVyr/64LOZ29FEBXQHWSoLhCPhV6lAWQf8k8cp6SDKKFa8bPuyiWMTlqrPMTtJC2TUCfc3+kKvz8fhQ4xL9/4ui5azaMYVdqqI1PYbZeQ6ZYRGmwD3a5BFI0uXSpWGZKtJQQKOmgngB6G2OHTyMoTu+OBMjJdzofNy+0kMrwIkkOOQGAgEwQ4yuBSgd3KQDDBV+PIufxnZzucl4BtpNp25JeRRAT3yyBUfwy4uNmewJmIkBISVYZQ3IjJ8xn4m7gOEQ719nkeBFFg5aLKxkBYmJmGzyHmJupaXKsOsiIhs5xsh05b6ekyN/Yb+5HU7YEvYk7hP3RBRq9DzrZja4JSz8EZDnH7K/40WVfnet+ofmRGAoKYXqBGnkg+SptdwpqbE8Y+TjmhfqnCwtiTeJ4dcsHj6WwJKQ49NmfddZZc1aB018Ov/+PlOVKx0Ra4AnG9OexrpoDF4WoAaPeBKbquPcX/hdyxyYxenwvMhevgPOm83H/2hx2twNkxxz8+lt+FVujtYr59Rf/bRdue3YUUwSfRgWDV12Acy4/G9PBJNatLcGpHcTGUgbndK/A5kIBK32g5BKwQxhWDM+CAnQ3qVIJI7aTtLXAUFHvTHF7seBcpfKFSeATq66yYCFLtMvGuSWgJwDHv3lfuAJuam0q+y/xw8viz/bYFuVT32dgHAmn5oWFJJI6SddresuzUJyKyT1JA06yEbgp07+fgDq3xX7vjBnQnxiO3SKoGcQJAnQyRmWBZ4GymBk6EbJZBjIn37H8Bk/L/dgnL0wAk9u8j3o+rmExgeJUnl6Jqp+3qiTnnvOLa/3leqVbU5V7N+WmVbJz6j/nfcB9nSBCcHgMQbWGaruJkKXGBwfQNTSI0LHQ8D3EdlJ3PqmowPslGasqKRxHcOA9Pw1dwFKnT6XGJ1zkYlaRqmZcNHXtThZxWWz1AiUSmKQzv0netoT8y6R3FhAhyAtgCUDLhe0EeF2r5nvuL+ZYHeg4BgEaOe9CWr+6qYMkOlHfJH9diHGE6EWizUVYEBO2BAXynEJqI1YPAj3nVsC5s2StWBV0k46Ms/NV17z1G07GIDEMnFNJJ9TT7vTSpzooS67+Qg+NtK0LDPJerpO4NSgMsS0pZyvpgmJOX6p/J9PA9XmW6yjXoLPa26k83P8l95lD5HmyKQG4pHbZiVxqsruwvUrpSC4YUhxSCq+o4GZU0EPnerPGvDXga9/E53/5V5CzTTTWF1B4z8WoXbQG32xUMdY0MLW/idduvh7v3f52NGrAe//iHuyYbMO0ezE+OQZEY3jjT9yAbFeAUh8BsI3Yq2Oktx8XDa/FmTQO1IBim+mpDmZjD76V+NDp63dCG0ZkzpnZVVW2k+Yhn0hZspAmu5DJuTOfW7/u83Xt56vKWgRzx0j8qYrVPiktm8w867VbiBncFBgJUClaWxKiqKrm6gtaQRjEwLraGSODEmMFIuDZh/dh+IwR5DZk0DCAg4c81GstDPSVsXqlqVL82V8KNqqIh1zzmLXUuejHaR5zcjcwb59ZAXzlRuGIb6UePe8HzrNFiwoJf6IYLBVuZ1izneVzWJXdROQ5KuWQZ7SyEXKZEEyw4ogCmGi7JlqsQZ8Cmh0mAphJnzEDLdOqOxk/QBYZ5GwL9OyQC4FtMjTADIDDT4+hp9yNXF8eRhZwWUiLNdwzJiz6I1J3x5wQRWtIahXhWreQW+2EYL4lrDsK0DULQuKnnwf09PKpc6rgNmrk6f3Idc5hFcJ0I6CrtEM/AGMjMn6E2b374XgBvLarXAr5vl70Dq9GXCpgJvLgZxwESsqZB/KkrgHTOAM4UYyjh0eTKPcz1i2dh66blYW4hP3TgVBftHUw1c3liy2Gcg7RCtk2tXQx8YpmKvtJu6eaRyzHST63gGWn9KibsMUExAsqmrwAlw4Uei13JTmlOfbiU1YXPDW7sB3Jq9Yrtkl5T9lPQFMH0lMBk5P1XwQfubklQFA0at2fToGLfneC7f/rTGqnMucv6j5iMlc3XsLImoCxADlzdJP4Ni4yyXLPGPVk2c9Q7q/OwCh0IzSzqFLjkypPETBIH257HAjrwOF9wD334dE/+TCmvDqObB3Elp99C55d3cZ42cK0l0OtYeHwgSmEtUH8wnv+BIcPAb/9kc8iRA+8Sh7tqePoMg9i3VCItQMmzJKN8rbz0O7vgbGyB6v7+nBtsRdDNK/uncSGdQM4HFQRZAAntpAPbJRa1EkMTBWBKANkW4BDUNJNx3OLdOKVlnrUQjWqnsk0BYu4ogpfpDXlVCqZxlhmM8+d6BIlRWhMI0YcBOqZtllIyrFRbdRQ7nNQxwSemvwmxqf3o9moYvOGrTir5zyUsQJB4MBvGHByRTTdAE0vRFc3GSATjdcpNuHFNTiZPJymhRUoYvbeSTz1xYew8ZJz0P+eDRh3gE/+wzMIvQzO2bwSr7mipNL9COquGcIqWggNPykwhQIG8hmENRexG8GK87DzQMsBanRnZBINN9dIOIE8O0Bsukqsc6IMcm5RTZudA6bcGXT1NDCDfai4x7EuuwVxbRh9pV4cqwXo6QIaeAaNmWNYWVqDYmYYHrqxf8ZHOxcg52RR9k2YjRgZ30BQAKZKIVphFesyRdTHZ7F2YAg2ZRregDmg0fJQLDj45h/fhbAZ4YI3XYz8y3rhuh78fIAo5yvBxAyzMKPOAj3z7IGGmExiyQyYv/YsRhpbQnKcPMnzJEGJOUKtxalLRaWgqX/JphcpYg9CN0LQbqvccYeBIkwLbVTnMqXy2QJM00JYb8MybRzfdwBmy4dZb8KebaC7VES91oAz2Afnom0Ym5mF31uGy/NSOON9oiSHxHZG4Spn5HFg335UqtPo6+tZGtCpOXETfy9BSdjMFlrMhIiGYKkDxWILnwA0gZx/YtYVgBdThpjyT2aCP9k5CPy8yfVKYZKDLcKJBMJJG3Ju3QTOvnFcPFa3NNB6wU1S8ySamv0WnnO2L1YH0RY764RzkeD88fX5jFHcFbrFoNM/LL549lPS+XRho9ONwjnjWDutEC8qgL108hNnQABdaFM7AJ0PfFJEbR7tlBk40QXBkioWU2RiG3GURZ3mbYt+c0XihhUEtuYEcPwQcMfteOQjf4mJ6jSMlw0hvOFSNC5ehSPdLdQyFtx6Du2GjcOHpzEz24PXv/43sH8/cPc9DyJu5xBMOQjHD6PcfBKrnHEMO02gkEdr3VZkLzgPwdZhtEMfVw2sw6t7+rGiFiMTuZgph5gNajACoMcoo7udR9MzcTQPxFmgzIj3lGTmOd5SYz7LWbRznZEr0WDnhQEBc32SaQZmOQiCW8ZKgtbikKopAT6x9PX05zGDw7j1W/+Ih3Z+Fe1oGs1GBZtWbcY159+Il627HEPWJvhBFq1GBD8ylVBimLaSHnxqgKUa2v408rkulBp5DLk5VG6bwKHbnsCGK85G/qfWYG8B+NjH96JZCbF1Uw/e+OohlOgeaQMty0ecNxFZPjwvQCYsoGyZyPtt2BE1bgeuAXCl4l8jy/EAZQ/IxICb8RFaLiy4cMIMim4XLLoJGLfQG2EKj+Bf7vsr1CvjuPqCG3DpqncjE5TQduiemcYDj30ck0efxcr8Wlx47msxOHQJJlxg1okUv3+5baDQBvIh4OaA8SLvMxfZVhV9cS+6Yxt3f+EQ4grwxptGACafTPh46E/uh+1lsP1tF8G8KA/erq18AK/QUrYCJ3RgMnFbtpg+Z35I8+e179X11cw0ScU+MsMQ1Ang0XMAXWn5AujMedfLmqbFChnWEPkxsvTrJ83Ab1SRyTsqsG1OAnB9mjMQTszC9EMc2LkX2QBYXe4Djk+heXQMR8eOozCyCqvfcC1ahSyO5yy0MqbqF/+yMZ9pF5Hpw2YePu+pegOe2wAtRUsyxXE+dJO1bnLle5rCGW3NfajR6Zqnvu9iYCvgJUBHczJ9waIR65q+HrhGIUPXhBdb79k2j+UmKUx8L6Zr/VhWW2PutoC2pGyJj1fGRVOwpNBJsRThDBcgFNY5vVynblnQ51b6QKGJY+d5lgL2pfovaVlsS6eXFW2d/dQtLJxrcYGc6ty+hLMv7gwISM/7khN9k4xuCZuUVvyBX6ia5snKoziq1LqWnbPZU+GpmUAXXBjHJoDPfxF7f//PcKR5GM9eM4iBH7oc3nAPouEiJpwaGoYBr5FBu2ni0JEKjh0rYsMZP4rRgzbGx6tKM7VmLWRqYyjWH0FX+wBWWU3kSmWMBkUULrsQuddsR8uMcI5Zwls2nout1Rje1HG0BzJAuYgW4yDqFRTrDsrFAdSZG98CivS7ptOvtPS5AXfIPinaz89R8gVN0ol2nwCA7pJQwm8K6FxMCegqLzv0YDHTJcP8+CbyOeBLj/0D7n743zHhHkSxJ4vZqRl05wYwmB3BdZfeiCu33gAbfZiedGFlCnCKLGCVmrvpe8+7qLtTyOd70O0V0FcHxv55DI1vHkbfliGY716D0bKJ2z6/D0HTxOYNeVxx2QrkHAoELtw4RKiq51jKbE//ieF7yBkusrYFGzm4YYwWYvgZG2HOVuZvm32IgbbtI7Bc2EaATGSj6JaUsFNtROhbY2JvfDc+/OlfReDO4qKzXo33XvM7aFdKsLotjPu7cMsXfw+zMwexwlqFt73h/Vg1dBmmGzYqpocw8lHyMiiHOeQCWwkWk6UWYidCvmlgbbmAmVHgz3/rNoSVGP/n165H91bA3Qc8/tFHYbZNbHvrdhQuAVoB4JaAgAIdIlWWl0GS3ATI1Yc4if5XsQnqUid3CfVrnfs/cUSIAyp9Xk64dXRATyoMz+9NXpgYOcY4yDPmR9jx7Yfw3e88rlwCTPcudZVx7sWXKBIZFj2Y2bkHeVjwpuqwqrRE9CJ+ejf27NiB6WoNpTNGsPGNVyN37lk4bAI1J3VtqDQ1jsFHTECPImQDB11ZB5bJTKHGqQE6xycmdvGlLxSo1QngOlAsteRJpLSa+jRcUkzIurYpEaPPJ+VIdw9IPzq/E/Nyp29Vos15nIxnIRAl+NMXLCCoa7zss1QhkyA6gnoSOZrcaPJZwP75BnOcrP+68KC7HOScBHD2m1uncLHQvC11HV/6/Xs3A+Ixnfecink9WXgQM3oq7Y8qM5oCnoC6EaEWe8qPWoqdJA+95QJ52rhDYGISuO0+3P3BP0JvdQaFS4ax5bMfwJ8/+gUUNvQiLABGLkIQR/DaFur1GIeO1XH4UBGIX4NqdRU834RX82DXPJRbx1CuPYxC7VkMmyF6evpwqOVgctUABt5+Dcojg8gdnsbmpoVN4y1YtRra/TackX6URlagVOxFX9SNDEpoGLZa3E8W4S0lVuVq6PupBTmdj/n95r3jepAdAV3RexL8lZk+RBT6yBDQcwEyWRfH/F24+R9+G25mBqHjI5OntSKAHTsY23ccl73sWtzwqvdgpPxyVCrk386hUARmq57yRTtZwClFqDbHYWe7UXbz6GsAo7ccR/ToOLrP7IXznmHstX3cfdsBePUQ27f14vIrVsLjNTZ9eJGhTPem5cDmpQyAdotZLJ5KfSNo+yRisSzkCgwMdhCQX7RpKGtN0/bh02lteMhEGRSDgrov3Ago9vt4dOqf8YW7/xZ5x4fV6MYvvu2vkTdWIsh6ONp8Gn936+8himsotgt4300/h9XlizFdMeHmWE3MRMnIohs27CbQ8IBayYedt5FtGegzgYM7gL/5o9sVoP/8L78Zay4G3MPAM3+/E+2Kh7PevA19l5ioUhjtAnyHdQZi5PwQpooun7fPqGutAbqAOeG6M41NlQLWNuME5pi0TC9JyqwkaE+lnun7815K4xDCWgMP33c/vvql27Fv7x7lay+UihhatRI/8d73oafYrebUr7dhuBRyaBLLAwfGcOC+b6DC4lkrV8Af6ELuwi1Y87pXYTIPVDjWlJSGgJ7IDr4SRp1mjB6mWTNA0G8tDegSad0ZMKYHhRH0qEkKYxdBghr2qW47duxQtaq5UTuU3G7d5yumfimKwvZJUEIa0cU2XbuXqmo68xo1al1g4XuCOtvnsRyTnvPN38UFwP51Wg+kYhiFG56PmrtUPtP7KYKC0L52RniLELCUhr6QgNLZ/05zOo/RqXwlSp6ALmmHtEoslWJ4qtf3pf3+c2aAD7ZO7CaVwSXQao7C9QT/8jyoM9Csluou3aRwbdSBOABoCp5pALfdgwd//2MI2g3kXrkRF//hTwNnZnHLk1/A49FBDGwaRC6kQMBAJAMzVR9jEwHGjq3AsSMXolS6GI1GCK9SBWamkKs9i8LkvchP78IwYgz2DKFRHMIueOh780vB0HEAACAASURBVCvQs3YVJh5/GpndR7D68KzyLbr9FqZMF8PnbsHrX3cDzt9wHpr1GFUfyHT3o6VklufGai9VMOU55nn6WDu0eH4miHMeGYOQvA8QRwEcRrYXPRh2Bffs+lfccf/H0b0ii8PjE/ADG309I2jWmshZQF9hBa7e/lZcuvnNyKAfQYturzZ8NwCCksrLzxaASmsKkV1Cpp5FfwvY8/lJNB7YjzXnrkb/LwzjYATc/cVRVI5N44IL+vHKK9cqalxKb8R1mqOZvk7TK834BE7lXlGBYg2l2ZWcHIrZHAwvgtdigLCDNmLUbKBtBIoIOBPRVJ9T2mC+G/CsOr7y1Edw36P/goGBLGYP+viVH/kbrClvhY8anq4/jE/e/seIjTowDbzvzT+Dl69+DSKvC+NtD3augFI2hyJTq1ss9AX4eSCXTcIzShGw7zHglo/diaAG/Mj7rsMZlwONoy52fu4pNCstbL7hXAxd1qVM/BQk6RZqB01ko4yyJKgCACK7ahq5Wq8FgjsuupJrOWf685G2Ia0lQd+c04RPXwl1aTs8jpH/bV7nXB5ju3bhEx/5CL7z6KMY7O9Wyl21XlfK3AXbt2PL5rNRMBxcfsGlaE7Nwp52kY360Pjq1/H0gw9j1eAA1rz8XBxyK5hc3YvtP/EjOGIbmM0aqqSxuh/nhHJaUkL02VmYnofYaMO2zaUBXV+K9OAtAha1P2HqEi1P319PKTrZkiZaOAGG5mGCJDVJaqiS7y5BcaKpP59gMelzZ6S7UMLqLgKdf14C1FjJjFzku3btUgx43ESYEe1X1+KldvxC45W8dJ5b98ELuFJQ0K0az1dLX6j/pwIlvJY8lvOsX7NTDWo8lXO8tM8LPwOJLzzxE5tpxPQcmEuoOk8rCowsaKmGTkCfTbvVixassAn4LWCqBvz9V/DQJ76AQ3sO4Iq33oRVf/zTwJAHFD186I6/RPGVKzEZTqAcxshQqzFjTNdcTFdsTEyegYcfXIczNtyIes1F2KgC0wdhHP82nLE70VXdjZHIRk+xDxWnhIMmUH7FNkSOjeln9qG/FmBotgmvWkGzy0QrE8Mo5LB+5Ey86sJrcP6Fr4A9tBIV30TbcBAazgmLsgS8iS41D+6MQH7ulqznqSlWA3Z+qwxo1HzTGipxGCAOfWQdG5myD884in+6/0N4au8dsLK8Gt1YMbQJQwMb8fjjj6K7B2jNNLBt/ZV481Xvw5B1dgJA4TQKVKXDUoK6TgNh1EJs9sGrmSi0gIO31uF+6ygKwzkM/+xa1PqA8d1AbRIgb9TgGiBmfj5FmpCLeeISVvXs08I2NZepbRyei668hT6WKWaovYoFixG5PhqWgRnDSmh2DUZ1myj4GQUedhawCrP40pMfxgNP/iv6+3MIK3m857rfwEjfFhho4ZFj9+NfHv4M4HjARIDrL/1vuGrDm2FHKzDjGTCKJVgkyyGltA8w8JuR7pzTuAHkLWD0WwT0uxDXDLzrfa/G8KuAxv4mdn1uB4K2j21vPQ+Fi8gTnDAIsvsuORJoQmBkQ6qRJwAuHvFEI5dUck4z7wWpUK5Sv54TUJncH4n7Jkl/E34ByzIVgAugUzPPcBBtT+UrPvXA1/HRv/owxg4dxPqR1QijABnbQa1eVQLXhrXr4FWa+LEffjdW9fbDnA2BbxzA3q89jMaRMZy1cSNym8/A/vHDONCXxdU/95Nw1/egkk0KFVFmUUxxadA7EwjK9AL5DKxkiW5/aUDvDIIjEFHDXSi/kL9Ro6XWK37oU13G9PaEFEBS4+Q3KeJCoNMBdqlzEJgIotIO2yfAi3auA/IcyX1ahlQEF56DwEtNWlK7FtKeJZBM0sx4HM+V5JYmKQwkmbnhhhtAywQ3Ci4UHGgVEN87z8F+Sh8XG+Ni/afQQeY9tq3HEPBakReffeI+1MxJ/MNXKVeqB88tNccv/f69n4F5QI9gw1R/cy5B0ToEweYczUk/VTEIVv5LFDx0oYFsPAuMH0P0uS/h2Me+ggM7j2Dl227Cxl96P/DytUC2gbHGTjzw9JfhrItRwzRMLjaRh9j0MFPzMNPI4+jR9bjl7zM466wfRk/3IDJhA+b0bviH7oN99Evorx/AcGAj7xRxPAYmbAM9m9bDC0JE4xWs7epVC1WjXUO7CJT7uuFWGpg8OIl1A2fgmuvfhnXXXImg1AM/LiFUdeIU/Kr/qZElIJ4MXqUdJaOeK2whV4upXnOAnvrRlY81FYKUiTVhHU38p8zVigJkGcncFeCQ+wT++Y6/QKXxHYSRi1e/6p04a+2lsNGPh57+Op585iuoz05huPdc3HDV+3BO/6tgeRH8+k6U+noArxfx5CQMZxbI2UBpBGh2gUEDR7/UgrGjAjffxqr3r0c0zKwDoFUDSt0J+U8UTSEOGopwR+V1+VzbWghzEezSCky1cqgzr9+JMVgwkI9dYHoySeguFAAzA9/KYCrOoQoLbZUPD+RCSwXLRYwR6G7grmc+isf23IlcIUTGLeOqLe/F1vUXwDZauP+Zr+Ku0a/B6TKQaZi4aPWleO1Zb0UmWAXke5Q2zUC8ehvosYDuTDK97QbQT+tECOy8B/jyZx8AqhZuesflWP8aIDoaYPc/P4Wg5ePsm86BtbWAZrWFOGei2OUAOQMz7SSlkS4U8Y3PpaWlF1mVaU3CHxCnISOCMVlldpnfBMjTp0RFkhPQVREY5sqnGjrbo8mb8+hkMhjfuxe33vIveOj+e+G3mmq/druJri5mDJnw2j66CkXMHpvEO296O6667AqYR5vY+am7EO0aRw8MDHT3wlnZj6ORi70lG5vf+iYMveY8lZlASxRdKlGgsuNUNTb2vD4zjjXDA+jpN9FqnwKgy1BFwyWYcqGX6HfhP5dqYFJMhUAkTF+LLXUETIKYcHET3AgoOlgSiBLyBnuOnESY0+TCnOwcEmin57XraVv8nu2qVA+WhmSKgMofTDjg9UIzPIdYFHSTuMwF+0Qgl1Kg1HZ1QYWCBc/Fv7lyd2kkuQTP8XhuehDbYvMn1oKT9V8tY2nxFj0oju91AafT6qFbEL73UPXSGU9lBhgUxOIq3DJKS+GNQ/E9PTrVxFVKmwqE02Evec+7jQk2FnX18VGEt38ZX//Ip2A8M4VNl1yJ1X/zV8CaAcSZEJ5D4+xxfOnhT6FvTYhqeBzOYAm1sAEfLUxXPEzXCzhwYC0+/ftT6N34Q7j0kleiYBBEdqL67O3AwS+gr74PK1omzMhE1NeLo806eilcGjasuqvMwlHsIc4acPPUkAysdrpQiguoTrbh5orY8pY34eoffhcqdcbqs05cYnalvzatSTo3hXP81ym46/51FoFhTrj4XOcCptI5FCYwlf7H3Uj2kQJ6thzivp1fxP3f/hwGBxhp3MJ7b/xVdOEMeCiigjF86gu/BtefRX9hHa7ZfhMuXfNm1I+NoTH+HYwM9gJhGZOjBwBjBj1DA7DXbQeafUCrG/u/MgX/8WnkV+Qw8gsjmHWAyb3A2NEI6zaZWLPWg996ErF7HE5kwKAzvu2i3qgAJSDfvxmtaDuqDQN2po2+nIto/CBm9z6NQmMWpd5+4OztgNmN6biMmZC57iZCxWLGTIcQ3bSQmIdwx6M3Y/fxbyGMZ2F6JVy84W1443lvhYkavvjIv+KuI/eqc5bDPLb2n4sfuuC9KGA9qnAwEQO7x+s4zmDnfBfWrhxAqwFM7BvD6y9aiWAMePJrMZ64exfMmo3LrtqEl78WMNrAgS/sh1dvYt0162CuzGD3oQNw8g7WrRtGZp2jrApNhplrZnM96G0OyKmZE9QV0U+SL86/fOHElLckhzwNlDQYoc+4hATQbUU5Ox+ESbD36nWUCgXc9o+fw80f+kvYfoBVg/3wXBeOYyu8IB4w95wWGSeycO0VV+GaV7wKu7/2KGpfeRqDswbW5MsIWy2Vh26sGsTOTABj29kwN2/CtOWg4RtottpwW2202k20/TY8NGHnfVx93eXYdt4IPAZCxksgYmdutAS+EegEDCUtrNNXTFDm8VLQhZ914CFQC20g2+ssYCIsPdxHTNECNDoYSUDYQtHw8huPZ+Q6tVkKGuyr7C9gJmMTghiZGiGuEc2eAE5LhOyva8gLWRp0alp9zjgfFHxEcxZ6yM6AP/Hhs58i2Iigofvxxb3AlayzHyKIUABgf8mdL+4NGRdfOXZeT/5xjsSt0MkB0Gk9ORUAemmfF3YGCOj8xwWIGbIJmKeATjA3gWorgFO052qvcO0jOLleC92ZPOunJps3gfjfb8GOD30UR0f3oevaK3DZn/8F0LcOyOYRZQy4qMPHEXz96VuQz43B7nLRYHCXX0EQe7CyPdg76mHPnmHc8g8FtPcP4awrrsUl2zejfeRxVPbcjvazn8WacAzxwTpW9RZVPrRVKiCfKyJrObCoAEcRgkyIgPhk+4qNbRBZxNUAxVwvqpaD+vAQrn//T+NlF7wWu0ePq0CvXLaAlufDyaoQaMVmJnSkoqUrE6vS4RNXxbz8IxqeTh2Tygnka2e6kEpYZ4UvFp3JIluK8eXH/hlP7LoTVnQIl7zsQlx37o9j1s+gnBlBHcdxzzMfxf3fvA39xdW49rw34prNN+LQY09hau/XccbKHjRmXIReE17rKEq9AyivPQ/lTdcC/hD2f/EI4qdbyA7msOq9azBdBO67YxKNehubtpdxwTYThnsHvJnH4TerKDC9CSHqXh1hnnnpW9Db/W4E8QoYxiya03swufMRROP70RfWEQYm7JUvQ8+51yLu3YzRWozpwEDIIjxhBMcKkM15KOWb+Ns7fx01HECx20BjOsKq3MV4z9U/DgdN/ON/fAZPeHuQHcgjqrRxzsBWvO6ct6MnsxU1GHhw1MWjB57BTL2KkuVgsHcFTJTROjaLd1y2CY/eehzHn/ARHLbRG/UiV3RhDh/Bjdduwcx/MMneRWtFA1EvMDk1g8rMLLacuQnrX7MaWAtMsYhPkkmYXG9Vhz7RaBU7W/rK4E0S5QigK1dF1lAkNSx2o4Q3Ms/FzAExFJgzmyHDojCajMz3tOtEUYCCaWF0z2786i//CtzZCvxGAxkzRn9vH8bHx5BxrCSrii4BL0B3toShnj4UrSxK0zHWH89iVdXCiFNCTz6PgJkIpTwqqwcw3lXCk0yF6F+ByZkmTCuHUi6PJuuJZG20jBra+Qbe/VPvxMj6Hniq+twyAV00QL4yGIspbGJeFu5imntpIucmVKAERJ6a0guB8cwzz1RsN9Kezgwn2qwsh1IzXPalSZm56wRtAUhpn8AmVgClyaTWBQE4ERREGxeTN/vGgEB+ZuqBXhGNgEhg5FgFzAlw1MhpxuYf50KAUgBWrA6dnOlSpYxjlkpv/I59Yhscy0LpbTIfOpDzO35m3zi3FF7kEutR62xP+ARUrqVlqTEJ9S7bETCnq4HzKrEMizHEvbCQ9VJri88AQYnglJaoItMG/xKnukJupgjRtM6/GCEKCs7bqiiEEzlA1QZaPsLPfQx3ffpm9NYqKJ45jG03/wGw6SzAHEBsZtTxPupwcRjfePYW5JyjyHa10SqECOwItWYNfpjDsQkbBw6sw9993ERrdz9Q6sflr7oCV29fgx33fgyTT3wcxpHvYlt3DzxWWewtws5nkcuxZxaMgBpigICpOhnyjLSRhYFug3bHUKWsTYUxjlkmXn7dDXjLu34OzTinKnKZVhY+F+zYhGll4LbDOaYuZaxI884ZFZ1o6UlZ1oQ1bZ5e8zmR8+QOVyl+CTpQMyvksioy/d8e/DR2H/gWikYFrzjvFXjVlndiqmIiX+5H25zBo4dvwV1fvwUFK4vLznolXr/1Bow/thNTux7A6i4HLTeCEbmImseRIyPamvPQtfnVgHE2DtyxH/53m8iuKGHkfeswkQP+47ZJzNZaOOPCblx2bgCn9RmEsw8ibFdRyJowzBANvwLPacLOvRzl3E/AJP+eOYHZIzswu/txOPUx9BtNBJGNVnYdBra8GtGqC3Es7MJUlIFPQpkoQsZootzFTLhpfOLO30HbPIy+VUXUJj10G9vwo1e+Fzaq+Pw9/4pncQyZ/jzq41PY2LsZb9z+Q+g2t2I0Au569Dh2TR1GqaeMAs3PrQh+WELZz+BNZw7iO7ceRfXpDEq1AfQFBlqei6hvN66/dhuix0KYrodqzzTcnJuY3N0QG1atxeD2HuByYMxJAJ1Pg5WGoRPQeS8oTZwIz8BAxXzH7PVY0e2GZgTPcGFlTWTtjMo35/e0yytAh6FS/rIZW1mxKAzw9wyDz3g/qTmKcOu/fQEf+ZM/gx1HyMOA2yZJTBmNZg2ZXEZhSORHcBst5JFBT6GUBB7ORLjQWof1XhEb8z3osx2YvBl7e9BY0Y/Dto1dLQ+5obWoNkJYdg4kp3FdH1Y+g3qmgTEcxTt/6u0YWpNBs8X4h2UCOsGVoKaDuACUkMsQNOU0isM4LQgiTGWi/YmpW8+F5qMmZUNFK5VFTsz8BDxqwQRMNXkpBzhfCfaXXXaZ8lFLydaFSocKDem6detUrXZuUliG/dPLlYqmT42Zv1FgEMFAXAES8c92pAY3+0vee35m33STvnC9cx+piCZkPrKf0OtyHvT680LFK2Z60fh5bilLKy4NyZcXt4CQ5HBfjouxD9x0a4n0iddHarTz95fS2l5sgUPKpKVJuArMU2c586c1Tnb21AYXnBA27Y7MxaJ2Pm4Cn7oFB7/wOTxzeAdw4TBe+9mbga5ekJs1MHsUrzu3AA00MIr7Rj8HJzeGfKmFwHZRzBYwXZ9FvZFBvdmL/XtX46MfaaJ5eBUQOuhdvw5vve5iBMcfwuFHb0b12XuxpdSF+pFxbFjTpbSYyMkhNk1EIYE1hMU0IUZrR3S3mSqQzPcDdJUGUQ9NHKnU0L1hK97xM7+OTdsvQ6XaUJHdmUwR1aaLQjGPemse0BVkp+QcinCHaptQoc4BOq31QpibjFkFQEVhAuj0n4YJQxcBPVMO8Y/33Ixj409hIGPiNRe8DuevexPGjwawizmEpTb21u/El+79OxhRG1tXnIW3bL8Rte/uQ/WZR1DORAhYBpVsZfUxGJksrIGz0XfOa4H8eRi9cxTtJ1sorOjCyPvOwHgWuPvWKUxU21h/cS8uP7eJUu2jMCr3I/CaKBSpZcZo+FPwrGmY5jnosn4WRuYcwN2PY7u/jfqRXegxXfTaAQI3xmyUR9fGV8BZdy1m82sxETuUmxThEKvrDfZY8Myj+Mc7/xSePY6RjYOYOt6E3RzB21/1LpjxLO74j9swXnSRHyji2N59GO7agNdd8k50mVvx4LEQ33jqICbaFfSt6INjRajWXOY1oA9ZXLOyC3u/ugfVp7PobaxCr2+jWpuBMbQfr7/yfOR3+UCrienSOMKcB8O1YbvAYLYH8UgWPW/vweEcyXVClT5JXnh1HxG4ierq0UiIWXgV1Wcl0PH7CG2jCSNjIGPZyqyeIa883aCGqd7nbUVcp8TggD4rP4lsVwUIAUzPTuIPf++DuO/Ou9CVy6GvXEJlagL5bE7dcG7gz2FS0HKRMx10Z4vIGhnkqhHWtXpwTnYQW7uHMGRkkYstmP2DcIsl7KzVsb8domftZrR9G5ZVhGNn0XA92IUc6tkmxjIE9LehZw3QatC6sExAJzAQQARsxExLM4OYrjlwBpNJbWod3Pmb1LwWEGE6GsGF4EHtsLMSD1PVuA83ggo1YoKgzgHOYwnywlzHz9QyCeYiQBDgGeBHbVoHP76XPopFQZZuGYe0obeZLACGsjZQgGB/dGDn76tXr1agrp9Dnyd+L4IE26bWr8cT8EZlnzhuOR/7wrnluYTJjr+zH7t371bzSLM9o/WZQ68fx/f6fPIz+81jxOUhAX7zRRASSfel7cWeAeok6TJFxyEDoySinXzZKi0tMcvnYCJLZq1mI0lLI8nFkQrwxYfw3T/7MKYmDuPsG67Ayj/9BWCgABSG4NZiZHsG0J4TDOpoYxT3HPkcMvkx5MtNxGiiJ9OFiWodnluE2x7Ak0+UcPOHJuG75wBWt/LrnrFmBd5w+Vrsf/RmHHvidoRHj2LLUBkj5YQUg8DmG5YCZcNIaFZJu0q+ajuTFB9qux6K3QMw7CJmGy6CwiAuueE9uOFHfxIzlSrcIEahuw/T1Sa6ugsqCEtFOdMPmgYRJcxwZHxLNHQVMKXlLc+nwKUBdcp8m2jlZAEzWO8BMYp5ArqLz9z755ipjGKl3Y03XXQjzhq4HEf2BzALNqxB4KD/dXzxnk/AjCpYVxrAOy++Ee2nRhHu24scdcq+HmRzBjBzCM1mG25hDVZsvQ7ovhiHvnYI4c4Amb4Chn90A6ZywN13VDHZ8LDqgi5cfE4N/bW/gTX7ALwgQqm7S4WQe95xNHEAZngmuoyfA5ytwPQjGH3mG0CziuHeHtgsu9qoY6Y+jczQFjib3oh2/8swFuRVSqBjuDCjGvp6LFTae3H7g5+En5nEpm1n4MjoJNypXrz1unfA8qv46r13wO3NomdlN/Z890kMlIbxmst/GI61DV96YhKHZ2O0Ix+WE8KK2oCTR8teCbPWxPWbelF/fBzHvw2EBzLodTkfbXRtnsZl5w4jeLwOv1JBc6CCrpVlOJ6D2lgV+aYJf1UWAz+6BqPkeHd9tV6pzCCDVdhi+FH6eS4k8sT0RmroARn2jKQOu+KaJ4OiwWeF4G6jOVtFf1cX+ssJqUsiEQBRi9UAQzz0nfvxB7/3G6hPzyJn2+gt5VGdmoKdsZSvv8EAOdtOXKAhUCCg54vIGQ5ybQvRoQbOKa/GRf3DWO90o8/Mwiz3YazZxLf2HkI8tBarzjoXMMuAUVTOtVrbhVnMoZlt4ZCxH+/4ybegf42hrBTLBnQu/DSnS/1tnUWN4EeQEbAXMCPQCqOaviSKls/9BTB4YWiKJsATpAhuOvua+OUFINk2K2mxxjo3ChtcDFjClEBKTVyO1/3M0m9qsgTYnTt3KiGE+/Ac1FLZDx2IpVKafMdz0fQvVLASeCH+e2ra1Oo5VywRqmcMiKDA/jH/m/1nP/lZ+klhiX2QgDaxKog/WyqTSfCgPocEfAoCrEPOeZBj9LnmtRTrAMcsAXpS/IT9omDAa8q+czvVPPkXG/p+EM8vPnTqtKoKkwA6B2sBHqt1pf4+MqA7jSbA3GfmOs3Ugdu/htG/+ixmKzOY3NyNaz/zIWBND0DtokUNo5g0kAFmsxQOZhHiIB449k+w88dR6GoBZg1Z5DA7w0j7lahVS3jgniY+9dfHYRcuReA5THCGnS3gxmvORTz7H9jxwGcwtespvOnyLSi6M8hGIUKDtZ8B3zAQMfgoQxrNEJbvoZx3FEmK74WwciVY2QIiw1Ha5dDLrsRP/6/fghsyPStQfuip2RYKPXnKEapNJcCmgo4qVqIKkKR+dAlyVmlPKqY5BfiE7J0BebHi844Vj7sAej6fhd3VxD986w9QqR/5v+y9B7hlZXn2/9ur7r736X36MI0ZYOgCQ5EiTRAVib3EdDHRqDExli8aY4ufLUZBxFhAMUJAZUB6GToMwxSmnCmnzam711X/17P2LL6d+WLMX/NdyRXZXFx7dlvrXe/e573f53nu577pc3u56rQ3sSh6HFMHLPy4QWwEDrnPcdt916MrRXpVnXe84nKqz+0nPpHH1GKox6yAhAGH91A+PE3RzzB87PnQdTLj9xxCO6ASSer0X7OYYgwevKfOfM2l8/g4G9eU6C1/GyX/FJYXI9nRD4k0dnOCmr2VSKOXNH8A+nI4/AvGRp+iN91NdPHqoK+B2gLWgQewjDTqitfA0OmMNeMUmmK24qD6FbqyKtML23lo209oaPNsOGUde3dPkJ8wec3Fr0ehwuZ7f05yoJO+wR52PvM4mUQvZ73iGuzIcu58okipGSedjJFJiaxdgaLlM+t34laKvOG4LgZrMPagx54HJulodrHm2Dgjp0BnGmY2T1AvzKMvizB0wiqkEX3myV3YMw2MJT10Xr2Ig7owyluAHqyVqvaSZW0I8MEafZSwTFBukf98B9+WdkQP3VfR/AgGWkBgMyMKaROS4vZmQWUB5qbnOTwxyUxugu0HH+fHt36Pge4u7Hpduuqwm42AEa8ZWvBbDvXkpT4vHI6YaraO76h4BY9l8S7O6F3MCR3DDGgJXCvCtkNTPLh9D8MnnM7idScT0bP4SgKxwCnZFhFRT9Qr5LRJrnr7+aR7RBPqPyFCD8GsnRgW/jtsgZL3hFF4+O8wShRACFntIYAJkIRGMCGhLgT7EJDDVqsQPMPoPryX40tqW2rfAqRHk8TkOQEo+byAtUTpAubtrV3y76Mj7PB6Qxc06Z1vr6/LeWQM8kOSY8p4ZfMS2quGIHl0lkKOGx5L/i1zJ7VwSYHLZkTAXMYqGxY5t2yOwig9jNDDDYh8XoBbOAntG5iQyBiCW/sch+eW8wlnQK5DNicS0YfHb/dSl+/sP6rV/z8RTP87XFPIchdA1wTBw/q5DE450o8cDNQiKil2222pjQiY//PtPHTjTTQPjLHo1A2suvmLkNYgkcEmgVaNthKUUjzXoZ6EIgvYHOLRqVsCQI9lBNCrQRW/mosSVYeZm9bZ8mCVG68/DMoGIAVOFFXrYCDrc/Er4ozvuIP8wWfpUsp0S1uUY2PK4oYSROqW7tOQ3nPFwauV6E0kUGsNTEW2JQqWsJeSaQ5XfRLDx/Onf/lJOnsHKNWbGIkMRZGQM0wc2eSEpP8jZiyB1OsRY4uQ7d6ypmzF7ALqrV17C+kVVbJRTlBPVSIu0ocuqfeYyG1mCnz7yY9Tqk7QVR3iTef+EUORdcxOWlh6hNQSnXF2c9OdXyNqFunB5Q/PuZL5R3aSnbLQ9AzmWZsgFYUD28jt2UO+qbP8uAuh+xQO3rMXczSCmjLofcMSKjF4+Bc1phsunSekOH5tnp7SOdSivAAAIABJREFUjUQKL2D7PaR7lkO8B8c+SKX+AH4lTofzZjAG8cf/hanJbQwtXg9LTwKvH5wSPHsDhWYTbfkbiK68gP31BAsNh1RMSjQ1+jIGu8cf48ndm6mrC5x57uls37Wf8V1NLrnoSlS1zC8evJOhpUsZGe7nuYfvJWZ2cvqmq6k4S3jgOYuFgsLqRSOcvKbFMn9yZ44dBQUDh0uPMXlFX4rxR+Chmw+QaXRy3gUZ+jYRiCTsv+NF6uUi3Rsz9J29OlBCOnznbioHiySXD9D5uhEm5PdZt1uksEhLfTMohXoeqqq/lIFpYU4oEdtKZtnyNyE/8SDFHgk6Bw0RjBGWf0s4j0Ze7AymOHxwkvxsjnq5Qq1YodiYZev4w+wb387i/n5q5ZKwTYlFDWzXClL6gcJboDAn/BY/qJGLWpyk3KUyryoxsq7BOb3LOHfxaga8GHNTczy/b5ytUzMsO+Eclh13Glq0B0eJYUcMKpIdTceoKWWaxgxXvfk0NDHIKf8n1NBDgGsXhpHnQsBrby8LwVEiRwEEAa3QNlQARQBKdllyE/CQaDQEvnYJUwEbAeMwVR7W2AVY24Vi5HgCaAKEAk5hfVyAUsCtHZDkPO2EOhlfCPZyvnBDIKAp6X55bcWKFf8qGg8WAEUJ3hsyKeW59pY5GYdseEI3M3k9rF2HrHd5fzuZTY4X8gfasxsyf3I+ibgFnMNNUjjPoSGMbF6kx1w2BqGuQNhdEGYr2jcR8h3IXMg45HvZsWNHMN8yDtmYyFyF/vL/HYDtt3UM7ktta74sDaghw/2IcJb8JdWdJnFRuApcLWyYLsCtP2Xrj27jwN7dLDrrWE78zF/CMQM4RoIcwshN0W1JWH6kp01ovTFo6HMB0/nhiR8RMxcwMlUso4TYRNjlLIozyNyUwsF9ab7/nSnGJ7Mo8T7cqqiBZMHOcdl53Qxn52jMbWPHYz+jL+mRsS26ahqmr2HLBj/qsxD3aYpZSKNGv2aQzFXpMhMBYSsvHOOBXg5VHIiO8AfX/iUbNp5MqW7jG61Fr2p5KFE96D0O2piOpN2FrS5McAFz+fe/bkL6P4AeqotJq5Lvu610bER6nqSG7geAHsku8NUt76FQGaOruJzfv/hDDGsbKMzYVPwmiSVJJhjluh9/DtMsMGR4vO+iNzB133N0jHmoeg+ZS6+ApAl7nuXgC1spNHQ2bLwQpf9ERu/aDTsaJDrj9L95JQ0TfnHHAtN1h65TOzjphAodhW/gFXZgKUvJ9h6LHl1Ew91HsfpTKLn0WVeC2Yk1djPj48/RP3g8ie4TcRojaKqFd+hHzOQXMNe8lc4NVzFaTzLf8MgkRf+9Ql/C4Ildd/H07l9g6XkuvvRitu8ZZcfTC5xz9ivxzSIPb7mXdWs3sGxkiAd/fhuamuCMV76RsruYe5+2aFaTnL5qKacfE+jC8NCOPI8ednDtOhcdE+f85d0cehB+ft2LpOpZXn1lP0Ovgso4vHjHdnAaDJzez9ArhsXWjUObp8jtnkUbTLH87cuZEF5n3QkymsFaHVDdW3X0ANBbK2OrvNIu7RqQ5AjY7IY4C0o/u4i0VKFRsGmW6hzcsYdqrsTCxDzlhQK6qxDVW+S1ij/HA9tvxVILwXXpcnzHoSuboVAuBKDeEGVBTSxXtYB0J59TPD9IuatC0FbNQJXxnJ6lXLrqhEDDf//2UfbPFMh7OotP3MSyDafh6SL9ZNCImJSFH5CMURYToMYob33XxSSHxBDmPyHlHgJ6uKiGjGsBHgGcMCIN+9NDlnm7dGwIRGF0K58Na9QSJYfp35CBHdaYQyCXzwt4hTKqIbiFY2sH5PA5OW4YkUsNXmre8rmQRPZSPebIhckYQie08EcRgrc8DkFYsgIyfiHRhSn+8PzheMNsRXuUHtbiw3mUDY2ozgmghpsJAVPZSISp9XCOBPxl7DKGsGugHeTC87T7tcu1hJsnqaFLCl3eJ5sVGfvRGY2wri73MlaJ3P8tdcDfVnD9ta+7rWe8rUTXig5/pZ95aIYqqUPpx5a2pdat5RPeInQh7mDNOkzPw+aHePD6G1kYn2DF6Sew4Ssfg8E0RGMcqjdJxYaR2CFZDglhRxhBuo9rzFKSlPv4LRjRWaKZGhUtjy+RQ1MkTTspzOvYtUX86Id7efKJKo36MIjASD1JPCGSotu5/OxhUs5edj93F5q7QMqy6W5qRD0N19CoRmE+6gYta3Eg43joh/P0JjOBZnlFgdiyESZrFvMlePO738fpF19FuaGgROIYUZVSzUFPalTEh/wlC1mZFwFzN/AalzR8kID/v+TjWt3IQqYScl6w6AcMai+I0KU/OxHVA0D/7N2/R652iK7KEO+56q9ZZJxEeS5CwbJJLIoy4W/nSzd+jKhZZkkqwUdf/fscvOdJUuN1ULvpu/x3IBHD2fko+7Y+TsXy2HjKJSgDZ7H3zoM0nyrQNZBh4J1Lg37rn9x2mOlyk6Wnd3HmaU2M3N/jlnZicwzZ/pMwo8uou/uxF34ctJB1Rl4PZhp/79cZ3fso0cwaXO0YcpXBQDmuR9/KxEKOzLp3MXTSNUw2ouTqLplkDCJVsnGXe567mad33Ymr1vmdN7ybbbv3suWx5zn5jJNxohWeeeJJzl53PssHh7jtp9fhKBrnvPJ3qUXWcPtjNTLmIBeuGODk5VBz4PlDRbZM1ZmemuR1Jy/l/GWd7P853P61rcQaCS67eiWrr4L8JGz7wQtETY3+V3Sy+PS+gMi5+95p8tsKuAmFk997DFMaVGt2QEDzWk3jQWQsJDkJhIK/K0/EhlrhudwHLW6iUy9v9whsaL0alOeaTI1PMzY6zsJ0Dr/pEPM04r5KVIQIXJtcbpYX9+1m9+RWnI4CWqJJbnaGzmwHpqrS1d3BzMzhQDtfNbWWKp7SKgP4lhe0rwnpDt3Ekk6k6Txndo9w5bqTSc/W2PvEdooeRDuWUu0YZOi406graUqOSsNVKLgOVlRS77MY6jzvff9bWL4u1ZIo/lWkOJmLEDAEwEJt9xBkZXEX4Aq1yEN51hAQQqGWdmAPo9+wlztovBfnGNN8qbYbsBRdN4iihakugCVgIu9tJ9iFC6lEvDI+AfV28pa8LgAroCVjD1neck0CSGGKPoxKQ5OUELzD44fHDOvMYdQtz4eALvdyvaGbm2xuwpp/yEoPJW3DTYscv70WHx4v3HjIONozGeExw26BcJ5CmVh5Xoh+oW59+4ZLXgszH/J8uIloL1P8W5uMcHMj30V7mv/XBrGXP9iagZaGRev2a/iZR4VlM5ODRAo/HiUni8YR/NWqkJJem3oN/AZUSnDbT9l63Xc5NDZB39kncdoXPw29XQGYo8axAh58K2YVj/GXtOAF8FSbpvQyM8n9h26G1ATRVA1Dd2l40PDSgchLoahSK0c5uK/Mc095PLfZBPM0UHqgUqDDnWBJdIp1ndNErQPMzx0grkJcVQNxHCfiB85hDdVFVNykbh1VNLoTaRq1Jo4tPtouJ286C7Mjy023/ohzrn4H5737YzhaLxkXRAwtFod8w6JhGoGgjqRQJcBGEe15j7ilBr3BlqYGC26rT71VWw/W/QDCW1UMmYrAhlbmwW6ieRbZmI7WU+Or93yUyYVtxGo+73vjR+i0N1JZSGMkTNy0x4uln/L92z5PR9KgJ5LiY2/4OHvufABvdCe9i9aQ2vRG9GgCDjzOiw/dhhm3WLr+fFj8el64ZQb9mQjxbIRFf9ZDPgrfvWOOfNVl7Wqdy8/x8UqfobzwFA7L6V96FlUWk6aAtfNrGE4SMu8GM4V755+gGjnmSglifScwuRAlno7jKQc4XPbpWftu+lddiK/HqDVl/6eR7gNXn+H25/6RHXvvJKrFePNVn2Df5CS3bfkOA+u68BOw94lx3n/uR4Pe9e9t+QJ5u86l536Qsn8Ct24Dv+zw/tOGWD+oidQ7z5ca3HL/M6Sicc5ftZiLFncyK4D+1RfxKg6veeexLL8KZkdh9KZx3GaNkUu7WbypK1DQ2373JAv31ejq62HdO7LkUvL7g6rrUfQcarg4ut+SxRXLWyG8CcnN1TBcDd1t/b7lN9EZhdI4HN4+yeHdY+Sn8tQbHrYSDYxu0rEMcdkalwukDA/bL3Dv45t5avQZssvSVCNzVC3BlRgDfa0s5sz0VFAuDVqgZRNwRDwsyHhmMhwY3R/gUcP2cLUomuPR6Tgsc3XW1aJ01/VA7L6gptknaoiLVuBlh6n5Br6joohom+FRceZJxEr81V/+Accemwr27L8S0MPWpLB3Okx9twO2gLU8L/ciWCKp8rVr17Jz587WunXEbUyAIwR2qdNKGjhsPTs6Mg0NVEIhFvmcpH0F3OV4YduVvB72U0v0GrLbw3RxyKyX8YZ14tBIRt4vYCUgFwJg2OPe3iIXRtYhULbXmWXcYYpdxhimucPrlk1E8OU1GgHQynhCa1R5f9hy1g6uMpcyVjlPWOduJ7rJZkDGHJrHyHcj87Jhw4aXWOzhRkLGI9+HnCcsf4SbiLDVL0y7S6Zi3759wTllzEKAC69DvispDYRzEM7Jr2iSeBm6/70ZCAH91/QzDwBdQlBBIDNGThdAbAFQ0mqZXlCrQK0IN36XB7/zHRzbI7liCad+4W9g2WLZTYIWb3miH+l+a2lzCJ1M0FHQLujYxqJKncPcd+hm3MxBoukGCUWhbrtUFINyUyOXV6mWIkyNz7N7q862J1ZQOtgHjRRqIkGmOs0IBzmhewy1soNqLRc4R7XCCw9FHAgDZytRbPRxAxGXZKDmJvezs/MkEikuv+LVdA908bmvfZZV51zGRX/+VZpqL/ESGE3h9VlUIw2seBpbUqpHTDjcSBPd80g2RX9UwxJdcClJBBmNVktaENBJHC6ls0Ar/f/0sKtOE8O36IgbmN1Nvn7vZ9g78Sgxq8jbXv17nNB3NaVcioZj0NEL9499gzvvuwFhJKzpXs21l32QfT97AHfsGbIDy+g87/dQzQTK/sfY+9CPiMcqDK2/ABa9ne235NCfVklkIwx/IM18FL790zy5qsOJKyK85jxw81+klHsKNzJM77JNlFhCmjyRF74EbgI78Q70ZDfe5vejaPOU3B7Si0/mcE7HC34vk1T8JL2r301m4OQjAus6Ug52ExDJTPLjZz/PvlFpy+rmnZf/b/bOTPD9R/6O5AoFN6qw8EKDj579v4n6Ct988uNM10tcdOr7aRinceNTTfpjWf5sTYKlWZiM6bxYdrjnyRewKlUuPXENFy/qIvdTuP3LOwPZ1CvfdRIrXgtzo3DguxO4jRojl3cwfHaPCLizffMopV+4dPf0ccx7M8xGPObKVWrCPo+bRJIGjriP4WOYEWrlOs1iDVNaKPVUoCvoVcArwQtbduHmyviHi3ilBrr4qxsxXCOBpxn4NiR1HbNeJRn3iWVdth16mp89tZm9c7voX5EmmtZIJ5IBq3728HSwbsoaL4FY2C0kJWhZhyUoksywPG44PloshS/Oa47DUk/n+GaSQSuO1kgwr6aYGFpEdXg5zWw/NcdEk5S9oVM3fareHKY+z1/9xe+zfl0y2Lv/SkCXH3doFyoDlRrw0SDcHuHJ+9sX+1AlTZ6XWq4ATHubVAg8QvISsJP3C5gJyzt0PJPPhhsAAZAQmEKWd5g1aK8Ly8QJ0AnYy3HFzU0WibBtK1xn21PdIdCGx5f7sM0tZIzL+OULkeOEhLeQGR6Cm3yRsuGQTULY/y3XKY/lXuYrzDKEBDo5luzq2m8ytlDspX3Ow1R7OM9yDNmYyPyGZDg5TpjxkOuS48vr7ccJVeHk2sJe+fbPhcI5Mgb53mV8IWkwLDeEG7SXkfvXn4EjnhovOZ2G/mG/2s/8iPuSINIRMZma9J9LhI1N1KrDbBG+dRMTP/gXdo4dpHT6Kl73vevASLW0vE1hBYsX+q8CdB+LcgDo94/9ECd1CDMl9fkYdene0F3KTYW5hSjlvEpuqsqBPVH8xoU8saVOefcCRkc/6XKOQWc/6zt34eSew/fFs8AN/m8H9DBgMKPRYD1RdD2oHlQq4mwV533v/0Ag2vGFL/8dDK3k6k9+Hy/aiToPGfFIVxtBPnXWVnBEtlP2JrKQq/Ug1Rq3TCKeROgttThhHys4QV09qLUGgC4i3i3tbLkF8q+2helbdCWixDqb3LL1Gzz89C0kvQKvPOlCrtj4Xpp0Mp/36OwwueXZv+HZHXfjlZtcfMJF/M4pb+Hg5odh6lm0TD8DF78XxUwR2f8oex/8MXGz1gL0xW9n1y1zaE9BolNl8M87yUXhhp/mWKg4nLBK4XXnmjDzDarzz2CrA3SufAVFdRkJZvF2fQojopNLvoXO7BJKd3+SqDNPJbWCzg0Xgt0dzH0kMUfQl9h9KbYzQLVRR49mcG0VKwl1c5RbHvs8h8YfpD8zzO9e9CVGC5N8695PQHcR13CJHE7yifO+RkyJ8rVHPspYaYZNx/0eavY8vvV4laHMEO8YibNxqRrUux8dgyd3j1MrznDFKUsDQF/4OfzLl5/ErTe58l1nIaT7hVGP/d8dxa9VWXJZB71nL4aGzf7Nu8n/wibd38/K9w0wariUqhZN2djq0WAT1nBbOh9WrUp3Ok1fRsf0oDwJ47tnmdwzRXGmiD3fQGu4RJsucUUnbZro0RiOqgXlHUOPEZM6fK2OZZWIZzUso8mTe5/h4ec3QzJHvEskYSPkiwUqpfJLgmKCPwODwwGwC99Luq9GD7aIytWqhNMaES2J33CIWjYjnsEGN8uI34HudDCvpCiuWkuxd5hmsoeao6E5EVRDp2G4NCMLqJFDfOhD72LDmjjSkforAf1oFbJw2WqXEg210NvlVMP3Bf2AR1LlAtISwYcgIJ8LAUIAKRSpCSPoUC1OQFVAUwA+7C0XwD7aDay9NCDRtwBimOqWCFY2CqFJi4xL3tNOopNraifGhec/eg7kPGHEHUawcrzQ+lXAOmRaCoiHGxN5LhxPu+mL/PDk2mU+QrCW47bzDOR8YT+4gLJEyke30cljWQjD8kfQP6soL0nvyjnC44bjlrn+Zd9xeP1HK8XJZ3/ZZ359WPvt+2QAMEey7mFX/7+2QP33/cylLa0U9FVD15Fov+mVMCWf6Iu7xyzc+ghPfO7rVCcXWHvZhfR/4SOtfqBYJ165hNKdDPp2fymgC7odYQZbVF6K0J3UGEbCxvQSND1JbdcpNeHwYZNSTqc4YzG5P8pxa/+IsbEkP/rhvXi5Jt2i8mXMsER7DDe3NVDlEvOKlkKjhyMtbK7dIi8pLfJroGkRS7B//0F6evoCidfPfv7zjE9N8ONbb2J3weW1f/NPqKkBtHnoikm76ixq2iQf0bEVHc3V8BUXW5NiaYRo0wxa/Wxp3Zc9jZTLfOkxb30jbkQNWukiastnPCDVBbVWYdt7dCYNEhmbRw/fxk0/+RwdsQprRlbxugveQxerEU2wEvNc/7OPMDO/C7fg8O5L3sF5I6/k0H0PoR5+HuIdDF/+AYimYHQLe+7/CQmjwZC0rS19O3tvmYKnfeKdOkMf6A18sa+7Y4FcxeG41RpXn5cgMvVN6vPP0tR6yK48i5K+kjjTNPZ8JBBxKXa8lZ7sSmZ//lWc3CTqwGr6zrwCzMUtq1z/gGj3QlbkZrsplCv4WhzXi6N2woKyix/c/xlmZp5gUddy/uCCL3KoPsN1mz9G2TiEpdbo85fz4bO/QkyJ86X7/orR3CQnr30DPSteww1bKphOltd1JXjV6RlEBeOWZ+GFiWliSp1LN3Rw8aIss3fCbV9+BK/W4Kp3ns/K10Bh1GHfd3YRqddZdmknHWcvh7rF5OadFO6pYwz203PtMsYyFratBqp7liVkOHFFiwTqblIjl/q4lbeYOzjF5J5xFsbnccsuhhulJ9qP6akYETdQfVPEiefI79D2lRagxxIoEY1StRjkqTK9KUpOmRfHnuTrN4skbiloVFizZm0QbE5MTgXlXcGSRYuWYNl2EKB+4hOf4Ibv3Mi2bduC37HrRbCdFpk1avl0WRqrnA5G9F7i+gAFs4vaymMpdvRTjWao2Qq6tL7pCrYRwVHmwd/Phz/4dtYeYwRmN78S0MPIWoAoTK2HLWMCrnKTgYegLSASpsnD3m55z9HmH2GtPVzGBdTk/e2ENnkswNHeLnU0kIQbi9DmVB4LqIUMdgFfeSzHF0APryckecnjdl/1kCgm4w1JX+2yq+3e4iGzXzYbsjFov9526Vp5Xa5XQDhk4gtAy7W2A3i7prwcW6JiubW3BLZnOkIpVjl+O/i3W6DKRkZS6XKT70WOFZYzQnAPMwthR4AsoKHL29HXG37235Oi/e2D5l/vioO2mTZ30/+/fuYiHCMuVlIaTkiduFnEVPJEIjbM5uBf7mH0K7dQzFVZWDnMBd+6DvoGgvS8LW1YUbG0PNKp/csi9JcAPfJSyv2e/TdjJQ5gJDw0O4EriluxAnOVJjOHY9SKKSrzDuOjETad8acsX3YcH//Ezex94FnSfowNHXU6anehlHcGfL2oaaIJ6dSzaTZbhFgzFg3+PiRLFEuIBkSBqclpFi1ZwplnbOLqP34Phb272bF7B7/YdoAz//jTkOomVYVOA/LFiYCZXzGiuEoUzTOCempTk75jBd2OBi5qbiDSLXIdwmRvica89EygOqYFEbpMQ9Dy5jSQUkc2YZDscDhQ38JXrv8Q2XienlSKM068lFOWvwroYsv4Q9z+wPVYzTxpL8t7X/tHbDDXMPHgI2jTW3ETWYZe/cFWtkQA/YF/Iak6DK67AJa9kf3/PIb3lEu8K8rgnw9RMuD62+eDeT5+TZyrXxkjMvUPWPNP0dC7SK84j6p+PCaz1PZ+AE2vs5C4iqGuDczf9SPyB3ejdw+wbOOZkFka6KXWRx+nWI3QteYa9OET8T2fQtWmWFWJ9inktRf5p7s+TW7+eVb0reL3z/88s06OGzb/L6bsHTTUEsd0nsi1p38W3U/wxbv+mn25gxy74lWsOf3t/ON9OexinLP0OBeeNsJsFG5/EsYKYlhjc8WaJJcujjF1J9z6lQfxqhavf8cFHPMaKO/z2PPtHSjNOisu6Sa1aRlUXHJ372T+3hIs6qbnL1axK9qgVrJx6xE0P0lKA/FciYtj3xyMvzjJvq3byI3PBO2RHWaGmBbDcOMYzTiGaqKaHr7SxPPrQbnJUDVUw6RWc9HiCWIdXbiqQqVew/VtXMciV93NujOjPLvrHhpWk4H+ocB06/af/TwIQI87/niy2Q5eeOEFRhYt4WMf+xjvfd/7A42TZCrTEr+xnUD9zXRVEg2NEQH0xFIy2WU0kgOUR44hl+igpiewxAFPAF318aRipOTQ1AN84H1vYe1yjWrlPwDo4cLdDlDh8hVGgPK4HczksQCWfDaMkkPAEfAUUJANggCYAIyk29tZ1aF0q4ByWLOX47VHuGFtXKLRdlCUc4cp+KM3EQJOct4QqOU8Mi55LnRGC1+TFIlEB+HGQx5L6iSssYebmjDSlXvZPIQbiXbAC8cn92HZoj3KDa+x3Qs9tGgNjVrCx3LdIQtd5iNsjwuzFe3nDechBO5Qp14et5/r33pdxhQSBUO1ulCeVh63z82vB2cvf+o/w8+8fGRTIAaiGekzc+Zgfg6+dytP33AzxYMFBk49jbXfvx5iYsHVEThYVKXXVvhqod/q/wXoR+raAaBLy4+CRZ0qk9y95/s04wfQ4h6RRgw1qlLV55iYz7Mwl8JQBrGKCgf2WKxf9yYu3HQuH/nbW3j87sdIFmxWJ+pkKg+iVfYhwmGaaFgrShCZu56LGdPoFKOSbCYok0nNfMf2XaSzWZYsXsa11/4pnStW4+dz7HxxJz99bjeDF/8uanYxiw2TtCK/71EctYkdz+CpMXTPxNMU6pr0BquoVrSl+BVIeLoBoMtCHlhitlTBgwhdBGxkyxN4Ystb7Qaab5ONaiS6XBrKQW748cfJLzyFFmnS17GI9evPRDE6uW/Lg+StMSKWzfrh4/m9i97BcLOXifsfhKmnMDr66L38z1qAvn8Lu+69Ixj70LpXwvKrOfSTUepP2yR6Yoy8bzllFb51+0wA6OvXCaBHUWY+T3Phcep6L9llF9FQzsCM5CnufT+6XiYXu4SRvtPwH32U6R3PYusWye4uMLM0a00a5YXAYnVo45sZWLMpyGbkag41SyM5EGWSrXznjr+lVjjA6uG1/O65f0OJMt+++9PsLz5DXSuyccU5vH39x8GL8qXNn2Bv7gDLF5/CK856D//4+CTVfIo1NZOeaB+5eIZJC2aaNbKREm89tp9LFsPYZrj1qw/hV2yufucrWXUllPbBrht3ojXqrLy4j/SZwwHLvXD3bg4/sIC3qIPFf7OGFyIN6nnxJoiTlnJLDUoTUJ4qsefZbXjlKkq1GfgYpI0YUVVSOB5uDaJOGk00C+IejiG94za66pPUTKJ6FLQo87U6eWGWayqVZp35w4exyyWiiQK/9xebmJx/nkcffZSfbb6L3bv3Ek8kghbpju6eoHtKWic/+alPB8/9zpvfEpSC84USyWScRrMS4I/qGRgNk0F1iMV9a+juXUszPUixa5icmaSuiGizGvA/hLfvaz6qksOIjPOhP3szK5coga3ur4zQQ0ALQScUFBGAD6O1dlvQcJkOIzsBBYnkQze19mW8HYhD4pykgI9OpYeubPKaAFh7G5qcR0A2jOzDSD3cQAj4yISFtfKj/cXD3sUQ7ORcco0CmqFWexgJh2MPWd8yBwLyMq72qLh9IyGgGqa625Xwwt5yuW55T5gmD+vu7X3qoThMeBz57NFEvZDYF2ZNQl17GaNsUsJ5Dc8bXm847rDcEBIOw+9AxiPHbu+lD+fhZS3332xT8pv6mUswWWuAYkjW3Cbqz8PkQbj5x8zd+C/s2XcQ7aJzOPUzfwfDKyCWDtqGpDYwKAJjAAAgAElEQVQsUYzdcNFjR/rbfhmgB6S4ljVJkyoVprhr5/dpxA6gxi38hoGZjFHw5tg7PkWtkmaofy26G2XvziqD/Zdy0kmv4ps3fI/i1Dzjjz9HpjBJv/Ui/sJkwGyX+mPAf9GVIL0ujOFkMo0Ri+I6PpVajVq1weDgMJdd9mrOufgSqgslalaD3Qf3c//eKRqrz0XJjLCusxfDLoI9iUudzkXLiERiGL6Jr4oZiRDtRPpWsmMt0Q8iUjtvRejS1vZShK4oOL6ofalBb3Ngn2o1ibgN0oZKPOtgJio8vPP7PPDgdUQiRdSIjhET56sEs4U86e4oTtXjqjNfz6uPvZhsLc7YPXfjjD1Bsn+Y3sveA2YCf/9jbL/3Z2R9nZEA0C/j0G17KT9TI9WTZvH7Vgftejf8ZIq5apO1x8Z5/fkaWu7jVPIP0dB76V50JZZ7MUakRnnPh9CMIs34RWT7z4Ct+2HrFprWPppujoi0B0pNNjHEvNdD53FXkBg6nmZExHuiWIpJokNnj/8o3/3J3+PXZ1m/6DjetunDgWHOd+/9NDvmnqRmVDjjuIt57fIP4BPlq7/4W/bO76Fv4BguPOe93HKoxNg+l0WVFI28Sjk+iN+VYrwyw4jh8e6VA1w2AvvuhR99dQt+xeWad5zFuiuhsB9e+PYoiih9XjxI5xkdAaDP3zXB2CPTMJJm+UeO4aDhYpWEia7g5SB/qML0i5MsHJxBbzikVZ20aOa7Hl7TRvMV4tEESTON0lCwVIVqzMGOgm+01NzUuotre2hGgulqlZ1zk+TtGr7qUlmYo0tVOW5DJ1e/+3hcfY57772XL33ly+zcN8NgbzIIUsuVGvFUmksvu4w/fs972Pb8dj7xyU8FctyCIdW6aDiIXqt0w0XQ/QwjncewYsVpdA6spR7rIxfLUlRiNFSTiCrqddJoKQxPFyNSJOpM8IFr38oxiyOi6vurAV1+3O3e2O2p8naf8nbhl3CZawe5ENjlDzeMckMQlqhSAEfAJkwvhxGkHFdeD0G1/ZjtwN+e6g8zBu2s87CmLeeQzwm4tsuWhu1qYcQuxwjPFQJ0e02/fWPQvjEJxxRatB7dzy0lA0n9h/PY3kseXuPRPfrtc9vu1BZmBWQsMr/thi3tYHt0piKM4sNrDiP9kBQoc3P0Z8LrCufg6Nd/M2j77fz0b+pnHmhLt2zUQCnB3AG4/Wc89w/fpDE6zcgZpzN8/ZdgcAi0DIdLdTKZVKsFq+4GetNBgTHwAz+aFHckQg8AXcX1FJqKAPo0d277bgDoSqwhWq1EU2kWmgV2jB7EseOsX3siKSPB7u1lejtfTaZjLZvvu53FvR3c//0fUN75PMuoYU1Mk9A1lEgEwzRJpZPBBllA3fG8VnZOZJh37WHjxpNQFYNPfv4LOLUme/ceYL5UYGTNMTw2XeRgZhUNs5s1nd3YCxPo/mFct0zv8ApUTGJ+PNCwb+oRbKmNW2Zgq+lIyj3ivJRybwG6qN9LdC7a8gqeorXY98IlsERPtklcjxBPuhidDQ6XnuHGf/orEikh7GnMLBSoNBSGl62iIa6GOYffvfKP2dR/OrFGhAN330nt4ON0jYzQf8m7wYhjHXyC7ffeRYcbZ+nas2HlBYzevp3SszUSvWmOee9xlCPwnX8eZ7ZcY82GNK89X0MtfpRy/gEaeh/9Q1fhOFeKzA+FvX+FoeexE+eS6T8Tts/As49AfSvl6n4SaR3P6GSsmsbKrGX41KvQ+tdgEcc3klSaLs1YhUPus9x061cw3BrHLdnIm864FgeLG+/9LNsnHqdhNjj7lCu4bNkfBYD+D7/4PHvmXqSjp4/LLriWLQ2dRx86xCK7F7eWoprop5mIsmtqJycNdPHmwQEuGYFdD8AP/0EidI9r3n4Ox10Bswfg+Rv3ifMK6y4aZvDMbKAUN3n3NPu2jKMPJVn7p2tYEMb3nM303hwT22fIHyqiFH3irkFvLIXqOCjSgSQtxWKTGmQ2fTzHJ6lHqfg2BdPFThpERFDL9rDnapTzVcYnpyGTZMLKUxb3uYyGZldZP9jLFZedyMDKGp6WD36/sjbeffc9/PzOzYEC3TFrVnPGmZu45M1voTA2xkOPPMKzz2zlJz/5CcuXL+f+R7ZgZsDyoC6ZKjXLkqUns2rDJtKD66iqGXJEKUcMbEVF0bRAzU7xbRTPIeaXiDUn+OCfvIUVIwrV/yig/3Yuty9f9csz8P92Bn5jP3PJmZcbLRp2LQ+33sro129gbOwAyQtO5eQvfQF6hoLIvHykr1pokSKkEVTvI0Ey+ZeQ4gTQnVZOWtECS9KqWG6S5zsPfBG9dx41UQlU00RIZKHqs2PfAUaWLGbpyDBJU2XX82X85rmcsPFirv/BF1jUqzOkOzzy/R+Rf3w3ZqGlriUiJgLkkoKMJuJBWUq6WubncxRLQobtpbO7hw998K/ILl/J2HPPk8508uKh/fStWcmEkeXHhxoU/Ti9foQ1QxnU5hhWo0BX1zBmJE6WBKYexTKPRN2WEUyblhAXLSmm2yi+hdOoUq1UqDcs4bwzMLwsaGYT05iwO12L+JjS1K436RlK0mCM+7Z8g4e2/DPxtEosnaRQkY1BnNm5Mm+56l2ctepChuklWfM58NB9LOx5mOGVK+k//xrQDezprTx91524U3XOvPhtMHwCe3++ld13j7LmpA0sf+dapEpww3cPcGBihrNftYbzT3XQal9gevJumrFeFg+/DoWrsEp57NxXyRX2kB15FanE8VCIw67ncUd/RqWyB/Q6rpllvNTByEmX0Xn8BTTNPhZKPpavo8Zj+MkmB6xnueknX0ep13nt+a/n1JELaThVHtz9EzY//GN8xedtr/8j1ndcjEqSHzz2LX64+Xuce+ErOeuMq5lmkEd3HGLq6Rmiai9q7xLKikvRXaDTavCnG0/g+ASUJ+BTH7wliLL/8m9eS3qtqLXB1h8cpLIwz+mvX0/fOlFVg7Enczx971YGV49w2h+u5MW9OZ584Dmm9i4QbaZJ2CmiTpQOI0VKjwYa647VCMiXsWQCXSy7iWCLpoBq45gRcmaEecdhLl8jP1/FXnBwpVEik2GhUcTtlqJ8g1LlIEt7Y7z6zI0cv6YXx5ggu6KH0vg46aGhIGXWbDYoFcvEkimS2SylfJF0dzef+7vPcM455/D1f/wGTz/9NImONC+O7adQg57+Ieama6zddAXrz7iYvBPHS/TQiERpKnqQJRIOiHgKyKbT8F3iboVUc5w/evMVrFoSC7Tmf2XK/f/tkvby0V+egd/mGfgN/cyFnl2rQ6UON/yAJ2/4J7RGA2PVIo79+qdh5XLQM9SCmK1VA04FJWLJKdZagI1U36VtTaD5iDNZQOoW09QjReaIEVTaKyLZESnyzc2fwehbQM/U0DSPuphtlEz2HhpnxeoRli7qIW5a7Hq+ilO6kBWrzuBHP/syG9ak6YuUuf3L32L+oSojRhoci+JCg0WLOgNP9VQyE5SIAr0JsYbu6OKc817JCcefzCnnXRgsmONj44ysXo80CZdNhW1N+M6LefKRBKmmwzF9SZLKPIZfD2RItYZCrKq0lOGiKmY8TcLswTB1qq6D69Vbi2TExbPq1OtVHMfDU3S6+oeDmrtE7HKTdGdEUvOuixdp0DWcoiMKo6X7uPehH3JoaidzuVmqTYWe3iWsX3caZ594ESOJlWTsBN2OxtTzz5Df/zR9I0P0nHohttT1i7vZ9/QzRKZg3emXwMByDj++j32PHGRw+RKWX7GCchR+/tN5Ds8tcOIZw2xcb2FWb2Fh/smg376n5zwM/0LscgGn8QNy5b0kBs+i01wD9W6YGINDDzE/+wJle56mr9E1cALdK08nsuQ4Kn6aXEkU1gz0mIkbr+NGZrlx89coHV7g8k1XcNbyi2QLx+NTm7ntZz9gKNvDq8//HYYSx6EbMe59/k7ueWIzG0/dyJrjzsJiCU8dGGPnlv006ybZxStI9naRt6ZpTk7xJ2ecxRINKjn41lc3o1Q13vkH5xNb3tJRv/PLTxBp1Nl0zUkMrg0MBZh4tsKTDz/D0Eg/p5y7iieeeoFtT+7GyntktH7SWgdRL4bqSA+nHZRjpcVR8i41q4nt+2jRGGZcxfVLzDUK7C+VOST67MLzduLEvSRmJBZo+zuGTSNeoRmZJZMsc9Kx/Zy1bhF9HRHMjIViejjiUJlKtVomdL21yU4mqRw+TLKzi7np6cCQa+269dxxxx384Z+8n+7BToqOx+FcDV9Jgxtj+OzLOe/1b+dgycE1Uq3fnZgGiWKh7L21luRR1IWUVyJRG+MPrrmUFYMxSRy9DOi/zXDy8rX/V8/Ab+hnLnZixRJ8+yYmvvdT9h04iHXKSi78wbcg2wGpNOUjLmYipqEfsYgkIn/5LfvdFqDHfjmgiyqLFg3WqQpNHEp87Y5PEh3IE+u0QKmTL9kczkeZmi+w4YRFLFvSQVSp8OKOGvnJMxlZciI/ffArHLsqykiizv3fuoPRW0sMRDowFQfbqgdluKJcC7BsxbKga2T5shWYZoz1x53A+vUnkFm2HH++yNzcAr1DIoqjMevWeLbq8O09BeyOYcx6g4GkSne8TCzi0JXuwWhqJMo+NG1q1LFsD78ZxfNVYllh6YtYjBcAOnYtKPEF4G3ESHcN4GtGwCAUX/ZAJVzY8J6L5zexIw1WLuslwhx75h9j74HnGB0bxfdNlixdx8bjN9GvLglUvPSaypJUBnvmMOXp3XT2dqMOLKfqN9CZpjY9izptkFmyAdIJGjM1yqNVVHEqOyEpRmPse0HItzCwEga7fMz6c9Sqh2gkNczoCvzGGiKehWb8IiDk2fHVaAzT4w+hiZxaYT+l3CGKjgj1e4z0LIbMAH6il+mGSrlkEsHEMMCNVtGjNZ6deiwgmq0bOo6h2OJg4zfmvsCLe7bSY6c4dc0rUOwsGDqH8/vZdWgnQ0uGSHUP4dMXWAKM782zkG+Q7h2gbwmIDP/cgSnOXDxIXJIZPjz56CGMeowTT+ulnmm1nLl7IDdTpGOlSSyuYdoafglG9x6mI5ml04jx8F2Psv/FCeJaJ2m9m4SRxYwkqJaqRESoXfT4jQha1MQzDBqeR6VhUWmWmM2PUrCrzDYdyr6Op2bQ1SyaFycStEB4JLMqNe8wnj/J+nVpzjppiGXdAp4lutYdw8LYAboWL8HJ5YIykaT0pWwq94EyaDpDbnqazv5+YYAyPzbGZZddxq6JfCDLW2rKryoJeicdmy7kknf8PqOys9BjqK4o3UkqyQ+yIa4uegg+MTdC2ivTYU3wrtdeyJLeJHbDfhnQ/6uX9JfP/9s8A7+hn/nMLNz9Cx744ldojBc5/uIL6f/MR6A7C9kuZusNoslAuDJo4RGyT9BMLYAeROAhoP/yCN1r+ihGPFjE6xGPJnm+fOsniA4USXS7RFSLwwtlZgpxCpUaG09ewaKhGCZl9u+rM33oFBYt3cjPHv570olZVndpHHxgN09dP4G+oKO4Nr1dJrOzTRYvzhBPJIN0uyx4fYNDZNIdgdd1T+8AqcUrEF3SwtQMRjSGkUlS0l22NiN8eeskVtdilEaTDt1lpAeysQidyV7SfpRuWycmdrKKheU4uHVNgjeKjXKrTUl0vz0Lp17CatZRVD2I4iJGEk8ISXoUTTfRNQVV8dADP1aPWrPCyOJOOlJi+lLFocC8NY1lR+hKDBGlGw9x0MqjWwqrhzuD78KrFlCSSeqe6M1XiCWKJCUam0+CkZBsfUDakyhVUr+NrlY+RfZh0m6nij+3CAhJm5/oA5jSIR3HLqeJGhA3d1NijhL9VKTc4GTpVGOkRePcqtPUmyRkr+aKwIlCztOYrai49RS6CPGoYOtVtIxs/CzSdGCSoCl8Q+qomSYqNkY1QtrsDtrNFF1E9sUnvIpqmlQtn4WKS7YruDJKVqteHBPymXRCOZBVwGq0NI4sWzY9LSXiKatJ0jDpKR0pEXVBYa6MWRQCtEpuXjJTDh1Wii13PsbCbIVsqg+nGkFT5T3JoFyT7spQtZvUxCJVV3H1GIV6jcNzBabzU+Sr07hmBD+aQIt3opgZXF+iXSWog0e1CImYA85hBnttzjy5n5UjCnFlnmjc58DsAs/v3sOb3vo2KrkcuqFh6sJSjeCJP3ssRv7wJB0DA9IKxuzkZEAyvummm/jwxz7DvKPTFCtbcSVM9LL4kldz3KWXkRcNetkMNCx038ZXbVzNoykVsIhP3FFJOlU67AXeeuX5LO3pwm3WXwb032Y4efna/2tn4Df2M7/zbrZefx0LxQKF5cO89rpvQFerz7x+JCoRF6iAPBf4gXs4gaB5QPk6cvESHQRNrf9myt2XupweOwLo0CDPZ3/wYdSueRLdPkZcZ3KmSL4WpdRocOz6JWTTor9eYeKATSV/Ov3Dx/DICzcQcQ+wKOoz+8Q0274/zar0OkylRqUwR6Yjy7nnns2qVWsC3YTFy5ZSLlUZWLyURqUaCHwoyQ4auSL5XJmurm6M3k4cv8lEsou/vHcb45EUiu0SN1yWLYoy0JEMIvRoQyFddTGcJrbWIsRKBKcrBg1LUuh2sLHwrRr14gLNeoWIpmGKfrwjnfoqTkRsOMVJUeqYoCut+3TCDOzj0ymV7u54ICsqkFemhkIUx4tSr0qUWcBEZ/miDjLypThCgoJCFcp2jWi6QlZNELUS2BWoJALvDmIeVJowpzqYuka308q0iCBOpeaSVlUks9w0CFoR3QVIRiXbK7r7FUp0M+u7OHWVrBalK3Aca71f+BQCCuJ6NumJ0p+JbmWDyFi4DZZkLrpspOAQJy00A+z5IxWaznpgKZt0osQ9mFnI42suPT3dwQyURaRwoUE+Vw0kejt7WnoJdVd8u4NANdh4lAsOxVoBsztO1ohLnEqlCJPVOTrMOEONBJmMlAHgiYefwh3zOXbFejoGYsHG5vBjs7z41F481yCd6qKQqwe/7kxXBw3HRkkKoUza1y1miiUm5wvMFSrUbeF+gJE1hQ/aUgb0FZqeaPtr+LoZ1NwVt45uFxiINth0wgAnr8/i10aJ+DP0rlrMZ7/yDfZOHubvP/+FgJicTidRDMl6+UGfv9R5pg8dpH/ZMiqzs0wfngxcOq1Gjb//2re44Uc/58CcuIJ20jCTnHPte4itWonSk6VUztPpOphuM8iE2ZpDTbL5vk/c1kjaDslGlTe++hKW9XSjeP8B+9T/2iXv5bO/PAP/c2fgN/Uzv++736c4fpDhU4/n5O/9I5gi5doVNE1Lf7qkTUXuMqBziy+kAHpgHqoE/ulqkEA+Qoz7pTV0qeG1LCjrEXGvzPG/vvln2Mkp9KyDYcaYzVepeiaVRpOhoS58p0hMaVBY0PAapxDLdjNVfYCOVIWsZXPo/gMUt5h8+K1/geYVueXm7/Ce914bROY9QiwaGMAfmyAiqW6Jdlyf2clZarUmlWoTXYsGRLmpmSly5RyLLriMv350D6MiKpJIEaFOR7pJNmWwcvkq4hZ01MBwbRylgistao4WSL8mpDffc9EE7GslqoU5GrVq0JucSGfQ4tlgkZdosmk5OI6F5zvB4il192jED6J1abXr7IwTT6ioWqu1Fl+nUY/QbEZo1i1ihkl3VxxDa5ngmWL7WRFjkTqkRGglS6Iao1CAQqxKLK2T1QxKdZdZp4RGnBHMAIhrjk2lWSMez1AT8E2A7bgo8wopPUIya1OL2OS8GGURx/McksIJkASNgKYukZ5HUkoMbp0FidxJETsC0OIJHigKZ0uBtr7SSAWpbk0yBibUs1UiukaqYSI6RvPVGTzFprdzgIivMjcPpYJNzJA0NqjJwCNGhAGpVS1Exy0Wk66mOoVmHivu0pHppsOK0SxB2c+RUg02ShZjDh595imeeuBRept9nH3qJoZWDRFpuuy8fwel6RpmNEUilaVStfFUjXhHEisi3I4F8o0y0+Uic6UKpaaPi4kqvf9mFFsT9riKIX8Xrk3TdbCl9B5XEFz26kVSbpmTB1JcdNISFmWb5Ka3YcbLZE48li9+8R85NJ/jU5/6VKCHIl7oMteubdGsVcmkJZWi0CgWMTQl0P9Id3VhlUpUHZd3XfsB7nvkWZq+QSOR5o1/97fksybGYAczUwdYpESIepKWadDUHSqaqBgqxG2VuGWQdqK84VWXs6S3O6itv0yK+5+LFy9f2X/zGfhN/cz3je5hcNNxvOJTH4OhJRDPYPkqtqKQEMOmhoMeFQlVSa9LXVgA3AwWNDvo/m5V0APy2y8DdF8ENFtqabLQ1anw0W++h6p+gEjSxfMkMhdN8DiVRp1UIkm5MEfKkBavNHbjGNRkgrq+jZ6MR4elMvfEApGdGa775DcoTO/lLz5wLd+8/huteqOYxXR0YM/Oo3f3Ckrh1yyefmorqWSWVLozUNeSdPkdt9/G1NR+3vzxv+NTz02x3YmyaMmKQPELZY54VKW3e4BsxGQIg0xUQU/YaHoE3RMxD41yoYqBj+7ZOPUytcIczUaVeCJFqqOLaLILS+RjXYWm2xKi8iRUFWtMzwrkc1XXwzSi6KrMb51YzCAllqiegmOJJ7uIxSskklHiqVZ7bsCw9xVU+VpUqJmzmJpBtiGgJPaxBeJZlagrOVaFnF9HbWoMOwK6UPcKNDUHP9pNzraw401MVSG2oBBz1ABYmh6URHfAAEUHw3aD+Y9qUIt6NMRc3HZpRDyKRgQ/kiXRjGDaYIq0vmQBtLmg88C0E/g1UJutTEAxUyKWSQfZBLEqtbQCbqROXOvCqhrMznjB9UlHRb3pU9XqgRBRVJH5c1FdM2hD9H0VC4u8WiSmJ+m2ksHP1VIcItLBsbdO7sAUew9uxaxHWB1bQ2+ym5paYmF+lr5oH5ojhipRVDNKRDewFJ+KXaPQrHBwbpLZcoH5chlbNUlke4mJWU0kRt1Wma+7QaYmqymYkvrQbRqqRUmv4ym1AExXdSS4cNkg67tN1OIB3MY4qQEdFvVz/zPb2D+f45prrgk2BFFDC2RnA80C2wo6QsmkqI8dJNbZSZCuUSMUp2fI9HZwzbvexv2PHQiyFtnVfVz+kT9nTKnjdxk0ynOMeBZxt0pErWOJX0JMRJ50Eo5GtJkhZQ9w5flXMdQhdX9xC3zZLuu/+bL/8vD+p86AROiSiGwlv+UvP2RSt+qkrZsUXB2Q/mfxM//5PTx03bfIj42x7BUbWf+Vz4KkOdU4dqlOpL87SG1G6q0IPVgdg5q5ROJy/BarvdFWQQ/0ywV02m8yAInsfRXPF93ooOWcJjk+9d0PU1IOosVcLFsPWroSXWnqTgNDjzM3O01nMoqhduLag+gxg6K1m4iTp4cM9iGH2gsun3vfp3Bnp/j9t72Jz3zmcwwuGiGxaATfcYik0li5PIZYi5aqvLBtO+tPPwt6+yjt2U85V+aWH97Mru3P8YGv3sBH73mehybLLFl/Mno2SSRpke6OU62VUOtl4uV5NKuAZlZIxHU64iniRpKBrqHAxMSIeHiNZhBJuY5DKp0l09VDqeYGFpcRNY4qlpq+HmjAR7wIqueQ1nysaplG3aZaLlGr5gP/blNXqZZr9PUOB57rRswg3ZEknjQDcJeMh2yV5OuR1Ho5kgtCYpGItR3IaxX0FLiVJvFUMrAE9es+XY0EutSiI/8fe28CJEl6lmk+fnvckfedWVn32dXVd7fULbWELiRYhuHYMZZZmIW9YRh2zHbWWNtlZgDDYEEzxs0AM8CIGyRAIIRk6Jb6VFV33XdW3pmRkXFH+O1r3x+ZpVKPoJuuHpCw8rKovMI93H///f+u93vfbfScReQU2Oi2SJyIopsl09IUqt/STaIYlY43sv3uBb/eI9MVUhWHKNOlm/ZIDYvQ0OlZCmqFLURFHjiCuRCn0OlTaSfdLA46BUdkSqGitdGzDqFnqWmlFX1ifLQwQ2MrYqsimup5ZfANSbI4MakhLHu+6qU2yGBi0Wj1cPMurbSDGVmUvWz/+vyU5mKF5c9eJW14aHTZOzZHqZOntl7DGdAYHimTeBG25dKLxUHRsUpl2pHPtcVFljZXqXfbmFkXSxxF2yWUjg9Jq2s2sZbFLIzghzFa4CHyQ0kmJHIDenYLLW4wY4V83b5p3rt/jkyrwvKN0wyUdHJzY/2s14F9LC0tMHP0CGGjJgIcWIYJhrA9SAtg2KdFtwws24J2S91/LIOlhcv80//1e7iw7GO4cPwdp3jgn7yPa36VuBArfviBbptc4qGbIYkpFMuGIkhyUxs3KGE1R3jvk9/KaH4MLZJOjnsG/R+qvbh3XV/tIyDiGILszmcUAKYrvaaYiB22mv2oSllLIwavTfjBD3Hm5/4DmzcvM/nWY5z66Z+EsXmFlFVhntT+7tDv3q2b96uXu5vSDLv9G8V8uqvJfudXVXPv11vFmMvLV+Is2/z7P/hx0mwLP2pg6lJbFsUyoVTt64f3mRxTNGy8dl+QqJR3qK9vMJYfJqh4tJeb/Kvv+H5yC3V+69/9CmNjk3zT9/6PsG+GS1cvM71/XtFcOtJG1OrgVSq4c7NKRlXP5Lh++iIf/uCfsrG9yf/907/Ij37gL/ndz19i+ORbKB87QQUffcjAyfdw9E3S+jnamy9jRRuU85qKZryWT9YdImsWyTsFHN3BMTLksmVK5RFyxWGsbBFNz2BoefQkhx45iq5WPCKR1tT1kCBqMSYSzFubREGX7coG46PDqmUq8ERNLsU2LUWcMzg8oHruJZ2rpLJDeVtXMYYp8ivfousFCrxnOaYSBhFjnChKWgMzlFKB3JtAqcTFuqXGPdUlOhOQm44hN2TnXqq/ia8oe8vfdxzFWBe9eVGW02/fN3HeFOBOXjvTRdLoat/Euu1kyvEi4RNXuj3C8tf3TsI4pefFdDsR7W5IGKRkHRfH7afX5ZoVj49Stuufl8zxZjOg0+hhSwo5yK6wD88AACAASURBVOCtpyxfWKBydZW8n6FkuKqsMVQooXmxinyLQznanRqmq2HlMoSOzXrH53qlxmJlm5YfkSYGJeFMT0QNTT5PIzZTRQGsAHKGZE8cQsumbaS0tBDPDknzEbgNykGFfzw9wrccmMO9eRUjbBMWDBaWlxnLCXf+HIg8SNmCjEi8eUo8RqU2RMHQNBSJTidNGBwaEMIDVC3CEfDEBgubq7z1W76Tn/r19/NjP/PjPPktb8PdN0hNa6JlIlwrJROFOFJHl5HWUyULm+j958uNshS7ZZ44/G5mx95E4ufvGfSv9jX/3vn9Ax4BRVXWlw2NtBRP1zA1R9lfV/KlsgwFUrz16fzmB/jzX/81HK/F2PwQj/7E/wV7Jc0uLHBi0O9y2wXO3fl1py9dorxQE5PTEQ4yfvaP/z+MvI8ftzF1MQrS4Su1vT4PjTIgAiCTU5JfRikDTpF2tc1wbpCg1WN1YZlvfeI9PObu5c9+5YOMDU5w/Ik30xgu8v/+3L/j7d/49bz90ccZbYVo7S7N2hbF/XvZ6rbxghSrkxB1A0UAs/+BN/FTv/FRfuNT54hmT1G+/1HSqTGCQoSZ28Jx17HCS0T18+jdm+RpY6e+ogH1Q6cfLaY2BAZJKMx1DpadQ3eyjE5Oo5s5XHuAgjNE0RqjaA2RM4oSZKnos9HuqnT32tIige8pNrkDe/aQsUyCbpcw8IjDSIHxhNVRmPDke+lpHx0q9jnkJaJTLJYBLZHWFAyE9EpnpGIuKu3SRL/zVeh80n5+R3kFd7GJUf5Km77jECgw/06x5iu+MUkxTE05kn4gQL2Qnh8QC4G50WcFFayABKe2sqp9dUCh2pVzb3R7OFZOpfmDCmxeqbBxaZ32YpOkGjI/Oqti+cQLKGXzxNKJEPoUi1kavQa5gRyNOGSt22Gp2WGl3aMWirORxZQUu2RWxBFS3kNKbMaEVkIohr0/NdVz18vbBHmbtumTGG1GigEnczHfPFrmWNDBXV9Sj+N6ZY2rC6uc2Hcf5eMHoNSFQb0PiAh9CBOwMyCZJcchdBwaSazU1iTNfv/cHKWhEun2Bl84/Rz/+SMf5l/86A/xC7/3C0yemCAZDGlqkklKSGKPgukg4olWLE6WpNsTRTCT6DFWZFHyizy0/91Mlt9O5JfvGfS7eBbu7XpvBO5qBCRu3uFjU1G5om+Jd34rYZLkXqsh/NrvcfU//wnnF69TfWoP/8Nv/Gx/iXVySgYVs4+tfj3bTiDej+he+VKGuR+dh5pUOluENPjFP30/dkHapNqklhCs9I26ity09HbAr6U6GdelU28rgx62PMp2ASPWWLh6k72Faf77J7+Nq1+4woUXzvOeb/42nl9d5Cd/7Zc5cPI4P/QvfpBxyUV2PTavXWF4ZpK2aRAGYDUi8sI7LkQzjYQ/e2mD33r2BrecSfS9hxg+cYgoH5Ad6OBmtyk4YtRvYbZuYnVWyScdbD3F1wQfoKMLQCDUSCNNMHhIE5qAj4IkIhX5VdPFMXMU7QEGMkPqq22VKA9MEYUaOdulXt0m8qW2DlMjY6RRTEZY4PyAwPfRkhTLMvpiHIYsz7GKwtwdrQkxcN1uj063i66bSvddyEoEXS+Dm6ayoPfNaz9il293Y+mvfPf/5gTsl+7bruHePcptg/6Kw77yfXEs12QptkHPD2l2OoRRgmE5itDFdYUHvx/xS4YgFVKjVBLfYtkNLMdS1aBWJWLh3E1unr5Ge6VJKS0xnh1G6yYM5ctq36ybUenrMAwYGh5QaPTVRpfVZpuFWpWNrkdTN0gzOSyngG46mDslElORs0h3QKrQ4oGREhkJsfAgEGIVXIwBl5bRRgtrPDDg8rbJQR6RTMq1S5R7LQzNYPEzz3Hp8nXuf+ppRt/+IM3pmLisURIHTa5NT1UJwxfdgFQnlx2gE0b89u//AecunOV/+d7v5sjcLG6nyyc+9uekuZSn/9Hb+Ytn/4KmWaNpNejqTUxp4/M6SovdTgwclWXoax6kYtCNGD11GUjHODr3NMOZNxP2SvcM+utZBO/tc28E3ogRkMp2dceODiii0BA6dbHs/eLqRg3++LN8+id+iWBpm8Pf8A6mf+ZfkQ5l0PQ8ijNSgGNSs3ud226WXdmJXYN+u37f9xsk+grwlEGPafBLf/x+MsVUcbvHjiDHoz7QSyIgUYJSqXqxiin5TI5mtUE5WyTtRriaTc7MsHZrhWg75p++47sYSEp85s8+zeNvfhtXq1v8xof+SLGo/R/f/33kmh2MjMvKhbPY+QKZoWFc06Fy4Rbbi+uqbnyrnnLOH+NXP3WZs0EevzDA8KlDDOwpkil3Md0a+VyHkl0j6y3jtBYph1vknZjtqEMoPeiRGBwTU9KlAiFMYvwkUj3MsfDKS8QpQWViYKUO8s+kQC47i2MNMlgaRI91FekPl4cYKQ4TdgNFfhKHsTLuhiCWLRvbMfstUVpKq1ZV9VXhApcx9CPRg5f32spQ5vLFfsZDuPYlKlcoq/7Wv3f6jpF/fQY9fYWFvjNg3zXqcuSvZPBVKUDEQsTIoONHIX6QKMyFOC22bfbT8TtpdoH2a6m4SokaCzFRpmGysdph4eJ1Fi8t0FlvkI0dxvOjjOaGSXsJWSNLs94km80rFkHpNkgluu9EvHRjg3qgUY8CeqZBnJMe/owCAMSpgb7j8Mg5SWQbiP+g9MSFxz/GEHICK8LNGFiZkEBrMpr2eCqf402DZYab29iVNXK9Lka1zcrHn+Ha1Rvse/pNTH/nu9mYifBLOhNyv8Q5cSUplfTPx0soGQWS2OAnf/5neeHsaX7sJ36U2eEhhu0cV5/9FMUxHXsIrleustpboW218I0uTl7olkOc1MBOherHwtFt1esvqHwpcWi4OOkIe0afIGc8TNAt3jPor3MdvLfbvRG46xGQUmyfr6uvZ24HNTLSoiKI9Mo2/MnHuf5zv0O91qZ6YJJ3/tovg7BNuTnVSqXZugJW3U3S9Ssa9Nt96zt1dE3S6T0i2iQ0+I9/8rPkBzV8s0NHa6sUptT0VOQghkYZHqGNTRVyu9vuUXILpMIqEsTqe2Hxaqx0eOrIu3lg7kH0esLLL5znwPGT/OKv/yee+rq38fjDDxFUt8gMlNi8cZXCYJlMXoqWFv61VXqVGsVMji1KfGTJ5t/+/ue5ro+B5WLsH+XAyVmy5QDsJlY+opjtUaJCobvIWLhM3mqynVbxkx5aKMQyKIMu5++FgepjtvIZgUopo66kiiPRRAddSeVl6bRdbL2EiauMeckZ5OGTj3Nw7ggWtgJ+6YJml7q00SdsUVKsgjGQtHMfmXxbBlmi8X70bqnzkPY52VTZXBn2L0075Ti9ys3fDeS/0mRVftsr9v/rjPgrP0bet5uuF19HBd47MrO756SOv+McKj6jPtJDYcKkh192kDR8syqkMT5R2yObWuSlZh7p6IFgAmB7y+OLL55F023GJ2doNLvcXFjk4o01unGJ0M6jCeit4BJnbWKpXWt9J0wETeI0UT0egRYTOQaJa5HK+9w+EY5b1HEM6TffZsDocl/G5knNZF8Qo1WrDJsWyfIGm8+fI3n5FtXKFqUHDjL7z/9btmcimvmEMc0kI2l3qZDYOqltoKUWYc3Dsov8/h99kKvLt/i+f/n9hM0Wg7ki0dpV9FKDqxtn6GgtOkabMBcQaD2cgqnwBwLYtFKRF7IwdXEETXRTQHWKLgqvl2Nk4EHM6D78TuGeQb/rVfneAe6NwOscAYnQxXwL/jxLhGCZiZpQ3RJZLc786gdo3tpg4rEHOfA7v9SPPOwxMDJs9YGyishEAvrXs+3ahp1qfX9t343O7wDIpbpYMI+EDil1fusjv0phQCM0uzTSOpEtNJeaMuhCT9nnv4v7hj1JlEETYRTp1Yq8iIy0GCU6vWrKfaOP8eDsw7hdmxc+/jkeevDNrK5uMrl/b/8CBUC0vcHVa5c4cOQI5IvQS6HS7muf9tp0rDHe/4lVfvZjV2gMHcITs2H2KE5mOHzfJGleiK8NnExAyagynKwyGdzA1ZYJMlWitIUeCRxRw1RyrgJdiAniiG4qnO6Cilakr+oaUuk5i8S4S1uag6Hl8EWMJbTJm4O87Yn3sG/miJKQ1SINQ7NxdBNL1LIMiWgFMCgDnZAXdRjh7Qs9AiFC0UwV3aaprihohZ3uywz6zo3eDdSVMb0bj+4rTJw7+x3ujMzvNPa3dxN61rhPXS6OirWTLJLadCRZj93zlR4LrW/MVVOF+DLSv74aoCWWAn3J32U+C3BPMibiOIn+UOLDM59fZXltmzi1ubW0ztpmnaa00TkjSh1OEPeJY6jI2zPiPpBTSJSkRKOnqiddIvMoY6LlXLRshiRj0LNickUDV6tREIlYM+XJQo77OhH5jRp2L1Iw1c4Xr3DhY59luB4qpkB9doDpf/YN8KZZvEKCG4fEvQbN7jaS9SiPDqOPjUPdg0KZ7WsL1Dod9j3xKN0b18kKE1y4iTbS4ubyCyRuiF3WFcI+Mn1MR4CEGSyp/8cmZmoiJSzFb6BLFqyPE/DCHJncMdLuEULvXsr99ayD9/a5NwJvyAiIzewGImMKjuL47EJlneh3Psjmf/gjli5fJvfOhzj+k/8a9s5CpkTsSetNjlhKyyEM9LuGXtf2FQ36bnS+e0T1poB+w7S4H3U+8MFfIleSGmSH0OmR2CGGok+TtGY/UpPFVP75cYjtuqr+2zfw/W44iTScbo692hH22vNKeS2q9BjNjcGxB2BzA7ottXhtVVdZqa5z/ORx4iBG76WYqu9OpxX1WNCG+Td/fJXnqgVqmXlagjTubkBY4cijh8hODMDEMGkmxLW2mHCkv/c62eQSoXkTTaspzmwrFU1qaamSbgOpcNt0goRIkOQCzJJe/ViMkSCtpbgQYZgx2UyeXjPESgpYcYG3Pv71DOem8RvCD5/FFm50oVM1TUwjVfdbAeq0vqOjabpKyfdEa51dWWezLx8rFk1F0v27rGl9E3nboL/Knb8jQ//XvFPu1p01li8P2l/NoCtnR26ocoN2kPs73RFyWAkmZZPpIS9J3AgGotfzibrCqW9hCs2R2CmZHHEksSgZ2dEEr9nXOvnUZ1Y5c/Y61VrM4so2hpVnZHyOXjdSDlckXRZmogx6YETq+8iICE2NWHrsHVNF5UnOQcvY4LpEtkVgaehWQNasMx+3eHua8KimMbHdwdyoQ+LiXVimfmaJpbOXlLb60HCJ1I4YfGQ/xne/CyYFABcTr97g2rnTdOpV9u6Zp3ziBOSyfeSktH8IalB6AZt15bFERp0kt05gbJNaIW7ZpB3XsfLC+tN/Os3EUUQ9uvARSO1rJ+WSqKfLIjYGsJ0DRO2DhPdAca9rHby3070ReGNGQKHcg364kvqwtQUf/is+/fO/ClcWOfD4KSZ++UdgagDcLNtNn1JpVjG9dULIiGHYSWO+3hPaXc53o7LbtXQ54O30rrDMeTuCLi1+4zffTyYXE6QNCiIraYV9Hm8JsUyNUMBGxAS6GHQfp5in63ukskjrJj3fU1zp+ahEfqlAsZbnLUceY+viKsP6IE5+lLjeoOl1ubW9zuThecpTQ9hTk6yfOYfua4yWR1TP06Ye8VLL5l//3gW2sse5uqWTND3yRo9eY4nR6QGGDu7B3L8PP5diOHXGC1XmrRvk04sU80sY6QZ6HKH7Hpr0wEdioAy1YCaaSySv1O4bdAmHUxHMEKvq0+wsk8s7dLZFra2Imwzy7rd9C2OFPcqga6Gj6u56rCkGMcXTZyQq9W7qhiI1kdY0MfZiwIVBzrYdFalLLb1vKAUOZahIXLDxUj/eTXmLkyQpbmG9U61rr/gqzolkTaRv/pVf+4XxO3L4Snjmy2fSbvD/X/xeAG6KHrZvxVWvepiqc5YzlusRp0WmRN/12vkoIZrpprQaTXotj5x0aCQamhD1iE9o9FXxlF650LmWLDYr8IHf+RQvnV3EzkzQ6ZloZoFSeYgkiQlTEQ0SI54ihP2RHeNrAZ4eEtkJiWuiFxzMfAa9kAHHIrXEGGrojsiO1ijpDR6yYt4ZhBxqtnGrTagJw02eG3/8SZKlruIESPIGE5PD0GvSyoXM/O/fDkfHYSIHS1f44ic/TmXpJkcOHGT2TY/C+Ih4L30Aa9cj2qhgDhchL8C5OhuNi8zuKyt+fCsL1cY65eGSFHnodj0cS1rRTPREsRaosREJVdlEBTA0Chjmnr5BDwbupdxf70J4b797I3DXIyAczY1KP3QRC/1nn+ILP/R+Ws0m5fc+yiM/9cMwWuwzxOgCt7WQjlRFHLOzSEq8djcZ1y9fv79EcXObaEaQ9io4FPa1LnFvnY9+9PdptlaIwhqDQ0Jg0hFyc9yCg5WxCKRv3tHRshbtSDioBV2sqQVUKVqqXnmNXC9LfiXPULPA/oG9DIR51r94i16lx9TELLmRIawHjqpFmlDUp0w69Ra54Qn81Sq+ZVIv5vnpP/ksn1jI0cocYa1i49XajMVNtPYW3ajN8OGDuCfuJxyxCTNNcpl1ZjKLjJjXmCiskEnXsZIuZuzhJCG65IITTRnwKN0x5mrcJRUute/dRjIPP6pgmClGnCcNHexokHc8+Y04yQBRx8SIXVVLzzhZfGEJS2IsW1cCMHIsSxPwmKuAZdKfXqs1GB0dVY5DHCdkrCytTqvvSEg0HCaYlqW6B0IhMbGEKEUiWylziEGXVqxYGX7N1ImDCEPAaUIOtPN7+Vm9L5LMilDVijZ4nwAliWLy+TymoeP5AVnHRpDspty7KNlREEOR5hiWieHabNUaqhWvmHUVg1+v01E/Z11T+avivKhJa8DqzYpS0ltf36BcHCDuxqodrdWuqTLE0NAQjUaDVrPH1NQU1Wo/uP3RH/9D1jdCMoVp/CgPekGJ54S00Szp6xJ50VAZ8siKiJ2UyIHCeJmeERKYKXrGxM67WFl3p4gPOdMm3FrhaF7jybzNwcVlRjcqOFIHa2qEz11n4fnrWF2LTLnMptElX84wX8hT8bfY3uNy6F/+M5jIwvYSVz77SV74wqd54rHH2fPed6v6QdDtKEdHC0PiThvcFGM0T5QJeOncZ5iZHWZyekhle/ygSaLFqr1ROOFjSYxJaSm1+4RGqWAu+s+pZL3asU4ms4/UO3ovQr/rBfneAe6NwN2MgBipXhXWKnB5md/+7h/gkD3CxEMnmfixH4DD0mMucFaxgDuEMApR/CWDfjfG/MuC8J2a7u7lKCqOXfY4tYAI45woc7V58dN/Sru9QexvkXjbRFFTkZTYWQcja5LaKWlGR8/Zqk4pNc2eLq9I0dKKYY9NnXyUY3ArT6lbYKY4x2BYoHulSaZnkx+fh4Gy1CKgaPdBRoUc1ZVNJdTS8UKMkTE+evEyHz6zzEvVYTxrH62GQ7TdodzcJKlt0hYjKvXMwyfIHJxEGxWg2RpD7gJT2VXmSxXy6Rpu2sFOmlhxva9AJqwxgsI2cyo6DxNLUQbIwqzAcUlIKl0JioVPR49sEt/BSQd411u+mbw5jBZIf3uO2JP2NJdms7ljGH0c21QodhGaESS2HHNgYIBms63UuGTsbcPeidwjReAjUXtfllPQ4zreTopepbSlbWpHtlMchd2fJVKWTY6/u8nf5TqUkVF/i5RzMVAu7STO5Tr775E2M6npS+udI2oq0moZ9B0JX5wAoQ9yBH0AzUZbteYNlgv9j1K1l51PlY8PYWVlg0wmq/rtJe9QzObYXFtnZHiAXDHP5tqaAgKWS0OsV5p0OiaYOf79z/wR1bpOobiXKC0SJoInsUmLwuSnYIsEcYCPGPSY2E1FXlxwi1glF6fkYmaE9VCuW0obCS4pg2nKVBJxvw5HIp899TrZZhuqLVhs0Pz8FWq36uh6HmOozLYbksk7TLsOnbRNa8Ymd2SC4acfhsNzJM99moWVBfY+/jDIOHhttmtV9Xw4GZ0waKvzzY7nsEo2La9BUc5N5rkI5XgNkkQoY4W5T8eSfnbV5GcpEp9+QqWPvxAPKZGWS3sPYUsEX+7V0O9mOb63770RuLsR8DuwdhX+4lN88sd+BcfIsljK8u0f+RAUXZVT93f6foRbWz3MKiSXVXI3tu4b+rvd+vh0IYjpbzvK3/3oXy3M3u06+q2zzxAG2xDWqK/dIOpt40c+mjQLC4hJ1CNdDS1rYBYzBHaMZ6WEtkZg6ooTXkBKdmxT6uXIhHmGMxMUwwL2aqokMZ3cZD9NOSD1SZNm6JPaDkmsUx4b51plk2evLfLJS4ssB0VW/Qnqfpmw66A3fDKVddJGjV6vx2aSEk/uoXTqMMV9Rchsk7OXGc9vsTdfY8DYomC3yek1nGgdI9nGpIMhvfWJTpyKNp2NmL9+hB6SKoMvKisOaeKShpaqB+tRlre9+X24WhktdJWqW6vRJefmCP2QgYEym5vrZLKOMpiOnVGRb6fT2THoLfU7AcQV8yUskWy1bFzTVmn3OBGwoUTLEUEQYRpyXlIS7tfaO52uSn8LoErdujTtR95J0q/hm+ZtRL0uKHpRa4v6xDbKyAf99won/44v0HcIpGWvz2ZKu9EhX8opr1ICyF4QkYgOuKZhG5Jql/a/HZsjU1McIS+lWtkmEaIhJRzk4nme0pWX6F+05iVtoKa4nFNiKH7zJM3RCwx+/hf+mM1qgmVPkFDE801826RmdwltQbNLLdxEd02sooNezqDldWKxhy6Yro5ppaKbhy2yr1pKKQ5x1pd4sjTIqU7M4FaNQQGAdgM4v0Dv3CKNM0sYiU1QLBCXcgRZHdPWKUiWI6sRT2dZaCxh5yxOft2b4dGj6vOIun2iGWH6W1+ml3RJMwm1qCLJdEaGMmTKWbyMpQJwEVHVYx9T0IBSvhIKPSk9eIHibhfEoaGZqptkh7GpL5oUSbfLHuLWfvx7Bv1ul8F7+98bgbsYAa8DL3yeX/uu72HMz7Hn1IMc+8kfhqESlIaVHKkjhM7Cvn5nK5mEPUoGVbZ+be3uNllI+6ZcvhMMdr9u2zfrsiCnodS9A8VfvXLuWXTdw047RK11vFaVRrNKz+8QpwGpmZIKSGinpplmLXQRJclLq5CpxEB8kfQME6zIwNHzZJwRyqH0/RYZDgewwxJI3XBoAD9NiEyL3MQsqZ9wcXWFP/zMJ/iFP/pzZh98B4XZB+hZk6xWIrqtFLMT4DYamL5P7CcsNzt4TgHt0Byjh8dxh1Oy7hYFa4tRt85otslIocugu00uXcFJ1zDTBga+CtSln1kiJMHBi4EUhjcBxMn5Bb0sWprHFJ53kSELHd708NOYSZYkFANvsXJrXRltUXY7evQoleoWpVJBKW8pjnXfp7bdYGRkhEBEwcUwN/sGPvQj1X9tmbYyvsJbvgsuFGMf76jAubaDHwaqpcp2HQbLA0RJrERiRCJWUunSvyzGVu6xursGLN5cIJ/NMTk5wtraFhMTw7dn0/rqFt1uV2UMcrkctqWplLpkGmReiDJZbmhQRcZyvLwrmOx+z3rYi5Q2uBglSauvLm8o5jbDsPAlu2IImt9S6P6Bwf5YNBp1ckKDLGDHjoemO6RajnoLfv03PsxmRVD/I+RyE0SJQ5Rz2TS7+HaKKQ6PlAAyjpJMTfPSwiYc8xZe0iZJe7hWQtnRcUUTuNMkU6tyJAl4e3mMQ1sRmY06mvSSV2psfe4s3QtLmJLtyQ3RHszTc3SMrFC6apgZC2cwh0zTFy69yJVLF5k7eZD3/G/fifvoiT6QVLAxrR5xfQsvbeMbbVpWjdKATnk039e5TWOkIdQMe1gC5xewgmLgkYGT7gxhqNh5vkXTQVoHIh+lZZvqtJop+fIJ0vD4vZT73S2C9/a+NwJ3OQIClrl0kY//2x+hZhl864/8G5ieUmodjVqb0tBQP7OmCz1l/7OUeZf0qRh0FezcbYS+G5NL0rLP8ib17V3s/O53/aRAX+jl+unPkbNEdzwko3l0GxW2KmvUG1XCqNNvyzIjIk2ASjGJo2HkTfScA/KyTeIdpq5u0gXRWzdKDKSjzCfTTIQj4JVkNYbiIGpFl8jOzPKZzz/H7/3VX3E98XhhrY4+epK9J58mP76HajOgVu8SicRqz8OMNGVYqp2AphdDPktu/ziT+0YolFN0rUrGbjBU6DA12GE8v03ZXCSTrmLGW5hRB1MUwRJJbbqKIERlrpOUNJEF2yZOSqSxi6nZipVMqGOfePjNmJrUzl3WV6tcvnCNhZuLjI5O8uijjxIlqaoVV6oVnKywn/lUq1UmJ6cVEY9E0RLNiiFt1poK6R5FMY5lUyyW+6nwVKOUKylWu04vUj3QXS9kfXWNQqnI5GhZSb4qqVY55ajPtS7nLiC2HWJetjYrRIGn0v9ivA8f3qvMx4svnuP6lauUy2VlzJ988pEvw2pcubSA6di044iJmWlMXceXLEMhpzoNxd8R3gFxSJr1Fi88f5qHHnoMT35utOl0eszN78HOmFRrFVW3D0KPpaVbFAfKjIyMsbyyQaE8QrXa408+/EnW1pp0ehZuZpB2OyawDbwhm8ARRyeDk81h7hDLxJLdchLijADfQhwrIW8E5KI2ppA31esUt7d49/Ao9+t5RkTnvS6DpFO7eJP1z5/DrLQohClDI4O0iwZdPcF2s1iFLHExS1p0OL9yhfM3LlOpbuIXLMwDk3zdd30bT/3jb8RrNnE9IeuXEk6TTvcWLW2D8UlRXXHoy9cJr/xOG6OQGyglv6B/w1SILm0h4iFF+F6XqNcm6nZI/A5+bNE1xhibfYqc+xjRPVDcXS7I93a/NwJ3MwJ+CK0WvPgs3swI7qH9Ko0mLUphN8LK5G4b9M6O6Irq01VWd4epQ+rrr7eQvluPU2ofAqrqZ9f7ldWdNqldMpDdz0x7XH2hb9DzboJjBHSaFbbWV6htV9TipTB8whqX9DAkza55hEZKbEkLvYWVz+IUM6RZjbbdY4HMjwAAIABJREFUomtotEKHXDLEfDBNaSvLSD2Pnpvud9mPzYoAOIvPnOEvP/MMm5rG3vc9zedWGvzi7z/L5NHH2H/shJJp3W43abelFhkRewmdZojnJTRbPQhDGC4zd3CW0akShuiQZrrk8g0mi3UmSlXGMksU9FUycRUj6pLGOnqSRSevBFosEWqRnnJNUOPCVT5M14uIhN61FynBlwdPPYStucrIlO1BNmpVzr58gX0HD7FnYh+BtPMFPpevXWVqdoIwDrh16xZDgyOMDo8qQNnSrWVl5Er5ktJSr9XqqpZdLkjKfpNOu8fs7F6ymRLNdpfBUlHxkq+vrFEeGmCk7NL2obZVozhQImPrdH0xGClO1lRZXV/K/2lKFPiqdj8/O0ynA2ITP/3pFzlx/Cj1WpNatcLDDx+nXvdVhF3M61y5ssLw+JhqtZKpEUrLN32NEgkwg44YP53KUlUZ9E/81Wd57/u+Uamora6uq4zEsfvvI7ESMjm3r0Xuewoyks2KzKwjVOj0PJSc7JmXrivt9K1qD91wWV3bpkNEQ/cIbWGcyyjufd3JKbGVjqnRNUPVwiaVm6wVoHe20LfXKYVd5os5jrtZTvkmY40Eo2mLVizeSpvFF6/TvbJCKUrJ6QnZooOWF0R5gpnN44wO0s5m2Yg6XK2tMn5oD8+cO8PF2hqZg7OcfOfTPPXed9Jtt7A9j0Fbo5QXsZgKEau4QzJQokNbgbLoMEhTvrSthtBtquyBUlfUNbZWVwg1QWsIA1+IFvZT80bs46c5us4+Zg99PYXCUyT3Uu53sxrf2/feCNzlCIjamjTlCqralVSo0GLuhFTioAvCPJtRpCbS8LQLhpOFU4DkX6qpv87zuBNgozjYE8UtLylPSTHLtsvupVS6VNrf5+bpZ7EJsEyRSw1pt7bY2lilUdlQGuE50R3XYpKwi5sRFHZARKAWRGwDM+PgZCVlGuEPBXRsocp0ycZDjFQHaD5fwbwSMJebUwv4yaffA0OzpGevcGVpE312ksKTD/HDv/lBfvuTtwgLExw6dZjZg3PUkx41r4cXazTqPYJ2QtiJ8Vs9op6AjXQGhspM7ZmmPDdIr+iju1WG3A1mShXmBraYyDUoGSLgEoMvwh4lTG0IRx/CNUvYVk7VinUTnGxKN2gqg+51JXW+zZGDR/podKl5xxoZN8fpl85x4sQpAl8kZ1MqlSrnr1zgLU+/CS/0OH36JRUlT45NKEN+5dJVBXK77/hJtqt1tjYqKmIfGhjm0qVLrK9vcmD/EdLEptvzmJmaxcnYrK2sUxooMlAa5MbCdXUe+w7sZXhwiFanrX7OF8VR1NiubfGXf/YRpQR2+NARTojYiBjjEF584Yu89akH1By4fnVNpchv3Liuvu6b30Oj3mR8Zkqxrt1cvMXG6hpzU1PMjI1x+fwFqpsVTh2/j4zpqrr+pz/1DE899RaymTLnL1wiDBL2HT7IRz75Me5/+AGWlm5Sq1d54P4TNJvbNJo13v72t5PNC5kKNIWSQHiEulAagO0qxCZUex69xMfrxXTFRoY69SCiGvo0kh5dkcXTuyS9KnF1Cbe+zqQecWxkkAdyI8ysCSujpL0LBFsG1WdXqJ1bw+0lFCxT3V+dHsM5E821CVwLe3yMjTTlcwtXcA5N894f/J/5j3/2+1xqbPLwe96FlsvgCpJ/c42XXnqekaLJm47u4bGjY2SLHtjboDeA7b7j3G4IVR60muprt1ql57VUOcYuFBSINLE11U2RMVIcLUGTaF4fYKE3ydT+92K5j5N07qmtvc6V8N5u90bg7kdADKi0GkU7les0Fq5zDV3IQ2R1coWTWrKX/Zq2mPtdXNxtAyv50dcbocslKC+hD4j7UoS+w4q2c2hVrg/7ZCiScr917kW0uI0ed5C23l5zi8rGGrXKhkoX5jMSAcYEfoeMo6u+awnbBLgkNcJddbau1UOb0ogKJr5bpGROklnLcPFPzlL/7Drz5izzEweZGJzEHBpTgczG0jIvVzYoPXCcn//485zuTnGpBbNHZjj46DHahsjHCCe3SaXaVDXsXr2L1olJ/UjR0AqwbmZ+ntmTB2kN+ATmJgWzwmy5w4Fxj30jCROZiCIhZbeEHUkvuYjKCFd2Do0swq6diGBNWgVdshK2SlU3a3X2js+rdjkBl9WqNSYnJvncF57h6NH7WFlepVweJk5Ttus1pvdN44U+n/vc51Sb2tz0DENDI1y8eFGVYA8eOMz2VpVWq82BvfuYm5vn/PnzrKyscPzoCc68eKZvHA8eolgaYGllnUwuq2rtL589Q7lY5P7772dyfIzKZrWvP+5m6XUDVpcXmZkcUnKvUttfWlrisYdP0GpFrK2tMT8/o1TSVldrrK+sqsyAXOf4+CiunSFTzLNeq9HqdtlYXWWoPMDRgweobVVYvrXM8MAgB/cfIvQCnnv2BfbvP8zUzATPPvOywgWMTE2wVq9SHhuk02nR63VUS992bVOVko8ePcJAudCv13tCL6xTb7QZGsqzXfMxHJNsTpymkDASemKTWHjaTeiJmqkGXVEe7raI2lXcTpVyr0mx28Rp1ijWfIY3NKgkhFqRzqLH6l9eIVhrMuCU0F1wRlx8v8ZMIaeoZcU1NYaHWGy1+NBzn8E9OM0/+j9/gA9dv0JzqExhZob1RouJqUn+8hMfo97aZCgT882PH+CffN0xsDdh+ywd/xYhXfxKk2C7TtSpkRXmQCPG0RNMW2ggRZo4kSoAiXAM6JI7E4qjGD0RNrwhWu4pBmbeCeYJoob11d+HLkhI6cmTr7soTan17EoQKmpJXb/dlqF4mD1P1X2UyIESmv/q3V7t+uTMBTAiXrtsij1KqJNEknlnbO7m6l7L+AkCV8ZTrf9pqpDDIouoEL+vTkV1N6f3d7KvoHxlbsm8kuva3u7XL1/L9mr379XGV1ek1rcz61+yzYq8e4dLXb2jX0S/TdO6C3K/C2P+X3KEfQk7r1yInTfcRroLAsvwuXD6s1hWSC71mcy5bN+4zq2lW/hBT9VETUsjiDoEYU9F6LqWCL2JMuwiyiGXLBwzoRXRMDpYIzki4a3WS5STSb7wu89jXbIZrhcZTcpMlMqKYGShchO76LBc3RScMtcY5fe2x3hR6qpjRdypAfY/doK6NC/pKZXNLdVtF7R9wnZI0BWt7pgoNsmVh8lMFpl6ZI7NzhLDRZPJssaA2eLBfYM8MjdMNtqiGLZxwn493kglNZwjSDIkFJSHE6ctND1Q649ws4sgSS4rymyCUk6Iw4B2p8nFc2d5/PHHefHFF5mbm6PTais989LYMI1Ou2+gj9/HlStX8P2Q48eP0213OHf2gupL37NnXj1r8vzLeiA197GhAepri8zPz7OwUqE0PImdHeDWyjqFQpFWu86B/Xs4f+YlHrj/Adptj1u3KoyNzbG8UsM1NR4/Ncz5sxco5PNqHd0zN01lq8rC9Rs8+ujDagqur6+ztbWl1tPDBw+xvLJIGMSUB4fY2BQwZMip++7j6tVrCrgnwjOCARCk/X0nDlPZqHHt2g318969+7lx4wZez+fRJ0/S0+HFC9cZGJHSxZcQ+oVMls3VdU7sn1FJLL/d75MXhTbN7Ld0icdjy7gr9IdowyeKzEhaI31DRGt07EwGv9VG3IIJ18Wq1ahfuYS3vEKmB0ZLJ9/JwJUtqp+/QnytQkEctmKWthUTDFoYeZvIb1Mq5cjvmaa2tsRnz7zIlt/Gc3QaI6Mszx4hOXQca26ekb17+cILz6ge9GZ9g0Gryvc8Pc/7Trho3RdINp9li02lD1CkhJVYGLpQyopGaogisRe9VEHc24aiVBYYphj33fVWzQVGiewHsfKnMPQ5TPNrgFhGPSjCQrRjuO80ILsLsCx0YmR2WzXkZ2n7EG/yq317rde3ex3yUMl1yzjsGvk34hpfbfzEqIsTtdvXKuMr29fCGP9N47N73bvz68733jm//rpjvNb792rj+0bcw7/tMfr18i85CbL/ncxggla+TQwib7YEXd/m1vUzJEkHo7tNudmmvbGmkNvSuiaMcakR73BNR+hGqpitJLdgaEJ40me6kp9F/aqrReRKGeWkWmRx4mGe+dB58mtDzASTuBuhhFiEhQ4MQG6mRL2+DdsRa9YcfxjO82yQ42plldz8BMZ4ieNPPEgz7FKpbKIJf3zbI2hFiia01U7wPGmvK2CUHKZPTZIdkXqtjUXAQC5hfsjmgZki909YlL06Ga+GI+x2qUWqZwm1HJ7Q76aSTfGVw7Lby23ZBoVsBkuMTioRVUIY9Tjz4os8+tjDvPDCCxw5dFAZyCDymdm/h2a7zeLiIvv27ePSpcvKcB07dkx9lUhdnMvx8cnbz5v8XmruUqQZyIpEbY6F9W0CLcOtlW0aHY8HH36IJPbZOzvJ9auXeezkI3SDkBvX1zCNMrFo+/U6HJwvsrp8lVK+QK1W48SJY/R6Hou3bnHw4EHliIkB3l1PDx3cr85JkPmDg8OQWjRbHY4c2cuFC9dVlC8veb9E/U888bjCNFy7dk3dYwHZyfnLerJn/z7+8lMfJ7VNHnr0ERptyatr6riC2r9+8TKPnDhC2E0Juj6R1AKUZoCunCFh9MsJ27lQCusBsTLmov6XqDKVvEQO1wx1iqlJKdKJ1yo0rl8n3dzGiTS0MIO12oUXl+ievobR7VAgT1TK0shCu2RTmhrB67VUhmp4qMT5Cy/zwpUzZEpFQlfjJS/Gf+g96Pc/xiI6bQE1NrYZlG4VPPTqJd59IObrjyRMRV9Ej66RlMHO2eiezCENTbxnU1rWhMgp7KvSiHEnVAx/ggnVDBHukRY2UyksJukky5vTTM+9Db10CALhe/+bBXP/tmvEf5X3y0QTdiHxIGWRlYhKJoeiF9yJVnejR/FeRWJPRTM7TsB/lZN6Aw/6N11fvV7faWcJlNMi43CncX8jMxAyFV45frskFfKZd2Y8vlYcptdym3azHrsZB2GqunOcX+0YX6vzczdC363N32naVSZ/Nwsghl16ZC1x4tpcuvwM9eYK/tYqA60WerulqF3VMyjGTRq8TF1pf5uCvhLcvGTbtX50LouX6IlJjTCU1irDZijSyPg2STvHcx+9yIA/z7S5B2dLUosRW6UW7uFBkglHKYFsPH+DM0sRZ+ee5PMtnYura6SDZdoZi8ff8TR2KcdWbYsk8Al7XYK2h9+JaHVSmh0RVhGEXkp2xuHQqYOqpa4bdimUTHK6x9FRl294YJzJCEq9OlmvjSXjYbqEpkNLsxVTm63FmIIX2FFjEwc3KwbdsnZ+15eWfe75Z3jiiSc4ffq0MtaS0k4JGB8v0unWWV5eZnZ2VhlPef+BAwf6+z33HDMzMyoK32Vzk3VgY2ODQjanatrzc0f41LMvsN3yGZ8+wNrmJqZpMDUxQrlgs7q0wOOnHiGIE25eX2er0mH/vmMsL6/z0EPjXL6yrjKZMv8P7x9lo9KjUqlw/OiscvAWl+rEYaTQ+IcOTfHii5eVhvvE1JQCuOVyBebnBzh9+qZaI4aHh1WwUSxKz3u/++rq1QW1Xsv6Igxw0vom/P9et6FS7MfuO6Hmg7yCMMZ1HPx2l/mpcYWU93ueWvfFqKUqOpUDSzunqZTsREBIDLrohEukLtG5tHVFQUrBdMkFOmw28RaWCVY2cZodcpFB2oDmpWXaz98gXduiiEUuUyQcyNLKGXgFG6soYMQ8ZhyxsnSTa9cu0/BaxEWbDctjuTzEwe/8AfwD9/PFzSrXKluq4C/j5Qgh0tZl3jIZ8h1vGmLOvIoZL+LnElKnB0kNzZAWvRhNZIj1AM2Q3vNA/dx/flLlHEpnQ58SV2EbCaMJzMzbyI+8GfRRvIbI036VG3Q5PVlgxbO7c9s11uLpKaEHx1EGTzaJ1HeVnt5Ig/dqC/vr+furXd+dx3xlCeHOVPzr+WzZ59XGT1LKco7ygMpDKPSUd6bgX+/nfrXsJ/NoN20uDqNscp2yMEup59W2V7t/rza+f5/zU2r4fSqZOwlg+/X6nQ7025efSHuZ3sagzRfOfJTt2hK9zUUGOx2s3g6NqQDFdsZQUq9i1ELJl+5wfcvf5KXJS6KSVCPvFHC8mIEwwQlswprJcx89x2R6iBlrXmmOMzsKxTrdCVgv+Ow9coTKmSU+/vwCL2f38ReXN+mYGSqhhjE8jlYqcezUSbW4t9tbhL02fqdLIMApT6PT1ehKkVWIP/Qmc/ftpTAzTlywSBwRaWmzr2Tylv1TPDRoMBlHDClqWMGna3iWQccUve0EN40wd4x5lPZZ1USsRWhRd428dIo9//zzvPnNT/DC6TMqhb66usrwYIHxcZdeZ5vVlRUmJifZWF9XTlG5WFJ95Gsry2TzOaYnp3Ayrmo3a7Saqt1saHiclbVtDh4+ybmLN5AOqfkDR1nf2FC8AGOjQ2SdlMraCvcfP6Gi1Y31BtevLfPWp97OufM32H9kL1dv3FDoede1mZvJs7YRUNnYZGJiAts22K7UVClKHNfjx8Z57rlrah0YGxvl1q1FiuUS05MlTr90Ddu0GJsYp1yUHvJ+25wQxCzcWCZfLHD96jUOHz1CfbtGu1Xj1OED3Lh2idLQoGK+yxUKClEiwjWe32P/3ByB76tnVMajrzSmqbEXNjsbV6mQCdlSqsU72aE+vFQ2O7HIYWM0PNo3VwlvbpBpemR7IUY3pXetwvbFRdpXlnC9lEG3iFHI0is5+CULrZRV0fbh+T2kYcDHP/JhukGbkYkJzm/fItg7wMz73sfBb/8+XuzCYgjrXoAfxiqTgR9iN1d464zGD37rwxTMW9BbUJF7N22iOy1iva2Ye1J8ktiTGUYiLaKpTxj4WLqmWhZtkU4Ved84JYlSvGiAhdUiM/ueIp/fQ88TrvevcoPearVuR9x3fr8bqcvEemUkrm5+FCnD/ve5YL6aMZC/v5brkwdJFkcxqmLE5frEC36jtlcbv90a826UrnSaTRPJHrzS0Xqjzunv+ji7zpEAf2TBfa3ba7l/rza+r/Wz3vj3SWVO0npf4ofr1+pFbazfthYnab+2h6ekUzUaPHvxY3j+JnS2iG8toUubmBhk0yJjirCIpuRRhaLU0CVNrfXJaoTiVL4XuLKmKVnIfJwjbHfJuzYZM0O7EnP6L85xkMPMpFPk3HGYGoJslWqxw+Vslwe+6V24xTGWNkM+fnqVD/zpF1jYCmhpRbTiNButHgcfPMnM3mk67XWCoEmv01RAsMAXBjKLTkdIYTzwqtgFk4lTRyjvn6aZtrF0n9m8zljQ5FtPHuZwRmNO2MbCLq2oQ9dICbKOEkCz/BBrh0pV7rOA0dxsDt20lWFSnOhBwvnzF3ng1DFeOneNWqOuUu5HDs+zf98g3c42G2trDAwNUVOli1CB6xrtBidPHOPSlSuqL3lyZpp9e+ZodtqqR9zNlllda9LsRMzNHsDNF3n22eexHYeHH3mARn2TkZECW5trzE5OYWiGQv1fv7bE173t3Zx5+QoXLl9jdu88B/cfpFbfZnZ2RLWLLd9q8vLLLyvHa2JsnL1796rAat98mcuXK31td5EjjQLa3RYzU9M02y1FbHPuwnlFbHPsxHHmZkbZrvfYWFtXQLFLFy4yv2+vEmfx2h02FxYYGSgzOT3FxcuXGZ8a49ChQ4p3/uzZl3j44QdVet/zuyojIgZdgm8BFcaJhqGLALm4n8Kg1jf4Mp9Fb17moCjSG+0Qf6lK+/oqTqXNkK+jN0OodNh4/iLeSpW4LgDPLJlCEd816OUt4qKLVZRG0QRpXFxbWuDi+bNEhDgDRZa0Jqe+95s49h3fwdrABB94dgV7zxSBA60OXL+yTm1lG7O5zomCx//z3e9i1FiGYB0yDpEh0q4iAtTHX4gxT1NPsTJqQjKThgokmyYxcc+n3WhS3dhiY3WDzfUNap0eaTbLW9/133Do/rcoloqveoO+u4jJTVXi7rquHgYxJGLkdmuTsrDKAyWRuvz+q92Qv3Jx/uuu75VG/879diPmu1noX2385O+74ykP9982HX035/Z3sa+in9Q0NW92N5lL4rS81ihd9vvanJ/SG+ff5obrM8Spprg+K5rqLxZgqRh8kU5tkrLNs5c/Qqo3sMMO8eomYbVGr9XBTA2yphCqWEpdTGQfLbPP/JXoZl9XXFK7hql6uPXEJh/n6XZ65MZyFDJ5OtcaXPjQaR7QjzKdjGOWJlBKGWMJ9ZGYC1qd4UfvZ+qhR9FyBVYr8Lt/+En+0+/9FYExzlYvT5ofwsgVOPHwMWw3IIzrdHsNWq0Ofk+EURw6XQO/FeAkPp32NuXj+5g6NkfH6FJwU6azKcb6Tb71gRM8MFrg0ICDEQfU/TpdIybM2yoKF4Nux1JD70eMhm3tROi2So0KcUgUpqxvbjA3M06l1uHypavq/ffdd4h8QSeI2gqIKcxwnU5bGcmbN2/S6bZ461ue4sLF88qJHxsfYXJinGaryeLiAgOD41S3e2xX28zPS096npfOnlN93IcO72e7tk6xmKPe2CKXySpueFHt2lzd5uTxB7m1uMZGtc7k1AwzU4PqWEODGeXSia9z7twFolCAcAcZGnKoVQPKZZt6PVA1cimjJGnfoI8OjwleTUXL125cpVQoMzI2TCHnsF1vq+6CyekRlhc3GB4dIvBCRTN76eULTI2OM7NnjqtXL6tS18joEKZt0mjUGBwdUsa86/UURkNhSI2+3ZZWzlDxDOsIja1gM4QaVRnzNFFSuDJ1/PU6retrJMsNhrsabs+E1TrRwgaLz5xF7wZYukGmVMAo5OnZGt2sATlL9chPTE9z7rlnOXf2DAODA2y161TjDvvf+Qjv+KH/CevRE3z0csRHLy4yemIvWx4sr7ToNjzWrq9j1LaY0Wv8xA9+M6NmC8Jt1TMfmQ6+nlHlAU1EgRSixcdIY8w0UF+9dgtH03BNC11KC2GC3/XxWh3VSXGzcpUjJ08wOH6AOPwaiNBlsZTFVaLUXeTxbor0TjSyoESlNnPnJnWmsbGxvwu7cFef8VquTz5AHBmJ0iUVLCAaqbm9UdurjZ+coyBrdzMDrwTJvVHn8fdxHLk2uR5xAu8EVr7Wc3kt9+/Vxve1ftYb+z7V7L4Djeun2tPbBr3fIifv0NT/bSJqRGzyzHkx6CJi0qUcm3iVGs1KjcSLFGLXig3s1MXQLLye1AUdNFtkK110eUk7ngBWDZeRoT3UI4/sXJFSqtP92CUu/doneDNHGbKnYGoMz+rhHhmkk/VZ7taJJkYYefJJuvkcAwNZLi/0+MVf+XOef3mb1XoGqzTFVrfL+J5x9h+dJDXbBGFLRZCi1RJ4jorQe61+urwjzGFFk9G5QYbHbEYKMJ1NGNd6nBjMcHJmhEPjQ5hEtOIevvDSu/0I3BUu8qSP15GSmDi/AlLrc6YLS2eg2sTEAEpKWyoS167dUlnHkbFB2nGoQF49r0PRlUY5X+ELbq0uqPdOjo/TCzqKJlXas1Qvdq+nMnUzI9O0e20spbctddaUcqaopESrrU10UyeIPcI4UrVpU+LV1Kbd7FIujBD5IZNj03iBR8b+UnnJ63XJZrLK0ZNrEJlX5bSKld+RRt3F2oRCQ6qLy2bQbDcUOc4uFqO6XVF98wL+kxOwHaF93RV5keg+URiATg9y0v7YEVIZ6TFvq7atQkm6CaSDs0ez01RMcjI2lmQHRORHk+S0OJ7C3iBM9ymmZA/VLE6xpNbRaNNaXMe/WSFbjxnyM1CNCS8usn1pkd7iGlLIwLUxilmSgksiuukZC00423M5kijgxedfYFVIaYQit1ensGecb/jn303+nQ/RnSjxB5+rsJrmsKeyrLXh+o0NWlttWsstkmqFAX+Dn/uR/45RYXsNeyQ4dONQ9ZdL7V845gVcqRgnxKATK6dEAH+SAbKVZO5Ox5ZqIxXcRog+6CiAXLfu0+1+DdTQd+vGu6nN3ahUJrUYN3mQpKVKFmSZZPK9PDy7Ygdv7AL4xh/t1a5Pokd5jywAMgZSYpAxEKMu17hbs3y9ZybH/5vGb7erQCku7Yg8/EMCxO06SpLmkzklr90qlETdd0buX2mMX+3+fXXPzx0JrNvNcP10u4qodyrrgbSQC76INgFbaNR57spfkGh1JWk64pZpV+rUN7bx6x3oJRihQUbP4Vp5crkSupXFzuRwCoM4xRJWoYCZzaLbWSxniHriY5cyZOmx+Vt/xdmf/iBvSw9TEoGWPSM0iynFE2Osbi3gxwn5gwcY+fp3sRr28OkqitzPPlfnx9//B/SiCdYaGi3R2NB9nnjbAxjZkJiOel56XaEjtem2TIV47wriXUKf+gpOIeaRY2NMl2Jm5fuDYyTVJQ7NjjE3PfH/s/ceUJJd1dXwfrly6DDdPXmU00hCiCAhRBAyYAMGbMDgD/PZlgGTjYyxjf35N444YhBCGITJxgTZCCxEMBJCQhKgkVCePNPTPZ0r55f+te+rM7oqRjMjy5+X//VTs2ZVddV799173313n7DPObBdR8U2R46HvmWpamMZm9ohSXYJMY650ikU0t8Zh5Gy3ORzCUm3Ua2iUCrj0P79mBwbh8FwXBbd8GwMghCubakkM57jYH7hEPIFkt7oumDRPVNprGTjs33uAczTbhohWs0GSjlWdeuhVq8owcFOu4oc1hr0YHmppMRqbMMIbfjdEH7HRyFbQL+ThKROjk8oN6VnJ6loPcdDp9dTPnHHdrBWqSq/vnK3OQ5WFheVi0ABvT9QPm/6uJkXfmllGePlMSXwkJlO379lWuh0O4oDwHnk8fXOAG4uj2YnRs4zUF1pYsNUHgygITOegGq4FtrdlmLA9/tdBdwp5rQ3WefdALI5peHasaF+I/g5COHRWhsFWDs4i87BRYSH1jDZS6HQywOHWli9ay+WH9yHccdVNdgDJkBi3fRCBnYxrfpMC0S+XML5GVxHAAAgAElEQVRNN96AereN/KZJ7K4topW18HO//mqc+ZuvxcAdYMlN4/rvzyIsbkCdbqUssLLaw8Fds+Bj0jh4EP2FnbjqfW/BVCGGZ5Hs5qgEPjGLGZEMR3NOzFryqnCCijM3hsKJ+j5iTXsWBmKRFhM2tXozRj9gWDcL/JD1bh3f5C7+UwFU3Z+q+wble2GgU9uRkn2UVgkGBB9KsFzk8uL3Egqlx1g/1mZK0ObxXFg0UUk5QwnnInlD/KHsM/8W8zvP4XE8n79Ro+c7zff0B4s1QI+1lvZ1Nr0OaOJP1ssTJmSgpMiCtKnHD/IcYVRLSJ7uixWQ4HUIKIpARL8kaxcPqyNxngV45LP0UeZa+sb22BY3AvF78xzhH8j94PGMOZ2env4J7OL1ef/YltxrfuZmwPN5rr429HHrZnox8ev3Wi4mfVNlHYfX428y3zIvMnf8Te47hbvRmHi9PxKCRuvOqEtGoiX4m4xRJxzqn3VCoD4GHkMhi22N5geQsYhZfnRyOT72lWuVx/AatEbp4/zPCmzHPO9Ipjg5Kkkjq7PfpVAjTYERGuhjEbfd+w0YdhN+r42iWwZ6Mfx2H0HbVyFCOSeLsew4cukyxsemYVlpWF5Oaeih48E3TAxUmmoGo3sI7BDLqRpOTedx3z98GoufuRkX9zZifOo0YGMRLbeDzNYsWmELs/Pz2HTBU1B84c+iaQfwyyEW6l3MTM3gq99s4k/+8p8xMMbhlCaw0m4gyg7w9Gc/GWYqwMLyEhwjg1qlj+pSF9nyJsx3mMO7ArQXUfYXcGaug9985aUYNysoeS3EQR1O1sK2M8/E+PotqHYYEpWBk8mj1R0g9DsosApXr4tWs4lsKo18NgOL6xfUrKhVEUyH6XrVg8FNm6YPphNltbSh5qXCCoYzPkz2o0iFrEKmWM4kTsnnJC2Rk2bG0K6qHsaiHWGfuQBcGK6NSqepXA/NgQ9mfTWtNBxaSxhTz/+GjU6rpfYURbpyXXheCp7lwhrWCCD7gRQzcikooCg3wjArQkxTt5loyLw8SXCj7wTwo32vussSsKzMNgyXjHpAiklUVK32EFbKUoV5On4X7W4HfZKeBwFMavYBR8987qZivDvK/mDCi2KV4S/NcqWRj9l7f4xsL0S+HmCs48E5HGHlrgOoPLSMzMCEQzKaFSPKu7BKORVzbjoWsm5KVbBbnTuEe3fej0rYQ7fkoVKwUDzvFPzvv3ovMJFBJ2Mz0Ry+ftNBtIwi3KkSFpstVGs1tCotrO5cht1qwK8dxJVvezWe9pQxdFs+wr6NXM5QySCTvZKpnGMlHJLgx3lXayHk3/Sxk3ZCHCBoJ+eo8M8oqY7HugKx+u04pDhJ6KJK/Q39jLKp81R+RyIRiw1wM5MNWzZXKcvHzYoblb7p8lwBA5qTxZzL77jpivZJUy/bl3cOhkDCTVqAYzT0SI/71T/rQKpvdtyMuanqQKlv5LJJ6xu6DtJSi5ht0j3AsXBTZp9livnO6+gCjT79IiCNsvpFg2bbBGH+rgs8Mj4CIueBVZvkpYMapXq2JQIOXRIEb94bzqX0RYQL9ofj5TUp9HBc8tLnUYQSAhP/CzDpAsSoyVmfR9GMxaUyGrMt95Zts29cC+wv29fXE+eEmxK/k/b1tjgetiXrWAQNhgqdeeaZ6sHgfEnbHKPcC65xCg0cmwgWbItuH/r9eF/19SLPCPvDfrJdHsP1IGtbBBVZW/o9/b8O5urB0f7rCWo0UCfwMkTGtJjPjlr6GnY8/F2kMpyrATJ2CZ7pwTNT8FiOJHaQNtPI2Dm4TgbtZj8xudsZxLYL33ZUDW1WEzcDC+kghcgKsOatYiZn464Pfw5LX7kNZ1XzmHHLKJ+6EavM/Vb20UAP9cEAG550ITY892cwKOWwhiqy5RlUGw6WV4Av/utD+Ncb74CRm0TV72O1u4pTzjsN67dNKdMzU4QyqXyvEWCu6qPpTgCNGrzaLKab+3DZ+hive+4ZGLdWkMt00Lc66KeAydPORnnzaWgPMvDDDFy7gG6fVeMasD1TEez6gx6K2bzSnKlFccOluVppW4r4pIN6Eiw4YGlWsrzU69FgrsKVlF+VG/6jAV0JswYLcbJG/QA524DD9CP9Li2wKl1ofdBDlEqjyxS0pgfTdGGwrjtT4PZ8xXNQB8eMOkgiEEhsVMDupFRhmnAYLkUwZ40Q+q5p3BZwodYf/SeTS9EN0LNi2ASiiJadCAWPlg2g3Q8RO5aqItphydZ+V9VkN/wQbshwbc5MiJbRRy9kOVS6egxFqc9aLM3bQ6+6jMahAygHMXKNEKnVEP7OJubvPIDu/hbGU2VF+HRyTENsI0ib8LJpFFhghkXNOm3c9+N70DYDLBp9VMoO+lvG8Lb3/xnC6SKi8TwqLD/nubj++r3YebCCiVNORuCYWKuuYnVuCdm2i+biYawcvhdve+urcPFzTkMcDmD0XWTdJLuzPHoUfB4hqDL0jnOeoHfyWwLqyYtCFOeMRYJYLIglV8lbOQ6g81TZUI+EYQyL3svmLhsSf+eGyw1OEp8IiPM3Ago3N9EkhbWta3f6pijAwk2ZGyLNztKemKFl4+P3SexjYpJmn6Tf3MB1YBMzM9tlOwzPoGbKF6/B7w8cOKA0eNl0eR0xeYv/iO3I9BFMOW7pDwUUAusoWOrMcBFmJDyK/WafCVjy4meCBoGXv+/du1d95njYH1opGMNKroBuReD5utbPuFIBerbDvnOsPIdtiWYq/WPf+L1k3ON88t7xOIbcrF+//si5HCPPk+uPjmu0LwKIHBc3D0mQI/eIcyjWCZ6rk/8oVPB46Tf7xb85Ps7VqAtCt6bIfOiCocwzz+N1ObcSCyzWkSM3Y/iBbRLoZT65trlmJJuecDdEYEiqY8VKCOMx/EyhQdxDkpxH+idJe8QiM3r9/7K/RwPRZa/QtXQVK67KMStGfIQ2ds7vQGnMG2ZHy8CxPKSsNDzThRUZMEILVmTBjG30ewwn8pQWGjE15zAvPfn1LJ1a9llYA6g7q7C9Dm6+7gtYuftBrF81UWgwkxbQj5toZtpolUxEG9dh4uzzsPn8SzC++SRUmjVMFDfi8Eof+XwO+2aBv/ng13HXw7MI03msBV0MHAOnbz8TG7ZuQqPWAHwG8Rp4eL6CanoG6LQxsbobMysP4IrzJ/D8UzMYt5eQzvTQyQZYpQl362kYP3k7fHMS/V4WVsRiKDF8i3nju+reMryIa5FZ15TQRhMw501KWEuW3SEviCBvhsNKW0du6jDiYFgwRzZ4whdBPQH3ZKNnXfkKow/MAFkjVGVBzZCVvfpJrLZlgIVOI4e+aN4DWkQiBYr2gAVBDDhOHkFIjThpk1o7133KTakxhKz4Qha50hCtpOyqSXIy1fGkTvqxXqo63WO8COiBPYDLpvoDOCFrltOXbyLsMyWvpWocNBGhSSuWKrcbw1NkN2aCCzDwYnT6HeTsjNLc/VYb5bQDa9DE3M77MVg5hEnLQZ4+mLk2KjtWMHv7fpjLJrZMbEIQ+UiVsxgMi69kCzmM5/PwKzUszs7iwKED6GaYDS6NfXYXl7/91/HkK15BhRjzjTq8bA4Z18K1H7oD//LFb2Lb+dux4ZRt8CMfvbUm2rM1rM4ewMLhe/DO9/waXvCLT4frMT+TBSumXeGRCYwZPz+cKwJ4zPoKKkKEIfePBnauGpWLxo+UACQJro4L6NyMuDGNpsIUMyE3I2rmBJWNG1kdiZXpagpo5EXw0E3t/FuAjiFC1H74Eo1dzhO/MY/ndUSz5eYrWiuvzd/5m2hjBB62JaAu2jPfeRw3YgIDf+fYGJIhAgHBmgubD6bEELN9jpdgS+AgmEkaWn7HOeKLIM5+CbGKfZDNWforaWx5vD4mJpqgYCHAqR9HbZ9t83gKLEKOIwDwWmybIMWXzJnwCTgWGZtId3rbPId/8xq8h3wR1Cjg8Fy2L/POsRJkpD0eO+pekHsnFhXONedMxitALaAva0NcFOwHxyLaPYUk/kawlxd/471OWMHtI+4E9oV/izVJ+S+H3AOeK/Mo3+lrT99zuNYpbFCgo2WBLxF6eE/FpaFbZUSQE4uU5EIQMz4fOHGXyH2QeWb7/E3mgG09UW7EsTbZI78dDdA1TZ2byrBaqNIQEoW+j/nVfRibSCfurthDHNmI/EjFxiqwpN+d/wwXnptGFNMzaKj3xJjIzRhwIhOpHpBNAX1zFc3BYXzjpusQNmooty1ka134h+aQ8iKsZhoYTGfgnrEV3uQmbJw4G6effIEqTlKvBshnSX51VB+/eUsNf3PN51CPXFhjU3j40CGMbdqA8y+4QLED6pU1mH6AamBhr5+G1e9j/cpObF25H1c++xScnaliwlpGKttDt+DgcOhjsG4jxk46D17hJPR6GcT9NAyy9dMBml0W2uD+lVYlRbOZPNKphIfA6dQNIUdq3Ayr2CXw9dgv8rr4GipqiQIx1Nz6FqtuExJIAqsjhTZSURd+t66K4TjZNBphjNjKKqsInz1qwTnLRpY+55AmX1sVkCFYco1SW+ZzpDR0ujajxB3AwLBk3SYhhwml3RrKG8fIPywdP9oQDR+wWEI0AroDVUKcJXKVhEFJoJDDwDZQj2M0ggB98gwCE05sIcUoCjNG4EWqpnohlYfjG4i6XZTyKaC7hl07vge/soBJ20C+FSeAfvcq5u+cg73mYdvkNsWgR9aGn/dg5xxk8lk4cYDqwTnMzR5E7BhYcQLMFYCpZ1+AF7/rTVj1IhS2zGDP/CzWT02j5Hq45i+/jff+0fux8YzTMbV1k7IeMF1w5eEFtFeW0BjM4r1/91t46RWXI+1aiGh26Cfhv0deFJKGOrrSyE3G2zPuPkm4o55B/j08gf50JzASVwgLPSkr0Alo6GKK5KYjedL1+yObma5JcUPTNzPxLeoDEDBQkuHQ5y6bre6flyxGasHZ9qM2dx1AxCSr+8Tld9HSCeQEQH3DlA2WGzm1K/7GawoAsA2mWhRWuW7m5WeCi06eovYlJDLOA8dEgOVLNMYLLrgAO3bsSG7gML0t548gwnlhP8VEz42T7YmLgZ9FUOD5wlGg5rx9+3YFRnzxPBmn3me5X6NzSYGCbYz6ouV6IiSwbZW6cetWBUIUivR7SMGOwoEuoInLRYBNfhPBjgIU+8vCExdeeKEag+Tol1BFZsziZwoynHMCNu+1DozsB9uUc4Xkxn5yHCIEsB8UjHg8ze08nmPiWAS0eYysR5lj0axFYBF3g7iMxPLBPiYbMZnCCZjrghQtKpLWk+uKUQsUMJg2k21wLk4ksc0JAfdjHaS5bBWqqE3kEa85gdf3uaGQu/HI3j23eADFUuLvT3k5MMW7cE2oxTE8ymaIlMnzE64Hs1wxVaryAQ45IYxHbweqTDncaAlzi/fgG9/7N5WtreCmkQ0jOPUq3AIw566izvTpM9Ow/Ay2+htxwdZnIJ8+FYcXWhgfm4I/YAU0G00f+Ohn78RXbr4LbbuMw00fgZvCpm0nYfOGdYiDNvrNKnzLw9424Pp9rFveiTMGh/DWS0/CVO8gytYKUqkAYTmNZZp8s5MobTkHxZkzlMk96DmwHBdWKkSr34aT8uB4Gbp44eZokmfkPqt/DeMIqI2aUCVOaRkmULPMqEcWuZ7XZ+RejWq4Ch+H+MnkZ/VhiXOvW8d0JsbmFMlWK2g315DKZ9AOA9ipnNIDg04PXhigSL91p4V+tY5cqpB0iMlZ+CJIq/SiLOPL74eAoxzhctzwWHZGIc8xAP1Y5ngCutECHAPoR0iIFfQXxEA2A4yXVWaaNiJUwwi9IIYZ0u9NQKdAEaEXkzEeImNlYTHRDEmTWQe91YN4+O5b4AVVFPl704e7EqG3s4OFHy3Bnzcwk5mGa7KWmo9oLIvCTBmWY2B1cQFL+/djrbaGMOuiOeagujGPX/3L96CzLo81ZgZ0TBg2eRIB1uc349+v/R7e/c4/g10aR8sfYLVRQcZIYTouI0QDPir4i6vfgxdd8Vy4HG+HrvIkja0KXRBzemIQeQTYZYqJE8NpPmJ+p2yX4DjCkOGnwYkBOlvX/XvcvKgpcoMUM7wO1NTIJDmH+A95LDdMvsTnyMQFPE60UtG8+N3OnTuV5kxgk41NYobJSGYJQQEmtseNmMcRGNg/gjM3DvaF3wsAivxCqwA3VTG1yvfceKktMz0jzxVBgBoa54C/i2lZtG72S7gE7DvblM1btH3R/EUTHwVYzov0hYLEfffdp/rH8RBE2J5o4gRetsM553cCqLIoEnKLp0zV1LTPOOMMdQzb5biFIKfLcmLRILAw7STHyWuzTxRyBNA4D5xfgqg+BrZLbZx9FouLbulg36h5875w7RDwaOmgACFarRAkpV0RRsQCIt8TTNlPAveRBwEMeUl4GgKgAsbsP++L3l/OmwhZowKaEBx1UiLHIm4VuaYIrSLwqpClofVAhBqew2uxLzyO94BjZnviYjjaWuA1Hm+Sm8cN7jqgq0pqJOCQzCnWEBNhRM2MxMxkn+X74YVl5POMLCEJLHEh0DTI+2gyh7mREGL5X+6dWt/0wQrBk8Fwpo2OYcNOMX3qAu7f8138+21fwrrNRRRzKZRcG16vCTsTYg6LqFo9mIUSvHYaJ3fX49yZSzFWfCpMYxztVgO5bAF+YMFIe5ivAX/8D9fjprtmERdm0PQdxJaBU7atx7Yt6xD3KliuVFEJPOVvLa3sxNPKA7zszDIKrT0oG3XYNAePldD20qhbeaTWbcPUSdthp8bATLdkazPvdrffQTpXQux4irmdLiThVofqwEc+fR36cNE3Pfimq4rK+AaTiajkt7B85oh/xPo0eg9lTzjavaXblOFWGTfGtBPgkrM24/Lt2xgQhWptDrl8GrV2W1VfU+30uihGIbygh+re3Zh/8AH055aQVvclyfHB8DPRxFWOliGg83sV1kj+lQLyGNGxtO9hh49laYpZkS9qI+M6StM0fQNGZKNLC9XEJIqnn4rCM5+B0IixGkZoq8IDLGdrK5O7qhBoJYK60WNe9hhFLwUrauPwwfswv3cHSm4XbrcFq9ZFoWnDXnCwfPcq6rt7KIR5zBQm0IsCRBMZpGeKaPVb2LdvF6oLiyov/Aqr+2ydxOVXXoFNz3s6Vi1KoClUVmsol7KoNRYwk96Ae2/Yj3e88Q/Rji0st1uqbOsYxjCFEiKKDFYVf/iBK/Hs//UMGO4AdtuGR6EpZatohISXkCA535UclExz8nn4UsYR8afzSfWT1LpRyOicEwB0nbFLQCO4nHvuuUfMs7yOmCh5o8UPqDOHeYxsoEISItiIyVM0b9mIxeeob+z8jcUL6EPmiwBEbUYEBzF1E2z4Eg1KTM7i3+Rv4gMW4pTuAhA/MTd7jkXM+3qhDo6N1yWocqPmWMQvzPb1mHnRgil0MFkENUTRFmXeeI4IJ9zweV2CH/usk+h08zXP4TUJGOIO0cchbeqAJ6BKoBa/rQg7vD61Wf49qqGLW0MEOWmb2rGEB9I0LYQ0EWYIWNS0dZIe29ZJfrI22A77wLmjUEBwphDClwC9WD30sfGzCFlixue9Y8lIrhXeT947xeQdpgemps/55fdyfyhk8DP7y36ItUnmQqw1/I3rh2tRBMxEA43VmqAQKElC5B7x/rBvFBB4HIGfn2VNcayStphjZPucj//KPANHBXsBdLVIuF8TzBmBMhT7Ff+Ylf1YOSxJNMPX6iqJklm0mi2kVBESEngS5U4VzohpHvUxCHyk014CXCBhh7HQiriTKCGMq7VyCfHMW8Ttc9/B1+74EmZOKiFnAuOeBaO6grTTRxNrCFhaMltENipj3WAG69ztGC9fjnLxVER+S12r3evDcMcQeRa+dlsTH/6Xm3FgLUbTtxWrOu1FOPu0jZiZcHB44RAGQQpO0EZqbQ9eeM4kzil0kO/MoWi0VG13hlWRMV+L0zCyE9h85rnIjk2hF0RKsbKMCG0+N4UifDio9kJkC2k0AHz//gref+1n0TMz6JppdM0UBoaHgeEgpNDDWVC+cu0lmvKjvjy6UZ5G/U6jgpzZxwavj5c980m44iXngwycVnMZxXwa1XZNsbXN2IfV7aBI83a7iYUf3Y6Hv/MtzPQ7yDNHugIRwkqiLdLUnrCphyZ3hkQZvNdD3lBIrz4rXSYs7P/Mi2TAHmOubRf2gNoufcoeGozrnxhH9ozTMPWylyhThrKSRAbCyIYdO/AoaFIQcRKicKfaVVr++HgBQXUVDz9wK/qNWWTtJsxmBWaljfFBDoVGEbX7G1h9uI1sO4WZ1Bgsz4U/lkLT9TG3ehiziwfR7zEo3kEzZ+Gcn38OLnzPW7DSWEJhwwxaQR9ON4Zjh2gHqxi3xzF7awVXvOqdWGn30YlJrsujYBdgrtLZ1EfPqeHd738HLv6lCxHYfdgNwHMsDDK+WtfCT+B94D0gV4ECFJkYfPFvFTmhhK4k6omBeqRCBCoqgKRm/8Q1dDYq4C6bHDdIYQ7rG6+AiFogQ1OjaKhCKCOwcfOWDZXvBAgBZG523AhF++VGyE1QzPSijYkEK1qebuYVH7Vu9hSTt2ymsnELyUraEcY0xyIJbMRHz76KOVvGz+900NfBVVwGUvaVmzVBS+LIReiguV2Y5KI9sx0V1+q6CuBk/AIK4uPWTd5iORGQYN90AiLHxOvwHoirIzGP+kdcKgLWo+F3nD8eKyAvDzKvz3sr4Va6diZjYH+EYc/5IwAKgZGCEd0a7JMQAcUcT2GIJEVq9GyDx1KYEsIe+0DA1S0VoilL/9gH9lFM8eLPlnmQNc02KZzwmhJKJnMg5DuxGPEcsdZwXqQNEc4eixPCvnGdc3wi3D1qTx9qPv8VmQCPu9HKXqwspwLoYnbnZkJQZ9VCW5WxdGxgZaWFcjmHdquLtEMXmK9ikFk9zaJPkMBOE3NM6luii0qFdbX/KxYP42oNeHYeTaOBbraCO5a/ixvu+jKmtxVghU0UnAjpQRMZiyGvfcXAznolZKISvGYOYXM9pqdeBgvrsXUri3g0E2tWaRIrLQdewcDVn9+PT/3rd9EK0ihMTuPw4TmsmyrjyeedhnangXa3j/SggtzqfXjVJSdjajCHXG8FOdNH7NMi56C0biPqkYOeV8LG7U9GaWYTuiEryRlwzWFSonROpYRp9A1kylkFQF/5zn587ms3oW0V0CaoW2n0DAoWNhjypV7OIxkKEyQdAW+aRR5ZxJpXnjcsRNal+byKQm8JL73odLz15dsxbQK16hrKhaxyRbNs7aDXRNRtYMIjE7yO+i3fwn03fAWbbRuZYKDinBVBb+gKUPnRBUoUeFiqMArz7yf7acK8txVbLkj6TWAfvifnk2jHfkrR30e/kyDJ1KcqPr5P/z3LiKbR8CP0mL/g1JOx4U2/rszuqxHQogAYuyphkTcUOKhR89lvLK3B7AeY2TSD7vw+PHDXzUijiUzUQNCowG+2UTaKGA/Xob2rjcaDdWRbKbhdE4XxSSDn4FB9EXvm9mOpuYowZSIoeXBO24DXfOBPEU+kkmIt3EMYGtcOUfActFFD1htD94EQr37pb+DQQk1lsDMcG71GX+noFGjjXA1/eNXv4JJXPh0DdBAy9SzjRkzmcvc1QE/gXJEPub8YTpJKWZERkxh0/p2QVGlVSamiOyyeFEWDxwfox9scRDvnZkVw4mYlGgk3O5oQhQEv5lAlcQyLNeghY7IpysYsmzv7IN8RNMQkzTYkBl2O1X3LBAN5ic+a15AwJmGwy7lyjAgAQszSQ6V0s7qetY7CAEFJsqnxb45ffO28LudB/KyigYqvnUBA7ZJzyPMEhAjUYr0QszB/1wvT6MIWryf+SvaV1xUfsZh7BdAJTOKjF6DRrysCHdtgH3i8XEvAURfkRGsV0Hus+89zZB51k7tcWxf42Gchy8k1OQ/ijpBkQxQsZI2I1UAELwFZaUfmVFxGbEv88zxWiI0SgihmcM6BnEPhh+DLa8i61dcGhYZTTjnlCLeBY5ZYe64vCjGyNijAyms0fO94z98T+l35ZgXIdacuN/Dkv7onId1vCUlR/a2bizXbYOLvS7gDfAk8JPG0Sfs8xO/1kS25aGMN39n9Vfxw383w1vnIT0ZoteZQyjqwgx78ZgdZM42N+S0omGWk+3lkrNMxPf1yBME6gPG4YV9lUyMvbxA76MUZtKMUPvPlm/HVb/0AqbEtaPQs1LohLnzKM+Dm01hpLWMsOIyLnD24qNzEyXYNTntFEbM8x1YhZ15hDHFpGgfbwNhZT8eWc5+MlXpdCZR2zCpkPuyUh1q3DyNdQJhyGEyGT357EZ+78Xa0rBKqURphKqtCoezJMQT1ZS58lcnMGV8Hn1EiLC2aZFWBWSwiarXglcvokzRcKFANA2wPLhPRrFSS75i9bdDFtNPByy7YiD9+9TloH57FpvWbEfoxeu0YjmsisPpwvRjV5TlMl1ysXv0+rO34AUK4qK9WkXdclFJptJZXsG39eoTdnrJAkHCXynjodPuqol5qGKXE1K20EHjKjxxh0E8qg3npHIJBV6V6VdX2bIaRJsLb2toK1k3NoN/rKNIdC6x0SdIrlIFWF7W1KkobToLfGmCpPsDGF7wAeOMvI8jnsdImVyFWnA0VQTEI4aU9VSaXAovT66OQspAxA8w9uAO1vQ9hfcqGTxdjr63CJVkpDx0bubqN1J4mqg8vI5+dRtrNIJ3L476778L80iLcqSIORW00pjJ460f+Go11HjqTeUQpT1mYvDBCloQ2FQFpotUMkRp4eP1rfx933HYPwkEfm7eUUFlsImswFewq3GwVN+34CtxJE9lyBj2G4FFQoowy5NmIm0rxJoaZ/xSXTJnehyz3OEnQLH+7HsmpFAgMWPYJhq0da6MQwJPNR7R4MY+KZigmd9GSZCPn+QJO+ubOTXDLli1qo6Q2Sz+okBuY5+AAACAASURBVN1kUxYz9yi5S0CXfZFNVsbAdoTMxe+4MUmoFieF/eVYCFj65ioAJaQoAjL7Ji8BOj7cYrbWSXWjbgmaififGx77xPN1Yh3/ltA3XkPmQL8XvA43VfaJc0Ego/+bf/Mzx87PNA/zGvIaJctxLByrcBzE1E/wl7kVoNOTqfAeCzdCZa7K54+QAal9qxKPQ0LgY91/4U9wrkiI4/G6Rs8+iwlbeAy6+0TGNOom4PzpJnoeJ2Ara1K+o8BFgU/IhDSbS04EtivCpzxEPE/CK8WPLvMkbiMeyzkTDojePyHxHY0zIFETPP5RDNgnhNZP7GR5PkXI4nyJQGKSQKVtMKOfFVNa24we9TtdFWGAdN5ELVzE7Q99Cz8+8F2YEx3kp2N0gmX4gxpyrgtnYCBvFLA+tREFFJGNC8ilzoDrPQtBMJFoQYoUlCgRQWwhMJm+s4T7di3hU1/6Ju5+aBHlTduxWAux1opwyXOfjW5cw3pjFs80HsAFzmFsiqvwBk0EcRK9E/aa8HJFBNlxrBg5pE9+Ejacdb7KR0++ADUpuhaclINGd4A4nVUbP8WyT3xzEVd/4TuICxvRtgswMnl0WlXYpTSCDvN5p+BS8Gj2lGOUVejUXHFHjyKkGULLPYYJnIYKAqgcUDj3fRQnp9DsB4haNYwHVbzo7BL+4JXnob7/Lpxx2nnIpPNKRpuf7+HAyh5sPWUaEyVaNw4j+szV+PH118FPl7H93CchbLSw+557MZ0rYKZUxOLB/chmXDCmkOFTDFhk7npruC+GgwCZNMGE2nmo9kz1rGSyaj0IqbPXSb53raR06sT0NNok0bLKIVnr5MGEEdKGDYdx7z4TV9noDFyUnnUpjHf8GjrFPGrtGL2eCZeg7Icqjt5ybfRdCps+crGPkhMj6lawsPPH6B06gHW0DlRqKg98M2UhcFIIWBu9aaK8r43mrmV43hTGi1PYe9+DWJg/DDuTwsFOFdapM7jgtT+P017xM6iVaXpn9XmmmI2Q6kfI0VpFwSLnYtADojZw5Vv/Cjd8+ds45/ST8PrfeDlu/s7tuP27C1hurGF6i4+v3/JZOEULqWIKzT5zslgqba85tIYIxujPiDx7R3+G6HtPcmfwRSw5IZb7sbYDXpAPuIRqCcCLZibsV31D5WcBZx7HNqilEFjFt8t2BBjZYdH2ZWMU7Zt/6z5Z2bR5DdmA9O90hrie2IbtiN9dNEFeU1wDbEOyjNH/SsAi6AtoELDvueceRRaTTZ19EI1fTPkCfPoGP5okRWLpxbysh2yxTRmDtK3zE8Q8PDonnAv6jkkmk3lhW6Pgxu+kb/xNhbpY1hEfr0iTkmGPx8umzXstFhPOgcRm64tS2pb7P8ojEBO0JF/htfWkN7IWSfZjG1wjZIuTqS7CA+dFzOa8x5wvzqEIaLI2RUiR+R3NGcDjpJ8isMn15T7ydwnh1K0mcr/1tSfkTbYxSsrj8ewnXQlSi11J58NypE8Mkp/Y2Tqgczw6oFs2zfGP1iD0zUcXSnSBKOmRqfJys/ZzZXAY9x+4A/cfuhVBqoL0ZIjQqIFlWwusL963YA8clMxxFMwSSs4kSoUzEQbnIIrHVb55+rMt2vQZu2tYCAxPgXHfAG68ZRbXfPLfELvTGJh5PPDQQZz39AsxPe3i9GwVF1s7cUowi7JfQToO4Zs5FTJkBD046RR6VhpBfhLx5FZMnXQayps3qhCpyEqhz0pzaRd1ZjJL5QAeTw3967P42JdvgjdxEhpxGqGTwtLyHOCawKDOfK7YvOFMzO4/hDHNose1zz2G3BNRMDh3FA5lTRIc+0x+wvnvNTDj9PELT53Bu156Jvbv+DY2bT4Z2fQEFg41sf38LfiPO36A8y7cjl27H8Yzp0vofuETuP+r/4r1p56NDaefhcGhw/jhzTdhU2kMm7dtI4MVyHog+69Wr6Lj9+GmGKKYuF7z2RxKG9ajWamqrHT8Tj3/6SQzpwi0c7OH1J3OKvAPMblxI9qViqqvTjIaY81rzQbG0jms37QFC7v3wXWy6PUc5C56CopXXoF6MYdW28CAGrqTAQfOuaeAEWRSCAYdTLoWsnaI6sI+rOx7EFhbQprRR21mmWujmTLhM4QytFDquZic8zHYU0PKmkTYNXD7925VVhaOeV9zFRf98ktx3tt/DZjKoJthngRWr2eGuhApH8iRbU93FHP2UzFsAX/xRx/HR66+Fr/8C7+Iv/34b+GLH/o6PvA312O5soYLnjmJT113FZAK4OQsNHodFc9vm44yp8u+m1hUk6dDFb8REuLwER59hgI/yRcie8UTBnReR2fA64AgG6SuXYq2o4es8Rxu5PxNz6LG73U/JDc3Lhyy3xkWxcGLZiubtfixaa4muUhMr6J9S1IV2VwF+OQ4mTAer1sG+DCJmVrGK7HvBP1RopcQ2NgeGfuXXnqpAiYBe6noJf0VjU/XaDl+8bdT2xWBQxdWZKvm3BBcqGWKQCAcAslyJpqt9JV9pBVAwrSEkTxKMmN7ovHzN4l/52e2Ja6D0XA6MTsf6/6z/1wLYrnhGIQlL+A/uogFRCX5jcyBCHfil+f6kzbYR9kc2S8KEpLuV4Q2tqOHlgmYi7tFJdoYhhDKNbnGJNSQwC4med2Cw/OE5CdrVheqOD979uw5kmCHwgrncjT3wxOD5f/82eJ+kr5znKKhK5vhcV5yD5LN6tH/GXrb82O0w2XMV3Zi1+EfoNqfhZFqYkCmuRUhl/IQdiLEbaDkrsNkZhqT+fUYL5+OINiKOC7DMhiiyVKvkYpPNkzGZ7vKrB1YAF2W137mblx3461wcxvgGylUKyvYftoEnjod4Fm5w9g4OITsoK7yl3eNHLr9AO4w73bTj5BmIZNUGYWpaWy+4Dyg2ULkldCL4sT82+nA9HKI0mlV8uYTX9uDb/9gL3LTp2G1w4gsD7MLh2CYAaIwicbYNHMq6o02xsplVKpVlIpFmHzGmByr38f01JQqG8q0sqxzzjrzpXIZvW4XS7UWjNwEOrUqpu0WfvGizXjrC7fgzm99HplsEUacwcG9q3jWcy/DbffcglPPOgUP79yN37z8OWh+/lo88PWv4SmXPQ/Ndgfd1QqCeg3VA3N4ykVPS+4ote9mDbVGFQPG2ZkGROOempiCO7UO1cOLSOWz8AehiulO2SllemdCGpqAW422yijomLR4drB+/UbUahWVk5xE9WrkqzhyN45xxlnnYGH3fiB2cGh2GVPPuhRb/vCtqOWzaLVDZrZF2kvDCiOloTNUsMMcJL0ONjGvfdzFwq57UJnbDadTB+oV5PwQ7R4B3UKoOF8uJoIsppdDhAc6QCONnfftx3J1DamxIg5365jcfipe8FtvAM4/FUhFaHkx2nas2PY0s3swkWElQdCSMIBluvBM4O///Mt435/+Ha5865vxrj99Db73b3fhD37nY1hcXcEvvPZp+PMPvQuRFcL0DDSZl17l+0/cUcpLznU78h5HzNvAVMGP5ijI31IvQKyuTxjQhbhDYOAmphz3w3h1dlgIZJJXXXyeXC8EYdH4CAxH00j0bGciiXCzG03pKeQ4bhjsE68rYU28FgGZG7T4yiVbmF7sRawMPJ6aErVw8QHqPnL+zrA5hoPxpRPFdI1MPROq/KR1xKwv8cYEjqONTXzT3NQJ7pwXyZSnTFdDM/foHirkQRGORDPinPLz0QhWo2Q/0VR5vD6//CxRCwQ3CiFipuc8EtA47tGEQtJHzsFj3X8hmAlBkmPWAZqfdUBnH1Xii2HaYBk3v5f0quL2EcFL1pWeIU6/n6PHS4pczveohsy2JBuinKe7IeT+6znxacJnWzTji3tHP0cXEEWz4bj1rInHA83/m7/rgC7rXQBd5fEeqhRHex81Fer9jGMTcWii0/cROR30o2XMrT6A5fpedP1VdAar8AdtZdqN+was0MPGiW1YP7EVhewE8plNiMJJRHFWaecsVML/KgUmY/nJAla+dMB0gb1LwF9/8F9x/655TG85HQd2P4TNhRCXbnVx+UQTG+JlVU7V9bJooYB6p4cUN2CLqUgHKExtQMNOozAxgVOf8qQkAUpqAp3IUEzyZrcDw83ATGcxMIBP/NuD+MZtuzB90pNQ61soTrA2eEWl0UXYQa2+BsO2MDE5iTAIMH/4sAJwmt6LhQJ23H03Tj7pJMysX690uKXl5SRffC6nBIBu4OJ7P57H4vwCCoMKXnHJZvzea87FA7dfrwA9Ch2cffqF+OGPdmCuckiF7T3vBT+H00oldK79MG785DXY8NTzkB8vw+j2MJ7O4p7v3orLL7kY9bUK0p4Fj1kryZOgadz30V1dUwKPVRxTXLeo2YFZLKuUq/XKqjIhq8gGumJsE8gVlY+fiWMqC/MYG59Et9NCmtoyWd6OgVQhiy6TSW3bCtRaQKWJ73/vRzjtRS/ExNteh1o2hUa1h343QNqlHzuGzYxx6ZRKaxsNBphOOUC3igM7d6C5PAvHbyCqrSEfhej2euikbYReClFsYyzOYno1Rry/h0P3rGF2/zKsYhaHB00Y0yX8wluuQOayiwGjh37aRMehJYRpcpOiKPzvhMOkQcyMGNnwbODaD96Iv/rT9+N3f/vt+NU3vhAHH1zBb7zuT3Bg/hCu/MNfwht+91XKLcSgkW44ULkaeN8lC5+QBxOOSUIqHH2nmf6R7xP2uyRQU8LyiSSWebybBbUUbl4CsioBBQkgQ21eUoqOtquneCXjmT50vhjutY1mIO3FjULPeU5NiRqnsI654YjPVfyyomFLM/rfEsJGTZiakbDeCWQMj6O5mq/R0C72g+dSeCAQCOlPriEb92h/xTUhbVKYEODR2fKygYorQs8+J+ZPMU/zbwE8AQPOgyQDkgIiAnz6fI4CuAg3MkfsG8dHoehoYDM6tzxG4r+Pdf/1cD8BQ+EpSMgZ25LUtZxP+rspQIrbRdYV54aCGDVeMVkKWAqAC9dAzNp626PrUe6HcAF0AVEHYeE+SLZEued6ml+9QI1OrBMin9xz9pvjYv/+W0lxx3jIjwboR74zk8QjugtJ/8x7KkI7zxEXXMJtMdHrW+izcFAWsNJdNNvzqLcPo91bRL2xrKqsUqiNfROOmcWGdSdhrDwDI/IQhxnYFgHHTkKsVFEL+hMTAlFkWCqxi8EIkU5iDf/uj9r4h2s+pQhWBW7yKwdwyXoHz55qY4tdR4YZ7NIFdGzGJPtIE9ARwmfyq+IY+l4JuYlxnHzWqUB5EohT6IQW0hkXTZqBVZnYDHwT+MSXH8CXvv4jnHL+s9AeeFi/bQbtdoCI4UVRF/OHDyAw+jjllJPUs/Xggw+qfYbribyXm266Sa1l/ud+IZwgPhe0KlVawC33LGFxfg35sILXPOdkvPf1Z2Hvjtth2Q5qlTa2bTgdu/bsQWNQRavXxbnnPw0XbN2Ctas+iFu//Fl0Sg5e9KqXob24jNXZOczv3I3LLno6FrjnbT+btWaBXleBWatWx+G5BRRzeUytm0KvO1BFaqxiGUG9rtxcZGBz/6TQQetIzKpptMD1+oroy/2D66NcKql8NkFMy8c6+CuLcFiVLoxQmV3A9275AU77uRfizD96B5bTNmqrbbQbPfVsMCGPQe5FOgu3UFIxGONBgEFlHnOzD6FTm4MxaADtKooxM+T10M+4CFgxcmAgN7AxvhIhPNDDD7/+IPKF9ai7MXbVl/Cc170CT37zr1HdBIopVTSYloSQ+V8Y3TOMTqBmzLWccT1Evo20a+BzH70J7/uTv8e7f/tt+MVXPlvxBl7+ot/Fgzt34a8/9A68+LWXqlSzBs33KkIgKUuj4v2Hr590Sz3y29GeMVo6uE9IlM0TBnQuMkV2mJhQC47/edOETS3sanZGko9Ix7iIuVFz8eqAcCzf4SjYidlVzMmyceobKKdE7xvBgCAvSWP4OxeK7jqQPsh3PJ+amZ4PnTeYZtxRl4OAj25RENARYYaLgWMRjVRPnSvJUcT/y/Z5fW7yEiooEQE6IIofS7R65etiqcphdTld+5U5EUHreNXF9M1YktDIubr2T0BV+aw1TVuA+mj3n5uThOBRaBEtWjgVNPfTqiEALGuH643zrPt3JWnPKDaNrhnhLIjwI2uP8y5hlpxXifOnpUYeNCEq6gKZro1LZjqCP9vlvIoQJMQhzpsO9uyvvv71to+Bs/9tP40CuhD3VHTKENAFuEffE+BOsuXp//ldSA09ZrlOH6kMtdwAYVBXmbUGgxoq1QVs3DCT5BJokwMRoVRaj4xTxCC2MOgzLwctOtRTSBAiKU5i6JkAzVJ+ZiuVxnI9Qq7IylzAP/3LDvz7jTehlMmoXN/n5AM8LbeCzU4TOcdEJltAmF0HmDbS5gARWcSOiyYs+PkZeONTmJgYx+RZZ6sc6d2IKZI9tLo9WE4aMQswEdC/9DCu//a9OOvCy7HSjDC1cRzVKjPnRShkLSwuHVKJVSamxtQY77jjDkXY5bNDEL/rrrtUdASfDwqVPIZrSQT4nftXcN/+HlZXasj6Fbzs4o344yvOwJ57vq8KmcwdnMOhXYfArJTzq/sxs3EDZucreP1lz8f8R/8Re275FnKbyzjvyU9Ca2EJ9//wTnh+hLNPOhlxv4/imacrUhxWlpW/nyz7tUOHkXE8pNdNJZVFpieB6XUsHIHmwYPqHheZ9judUf7lxr79KLB6o21jcefOI3uYeYShHwD5XKLN0+LR7aC+sIxDB1cxeclFmLryN1DLpFBb66DZIvPeUZEVkT8AGd5etoCxlId0tYbmoT1o1A+j1zyMQWcNXtRDkdmI/T5CMt4tBx1WBGzFyCx00dnXwt4dVWTHNmLJHKC0/WS86B1XANtPQa2xgtz0hGL2k26pQvqGYdgqBz3DNFnThFkUYxdmaOGmb+zAlW/9fbzz7W/Cr7/lJSpF4Ote8Wf40Y4d+Ohn34uLX3A2+n5HpZNlm5aZhKTpgD76UOsuYF1wZiCh+htJhktihHoe/6s0dAEEIbBx8UmI1dHYujoQSaIXdlAv76mfJ5uIgAiP1Tdq2dh5fW7K4usdBTF9wmQT1QFJyHcSziQkLd30qlcKY3tqcxoCgGhrQiYTs60uYOgFRuQ49pfX4vG6cCFamrzrY5ZwOPZVB4jR4iNy7VF3gMyFLrTwO0lmI2ORDZl91IUX0UTF/Kr7hzlGgjHPPdb9FwAQtr5owVJVjdeQuvccu1R943oT9wOPYd/Yhg6aPIZjUOZXrVqgzKG4PHTz92jUhr5eRoFW2pH51X8fFSj13+T+yP0Q071uRRBXz38baj8ODZ3zJQIvTe6yPuQZEODm93p8/qhJnulm0plyUtjEDuHSjhm1kXZj5WNeqyxjegPrQ5gqDKpaayOdG0O2MAkYZM8zH22yIapCJzS5qySnSXA9WclBbCAymSXOUhptNgcs1IAPfOjT2LtrL/KGgy12E9uNWWw011B0DeRzRbhjM8iwMmG/gZA5BjIZzDZ99EvbYJamEFsunnzxM+CWyuhGAXKZFJoM9aIp2XXAtKyf+NJefOSz38IZFz4Ps0t95MemhzUZbJy0ZT1a7RpmZ/eruP0zzzwbt9xyM7ZtOxmFQk6RoWZnDygtlFn5qtW6+j6VYu4CkpCzmFuqYrWbQqNWg+dX8YvP2oq/f+eZiBhznc+i2+7BCwykHAt33XMrtp93HvzIQ7bZQ/szn8KdX/gMLn3hs3Hvg3ej5KSxsG8P8iQqhjHGGe3TacHxXCU4b9y8GeMbNqM5fxiNakMBWa3dRGqyjJktm9R9puDNtaGScw2F1E6rrSJvstkcHrz/fvU8CkentrqGyVxRgeXE1k2KgDe3uIRKg89tGfY5Z+PkD/wpkMuiWR+g1Q1hup7Sbql1S4TNBhaZml9EZd/DCPsV9DrLaDYXkbUjlFixzh8gonYem6g3ukBtAONQHdV9TUSdcczVfXTWZfGa33s7ci+8GK12FX7OReiyyBAHEqqCNkzyYjq2cpMMzMTyZPo+sm4OvSaw+4HDeM2rfhVvev2v4c2/+yp0ln288y1X4bY778Cnv/SXOP/ibej0Wyr5nriqJMZcwPonnhEt96/wTx4F7HES5XTCgC6bDd/FJy4JUvSEKdQK9Y1RNFKJkRYTriQXEXa4rp0dDWB0AD/annO8/unavgC4bOS6Zsb+sy2RwnQQkmuwLWH0iwAjGzVBXrLMCcjrE/9Y++XRAERP+amDsH4NMfOzv9I/XkM3045aDo7Wh+NdX87hXImAxnsyKtQcC3j0/slxOsDp1gF9DQnRUYhqR1t/bI/94lhFKx71pf9PAMX/L/fhCOFm6CvXfXa9PnXeYdGIoXldhDQFqsM6BSJkK5PpUOBmLncmoglIoDJjpBkBF/tAv4V2q6bieZV25weKOAbLRb48iSB20BkEcB1HmV+TrHOhKifJ3Nqs4E0451/81OmHSOcLKnVtawCQzHzvzgo+fu1nMX+ogjPKNs7FPmwxVzDmROi3WwjtFDZuWI91WRPddgtucR0WgzRqhVPw+f/4AW7+wY/x11d9AJdd/nS0O31FxmPmMxLfWHeDduCPXXcQH/70t9AIi2iHzKeehpvOKC21VEwjl87h4Qf2IZctIZPJYjDoo15voNvtwHHoi06h02FEuyRwf/Q7TcGxGSNXzqC1vBdveuVF+L3XTSDtq1wsiHp9FFnai4l/OosqMYyVXwfU2uhecw2++bGr8fyXPx/NdgWNhRW0lpcQNJqw/QCebcO1bdQaDSVQ8z+zmPmdHvzuQAGdo+4le5dUE9QtMMYwjpp11imE851CLhUPPp/c/1PU+ts+pmamgEwatdVlNKMAa40+YGZxys+/BLk/+V01mF7XRDew0GO9dJLJlKcnRsFJoRAGiHftx49v/ibGizx2CaYXwGFKXyNGc21N3ZtOL8DSchWZwMNYz8HqoQ7mVyzU7Qye+dqX4+RXvwRBJkIzY8JmgqnqEsazBVWuleVUpdAO552V7khDj2iRTpdgMZLi+rvx+7/zR3jH238Tr/yl5yJV9PDn774OV139Ydx052dx+nnr0O23Ve76KE4UOM+1kyyKGllU9gp5juQ380iZ3eQIVaYlesSHfkIaujyQAoy6HV/XFnXQ42cCC1nZOqDqRCQBUw6Km7uYzEXblbje48XiHq9/krRGNhIRNCQxCYFAJYjQqt4I0UoyuRFQeB0V52cYR8hKR2JxTfNI5jW2L+bzo/mVjwWquumWx/Fvmt6E6EeNly8dTAUYKaRwDCI4nQiYj4Lr0a7PB5nzo/vBeR7Hxn7ovujjgZb48I91T8UVwTGLZs7Pj7X+eE3dty0bi/A3/ieEfR1vXv6n/66b3IWTwXXHl8+8k9pL3x/4tST2keeQ7/I5yf9uwg9iRIM+HCuGw5KR/gBBLymZrO7v+CSC3gDLlTrsdA6FsbLKROf7SR67BLbJEKYPnTD+SElK201M4Y6XxSA00e75KBQc1LvAf9y0A/9y3U0Yj9u4JL+CreYy/LU5eGaIQnkSLkKMuSG8lIPU2EYc6mVwdzOHf7rhDtw/V8N7/p//g998w4sUwztmYhvTguE66LBYhg1c/fld+Njnb0bHGEcfJQzMtErXyb6Sla9qk/ccuHZSxpjzLCGQHLcIPo+1PiLTx8CvwvQGiJYP4Ndfexn+z29sQsl6JL+f1Q6VzxaoAgGlmTFgcQ3dT34S3/v0tdi8cQphrwW/0UTYbMHs9WGTtW8RrBOwIJucVfOYstfvMYNeBFeFHBJd+yD9MEk1QK01eVc5ingvQ7ojWFudoW309TLrH++7nVhW/DBxI9omWrEPu1RGox+h2Taw7tnPwoar/oqLCEHXRCsw0DUTIh2Pt1gPvNPFVASs3Ho7dn//VpSLhiruw4I+rdYq1jkuWpWK8ve3WwM0OoxXz8GrRdizawmHu2mc8ezn4fyXPA+5s7ZiwfGxHPcQZ1xlqUxHJrwQ6t1helzbUtdmzXMCusMMmdUO1o2Xceet+/G/fukKvPENr8OVf/ArKpTtve/5LK768IfxtW9/DE+/9Ay0+k2Vs8C2U0pAYJZFrt+kaFFChuO7ZNijgq4S87B0rZJcHyHLKWUvTtzJxNETAnQ2QfOpMNgJ4uJ75MYsvlVuqqO+b90MLGCha1OSdlMWrGjAvMHs7ImaHY/VPz01p2wmfB+1JuhWh6ORkY7GOJb+C2lPdyM8nk1aZ5HLtXUN9mimcgoNdCdIWlj9emKBOJpmfLR+He/6PEf6pd+/Ex3jqKlaF+yEb8BjeA1dQJD5PNb9FeFCkrTIOqQ2oJfwPdG+/vS4n5wB3S3CeeZ9knwHYjoU15IO3Gxp1MKmk37oi/TDYSphbm/UtAYBqN2pIi6KnZ5SSeIjfueaYJGtVo8J0pjzwELEJCMMjjZimHGSaMNUn3n1SGnEHSaKcjPwo1hp06wUx58XqsBVn/w6Zu++E09JH8ZTp2J0F/bACgcoFEqorRzG5ryDcrkIu7geK9Y6fGOPj4/c8CMs9R1c/qKfxVV/+y7ks4Df7yNABDuVVv5zmtw/9sWd+MDHr8fAWofQnkBgZ1VO3JDFQPyeYvi7ZlEBu9qqhxFC/Ky7Lx5zTRoDZHJMLFJDv7GMN//K8/Gu121BYVjAw/IBp92Dk2E6XtaB7wFuCVhcxtLHrsVt13wEWzJZpAc+nDCCG7DkZ6hAinnDCSQqRz/Dg+laYbgYOQmxCZcpSalghy1ETM0bJ0AkLGxVzMWIEPSYIpe54amVBooFb9t00xgY+EnoWZux1CbQtwGT/Ks+BRsHM896DjZ/8H3Kfx90TLR8A23LxICAahFMQ6xjCFlvgF2f+QIqDz+IdCrAppMmYI/bmFvch6jRxKDegu+HCHkRK4VyZgzx2gAP7ppDNHMaXvz6NyK9/VRU/IZKILM0aKk4cUbvBHWWpDXgsVQp064yxt6mJcZUBYlmASKIDQAAIABJREFUxsbQrHWR9TK44fo78NY3/zZe+tKfxT9c8/vKh37NB27Bh6/5R3zi83+BJz11EwZBiH7QR0BGILPOuUxOlKTMZdia/q6n0mXxHPldlc9VN4bC6+PU0PkA6mxyHXx17WeU4TsKbtyw2ZbEHFO7o8YpPu9RyV5im4/lA1ey4HH6R6Cm4CEscek/QYXgIeZE3ccqx7BtEV743e7du5U/SPoq8d76JiX+eCk2Qi3zWC9dCJI5k3fJjsfrSf/JuGfRDpLzJMGHFImRynIENQpDJ2IWP971R6uUcSy8LttXpBDSkE/gpa8HrifO3eg9H10zUq71eOvvaCRKqYw2eo0T6OpPDxmZAR3Q+TxQUBTt2XGTYj4/CeiSLCOpGJX8T/yOukm+5/eUBswM1v1uT9VU92xPmWj5Yv54auM0l5NATrc5re+tdh+5vIeQecipmZNcZLCi2xDQh6QhrlPuPfQ5czNm7nbH8+AQjCJg9xJw3ac+B+fhG/HUGRPZqIt+qw7TdlUlNKe5iGIuh8Apwh87HTfuHeAz33kAdauMdCGDL3z6/Tj79HXo9dsYBAOloZvpnApNuuHWRfz2H30QvbiIHvIIkfA5qPk6ZgiLed0HfI4Y+hQr7Y/MaAJFHIQYhDR9OwpUudePvjP3fru1CERdFDMpvOVXX4I3vuI05OmjVfXmgbSqMc4MNGsYxD7c3KSawINXX4Vv/d0/YDw0kGeaWwIW835QcGLMecSkryFsx1GCUKiy19G+wGpnSVKVyAjRMzsIzWT+k7S+yVrgi6ZkZTEb8ov4nXKbGabad5kpzsql0eE9zLpoRSGacYhOHxgrr8c5L34Ztv7ZexSg91oGun6cxJ3bgG8zR0uADSzWMr+IOz78cWQ7LVhmB5MnjcMvxTi4eADGoIeg3UUUmrCcFGI7g5g14Kt9LDcGuOiV/xubnv98IOdiubYMY7KgmO0r1QryDKUmkz+CMrvT168UCIMx6clDwrFs2rAZ1ZVAZYa75Tu349TTN+NNb/0lBgbgt978UXzhS9fho5/6Yzz9krORzqeUIBNwLhWJjaD8CM1dN73rnxNB+dGV15QP30gSnp2whq7HSuufRVMnaLCcJ28QwUy0Ij7w/M/NX7QuARipHa2T0YTAJOSmE91Vj9c/MVOzPV6fGgP7yoUlAomukbM98aeLuZB9Oloctx4zricBGWUwH2sso2xqmaNRi4BYASQZDNtkv9lHjkM3l49aPp7I9XkPuSGK31wErBMNqRK3DNcBF6AkENL7xP5yLiVrHReopF493v2VTUIn00kf9XNPdD399LifnAE9kkCIbiJE2VpxkdENhy2Fw01wFMzlb8e11D7RaXNTipD2MqrS18EDc9i9ey9azS7Oe9L5ypD+wEMPKlA765wzsWnzRhDzmazEQJIXWxX4JKmUG9+Q+85nI/HZppKMgdTUaKplrgxmk0sBP7zlYez+6odgru7EeNpDOGA+eAsT+Qy89hKyLLzk2zAmTsUND7dx445ZmOWtWG1V8d4/eDN+/iXPBOIBen5LFSzJlsfhpdPYvRjiHz/1VXTDrIoZ7zPJfBiBKW8ci5qr4k+ruHlqWkkdEzIAElOqKkF+jHdaI9IMCQtClApF/OxlT8al2z3YcaTcCySOOwR05Z5YRRusHrcemShA5/qv4a4vfgGH9u4FLfIELZ5nMzuhqpObRCck1fMiVcueQheFEAK6GTBqIYRhB4iG1dZoDNaVG1XohU72oT+d60H9Hg5Ji5aBAVNXBwNkJwroGSHqZJVHJjaPb8PZz38BZt7wWnQME0EzQq8fg5xzxoT7TDjkE9A9dG79Ee7/5+uwrZBFaHRglA0sp1pY7deQdixFqAz8GE46h3ZkoVLpIGWkUdqwBT/zliuBfB6hGSuTvzLnOxb8KOHl0M/P+WCtdSNMIjXErcfxcG9cXqriGzfchvvv24OUk8NzL3sGXvHqyxSj/t3v+Ahu+/4P8Dcf+C2cfd5mlMYLKlUwEyNQWPMHvaHLKHnuxIos7l1+pwvLNLs/qpyqiuDqnDigy+PNwQkIEpAlfEJ+F7MqGbx8cLip6hoiv+eGLcxpAb2j+Xr37dunssGNsrWPtdkeq3/sGwFZQEK/pggeBKyjXU8xcB1HTTS1Y4K9lMMkGAuQiNYiGrmYkk8EIMQ0rvvcJRGLWDLYjpD2ZA4JljyOfnZZXJIdTtjhT/T6o24PmSOdJHm8a4ya3PlAcH44V5y/xwJeXYg61v3lWLmeeH/5wHEe9bz4x+vfT38/9gzogM4jZVNTVpqhcnGs0tiyyct5o1r6YEDBfwDPzSKddXHwQBUfv/aT+Pg/fRpjYxM4e/u5alO79/57lRB74VMuwIt//kW4+OKnwrQHie+cWeKGST+oqdv0SbI+guMhImEuSsBFJbpi5IVpInRdrHSBvAO07vkGDu64WYVD+aGJ1XoXcb+HbHcFqShAr09zbxlfuXsJt+1cRWH96WgNerj8Zy7Eu37nDSjmHARhG37QxdjEOFLpEtpDOtsjkfFJMVJ60SW/Hr39j3j8k/sg6UTUM310PpziyREws6aq5aIEmFIOyPD4oI1O4MI0WGccsDwgtPqoh330nYIqr+oeWgAO7mcNz6QHSgNXNzdBjCR9mdLU1bvhDJHEVQCNAc3EIeAmpl/NDPPoz0Lkot2daMTi3eRG8G8vlXzXqANlhrnxen5Sg52S1tZtCMseVinu1AOEvQA+hQtmbbNDFPoh1oU5LH/hejRvuwsbUx66qKNiNbDHqKCbZuipP5QfbHjFMcS5EvqRjU3TW3HmhReh9KQLsFprwM2mVRnVFZX4x0KhVDySMEwq0HHcSURFMvd8pTNZ/N3fXoVrP/rPWFpooFSYxO+8++148csuwj0/fhA/vHUNe/YexG//3i8jXfThphy138W8N6aNTJq53BMBRydkC9YqLXzoikk4FeSgDG8FbxMzLT5eQGejeo1vPcyGGiMfVGGri+QuYTs6eOqaIztP0pyUVRWSDTvNjZnlMo/HcJdt6Fj94zX42rhxI+69914FILLZcxz0QTOBDRPZEBjvv//+I7HIbFcAh+OT/rCvjBclKEk8uPRFQjJEIz0eWNCszuuK+ZoWBc6ThCEIgUxATzchy0ZJMCOoUdCgkMG2TnTujnd9CTuSGPdzzjlHxcTKnOkS+dHGyt/pjmHCDLnWY7lZKCgS5Nl3hsBIPfBj3V9eU8rsypilmMtPze3HW30n9rtOiuMZcs85v0Nl6zEbUmUeVb2Rn4xF50ntZgeu66lSkHTK2o6F/Qcq+OQnPodPfPKzmJnZoEKnuK673bb6n82l8bznPhe/8MqXYGwirVKpEswVoKsSkwRMS5kjXVYnc23EJN7FgVpbygpIZjFTh8ZAiW76wTzQqQDVJoK+iaV6iKW5Q+jMPoSwtgy/F6Had/Dtexdx564VlQ++Puhi/bZxXHX1+7B5QwmeS2GSeQcKsOwMAtho903Ew3KX1Jg9asNHACFCn/rZcIMe1mQZbu4J1una2OgkE3PpmCA+KrY5zcL9FUoziOyyEhuiXpIlL3SharTXABRZbrhF5l6feUwT6YKgQpOAAvThlYYV8xRqGEkCIUR24v9Q5gTmbR7ytMSvQrAX6Y7vBHSCOAcjxGN2mN/zu8gCWHs86yZlWENmArKBSg80wayN51HlfWP8PovfsAq7FdKcgGIvQvlgA/d8/F+wYa0Ls76GKDVAI+9jj1sH1qVVHH1pfEJxMez8GLKbtqjqeaXiJIqnnIlGb4DagGxzF45pKTzi+uA+xKQ3ytUwtPwkZYANFVlhD8fPaudf+9q3ce89u5BmGdVOiMsuvwQH5+/CN278DioLJSUMvfsPfgVwWsjk0kooNW1PrdGUZx/R0EXgJNbwv2CJSmgzzLqakLsfAXVO6eMCdPFrCqDoqVKFhUyTO/248rDr5mI+/HzwdYKWfJYNlwDL6/AlvjkhOR1vyzle/zgxBEfp29GIYuwvBRP+JmZhIdOJYKKPSY/Tln5TkxYTPa8lMZLHY+nL+EbBRwdKts3+MEMaNWS+KGhwYcjYpL/S3qg2f7x5PNb1ea6QCHkcxy8a9vHaVZt2u60sG1wvMk/8m4ILFy3nUHL8Cy9BTPycBz2nwOj6Y/tSLlV+k7X6nyUpnsiY/v90jA7g8hzxXUUfjJbrPsrECKCLe0mETsXq7vnIZPLoDwKsVuoK2B0vh6XlCnbv2ossY4yHFb4YzkViFpW78fEytm7bgE6/poBAAJ3FXpTZMsmKrcCF1kT+nYQzspxnAlyMaXbzDg4fOIAtaR9GKa3CqGJmnktNoLayjJITon5gD/xuDy3fwr0H6vjRQ7N4eN9hzK0s4sDifvzz5z+O00/ZhELeQRz1kc14ygow8FnxL688pNzeiJkutTxzALCIjEIKh5z3I0LS0VINP9ZaU8l0ohB+P4CTZjY9H2FnBXYhDxg59AYGPAtgZOHADhG5lrIaEJqn6qyS5sPP2uipEvYEqkiFo7Fdmv2jmLYP2s0plJgJEcunO4B14FmYhDXKQ2WulnWhl/pUeO84GPQSd5u4B1W+DfKpLAcuw8k6CR+CZDGC03g2C5PRepaNRY/Euwh2fQCj10/CEym8WBEKgxjxA/P4wae+iAvKM6jNHURhXQ65k8exWoiR2TwOr5BGYdtJiVTDxTo1o0rQ+q0eurGJliJbekr7Jx8jn8opAZBWI0XYtF3EinyWkPzs2Ep4GsMKac1WG8XSOLptwHWAw/Nd9PpN/J8/fhsefGA3GmtZbNi8DX/y52+H7Q6QY5pbFvWBhXA4D2xXha4NORS25yLluOrvUr5w5HvLdRTHgrHw9N1THiKF6XEBOm+KmMdlgxRwkzSkokFRC+ZN40atb6p8kLhQeXMZY02NVDbw0YIebEvXGkcTjkgfxIyrb9ri19WtAnx4pRiJkKzkAWEfCRxSFIbXFsAX369cR4CeY6F2Sm1SCHW8BueCCXKoLYqVQgdV2cQ4B9JPOU7+Zjv8nXPCNImcJ4n/lqxxbEeIfhJOpoO/zLsQ1yhQjAoxEpbH64nARUHh7LPPVgKDWB0kgkEeTF0AE42dvxFwdea6Pi/6ZqQLBSJ1yhzJPRNBhb+LsKT3USwuAigibHCccpxwNPib7sYQwUJMvj8NaXt8Yom+zo5nmdFbFp+jHqesPpPpHJKxmyiGzL7Foh7J54Q8J0Ah90zaUJ5mbu5kVg8BZTSelyAuuSEkBOwIC58gS1DxUgiDPuJuHUGvhwFTRqu44JTS8Emqok9eJTFKpWG4OfiRif4gRHfQx3e/911s2jyDk0/ehsmJcdUfJn7hi7XAEwtG4tFX9eHVkKjXDf3Iouk+vltx5GhRplW0wTBbHn+kp54wIfb8wAhU+lKftLY4QtanhMGqcklaU/UampSPuEgI4iS1qT4PD0oK3av65vSdk6QYm4lfWe6VdE7MxeJDl3Ug7zxOAdcwAxvD2RQRjD0PVTCcijsP2DQrrKmqYkMCpGko9vm9/3EripGNspf6f9l7zyBLrutM8Evz/Hv1ynZVewug4QgSAOEBggAIEqQo0IuUo6QZabkKxUysltofuz9mf60idhiUghJnRpQozYgSRZEcaekkGtAAJEE4QvDtvS1f9fx76Ta+k3mqbr2u7kI3mmKIzEQ08lWamzfPvXm/4w+GqgMYGhmEPVoGynkxB/ihLw5sjEP3bPaZ+/hdSDPfjz3F4xSsFD7FE2Bpb9usBkiWa/k4ff5VQ9Hp9KQNqSLL+dz1MTs3jeMnDmFqcgZzs01MrN+AzVvXYYA2/iAQ4cghM5PNSoIcnSHM4c/iO3REZI4Fqv6553GH/1w3jv2ntC6MKxPsMWQyDu+MHRPX+DJNMNAFU23H6rmudlVd8M3BNeOXTRu1Oj7pIqvp69RrWlWuCqjqXcsPVBxaOp0ltbK5gJvhVeyHKbkqY0Gpm31VZz1lCkxGQG3YfJYZb0+QJVPCa8XJJikWYgJQf6pRM2uYSqjq7a/aCwK2CTDsu2lbXo22pAX7QUaF59Wez3tN73zTSU9p1e/UpuYHTgxqK8hQ8P00zStppM6Cqg7SD1f7yb2aJtQPQsdJmUBNE8x2KVGzr9oXbYcSFQF6//79S++k3D2fqeYfs/ztar4Y53Oo02tTCf7iUGQ1QH81Zo1+MF4C9sgSD2pxqk5Sw5rSO+8zmbp+gBdoDAjqcREdE7QVuNVxdTUNlH4nyrjqsxRguNe8Dto+56WYGpJaERruSsFAHfC0nVcTdhvRRn2BTf0XznfJWozVamO28tjy8+PjSU32hNEgSOlxhlQtj0EMib2gLYyVCeImsKvQYM4B/c29On+ZIcUCTOopn5RiNcdPz7vUeHixwxq7S8mVYMc69fRE9+lPI9qGmGnhNXxD8iTqcMg2NPWqPsN8ls6jJcDsK0REMGceAtUsa/QP1zT9pyp0zTOgGUF1Timu6rzj9Zo3Reebzm1Vywu9JM6/I4zZUhtrATpfRAGKwEBpVieqghuv4THNM84X4aYAzgnOxP20iZpE08nBzukg8zxfgkAuDiyJKp7tqXMawYYxgiQMAYKe9aoKJoAoUdUurTGzbENLYrLvLIZAiU9LqWqNax0cAhvBuP+j4XsqIGnpUX74CqyqRjbfSZOw6PswHEzLhBKIeV7tJGyT76rqdQV70lU9wXWvXLACL9/R1HqoU59+BHwnPotjam6q6lZGR5kArVHPdnTs2DfJcpRUPNM92yMteY+q1zXLG/upzISONxkESvbsr6rLTcbFHFPV6PAZNPGo/4L5vjqp+xc/s+a7SZu1FsOLg7uf/asvBdDNBd30EGZbotIlmCchbf0SvAnoF6Kuzu3VQIHfmzyrzztZ30XXBpMp0MVUAV2ZDPZBn6HzNMfYeKkRTkktlpRMEFhrVoQU7S6wmevfapddzBw2GaJlAI7ps/x3LIEnflpJghN5q5VSeFLOk2ppTbVrAnn/XDFBXMfCvF7HUKOc+r299byOpWg3wwjDuZJ4zccanzhCgLZvL6DKPECpWonTDomUvgzq+r5iF0/C7XhsNcbBxKx+gCddNBJIfU3MSC3eSyzj+sm5ZtKF15smWQV0E7RXY3hi2tCez/wHLZHQl/xc1gJ09S5WEKfUwwcTRHUCmwupgplpA9fFmqChpSdZ/5mOZRrapoCiYKHtmIPOFyFwEkAIBLopwdkGAViJpKpfLugaUkfJn+BAxzu2oRywVC8y2iTYEPS0P+wrAVYld57T91Ymgf0hUJNm7IemZ2VIGUGIGxkI9ougx/uVQeL1/Zu2r6p10wHPnHh6H2nD43wu91pbXQfbrPWtDICm7OV4mWDHdyKtzLA/tsf3Zv+VCdKPQIuQsM/spzI4HEdtl+fIxLAYD+lKSVvjJ/VDocmCtOAzSCt+DFoUh0zhanHv+pGYzAD7pdIV29Ba8SaNL2YxXGth/nk4vxqgr0VDZd5In3O83CWnGxWYcSZAc7Hub3e1Z7NNdXA12zZ/c+yX1PQJcCk46AJqSt/9qvl+JsNkHvib81cB33RiUqn/wmadOEb7Qttq37l5/VqArwzVMmCbqvEYCFd+EysBXVXtMf2XQX1pXbbj/q/OLKxuNlFw530mhuhaouOhtDPHy6SHOKf5UeyglqjrY3t/bE6RAiiU8AnmBqhLf5OQwH7p/EKg3j/25rXKfGrUlLkmmfNDvddXmx/KVJqMqa6L/TSQv8m8dDtLgC79WQvQdbBNz2GCFiUkLvAESh0YLtI8RilZK2ERKPlRmWFEppezKT2xkwoUXLj58vxguMATjMzBVHs4j9FZjPZrXsc+aMIaSuG0xyuQaZUt3qMMhKaY5eJP4IiTUBTEM/sNb3iDSJWUoAk+WlhAB8jk3EgDSr9a+1onraqceY/p/He+5Cqm5E3GgIwH35UbmQJ64bM/LCdLcOTEoOc5j3OjFG/SivRQuvC39tH8ADlpCOw8T0aDv/WZqiUxmQGT2dI5wH6Y4K39UEldx9KcC9oO6a1FVdgvHuccUfpyTjAOn3OJ1yqzSPpoiVVeOzExIe+qwK8hhOpDwfnAdtRUwT4r6P88APJrfcfVQHUtlXA/k2Uu5pTQmc/dlN7M3+yvqb1TwDev4Zw11fX8zvT77G9LF0xTAjJVmv3Sty7SunCv1h7ns9meubCrhvBCdGcMuSnhXuwYrUX/CzFhIrEy1lxizhMgX/JQV/BWK72MxjnAHTKmWlKVmlL+8m/tnznu5m9Tg6LXmuBltqt0VhU2vdKjricOkTLP6I0vHgoJ05IQU90UEvO/kcbFcOjvU6WbYK390florvu67uk80rmo46jRSjq3eNxkOE2mxWRoTObBnBMrGbwQFtXtSSlX0mpNQFf7pjoX8SaT61QPbLVVqbSqVbFMhy9KXARV3mOqGxS8VQ1M8CCQKgByry+iucUZZqbHVXInGJGwmiWMzyAg8m+q6Pft2ydgSDDXal38IHk/2+LzeQ/PmZnMeI4Az9h4lVBJBzVFsG+m2lmZBAJP7FmblzYJfma4FwebYMPzpJNOdNUW6D0KeOyr0lkHWTUIfCbfjQwM34eATyZHuNEkoQv7aAK5qtVNKUrb5XUKmPxtvh+fyfciY8fnmdyo0pYfKu8nA6FZ/3idSttqCpDEDFNTQm/OD84F1V7omKs2QT8e7aNKH7TX33HHHZJchxv7RXrqc1dTs7+aLHoXu7j+rF9/KYDeT5MVbUi1C2YcWynhmdfo/FUwN6Vtndcm0PZrAXSNUGlcQUFVmWqDN0HbfKb6Waik1C/tm9Ikz6kTq7mAX3BerKFyXwuw1zp/IUAXcCGYC/1XB/RlAFFb+srkMTQZXOgZ/edW+9tk1FZ7H5NJU1DVjHMZ5pw3UubKXEgIzjEwNXqr+h8ynZuhau8X0sxz/b/jeaIM2XKOdWYCpEMk97Sxa0pcxsTr3zyfyTDCR6z6SylzNZe7OlHaUp5YMxOcu3eZST/x53hVgM5Oq7SmEo9KbSSYcsNchOnlzoVU7Z39oGeCBe9jO6aETnWrOhJI5wwPdd6rkhZ/q5Mc71epnvdQktYa4Fq7mrZ7qo+pTVAtAu/XRDfUPphcIycV+0GmhM9UO7rJHekk1A+d78JruYAQoNRxT0GbzyPgqkMEn0FQ6U8Nq+BtgqQJpnqeNCBYko5qKiBjwOQ3ZGJUGuHv5557TqR7BWINGePfHFvSj/0h00MmQNXh7C/b0fFmn7ROuUrGBGHeo4lstK8Eah7TojvmXOHzSF/lzpVZ1GfxOZoFT+cMzR2cHzoGfC+Ory6+ytGy76Q56cDYd/0IlfZkBEkLHe8Lq0R/1iH64t5vtYV7rRb6wdlcFAVIQlsAfXltOLdFE7DN37xSwzZXSi7LbaiK01RjmhntuMDqHFrtXWKP5DgUTgAwcd7T78u8R5kJnceMF/ZFAj//pvnnz3fFWir1tehvnjeZeXlnsSknGerOUZuvBDoJWevLBMf2CKbm8f5n9Pfv1Zw3x1jXDdLBNG8o8FfLFRDUdZwVN5TRMv2nVqUV0+wmkr05N/uBffW5H0daML8BozMYIy/BkjaNSPGeNc/7c7Az7DLDOHTXkvvMnO3ieMjQhGTPHO563myH56W/iXSu9vk1JXTTm9xceHXh1rAjjcFWiZEEV6IQuAiqBB6CDgGSHwkBU6ViLrgEAZVo2a6ZK50DqteYqn4zzEnt/XxRlT41Zlwnndp31Xajg8y+qHTbr3pjX1W1RlDhe6i0zP7v2rVrKQ5fmQ7N2Mb2lcsnPVSDYarczdKyygypiUPDsUhP0pYqfQJi/wJGOqhdn0wNmSvVeCjzYarEdWFSZ0ZN7MN22RaZEgV0ZbpIF9NhkdeqQ4gyZ5peVx0j1UFR6a+2ev7Nc+psx3aUm1afC/7NfvK57B/bVKc+/fj4bkpfHjNppB+z+gmwPdJE+5SC+cXAwUrJTBe4tWhoqlH1aebcFQ93U6vb16ULnHpVnafDmqGNXbpH858kAtqqaliZs0nQmd6o0t9a/dL2E7xbHUtYfGathl7VW17aRbFsGL/jpW793de2VANvJsY5XzZBYbD6OsB2JC/NKufMSxmxxaQ6+pw450Es316I9toGBeS4AE18ZK3h0H5pVTmhIOPUqfY37ia8+0Ecri3Mn4b9JQ/W84zF7994Tv6TXO0r2zWvlZrzXuxhz3+Cua/Ghm6G/6iNmQ9Tuyh/q6SnqizlnM2PWAGBoKQqbWUAeJ2qRkkADesyPQP7wVkXdVOCZV80r7lev5rUq8dMqZ8SHyVODS0joClgKOenoGH2SyVf0xud76rpUVV13i/ha2gZ+6KcuAKrOvTpPbyGA6ahYSoh8JgptZuSvdq9tS3SV0GO4Mj+8nmmWtxkDJS+F/rYOQfUeZB9MrUzqoW5EP3ZXw0jUyZL7VF8ruklb/ZH2ySdSV86LZIJUfMJGSJ1UlKTCM+pw+DFJt651AUvve/CFHgtYPIzQdtEE8l3WU0bwDmrIbJqYtLvQBdxZXxFYia69eVfOB+dSHvmLOcmwGMAUqDFWZiQJc4uH9c9ZyEZmxHcceY4DWH/aY3FSpe+5f6cA8xLnIbR0zj8/DUxNHFr/b34V6RGZImgo6bjNQFd48B1klCyJOiZKgkujmaWNF6rEqyqXq+66ipxVtIFmqBOqV0lOTMsiferdM7fJpgq4KhDlXlOwdkEOLVnUzLWMDHaWNXeriCijn4quS5xVrYtQEqVL/uoWgXtl/oCqCMXj7OPZuIVHuPzqK5W9b869ZFufAftB+mqqW/ZDn/z2XwPPotMB7UEZkidgjSdvhg9wPfX0C5lujR2W2PJyRjwOtVwsD1Kxhwv3rtnzx4ZU7PW+GrTlDTR8DqOmfpMaEpfjjff7UL010Q32r6pyeAx9o2ZCNk2tSHUpHBTZrA/OZHOAzpL8j46y5mZDFXT9K/42aWPOg8BDlR2AAAgAElEQVQFUkCPTYsCC4lWU//WtU21VLoGq9DEv1U7pfZ7BXcNK11r4q1O/2WAIrDTBiyq36VkOLGvACXhXI4l8Bg3vpzCnc9crVDPWn251PMmnCqD8a8H6D9FMBcQukhAVwnKdDDQJCEEBBX32TYXUNoouUBTTUsAp12Wm0qpXGw56Qgw/M12uVCzHVVnKydqSu/KCLA9tquAqhnK9CNQxoDt9jtYmHYwnTzqKKYfhMlAqIqfQMXnsD8EPD5L48hVO6AfH5kdBTi9nlIhy66SodBwLPWoV2DiXlXb/BjNOHWGeTH2XrPQaWy4cmXsu3qvsx3tkx5Te7dku8pmRUo12zfprHQxQ/HW+tDIqHA8SV8yAxwf08at969Gf60ep7H4ZtiagjmZP1MLo++lc1JT9sYLSfwp94O8ySDqfCTd1irPu9a7p+dTCrwWCkiNca3U0t9QonMOfF8SpnDraZEshmOpWZN28DCMq0iyLmwiIMjvNTZ1hhMp3Ajrk9ss1pcXz8VEGd0P/5oBb2U42/n8Gdbqy8WevxAzeF5A73/IWjr2NTv10wV0jt9FSeh8H1WJavYvHuMiSmCh9MONkjsXUYKHhklxkTazlHEB1bSlqg6VSZp4b2sbatc1OVNep/ZalRrNrHC8l2DA52nYmnKrvFfVrfxNRkLBXoFfJW1z/FTzQADkwq+mAkq9WgVNvaXNvqjai22puYL9owRMR63VqrrxOg2LU+2A9kWfoRnuNDZc/RvMTHRm/81QQzITZCrYB35wDN+ix71u/VLrauViLzS3zZz3JvNm0pnv0U9/XqsaDTI0/aVnzZSy5vP1eTpHyATxt6kp4jFlqjQMTuPj16pTv+Z3nF6QUuAyUIBJQZja83wb49RlbUrAWcA9MRp3O504o5gWPVGjsxRJCyR16Fqb3/HgMiG4lg+TG+JcvEyzym1Zg5DYhJPnMfmMZWt1lpWa1LWeeznPr8ZuXBDQTR7lsnTk/F7o6q3+k9nHNL9oQOciy4VR45O5GCqAmSlEVXXMawnc/EdJrT8VqtKQizXbNOM41UOdqmOtrc7r1S7ev+CbYKYLuKqhVJPAa7iQq9OVOlhp6ld6aVO7wE1DJMxwB42R7q9gxlA2Op/pZkrOBKn+EDNep8BJiVZtzv0ArowA9ypBKqir3UwTYPBv5az5cROIyRisVm2Nz1NmScHVtM9xnNS7X30k1prvJmD3X6vV9S5Ef5Np0/FjO6Z2h3+TeWFflVnThYbvbBbOYf95LdvVvO9myCXpw3HnNZwHZuKctd41PZ9S4LJTQMKe+mTN1TzKkgf32m1kc7mkUlkYA3e/JM6aFInzZyafv3CX+XhlKIR58OL2RNMVSX57N087eiyxm1vEkCy3IJZ0NRma5oDLTqsLNdjvvXiBay/i0n/VV7iUh100oKsUaNqq+WBTIiUQKPDwOl00TSDmby7wBEoNZep/AVNVwzAzDTvS63TxV3DTvvF5mouc/VCQU8bifHZgk9HQ99PFX536CI6mtMpna1y72X8eJ9OgTiwaO01gVYZB6uAm2eHOp5bql5RNhknfV4HPvLb/Pg3xUGAn6FF1Txs86ch+KGhqu+Y7891MoLzQZFPgVkbKZLLOx8yxPT3Hd1Rv/hVxo4nDnKnN4X3972rSvr+fOme0b/0M4aV8ROk9KQUuDwVYsjRElHgoi6St9WZjjnX5McyPUa8vaQYL5bKc472WSsz8zToXrZZ8u1yLhsfGLtxV1m6NPyrUFhYQBh5KlTIyxWLi8p2UU41C1Odm0Wm1pQRoqTJAJxapn8qMt+rHIxqDRDOwmtbz8tDNaGU1vft51OgXcell7+ZPqsGLBnSN59VF21yEzdSaXIhVRa22UgUyU5Llb9pZuYhT0udCa2ZTMxd0fRaBkMcJkv3qZRPwlGiU/KVkoqHKUps9ryEAqPTPZxP4OQlXK1yi4Geq0dkGQV6TuSiDwY+I12sKWjIXqupXRy3ulXlgGwRcSoqqAub9pInatblnv9iWmW1PgcksGcq22LaOhQnmdJjTsECp9ZssIgRxs7CJSsK8ZjXNwYUmpo6F+X4qAZ+P/joeygyZgEszAW39Oj/Uf4F/a+gix0UZRHO+8LypctfICb43j/N5F2tW+El9lD/f7f50bZA/ddoz73iiLeJ3m6H03V8EPak1Xq/VxITHb6pcrcZgrjFbQbAUWsvvWZnk6vDwhV+xF8Z1ynseFhfmEXgs8VlBthIzDHGRdQvtuVkcOXZYmIrBoSFs2rgRxaFhwM5JrXuNzpGELwmDIcz0q1D7v6YxMFH6AvZw8zKdcWRlXpMJPYkFf039f403M7ztolXu/SpNDaHSMAnuNUlKv83TVKPqAs13UBDpl/xV2uICzIWb9ysoqMe9Ami/1KUZ6FRbQPAnMPWDsdLQ9BBV8O/36lcvcQKrPpfXsN8KsJr0gACqIWIkMjUDSjsFKqWHGd9vPtOkjcbVa4gaz5kMDe/ThAr9kmi/ZKzPVbrrOKm0q3+bfel3Klxt7rFvqm3Qe00my4wR779fMxwpHZVW/X3Xv/vHS99ZfRLM7G+mFK/XmaFqr1b78Bq/t/T2NSmQAnq32US31RLmPlsqxICu1VECLw60jtEVYaMJu5CXWuHo9YBsPkYl5vDo9sTWvuQgV8gCTqIuN8dBUYwo12EbscMdPC/+VygsB8jLM6iCF0lItJP8XguDA4DLtpNA8R6ToUTJtQwMZ3ftBDEN2JTypD+BbQ09ej+gn9cb/mK69m8V0C/mHdNrUwqkFEgpkFLg1VAgKQTPlMhnz6AyUhXwjhZmYJWKCKYn4bg2MDoMTJ0FclmcPnAIG3ZfCX9uAfV2B8gWMbR1mzix7fvxM+i22njd61+HY4cOY+t1VwPtHhZmZrBQW8S2m2+JAXZhEfNzc/C9HuxeC+V8DrkdO1DffxDziwvYcsstwNQMjh0/GVfIHJ+I7+t6aE5PoTQwAAwM4sTzzyITeZh43XXonTyNYydO4opbb0d7ahr1ZgfFygDK4+sBpkbjP3HnJwMgaV9WhCO/Gmpd8JqLMIxfxKWvuVs/6QYuWuX+k+5Q2n5KgZQCKQV+LilAKbzbFa/y6WNHMbZ+HY3Z6M5OIzexDt6JI8iwHNhgFYuHDogZjhq2oU2b0JyaQq3VRXFoHNUdu4QRWDywD8T/0roxTB04gGo1rlnBTGjdTg+brr4GyOTQnpoRf6Z2q4GBnAU79DCyeRu8On2ReqgMD2F2ehZdzxdbeXXTFqAQlymtnzqFyuCQqOmP7X0F1VyEweEqvHYXzLqWH9+Al575MSI7g4lNWzC26yqA+cgF1GlzXwZ0ZtP7aWbK+1mYcymg/yyMYvoOKQVSCvzbpwABXTK1+Zg9chgjWzcD7SYaZ0+jvHUT2of2U44VcAfLrLZbsdOc76PXaiI7OIKZqUWM7twVq7qnJ4GxkdjuPTWNTrMpvjLldesALxAJn5I15hbg9Tx02y2URyoI56elOItTpYYgg87MLPwwQnnrdjROnUR5yzY5TjDunD2D/PqNCGdnYTO8zfaAjC1g783MwWJ9iI6HwW074ddbcMXOTkDPxKCeAvplnbcpoF9WcqaNpRRIKZBS4BIpQECX8qMhTu97BRuu2AW0Glg4fRKDO7ehfmAfCrm4noHf64J5QOjM22x3JBx4+Lrr4U/OwaVKPArROXkC+ZEhtKcnmdMbk5NnsHHjZrgMrfU8dM9OIbd5KzA3D2RzACu9FTPA4hwacwsob9sqNvn6oSOwbBflHdtRO3YcA+vXA27srDd9+CjGrtiFxeOnUN00DrTmgblpySk+NTOLyHExvmEz3ImNOHvwICZ2UkK3DUCP7etMHkuTeyqhX+LcSW5LAf210S+9O6VASoGUApeHAqJybwEOMH3kMMa2bwNYYnPqLNzxdfBOnUBm/Xp0TxxDNikpPbb7GqDRip3XRsdEKs4MDoK69u7kWeSKBdRnplCpDKBRWwDLbxbZLssJn51CZdt2dKemkcsX4wQy3Q5gR2g3OygwF4ebRefUSVG3VzdtxOLZKVQZ+ubmBZjPHjmCiV27cPbwYUzs2Ab4Tcy89DzyxRLKw6NgbHqj20Vl6w4ce/kVbL3mWoBpY+nYJxJ67OAngC7/f01+5pdnHP4Nt5IC+r/hwUu7nlIgpcDPEAUiHwg9prPC4onjqDBU1LFRm54SyXxhYQ5D1UGcOHUS23fvht/pwh0aAZotLDLZV66Anh+HYOaGBhHWFxB5Hnq9DrL0gk+iYobHxxH6AWyGkw0OIZhbQGTZYNrZTN5F2O2g1+nBC3yp4x2wypebQXF0FI3pWZTHRhOPdhu1s1MYGB3F9NkzKDhAPuqi126gWGEJZpY4DeBFEcpbtqNxZhLl8fHEIY4qd3q9J+VWU0C/LBM5BfTLQsa0kZQCKQVSCrxGChDQO00B9ckTxyXGe3iwinazLumhByplbH3DGzC5dx/Gd+7E/KkzODs1jaHhUQyPjiE7NISo0RBHufzIMIKFOZw4egTZnIvps5MoFePiS4wF7/o+tl51tTjF+Yt1kcClVPJwFbWzZ5F1czh5+pSECm/cshkZN4vy8BDmp2dRqVYF6JHPYWFyRsLrWEv9+KH9CJsL2LZpA7wgxIFDB1GpVDE0tg5jO6/AzLHjGN28JalvSlV7Cuivccacc3sK6Jeboml7KQVSCqQUuBQKGBJ6a3oas1OT2Lxjh6jPZ48dxwh/W8DJV17BpmuuA/wAZ46fwvqNGxGESZ3tQg6dhTnkGReOCPPHjmJoyyYsHjuO6sQEmjMzkrui0WrjyptvjkGVReIZ/p+kjG1OT6I0Ni5q+XlWhVy/HmGnG6eA5XXM9Z7Em3vtdpL8xsXpwwexYawK5DOIag20ux0UxzewgozY6MNWG3axFIeriR1di7mkKvdLmS6r3ZMC+uWiZNpOSoGUAikFXgsFaEOPPOZvTVpJ0p9oUhmGfs+zymMOtuMipF955MBybDh5AiUBkogbxZ7tdHJjIhp6zhO0owCL8/OojowABFaCMi8Xdbwd2+HPV5GtP1vdOZXPqTpPTAZGf6VdMYvHsebyW9tK4s95VhO9pBb01zKBLrE4y2t7ZHp3SoGUAikFUgqcSwENW4tzusfbysx5cydPIl8qolgZEnV5nEUukXSXAJ33EyIDCWmTPf9kwpq5OVSGhpYzyjFYnCFoLLkqeeApffdXC0u6sqJy6moZ3pL+m4BuZoKTougJuC8ht9rQ42ekgP7avotUQn9t9EvvTimQUiClwGWiAIFYQZxStv5OjlvAwuQkCqUycpXqOTHcxHBH8NFoR0qoLv/dZfVFFnKhVE5GgNlcBNDJQ4Sw6IEu11OaTvb6dmuWGQ2Fd1jBhIhErg0oE2AwAymCX6a5EzeTAvplJWfaWEqBlAIpBS4HBSglKxAn4E6A9SPAXU7IwgQwIYE5wUiWMV8ShOX+RAWv0n7XjxPKyOof47ktSWIug9pb9eb9ZcwuBNopoF+OybLURgrol5WcaWMpBVIKpBS4NAoQB83KX2yFAB1LygrMJgJaYhqPncxWPnO52IjBGLAxUc+r1GxLelYNHeuXoy/0FufFYVHtJ3f2X5SC96VNjIu4KwX0iyBWemlKgZQCKQV+UhQgDjIKnZuW8lwu6ZmAOlO+Uq8uhU1i73BuygiYWMrfTNciTnFiUw9hS1GU+Am815Tfl3A+ef4lA3rcsXMN4img/6SmzlK7KaD/xEmcPiClQEqBlAJrUyDO4r6MhcQ/wrYJ6r7nSby4k9QYNwFdwVxd2mLzdQQrcVLjYq9loamqp27+fIDe39t+F7hlbDad9uzYwT7BclUGrPbmKbavPR8u5YoU0C+Fauk9KQVSCqxKgRWC2Sq21P5DS1LhTyFuadW+nLeD575uhBCWSLrxPhGZL3lmEAB7fYB+jqRu2Kn7K8eHUQTLIYQvC8er1flmLngyAgwFX02yVw2BMgYXDciGZv8cE4I2Zoy3aWrQ00tMzPlU+CZHYI7ZapzCWmN6uebeUjuGU6HMi/6ROleDsdzFeMTOYZiWaskvWzSUVvG18TPIqLXbbfR6PWHerIgQn24pBVIKpBS4SArowiyLcf8aJuJiCC8BP8ZQc1vK5q3XGwsyS3xyy+UTJ661+iNFPlZusQ16pV03DAHP9xFaNtxMnD1cwrH5T0PAeZAiM0O0E09tz/PgZmJVd7yE8i2oto73Aur9Iu9afTbPE9CTJljdzIIv5VIdad1ofxVQZB/9bhduLrdkJhdgWGM175eiSRu9T4T4vvslMi6hpxmRtvQaUYgoIkVYUW2lOV3mhbSX2PXlQTZ82EJqc/6Q7K4e6AfsFZ7zxo3JccE+g/E57xAkc42OgdIVi0XsQlaCXd6iCAHNHNSUECDJBZ1v0/7K5GfiHDP8L+nnUr/ovbhs2+C0I1tIuoVeiKxtwXXIGYWSvpdRB1Y2Htu4N0mfpQneGR+NIhvtdjcF9Iv57tJrUwqkFDiXAqak5SiwKaDK4hUDerx4c2GMkIGzvHDzROLAvSp91xI1+gB9CcxlpVsGZgUkidoy8IAdy/Ti2iECO/Qo57qcjeOnvaAnudXj5s7tjAULTsRwsAvMjgucY386SVg55WzCHBdqPjEII0S+hayTixOsmWC3JM6Gyw5uJiOj17+a/aVM7CUpOgScIA6Bi1yElsJMwizJdQSpuKIc/0WWCz9mXWReKFaThRNAV6QXxE0GUpUhynAsAWns7c967+Ltr+Ou76Q00eMJ3Za6JR7/y0C5GgkZ2qeMTv8+fmbCJSTjGCRzklBNfJY5qUwNzzFR35KpxZX7kxQ8hHaAHJaU1HUk1FAB3dR8OALoifdF5KKVAvqlzOL0npQCKQVMCrwaQOfSpP8oc2a5hHF10oU78BEQzCgNSXgWE6cFUjKUtmM7Y4pPffRfWixXGZdknfU6XpxZzXFkMZUS5MnlXEjlictG65gPcNg9XyTx1YDcfBol6UvduCz3EkmcEBcDeiy32eBiT1ndXQYFNbgLSRKnOaKZisavBsD7UYvtaNz6Wvdr3JuoOBIEpQZDSJBZIU0KnyZA5ieAHgN/bOW34SGTjEP8zkly2XMB3ZBqV9BZvP1Nj31D1b0kFScDm6hkpLabI26DsvVIT5aXp+kijIQxcNioE89R/p1NNCjaurlf4jmM6WxqHfhY5Vf1Pk57nf5LWiJVDIUhbGYNFLWIE/snOLE2IwX0S/3K0vtSCqQUeFUUWBXQ9U6uiIk0EmM34clals7bIcKeB7ucQ9TriS3QdmNZJfR7sCwHVs5F0KYa3lRlLi+pBAxbQF0zknERjpdrVS2LM5lkV1NVqgWHTILJJ6iYmOwJ5t2gi07QRhBRVR/BZvx3stdX1GddiFhkSs6/WYiinDAuERmIoCt7VkorZspwkYODTKx+JwkIQNrXoCuFXbzF9mvKthZrlFenL48HQQTL4j9H9izHGovDlCAtoFSgjQSwkmQ1iRZExoXjGLZjQGfnedCy4Fk2QstFIPOjCyeK4IZAVpFLEVdwzULI6xIyShOx8ke2wI7ZnyW+LHEItMm9qezLbHgUxSON549dD5OcerInuFM4Vg07f1P1TkbwwuObKE8Sydw0aUj3yS8lDcj3kkjy+oqhF2Eob8l0tMnEBj1YmpqXWhrXOQ+gJ8RKJfRXtValF6UUSCmwBgVWSCOmLVlAJ17JuOx4YSwKZWxXFjiv1kFnsYnQ91FrNOAz/3hET26K0Iy1plRnif06ZOC0xlP37SUQK+YbYlV6sljKopn0nRI+AZMSGBdougxlMhmUikXk8nkURquiFQ5sX55PqbwdtrHQmEO91cD04hQiK4QV2Ut7JQuPRxYlu1WcoJKLLgTodujAjvJx2/DhBx2EoQfXslHIlVDIlHHV1msF1FeYNOAjqM2jPjuN6cPH43OXsglQJ+LrEhVXyqKxjZ3aEieur2KTnjHA+46Nbax3XhlI6qUvMxxh4CHo1XHm+EE4kQfb6glDFNDT3rIRENCFfj1YkY9MCAF1/lN7OIHcJ6BzHhmS8hJIRmyH4xK/vN4X2+5j/fbIyDjKA6wXnxc5WN7HysBm/+Fiz/FJtP1QbNDUCmlUAH/rfDkfaclIBJYjpWiFiey7UD6D5KAwOAmg62V2FGLdyADWjw5jMEcdBz+WHiz5DhKHBJvPWOlvEKvcU0C/lCmf3pNSIKXAeShgLmBLtkJV6RqA7kcBbMsVJbLlAc3ZGvxaRySXbDaLbNaFTSmKBUakoEeEUBbZDvLF8vklSClukvRCJVdZ2ZfdhjvUAjgWMomxlDXACer8R5DIjQwgoGrdCWDZXCYDNPwa5upzaPTqGB0fFa92c1vycBdVq3/O+ZXXnl9CF7kscpEhwCQLNCVWjyYHn7RyMFIZQxY5ZKNsDFJEJL+H1vQZLJw5gw3VgfjYeQB5zeMC6Imb+nkYp1i9r3rr5X3o2OhlCsiPrAPK1eVkN3aAwGuh25pHMcfx6UIGXjUBNjUSlNBp0qDRwY+ZEsN3TmgoNpFYQlcmTaRz1cwIQJIJs2NNzZLZnd7esa5+dmYRQ8NjsPNMnetAGrOzCCMbTd/BifkOuhaBPh5jMf0kWhVl/s63APCRnr2swl8x7n3oroYZE+DZw8WZsxgfrmBiuIQCtf38BmReJ6Vm6ZdgMKhqgYht6LwutaGnC3RKgZQCl4ECrxbQ46ApJ7ZXd4DWzAKsToBCphADcikvKU57jUVZyLIDJcDOAO1G7B/Un2s8+Vuiqi3V08YLKx2zVLXJx7mZHKxktRdJPVG9e34XvcDHwJb1iBxK2YRy/udh1ptF22shckM4Wba7cnVecoQSQKcHwPlF5AvZ4AnoduDApVeeHQp9IulBAL/lw+8CQ4VRVLIDqNjFWNrzAqBeR312Cs3ZKawrlmK766UCeiw3rszlbtKbvVKDMpmOkPQNYIUWupaDhpXH4IZNcIbHYhW8jAf7vohWYxYFpwsbXdhWN44TEHByYgndDmFRMxKFAuhLWoglERbo2hH8RFjlvapyV60EAV15SAFkkWwT2ItcdNoBKtVROMVBsfNDrPVZdLs+Jhs9TPZceG5+Ccg16EvmivBP/XL38ofDxwg7R18PdYBLGA5xbRCtURz7rx7/ol1gOn35F6HbXUQhY2FsoIjRcgY5uSnR/5P2trM0n/U9YyOAOsXZqVPcZVjL0iZSCqQUMKPDlhyREoBYskezjDfBisBlwV/sojVTQy50kCsPAM0WkMvBrzdx+vRJWfo2bJiAy2Ik3TawajWwZIm0aJdVZyvDcE4VqNhQ45rfke/B87rib0+bKCX2IIrQs3zkhgeAvCXe7D48LAYLmG3OIMwGKOYLaKIhanhzE5t2ooKP3/bSAJ3gk7PyCEI6Afqib3bF04D9dyj+IWrbGK2MYdCuwOE7NZrwF2to1xbgNxYwVMgZ5VcvYUoKx3SBzfQB6PcHsDKYrIUY3rgFmfFxqeMe28o9eO15NGtnUC2R/WknAJQwHqImp6qaTvo0Z9ADTT0WE5U/x9AOEVJrYoWJaj02fQgDwLAumkrUtq6voGAupWYz6HYi5EvDcLIVwC4AdlGAvdnq4fDUIpqFIXi5rISukbdksbokak1MDGuY0MX+HjMSCbORfAcaUUFgV3AXEDdMCzJDyUh6DVQyFjYND6BE/kkBneOdeLqbTnHxK6eAfgmzPb0lpUBKgQtRYEk6WhXQY9m849Fa6YjaO5hrozvXQLE8hGBmAU6+EFcCa7Zw+OABFApFrN+2NfaiZlERqsp9D/XJKVQqZczPL2BodAQolYGoB2QCNBo1lKmazxYQ1luwKd0XikCzCVmpuULnM6Jx9XrtWNVrRaj3mshWyxhcNwwPPZGNG2jg2OwRIBfBKdlYaMzDyToo58rIxFZO7D2yFxsmNqJSqMAPfQS9mFE4dOgQXr/79SLRTy1OYbg6jFa3hWKuiDafGwQoF8ro+l10u10MlYbQjbpwLAu9yENoeeIA1+62YYUZjBcmMD25gCvGd6KCElyG1XkBuqfPoDY9hWoxiyx6mD59AkNDQ3AHB+EvLKDZbKLT6WCcIJvPY/bUKeTzeZQqFRzYtw9X3HwzFo4dw+C6dUJb+EEc087a6MViXCedyMbfjUbsVFgqxb8rBEYbzdOnUdq4HbV6BM/JY+Sa3YmKPBBAn5s8jFI+QK4QoXHmCIpkmjIWkC8CPQ+1WhPFcgWM9S8MDwH1NtDrxP7eBDQ62klwuiu0yZaHcOLYAWyc2Aib0RBdlortSV8YBy+OZILIIVBg7XcXzbk68qURNJo+SpVxuKURRGFGVO7tLvDSsUlY4+OYbEZCs127ypiail+XpKjXPYyMZDA/H6BYdJYAf35+EZs3VzG/0ENlICv+Gd1WGxnLRqWQh+dF6IY+cqUMap0A2ZIjZBbHN/p4diJUHAteL4BbsNFtL6Jo+bhq8yhsP0DepejvxVoqMUEtO96ppB97SApHkEro6RKdUiClwOWhwEpAXy77qZlmJH+4eDwTT210Ti+it9DEQLaM2RNnZBHsdTzkcjkBxeLwsICQgPHIEDA9C2wfQXRgEtbQEILZWTgsB7qxguDYJJyxMrywCzdyYPUieM0uMlYWoDqfdtFsFuh1EYY9hJkIUdZC4NB+HiJ0LfgZG0MTQ+iBEryPOmo4OncEUT6AW3Twqf/+Z9i+azuuuOoKDA4OopqpYmp+CluGtgrAd9DFyVMnUcqXUBms4PSJ09i1bReVzqKV8CMfXkgHsQB2xkbJLYnTHcPp3JwrDIHt0hGwK1qCPPLoood210fRrqA738MV667AEMpw6SDYC+CdOovaZAzoe158Ct/8+ldx//334/V3343uzIyAeXX9eqDbjUGuWsWz3/42rr/+eszPzwv4U6KOZqcFzC2KoYZ7dxQEArRkQAoE/TY91SPMz8ygSGfCkRFhHOz8AFuS5TMAACAASURBVBpBGb5TwDABnTHpzNTjeJg7cwDlIhmQRTz39GPoNedx1z13xoxYCJw+dAwbtu6ImbZsDvXDxxB0OnAsF5X162ImL2sj8D2hZa46JE6AlUIZXquFTK4IBD7CXke0L66dkZA09jmTped9CaHP9yqg3opQqkzALY0iDHOIbButLvDysTk0qsOYaXfxrW99C9u2bcNtt10nvMvhw035QEZGSsLDLC4CBw8ex7ZtW1CrNeC6LrZvz2N6uoNi1gV69FAPUc7k4YcB2oEPO59Fz7WE92i0W8jAxYCbBdkNIU03Eu1Qp7WIkh3g6k3DsElzmi76Ab3P8S8F9MuzfqWtpBRIKWBQYHVAX47ViRPK2KB2nKDeOjGDsN5F2c7j+L5DyDsFtBtNAXPaLQk2BA16HWc3bEDn5EkcPXoUmzZtQqFQwOTkJEZHR3HixAls3b0T3QELmVIOGd+BRbVtthw7xWnSGq7LNDp6PSBqAwUHLXjohB24pSw8FxjZMLIE6DUs4sjcIYQJoP/45WeQK2YR2bR3djE6MIbFxUUU80WcOX4Wt910u/TJ63o4evwoNkxsQL1Zx/DgMK7cfaU4Z3V6Hbg2Hf9s+D1f0rVmnAx6fg+VbFlMAXUsoNlrIZ/NwWLSFSoV7DI6Mz3sHrsSgygjKxJ6iPDkGSyenUQl76LZnMaLzz+NG264Ac8//7zs9+7di/Xr1+PUqVPChOzYsUOOkcbsa7VaFU//sbExTIytiw0n1BJ0OvB9H8VqNWaq6nUxhwhjVCohnJuTNKOloSHRenQ8C10MInALGL7+mhjMaQJxupg7e0Ak9KzdwsL0cUydOoLtmzfh7NkpbN68FceOn8WWbdtx4NAR6Z/f7qE+P4/pyWkMDA6g5xHES1i/dQsCO0KWmhyq5v0I3XodueF1EraHagXotWJ3ODIlzDbY7Ir3uZMbQGgVUWtbKFXXI1NcBy+Ks6+1OsBLxxfRGqxiMQBOnTottDp79qzQqVKpiFaj0WjIXNy1axMOHjwpc4CbOMw5EcbH6dA2hAK95ttd5O2s2M1boY+e66Dr2LCKjpBT7P4twGoB+W5soQiyQKfdQNkJcM3GKuwgQom6eQX0VdPzsQfqQZhK6OmCnFIgpcBlokAM6ImFT9Tuye9EovBDC66ozWOzX/fUAjLtELaVxakX9yJoBSjkcuJlTADiIrp582aRgApDQ5g5eRLPPPMMrr32WnFcOkPP7g0bsG/fPtx2/92wxovID1A17NODCshXgFNzmNtzEN1aG+smxuHs2gYM5+N46GwIz+pg0W8jzEVwi1kMb0wA3fKxiAUcnTsMP+/BKkYStjbfmMP09LRIt9XKIBbnFlEuVHD29Fm85d4HRV07dWYKR08cxdVXXi37SrGC2+68TaR0MgOU4Kl+b9aaqA5XUXAKODl1ErXGIsY3rkMmZwugU53s2BkJZytZA2hOtwXQRzGALA3G3QDRidNYPHNWAN2y2pieOSU+Az/44WPYueMKTE2fReBHCEIP+VwRN7/xRpw9M4W5+RkszNeQyTpo1FvYfeUuXL37aoSBL8yUpjx1y2WErRYOHjyIY8eOYXh4GDfddBPFVYTT07EUnM9LOpi6V4SfyWPkumsAN/YDgN3G7Jn9KBVC5N02ot4iFiZPIvB6OHTgENZPbMaZs7OoDo3gzOQUdu/ejfUTG3Di0GG0anV0fQ8drwc7l8Ebbn0jrIwLPwqRzWRjlTodAwsldI4ewplTR8UqU6lWMbx5E8AQtUYLUWDDGlyPsAMsti0UhzYjVxhHL8qJTbshKvdF5LdVcWQ6xNTUlDA4e/bskXnG6AvOtXK5LKD+0EN34/DhKTnGOdpqtVBbnMXVV23D9k0bMJAtwGu0kLFcOG4WzTBAywa8oovpWk2y4zmBhUE3j5GMi0wLyGYAWgAI6AN2iGs2DUj4XlFcEbpJGrskYUJ/sASZGwlQsNDqpLncL9NyljaTUuDnmwJxoZJkS5J6JKY92fX8CFk3E0vMPcA/tQi3w8Uoh5mX9+PU4VMYGYilckqPXEy5sHJBLY+P48Tevdi8bRuOHT4sxwj6BJgdV16JqcUZjFy7CQ7Vtk1Kby7QtjD3w2fxw69/F9Mnz4jUdc9b7sPo3bcAwzkg5wP5EB3HRz3swilnMLxpGD2rizAB9MMzBwXQUQzxL3uehZW1hMGgdBb0fBw5dBS7tu9CtTyIUqkkEvvxo8fx5vvfjEe/+yh27NqBTquDLdu2iCSuEnmz3RSJfbQyKjb2bz7yTTz55JN42zveilvveCPymSIjzOPMer6DAkrw5gNcPXYV1qGKHAG9EyE6fhILJ89gIG/DcT08+eT30e14uOvuO/DIt76DgWoZc7ML2LJ1E1rNDm556EF88+8+j/UbxjE6sg5Hjx3Gpo1b0GzUcMXO7eKv4FASp808CDB34gS+973v4fvf/768G7UmDz74IN769reLcbk9Py/aEmpD5v0s/EwRY9dfK/4McGnX7mLm7AEU8z0USxaOvPg0wk4Nw9UByXw3P7eIE8fPolIdxKZtWxH4PYyPjuGZp57Grm3bBbzJGza8DjZs2YxcuQRWnWN8fpwVz8L8/kN45onHcfDgSygWs5jYsB433nIrxq5/nQB+2PJgD04g8LOodWwUB7cgWxhHByVhOese8OKReQTDQwgKwBNPvCJjyblFkwX9Ici4UJtBjdD27RN46qkXsW7dOpkLnIc7t2/G3OwUdmzdiOFcGX6ri6yVgZWxKYijyfxFw8Bnv/Ionn3heeStDB666z48eOtVsOtARGE/C3Q7TVSdCNduLCPLoA9+UGsCukZ/pID+870Cp2+fUuAyUmAZ0BP7Ods2pAmR0ONcqiKle8fnES52kXNKqB06joXJeXSbLVEBC2AmLsYE+G033YSpPXtkoZ2dnRWwP3nypAA+/3WcEKPXbRObZTbMA0EOOHAGL3zlETz/2NPo1dtotBq48fZbcPf73wnccAWQ7QKFCH4JmOkuIj9UxuCmKgLLh295WMAcDkzvg5frIiqEODV7Ao1urHaVqlYdD0cPHcHunVfHizuz2QUBXn75ZVx55ZViHqBUx/fh3wQ+2qP5j/0fKAyI09wj33sEn/3sZ0Vy/s3f+jAeeufbkXfzaERtSabjooCCXUFvpodr112DcQwiT5MCAf3IcSycOI1K1oZbsLDvpWcFZKgupzRJKZJq4507d0rfrrrqKjz11FOiJiaDQ20D+zg6PIIt27cCgYeQNv5yQWz0j333EXzh8/8Te/aewthoDt1eF7uv2o3f/p1/h+033AjU5kUjwPjthl2Gny9g/HXXARm6cfcAp4Pps/sF0EslG7PH9gFeG435OXFLZ8hYq+khXypi266tWFycx/jYBJ760ePYNLFRnAZ7XgAn72LDtm0oVuiZ7iDqdWHRP6LTwVc+8zm8/NwzKBQiOG6EQrGIm267Da9/y4MivUfzTVilIfh2CbV2BoWhLcjkN6KLkiTYJaC/cGQOzUIRxZE8TpyoyVdBUw6lb2qMOHacZ/xNEwbNFvT14Camh3IB2ayNTRMTqLqknY8sY9od4SvRyQOzEfDfPvO3eOHF5+BmCvjgQ+/C+x+4EViASOP0lPO7LQw4Ea7fWFoCdGsJ0BMm5hwJPQX0y7iMpU2lFEgpEFNAA2rUIU7d3eMViNAkidSS1KX+sXl0p+so5avwz8zCjTKozcwLGHGR1AxdlMY33HAD6ocP44knnhCVLwGRqlGq5J977jnc/sA9wJZR9Oo1ZO0ysODj2Je/i0e/8E+wF3rYsWGzLM4dJ8Dd73orqu96EMgxyUkT4WAWU70FlNYNobKxLGrxntURQN83uQe9bEcAfbo+iemFaczMzEhbVLnXF2rYvmmHZIirjlZRLBdENU0zAG3YBM9du3bhuuuuE2Dnu/EfVbW2ZePFl17EV7/6Vfz46WdRLQ3i1z/8q7jnvnvhhx5q7SacTB4Fp4IcwWfOx3XrrsEEhpYAHYePY/74KVSyFuZmT0uYExmgz33uc3jb294mzAWlSvFyTzbahNk/9oMgT9B/ywP3YXDdBKvSwFusI5PLiI3/7//+7/CNb3wLAwNlFAolLCzMSYa4X/mVD+Geh94Re5cH9OS20MyW0csXMHHD9UDGj/9ZHUye3YtCzoflzaOSB8J2HUf3H8Sp46exadNW+J4VZ+qrZmA7EUbWrcfMqRNYnFmQsTh+4hS27NyKbbuuEKdBO19E1GzAsnLiofbJ//ePUMpayOdDLNZmMDnVwFXX7sD7PvQhODt2Aq0AKA3D69pY6GRQpBNjbgN6qEge+ZoPvHR4CpnxdTg13xJNBKXxF154QYCcDA/H9JZbbhEmcuvWrcJwkhki08Tzhw4fxi233YrBygCKkQ2XlgDyXEwVwHC1KvDkwVP4h29+HTOLi2J2edtt9+Ktt12FaAYYLMQKh5ASugu8bmNJ4tDJvqwK6GbAvfyOE/6kKvd0LU4pkFLgslBgpQ3dyNuZiOl0imPVMClayoyuJxtonV1AqTICzDdj2zo90Sn50JWY8UL0IKrVxBFr7sABsV3v3L0bGBwEFhaA9esRHj0Ke9MGwO6gsVBHubwOWAiw/3/8A5595HFce/V1uP6Bt+HI17+FHz3zJN5w3x24+nd/DahQIJ0X7/jFqInsSAmFDSXJFEdAn8Mc9k6+gk62jajoo9ZdRHGgIIlxmp2GhKDVFupYNzSBWnNRFORWxkIumxObNUH/wIEDuOGG1wkDQiaFzAklZmZ8Oz1zGl/60peESclm82jXe/i1X/s13PfmuyTuuhX5cJ0sAj+DoGZjoDeA6yeuxQSGkQtdoOMjOnIUtSPHUSHQlRw0Z86ixLh910a3TgdDC54XoDBQTsK4cmjNzMF1bWTzRRw7cgiZTA4b1k8g6PXg0PO81YpD0lotfOpPP4nvfve7uPHGGwXMKNnX63W8/RfegYcffljeR8bMzaAWOOgUSlh30xvivC0EdLQwffpllPNduE4DYXcBvXYLla27gMk5YGwDWvsPoTg6BLgeol5TQr843rWTpzCwcwf2/uhH2H3tNUA+h16ziSyd8upN2JkcsFDDJz72cTxwz13YunEEhw+8jMcf/yEK1QG844MfwMiV1yBq+bCyAwjdEua7WeSHrkQmtwkBsvCRx5wPvHh4FguOi/GtVZw82UKlUpSQNf5rt8kkuRLBx6nZbAaiit+4sYQjR2IGNIwsDIwMIe86yNK5n5GWjvjkoUGdwhDw7R8fxOe/9hW0Gk3kyxU8fN+D+MU3XY3eNDBECwc/oFYbIy7w+k0FWoOQE5V7Jw6Clxz0SU6FFZmcYkBP66FflmUsbSSlQEoByciWkCHOXpVUAFsqTh1X1qIKWfLE0Snu2CJ6c21QFpGsXkxscv5kXDi6f79ItpQwSwxXI9jHKbwkVWyQsdFrtFEorQOOzuCRP/wvku7zfb//u3DecBXw6Cv420/8CYY2jOHtf/h/AWWmJOuBus1a1EZuQxm5jRUBohaaaKGNJ08+gbDsoe20EOQChHYg0ngcAxwnNLEZJidh4RoPHOsjhAYWM6LFlBEgz2SxWK9hoDIo6uvf+73/IKpv18lhcmoBv/JLH8Jb77kVTi7Agt+A52ZgoYyyP4T8mQLu3HI7qqjC7bLNAMGhg6jv34dBlgITjugCqV9XSdkaaYpd+j+Uy+jNzyNLupbLOLN3L5780RMipd56660iuX7qU58Sm/F1r7seH/1P/wnoUa3uIOj46EUO/OFRVG6/HYHrIoIHl8F/J55BwV2AnasDkiXOgh1kYflE/TgznuTIpy3GyIW/lM7AUDHbrguv3UGGOQXcLBZPnkJjsYaNE+uAYgbR0UP44t//Dfysgwd+5UMY27Id6ObjvARBD42gAnfwVuTy6yXJjY8iZgIXTx+swy+X0LtAzXNNOCNVYKM4c5ymDiZpszlHIhIKcboEsNpuLwQWu0B5DPiTT38NJ6dmkc3nMD89hXe97S249fW7MeDGDIAMT7OLjVGIW7YXxFlOws9JMynMEqvceW1csEBrzsR+BmxATEG9XpztLtJcd+n6lFIgpUBKgYuggAnocaHKfkCP03yagN4+Voc320IBOakjhjCpla3qxL49S6kyvlgkFSYUoSQXBog8H70wgJsrIOz4yGQHgX1n8MjH/gyNro+3/sFHULh2B/D0UXzuP/8RCoMlPPx//wEw6AIFFkK30bLayKwvIiOA7klWOAH0U0/AE0Bvws/04DEcKwGdOMWnDYf27KQY91KXBaB8ASrlUrjYjgyOohfGdnTGMBMgr7xyNxbrbfzgB8/gVz/4S3jo7jfCzvYwHzXQc7iiV1DyRjBwZgB3bb0bVcahS8RUAP/gPrT2vYwBioNkbC5QHGZpODXnfbLXZZ979itHJ7diEf7cvKjjK8USBrdtQ29qCp/4xCew98B+scV/9KMfRRCFcHl9SGyPEAyPoXDnm9BNHLJzqKF5/AkU3RmEOarQGeOfhRPk4HixDTp0QkR2IFnijMKnSwV2tN/sn2PZ8Lo95KgVoDZhfgGddhv5keEYRQ++gr/99KewEHTxwL/7dVx5w82w/HJcQs3qoeYT0O9BrrARTrSAyCrgjJfD04fa8CsF9DTR+ipzn1hvkk7BPGZfWVAoThFLHkkSFNI3k2yWDdS6wJ//jy/AydHU4uL40YP4xYfuxx23XCN521nnnnPHaXjYFAS4fXseLr3ppJashyhDHjiuDEdnOfFD4UYmwGGwI8utOimgX8SalV6aUiClwHkocCmA3jlSQ3euJRK6K/kxtchEslD1Azs95LUOt6QIpUtZJNKxlNWk7B9YsO0Son85hH/+xF/DKRQE0LF5PbB/Gl/6w/+Mnh3g/f/n/wZMFICKLYDeZZ7x9YU+QG/iiZNPoFfqouU20XO78AXQY9kxls6tJUCnKn4FoNNDWwrTxNRhSNvwMAu8WFisL6LT7uKll17B7quuwY+eeAZf+doj+OUPvBcP3XUz7IwvgO5lsohQQqk7hOHpYdy99R5UMSAO5EQOAnpjz4sYJKCLE+EFyq2Z6VoVmZI4amEPgkAc6iSGW8rOJTVERRqmx5aPP/nYx/DKK6+ICvwjH/mI0CFHj/iIqn3AGxlD8a57VwB6+9jjyGcI6IuImB4tysIOM7AV0F3SiYAuBXOX0qP2S+hukgGu2+mIl7vDDICdjjB0VpHZ6+rA5An88xf/HrNeA7e9713Yed0bYAUDkOwxGR8NfxDuUAzolgHoTx1swSOgM5HLRWwGGYW/JJ/RangolejYGVeUK1SBp56fxGe/+I+44cZbxM79wrNP4+G3P4g33XENk+kJeTlyTrOHLUGIOwjozJIrEnoK6BcxJOmlKQVSCrxWCqytcjckdOYm9wEB9JkmilE2KZWZqIzPI6GHfpAU+opkT1s8JXZLJHYXXUqXXAGDPBqPv4BH/uxzGJnYiLs/+jtx0pGzTXzj//kY5tp1fOijHwG2D4P6zoj2aqeL7OYKMhsqQDaW0Oto4IkTPxRAbzgEVwK6lyi141zisYQeFwCh5BUjvVEqLAFzWa5ZWSziv0hiw+kk1+l0MVQdwZ996tP40VPP40PvfTfeetcbYbs9zCEB9KgYA/rMCN607U0YwlAsoVs+vP370Hj5BQyxcAw91JOiJavtKd1KznQtqBaymEicd1z2FCupAfEDeFSlS/r7jDgn0gmM9vKPf/zjEsZ1++2348Mf/nB8PaXmHumSEUAv33PfCkBvHf2hSOhBfhGhw4x1GdhBZklCj9xAcrQzL7tuywVN4iOcEq4kHGJAN+vFB7A57qKlISfAFwM6L7+If/r/Pg8MFHD7+x/G+h27gV5ByvS6xUgAPTP85hWAfsrL4amDTXilIrqSP92SdMD9+7jQXHycqgTOP6Un/6YSgLzNwlwHg4N5tNsBIsdBeQj4+398Gt967HG874MfEq3H9x/7Dn7xbQ/g/nuul/wLOZYH5ju2utgaRrhtRx5ZldCRAvprXZ/S+1MKpBS4CApcEqAfXkR7uoFikJGwnTgpTSxxrwAe/ZsLuFTspK7b2PO8zTwrAfJOHkSTmUefxWN/+UVs2r4Lt/zB7wBMRDLdwXc+9keYqs3hg//x3wNXrQcGMvC8NlpuD8XtQ8hsYh54BfQafnjiB+iUOmjYDXjZDnyHtbwJgvHCTnW7FEphgZYl+6tBDQPcaf9fYJpU20UhX5IELq6bFZD600/+GV58fj9+6b3vxgN33ATb7WLeqsNjQZmwgkJnEKOzo3jz9nsxTED3+Ewf3oG9qL3wPEZcS4q6kDk5H/1MAFKGaAWdWZucfgCMRU8qkVBqZz9tx8HC/Dz++I//WDKoPfTQQ3j43e+OTR9+gE7bg+UWlgC9l40Ly7pYQPvo4yhkZuBn50XlzmIzTphNJHQboduT9LtiG042hXatby4aBM8XBsOhs6TPam+JSMzfi3Ug6+Llb3wN3/zqI9h5/Sbc9xu/jPL4ZgkCZ1w4w/rqfhWZkfsSQK8hsAo46eXw5P4m/HJRGBFqXVivvX8fF5iLiwvFe455nHyQ/WWOG7p2zE63Ua0WxL0gIo+XAf78v38Jh09P4Tf//W/jxRdfxmPf+zbecf+b8OB9N8BrMEUtK8VZcFttbI2AO3cUlgE96iHI0oATF+tJVe4XsTCll6YUSClwaRRYGaS20obOc+LlzmygUj2MEvoi2lN1FH1XwnwU0M+3oC4dj8WjZdRPCnR1gxAFAnrPxtT3fozv/+X/xNYrrsLNv/87sSQ51cEP/vS/4MzsFN7/e78BXLtFJPROs4Z21sPAFWNwCOg5T/K4898Pjj+GTqmNmlWDl48l9BgECZxuUuozdgOMllJzriahx05x9XoTuWxeQsBqtZp4mDMb3Je+9FX84LGn8b73PIz7b70ByHSxYLfEKS6KKii0qxibH8V92+7DCIaRJaCzhMzevVh84TmMiONCfxHx84+j1vmONQpapsyWwix0qLLpzh2FoHqb/XZLJRzeswd/8Rd/IaaD9773vbj7jjuT2y14AdXLGQQjEyjdez/8bNzmEqA7kwhy8wgc5oKnDT0Dh05xEQHdOwfQdS6ppC6AHgTIOm7cN89H1O3Bcll4ZR6H9uyBNzOP04f2ozE/ibseug+b770LrbaPvF+CXWRa2DoaQRWZ0QeQLWxiBDoCFHGyl8GPDjTglQqSnjVJu3bOntoVdTq0KKkndFPyEdClhk3NRy7HzH1xBbgzMy389d99AaWRcXzgl9+GRx55Fs88/RTecvetePDNb0DYDqTabGQ7cNstbCeg7ywip/VpWCxI8jFJSRfWCjrHhi5le1Mb+qUtXOldKQVSCpxLgXMAfckVN1aZipe7z2h0N/Zyp4Q+WUPec5Dx6VAUS7ZajrR/73VjJzPaqpmfhsU7uLeo6nYstHtdFJwcqDed+/5zeOzT/4BNO3bg5v/9f4lD4M628MSn/gInp07jPR/5Ndiv2woG/bbrC/AKQOmKUTibSkuAXsMCHj3xKNrFFmr2ArqZWEKPpUbW7XZFXe0EiardthP770oJ3U5UyQQEcTrL5CUcrVaro1gsizr729/+Pr733Sfw/ne9E/e+8XpYCaD7WeZyLyHfGsD62nrcv/3NGMM6ZAM6DYTw9uxB7YXnMGQTYMgVnT9MwKzvHeO4VvlQu3ESMaCpeoNAQrJ4HdXtjz76KL785S+LV/6v//qvY9uOHei2WuKo5uaK6HgRgrH1KN37APxcXCnewRw6Rx9HnoCenUVAlXuYgRM6cPysMGXRKoAuupo+c7abzcLv9SR9MIvGhD1fnr1v71589+vfRHdmHtWMjZ1bJnD3ww8BV+1AfXIOpagCuzoMtObQCEfgUkIvbhZA91HGiV4GTxxooVPKo0dAP4/Jp/+4dE9SrsZ9pQsDeY1eNxTmo1jMSHbaJ5/bi6998zu47d4HcPebrsTnP/84DuzfizfddiMeeNPr46prkYfIcZFpt7ADlgB6njZ0Fo47H6BrP+mDkAJ6uiSnFEgpcDkpoOtLvPCptEi3tXiTsBsF9B7QO7SAztkY0OnM5lwAjKQBgjI9uYNAFkwClKiDqeq2bXSY0cvmiupg8fHn8Oin/wHrt2zDG3//t+MQtzNN/Pgv/grHJ0/i4d/+Zdg3bAMGsug2FhEO2MhuH4SzJZbQayCcz+P7Jx9Fo1jHor2ATqYV29DJVEg9a6rbLdiJlzslLD2nIWuy5i95TsU2dKI+pXK+ysjAKE5OnsRXv/J1PPf0Hrz7Xb+AN9/yOkRuB4tOE16GoVBlFJsD2NjahPu33o91GEOOTIQC+nP/IoBu28se9auOKx9oSuQaaJ1cHHkeLNKY6mMvZlwy2Sws25Z0q5/5zGckZp659P/Xj3wEmaFheFPTgmluaQDdXghvbALlex9AkGfxV+LdHHpHfoCsO4kokwC6qNzdJGyNauk4FNBUuQtLRKnVAHUCeqfRFIc42tOFm3Mz2PvMM/j833wWm6ojCJs18fh/09vvx/gdNwPMJucVgXZcXrcZjYjKPVPcKoDeQ1kk9McPtNCjDZ282asE9BXX0Ztd/CJid/Vms43BwYKErf3zI4/j+088g/f96odx9fVV/NVffQ9nTh3DnTffgPvvfr34j0RBzwB0WwC9mEjoAXpg2gFK6FS5S2wA3U1SQL+cy1faVkqBlAKrUmAVQE8iscXuCDp00R55pI7Zw2cw6lIdGnutX+rGhb8T+ijmB4CuhfoPnscTn/kq1m3aiBt+78MAQ6tmenjs43+MxXYdD334A3BvvgKh3RFcaOc85HYMwdlWEUBnlrg22vjGiX/CjDWFVrENP99LVO5xzJBLKZOgLoBuiXqVgnPMl9DOH7+1SuiBF4rNPJ/JYXGhjmK+BMdh9rgQX/zCP+KFp/fj3e95B+6+6Vr4aKCW7cAZKMPrZWHN3GALcgAAIABJREFUZbG1tQXv3PHO2CmuE8KxXUT7DmD26acwKkHSzHz3GmhIp8Mogp3PY3FuFtWJcXRbTYRRJLb/T37ykzh27DT+4KP/EVfs3IVCqYyo25U48Mq6CTQaHeS2X4HM7XchKsZaCyucRXjiCUTeUaA0j9Cmyp2mCgc2JXQCt+vHKnchVxw3pkBu+uzTfs4qcLE3PBlAor2FuckpHNqzD62pOcydPoHW/DTcah4P/uavYHB8IyxUY48118dcPYfh7e9D6I6zgC9YyHQBBXzzhTo6pRK64uWeiN0XtV+uOitJ26IIAwMWpucDfOK//jkGxtbjPR98GPky8LWvPY9nf/wk3nrfXXjT7dfA9sX8j07PQ67XwS7LwZ07iih04jh01hUI7WjJhp4C+qWuEul9KQVSClw8BV4loONIHXMHz2DILcNiopSlIF+iIv9+9fuQyUlsK7bP91zUf/SiqNzXbd6CN/6H34zLWS2G+P7H/wR1r4W3/8YHgBt3wA/qAui9coTszuE+QG/i6yf/CZPWpKjdu1natJNYeQJ6QDCPQZ0QI35qRhy4Vp6jA52AVBCh0+mhUqjC9wOp202hmdL6l7/8NTz3oz145y++DW++5XoEbhPTwTw64r1dwXCwDuPz43hYAH0Y2a4Ve6XvJaA/gxHHQRS2DW3AxQ9bbBeJIwjoNR7SK597RPjGN7+Jb3zjGxgbHcVvfvg3sHFiPRyGkfFfoyk50xvtHgo7roRz+10AAV3GcA7hiR8BvWNAcS62oYOAbsP2Ym0AVe4cP5tiaLIpoJu2dL/bQ5ZOcdlcHFJHrzM6OxJ4aw2gF+HUSy/h6R98BzPtFu78wNux+4abYIVloNkByi7mGnkMb38vIneDJJZpIos55PGtF5toFdWGfgm0SxRI1NwwHN73e8jlsphZaODTf/1ZVMc34p3veYfwrY8//hz27XkRN99wLe685fUYyFnwe204GRe5bgdXOC7u2B4DOiM1Ceh+AuhkiFNAv7TxSe9KKZBS4GIoYAqHicqdCndVBFviH7wsoeMwAf00hp0yojZttbFz2cUAuQI/vbuZXCbqesg7A4ieP4Jv/bfPYmRiA25i2BoX/pkufvBHn0Aj6OBtv/VB4PU74HXn5HFeGSheNQZre2xDX8AsGmgkgH4GzXwd3VwbPQaAJ1Iww9WoOnaDuN9MIMJ63fEWe5vHGeXiI4VcUfLAD1aGJMTNp4q6F0he7y9/+Z/wwrP78LYH78c9N18NuxBgDgto8J1QwhjWY93sGB7e/i6MLgG6C+zZj5knn8YoVdBBG6Ad/VI26aOFKAwk4112eAj1uVlUhgZxdmpSEsqw7+95z3twzx13olgqw2+24DL+u9UW+3HbyseATme5UgLo4Rxw4nEEvSOwivMInbgoPcHbZgF6WiBcqvdjnwShXJJkRaaCoXKPglBMAJIG1WOJXC8Wi3mMVVCYQvjwIXzv83+D/SfPYsdd1+DND/0CnIhpbJmuLYf5Rg5DO96HyKVTXAzos8jjmy800CqqhH4pBIytQeQbIz/OIEdz0NTcIj7zhS+iWB1F4GThR7Y4Qy4uzGL9SBX33nkzbrz2CmRcCz2/i2wC6HdtL6HA0Hk6w1k+AiuW0FNAv7SxSe9KKZBS4GIpcLGAfrCGuQOnMGSXpHIYAf+itJyGrZNCMgE9bHdRLI8Ce07hO3/0lygMDOL2/+N3gWIBmGzhh5/4JNpRDw/81i8BN+xA2KUaOEKnFKJ09fgSoM9hFk3U8LUTX8VZ6zSahTo6uSZ6zrKEHqvbHbjiFGfDt0NRHS8BevJLVckDpTJmp+dQLlX/f/beBMqSs7wSvLG//eWelbVXZVXWql1CCElISCA1YAMCTNvgYdw29GDcGHvwcNw2hrbZ7Jl2e+z2tNv28dg0Nl4AIxBI7AIkgYQkVJKqSrVvWZVVuefbX+xz7vdHZL6qUpZUKbvPGXjBEa/yZbx4EV9E/vdb7nc/Yft7XiTT5zin/O8/83mcOHgar371bbjpyi3QMi6aWR++rcNt23BqBWx2N+FNAuj9yPo6NILYc0cw84PHMKDriGNGv8u3rS3bDpjeN8NAxCl3rJ2XS6gvzKPQW8YDX/savvDFe2XS3a+//9cw3D8AJ5NFc24eGUbLAVXsDbh6Fpkt22AS0AuMvllGmQFOP4rYOwpkGaE3JOUuLX8ccZtE6PxO8hHSc3y+tjWTjDP2yLfbKuVuc9JLhJhp+ICZDCrWBdhz3z/jueOHkd26Bj/91p+FofcooXQjwnwti94tP7MYodfgYAZZfOMZRuh5tJQSrQgVXc4rn9sWn72MI4+wkOM84PTZSXzqHz+Hph/DYz3GstDb14dmow537hyuvW43XnfHbegp5eGFHrJeC1tNC7duyiPnKcGZLqBf7kLU3b9rga4FXroFlgH0VL+M7HQzjdBJ6jlaxdzB0+jVcohYE9ao/720qF8KgC7sUycoa5aJsOXCtEvA/tP4xh/+FSLTxF2/8cvQ1qwFDp/DD/76f0hP7y0/fw9wxXogqEojcd32kd+5CtpoTiJ0AnoNFXz59JdwNh5HI1NHK9OEZ5EAoODGCk2JNK2QZDhG6AT0JSNQ9YybIs2pDDRHrhYyJZmRbpoZ5LMFqYX/7af/CePPnMXdb7oTr7hmC1rhvJDikHfg+lmYsw62YxvevOlNwnJfBPT9hzH9yA/RL21UrKEHy/fxL9ffn56ybiTDT7KSfadUTNNz8V/+7z9C2/ewfft2/MIv/ALatQZyuTyiRkvIcnRYjFxJ5E1zo9tg3nIrUCSgcwLPDDD+KCL3iEToAujsUxBSXNLBTZa7ALrq508j886WNbFj0uffbjRhmxaMcg/gekCrDeSLwGxTeBhP3//PeO7EEeRGV+P1b3kbDL1Xhf2aj0ojh/Lo2xBbrK23QECfQhZf29NAK59Hm0mDS9jpefUREvsxQs9wpnlLKcW1WjFOnzuHz3/pAUzOzSPXP8yJtDKdrd2sw63O4qYbrsRrbn0Fso4On8ryfhtbTAu3bSog5wMWy0FUiiM/Y7kInTdAhrN0pV9f+iLWPULXAl0LKAtcLqAfrgig92hZUcuyDMqcrhTQGfhp0LxIBn/g0AQe/+svoOYFuPk974Czcye8rzyEx7/1IHqH+7HzZ14LbOwD4qZIv9aMFgpXrF4E9FlJuc/jvvEv4kw8jmpmAV7Gg2e1F2VKjchK6uiqFuwZ8WKEnhLhpBydaL63Gm1k7QwyVh7tRhuFQlmAhqpxX//qt3HgsWP4N2+4A6+4dhta0RymglkElHTVe1B2+7G+tgb3jN6DYQwjzx5uRnz7DmHy4cfQzzY6jeWAzgExL/7BlLKApkkfuslasu9Bdyzs2fss/vtf/A02bVkr6fad11yL6sRZZC0blpNFWK1BCyPomQIqnobclu2wBNBtdS5phO4eQpydQ2Q05R5Ly58AeoxYUu4U6uGQG6Vmlz5OF/ahO9mcEPFkIptpoT4zK61sPWs3ASRXnjqJh+79Jxw+PYWNN23BHXe/HkAJaPsyz3ShnkPPlp8DrDWcZL4I6F99qo7GIinuxdutc0+TIjN0DqstlEpZKuWiHYT40d6DmKu1EOo25mRG/SRq1TmMrhnCHbfeiLENg2i32qAie9ZvY5vtdAF9Zbeg+6muBboW+BezgJCqEpJwRw09jdDZcmMxHGaQS9w5XMHsgXH0xpnzAX0FnUOM8Dj0RPWha8CZGibu+y6OjJ9B/+3XYcPoFhx74GEsnDyNXddcgf7X3waUDXhhFXbWRsVqo3TVWmibc0DGBwG9hjl8afxejEcnUctU0LJbIv9KkhJBmnrkVsjZ17YEgD6HZCQp9yVCXKr5rkt0XsyXJE/hNj1k7RwOHjgqLU4njp3CxPFZ7Nw2iu0bB9AzlIU+bMOzNERhHv3xKqxeWIW3jL4ZqzCCPMGQqf69hzD18KPoiSlO4slAmBVvQSiKcKzaE8wb7RY+98Uv4Jn9+5ArFnDXXXchn8miUanC0U1cuWs3bI11XQ0ua+hGTgDdvvUWyODzFNDHH5EIPQV01lWEFJek3FUNXQF6KkObRul8XWS6RxEsjk5ttoQUx7T7c/v348ypcawdXIvNwxtx5shhPPPYw5hrR3j5Pbdg25XXQE8BPWdgvp5B71YC+lrwQazAwTSy+OqPagLoLRGWWeEWxcg6GmqVBnp68jKsJlPQsNBklA1kikCtBTz44F4cPLAXr7j2Ktz8sh0iFNNoVGA5hgD6mENALyJP9jsjdEq/ysRhVUPP8PQ629a6EfoKb1j3Y10LdC1waQssgnrSh66pPvRQhmNqnLPFoVciLIODVcwfOIXeKIuo7kFnPTZdyS8778nOJB92vkfq8ZhpYv6bP8D3HnoEs70Oyn39sM5WkAlj3HLX7ci9+hYgbqDtVpEpZlGxWyhetxb6aAGB3cIsplHBLO47cy9OxQrQm3YDPsetEvBiTWrnZsgo3RSVOM8IEBjsUU/7vZWMbTrEhcI4hWwJoRvBb4UI/RgP3Pc1VKdDWaAN00HYdFHKAFfeuAbbb92NMGthfiFA2RvE9nA73rrlzRjGKhQCAxoj9L3PYfKh76MvDqFHwUsC9JhCLYW8pIMzQ4OYmTiD/+cv/jsKPWWcOHUSjuPAbbUlOi/nCnjrm+7B5vUbYGXzcOtt+EYRmW07YL7yFUA5Qx07EZYJTz4KrXUEemaK48QWnR5mOKRYLZ1iSVdDQorrBPT0gROlOMtGo15H1nagZ3N49rHH8NBDD8GOLPRaZbTn5hG6HjJl4K63vwHlgWFoFjMhSqN1tpFH/9Y3AeZ6mVBWQRZzBPQ9M6hl+9BmmL3CjX3oxSIBPUC+YGJ+oYUMuRuUnLeAZhvIFoH779+Dpx9/FLfddgtuvnE39DBGxtbQdhvIBa4C9I15FClUI/pBFJ2R4bJSrmDZSnr204yYDADqptxXeNu6H+taoGuBCy2gQHtxmmMiDZeM82QqGhoIhYxObe5I/tbRJirPnES5wUbwAMgkzOjFIZrpMM0X8coQxidlmqznrPS1N57ai+8/9DBOz8wIoWv63Bnc9vJXYvfttwBrhhNGOEluQCXXhP2KIdhjRVQwjyZqOIdxfHnqXhxzj6CZr8N3XPiGL7PbSYazAkcA3Q4ysra6FjXJlUhKp7BM55jVVtVFMVNCX3EQp45M4Lvf/B4qx32wF6kvP4K5M2eRywDXvXIjtt6yA1pPHrUGkKn3YlN7M96x4+cwjAGUOFez3kS4fz9OfeubWJ/NwGCBduVt6IiDQE1cy2aAnhJmTo/jS/d/Bc/s3ysROudsM0Kfn57HcH8f3vbmt2Drzt3Sthb4GjSrH8aWLcDrbkPd8dA2ImTRwMJz38IaZx7wTwHmHCKnAdfkM+HADBxkPJLZNMRG2EEqvPhvjENiuFGKlnruQastg2Ief/xxHN47i9H+HrQXKigWdOy6egt2XLsN1lAfoJF6bsMNTCz4PRjefhdCrIKLIurIo4Ecvv7sSUxbI2gaqjf++bbOyWoXPf+JBsGF73eS+2T2jQ188d7v4tCeH+H2u1+Dl798N3xP1d45NU5vVHBlfw9uWmVggNNTXXYQspiuBsH4Mo9OOR2kFLJoQRlied5iQya5deehd9fnrgW6FnhJFiBGMwvIYGtxeAQXGoKbwd5mDayeGrBgc/AYAf1QA3N7TqKvyTakSDGAiH7LMY8u9T7JVGx7ooAI2c+ZHDA1gyOPP4l9Tz+DuekZjI6OYscVuzG4ewdQyAEhXQxpBEc15yLzihHY24uosV0MCziLU/jS5L040j6AdrGOJpXi2IfOhTQ0BdBtgnrgSNuVa7kIDcrTElUDBewy5ENN8MpZebSqLdhaDgWnhMmTM9jz+DOYnmggY7JUkEezWkFvPsTYVasxdOVqaKUs3CCHQnsAO6Jd+Pmxt2MYQyhz4gdDvgMHMP71B7DapNoebfcSbiN7yn0PAce+GjpOnZvAgw9/T+afO6yruy76yj0gKW2g3IvX3vkabN06Bnic/5lD6GZhbN8KvP5W1LMuGtCQoSb+0YexNp5XvejGDJCro2UHkNl4QR7ZVkE5YmYLkbF82x1JcQR1toNRvc5zXUxMTODgwYOYOH4W7nSAvOVg08YhXHXddhRHh4QfQTv5gY3QGcKCV8KqbbcDWI0GBlBHARRk+9pTxzGVWYWGmV0ZoNOh5SN4iemr1B7IZAw8/vgeHDlyBNdccw3Gxkbh+xEsnYN6Ihi1Oewa6MErRiwMAUKMk8HqLOVwgi10uALqarIqQd3sAvpLeOi7H+1aoGuBiyxwEaBL83kSOUg0poG0HxO2ROhaG4gP1DD91FH0t20YsSXTyrgorqQPXSIWJ4uo1YLmhdBEcEQHZucxOX5GeqjXrFmDnuFBoK9XZolHoYfQ1KFZBmpOiN5rNgNbuYoCNW0BZ3ACXz71ReyvPQ23r4mqMS+grQBbpdwVMc6S9zyrgVBnvVNddwroPDeCuqM7kmq3YCFrFOA1AsyenUe7yVRyHpGWgRb7KNkuCn0WOHHFM02EYRHFxhDGmmN4+5Z3YAQj6EEWaPnAoaM4e//96GcNnYO1LzUP/QWeW04zE0EZjba0RShnYuocFmpV5AsFNJtN9Pb0oFmrI3R9bFq9ViJ2AryhO4jDHDJX7gBedzPcTIgGYjioo3HsBxjyZoBgAjBmgVwNnhkh0LIwgyxsAjrDX6sGUOv9Uhv3o0Ic+7kIou22qNg15l1Uz3nI23kMDuZRWN0L5CgwQO14E7B64MV9mGsT0O8A9LVookcSReTdf+XRc5grFVA3LxWhX9pbulB7/qIoPo5FE5/PIs+5r69PdPHppMQsmdD5q1ewa6CMm9blMMxHUQgoJGxwqpEuTrPHIUdJdN4F9O5i3LVA1wL/4hZIAZ0HFu0urjiSImV0oaZOEdAt2GpUKnlNB6s4+8RBDHhZZODAizjcZOU1TMMk7Y7sIfaje2rGOuvylqMESGo1wLEB1kkDDx6Bl5qbpoG6EaHv6o3ARgAFwHNcjOMYvnr8Pjw580N4Q01UrXnpRff1UI0pleEsBHZbQDzUGZUnM9s1NUimM2SW2SkiRmPD1h04WhYGHOixiYjDZWIPlh0hGzfgRVVU0IYHA7FXQr4ygGuia/DOrb+ANViDUpwDmgFw+ASmvvx19EaUsG1La5aSs+F3X94rz023dHi+Sn3buby0UrleACdno8X6frkAr+nBbzVRcPIyw9xruNAMG822ifINVwOvuRFBLpSMDAG9efJxlGunoWMS0OeBbA2hGSPQLAF0o51Tp8sB4DKpZJnz5j5CSpDJPADBN+VaUNwnTI5DngPt4NVU5scpAcU1cBsFzDVKGNl6O+BsRBuOROc1D7jvsRnM9mRQs5Xq34rs9wLKhhzIE8XkOVBvIZLuBnlmNRNR0IbO3zWr2NXfi5dtKGA1gEz6dxQFgGVKhK5YHCrdLoAu6fZuyv1ffFHrHrBrgZ9UCxDQVTJapQKFtENAJ6glA6wYe3HSGgNJ6lfjUA3jP9yPUttGQcshpHKYLFGXvzEabrl1FPI5WFzo2Z9MJTEu/pyjnhZAKaXKBqE4RGhoiC0DAWLUtQjDN40BqwBKf4e5QAD9G6e+iofGvwVvVQu1zDyambpKrcsFqGwCW6302IIWZqHHqiedjAIBdI2Rukq7M2UsrVns5vLJ+LdhG444Bo24gaY1DzPbRjZgf3cNDT2CaRVgeAMozA3gBlyPX9ryLoxgNfKUM60EwNFxzDzwTfQGLeioqF70FQKSnLhjImh7aAVtWGwRM2nKQMzo+yEyjqU646IQWSsjsWLsRwjgoBpk0H/zTcAtVyBipxgCWKjAO/UUrPnDsPVZQJ8DMlXElodAU6RCrZ1XUTTvjfhzywCqkYjVyIAbGpH7Jo6LeJBsZQsBk03tAQeoJw9lAbHZj3Y4iPlmD1aPvRow18HTbTQj5Rfd93gFp0s2KmShLfP9Ssnw+R0lJsHVc7C8I2VZNur1mozMdRwLLp9PRLDtDAK3gWzkwnHr2DHUh+vXFyRCXwJ01tEtAXQxfwLoCtS7gH75K0b3E10LdC2wrAU6AX0RlhfZ3lQD12XamvRlpzNEjjcx/vh+ZGsRckEWlp8RcFvJRvCMuJgzuR9GMDkFjQBAMHc9xI0mNDKORRtdRXqUavU0lgNiVM0Ia+66AugB0Au4dltq6A/Nfhv3H7gP3mADtfwCmpSAtVx4ZppaV2drhA4sryTRd5pyV2CumvaIQcnVq8E0ATl5BgzNIjaiFTeh9dLTqSPjtaDHPkLbgGX2wnL7BdBvNF6GX1j379CPQeRC9kAFwIkpzHz56yh7DVjBXMI2XFmESZa7llU66WRWGxRr4fQw6qYTJAn4BEkpc7Nez6IxGfqxEM4qzjCGbn8VcP1WkKLt6i5MzME/+yyiyf3IsX5uTANOFZGpFOlkSItnAyGzKBZwqQxN53Q4Oot00lJHjbbmcBo9hKYH6jA6JVgthHEBQdSHAKtQa/djZOxOwFgDX8+iyUBeA77yVB0HMzYWHDoNlz+chXr95ElolxjV5jga6nVPJI5tm1P0VOKI8q66FyDbnkMpamHXyCCuXJ1DfwroMZ0TRui2/A2lHWu8RIP6A0mZhZP8qFbXJcWtZAXpfqZrga4FFi2QptwZJy2ybzvquYoFT604IG7F0Lk4n/Nx6tFnYVRc5JoWil4OJgVTVrBFegC94MBt1hC0Xdi6AYvkOJlukSz81OIkoLPXWCa5hhKdk4zXKOro/+mdUj8Pi5x1xqa1c3g0+D6++KPPod3bwEJ2Bk1HRei+6UmNXNXTGRhacLysTGATsRSGsUl0ruIp1kmVvjcXdLL9YwnldaVhT5KXHiPyW8i0m4Kjvsm53zmYrV701IbxxrVvwBv734heDChmOIebnF3AzL1fRWZuGgV/DohYFV4ZoEsYzhJEECrCoGEh9Ftouz5sx5TUsOu1YJsOTNawef4kMgozPI/pzHoM3nU3sKvMH+Hq5GTPALPPwZ3Yg4LOtrVJxPYCArMpWQ6WRUxmZjhUh/K1lwB0MvAlftf1xZG5Uk9P57rzXoc+PK8Bn7VzAp6ZE+nXUOuDGw6i6fVjZPsdAIYRRGW0QgOxBXx9Xw2PBQ7mqAu/zJZ+zfP9OhUQutSjS9GZ1AfhK39OxO+QDYB87RyGdBdXrFuFHUMOisx2RRF0ZnroOBmWOMZpJkyurwvoK1gtuh/pWqBrgUtaoLOGTkiTdpo0chA4U7VxgZomR3/qwFyEk48+jWCugUxDQ6+XgyNiI5cPSARXV/Mkle4YJhzLljYgr9ES58F2HMRkSBM0TEY5MTym3TUgW8jDH7CQe+0ofNtFaPkC6JyI/jR+hM//8J/QLjcwr89IDV0Ane1pTOsmmxZRYMZS8qUpgJPIlJLjCPqmkbC0dWg6yW4xgiCQEaqOnUPokbkeoOD7yJgGAs2A55kw/T4Memvwli1vwm3F21FAGdkmgccEahHOfe4+6KdPYyCoQg9fgFR2ibsoCmwCaFIfEL5B7LbhRyHsQkEQKG42oZENT+BtNNXRLBtN5LAwvAur73otsIWTaIA2ietYAGpHUDv9FPLRJAxjCoFVkWlyJBCyBu8ELEVokjG5FLGMzhCdIv7HjT9zI6ksjCnAw3Y2G4ZE5kqMRdccRHFeiIUhhuGGfRjeeiuAPoRREe04C83Q8N0j83ioYmPezi9roRR8V7oUtNsx8nlNKlG+yqDLxn8XYhf9rSmsdnzs2jCCsX7ySugo+gL8ihhHaWTFcF9sQe8C+kpvR/dzXQt0LbCcBZT2t9rUdPB0srV6L+3HVbX1pMetwdbkaZw4cARzx85hfWYQttDcVwboChDUcBJ+PwW0pGUsOS/2L/tBICNB+TVNty2AvmrNahS3rwGuKiOwXTRRh4c2GiL+OoMHZ76FB/d8C3Ephmu3ZCZ6kIB5GqFHlHTRTMXS5wUuEuIYxaurV/3pauuMRLlI0xkoBj3INHWU/ACmpmPBa8PzdQyVNmNb7278L6M/J4NZ8ihJiVhS35UA4TMHMPPU04jPjiPH2Z0r3NKWKwLhhfPIBRx1HSZLGLyWIIBPJIpi0VVv53uw6lVvALZuAEYAlx1wBvkUddjBWcyNP4ugcgKGvoCQ4jImJ8Oxpz+ClXSqsdug00aXdRks9sdO0iEh9Qw5NhPScZxFFBfR8vJYtWY3Mv3bhCgRwQY75Uk8nAw1fOGZeUyHjoy4Jeucs+sN8ixiDWHoQ9fpbD5/jVxKPmQUyD2+/Oc3FzZQbEzjmk3D2LlpEGXKKXDIC0iiixUfhSWJhOG+9CTJWCBVJOim3C/rkenu3LVA1wLLWCDF6VT5NQX2TjAXoE/DC1XuBhYC1M9OozE1j9ZUBSYlQbl+EUAu45XAHDL6Tp2JRKEtHV2ank/AFKZtwrAt+HEEzTQwPDwMe/MQMBAjdNgf7cKDizZacNHCYRzGc6f34fjZ45JqD8hy7wBnHpvfHWr8/qT+morLJO7MEliq2KoTPImeWmwiG+RkznkpArKmjbYRI4ht9PWsxWjPVtxSvgE9KMFhjpi2U+3uwKk5hEeO4szTe+AkaenLfVA7+6cXwbxzdKnw4AhypgC7RMmUX9V1yYb4hRKGbr0dWNMH5oo9g6dGClcTGTTQrJzCqYN7YGhNxHobUdJiR4uJciltmDgSly0SKHw45rOtJA/EdgKCnIjYCtCHyGJ4eCvKAxuBLOlmHEBDQDelFFQF8PChKuZ8Dc1mC75PUCdIRjK7Pgh8OA5j5vQJO/+Vjl2oseXv+X+/3OfS953Qx/bhHoyt6sdwSZWtCNSOPFGRkNg1AnrH8Jqlvy3aWc2a7dbQL/fJ7+7ftUDXAstaoLNTtzOK4AeUBGqyJqbAzlf24XgdofRK1kRCgpDdkuM/X8uw0IMZ6bD2S5IXp2pGMArZQk4RAAAgAElEQVSSG1bgSPVZti8zfY9A/qOWNlPwPDjlQtWE93RTpQRWxaUlT7EEkqwA43a1dX6m0/lJjySTzRDBh4e8LOQm2ojREnEWdp3nUIaNQkxJMdWlJKRrAjt7r2bngKnplyYsc6nnmmDrk+3Omnk6tz5JzTNNn7OAIdbOWRiOoKxHoAnBZiuDLlJtQVLsF9pOOV06opDcA6bfL19bSB1TTyhjS4CujG8IeJuZfsDpXbzJ1OHhfU+zS7z9zG9QJ4c8QCHdU7aVJEbWvNPU0/M8n8zMKKdyZYuDZJNcoDebZJfk1rYlSjcXH2re+6UvELK/fJ0q/ZCS1252SXEruwPdT3Ut0LXAkgU6AZSL/wUSJ7IWpvukoN75Mz8TENQvdANenJFVbXEppFTqbOd/lgqgi6CvAhoStOVcie8Uu0mK/7JSBlEII0OtcTLhI7gxPY+OOm8Syqp2JTVOlUNHZHGV7yYT+3nOP9EuJ3hJpB/rcM0ALcHJANmkH6AlIE9YtJGFgwHYi8PU2F7NhgDpsvI4l5VQlHQIvEA/9LLCPS+UKk6V+uhJcKC7ICKV9iyIWpBJlrknU8N4L1QSRrEn6OiQCKjS0URJ1uF50zsQcNFWl5+yPt/KTLnTHulYIJ5vkpJPduQkNF4OOxyFvC8nGyAK/EU1OsuyFPkvZcNdQvuVtz39thf3xF64l3p20yfYj3xosQfHoJPC95UVRVGvY0c1VlWl3LuAvjLLdz/VtUDXAhdaQNb2BIzJHroA1C8C9GR3CXa43j6PE/BSjPx8gRLJ25Q1Zehl6KrBSDqBWceNdRTS8rPkf5NIP8Gf81bb5zsxtsCxiytxKxSHYLFRbfHjKWZxP6Z6VeTOOFb9bCFSvcfMaOuK0cz/6Itk0gbkBDxahg9Ti5Gh3bnQE7RegjDPec5KpwOWXm+nUSW7wZR0KCx9jYx2I0AUM1XNerMibzG7QUfDQgaRTFOzoIdqqlri8qh6vWRWCMS8yBUAemwiTpwDAUVpE0wiV7EnBYSWsjdBkuGQCFycyQgmSYw8h5Vs6TVcQvr1kodlGSUy5VyiOEbAtItBIaZlAD25RgXo6sHlnt0IfSU3r/uZrgW6FjjfAimgC0KrtrCllGBClLsgWlUjIVXakL8K2Ef8EjZGyrKwPV9UTFA0CJfJ3JiODEKSeYXFNnD+kAJXepw09Opskb9w4Wa7O1vhkmiJYy6FmJcsyBdeFs8j9RkESPlzHMH0IzgsP7BeypZwqUWrOTI21211UAEnRu88Sk5eedKM7Ve+XWi2F8KmC5IyclrSL03d8aT/no6KGnTK5LG1SFbsoGkvpqkTut2KLkAyNGmqPjlCehvlOtKsUPLvRSciSVvTdZIhJ0R6RuJpn7vsn1xpWmpY7gxfyGCXujJyAIyMuo0ixMQiDHsxmOtQrqHYUBy3pUxTF9BX9Lh0P9S1QNcCl44wiMhphC7NwpcEdLUQKbBKxUod4SSvbDtvLV0G0OXIHTsSQCU6k1YoaqGrb2dyWO2aQIJIjibS9Ck2dBxHEcoUm10ic5mVrhTkFoFk2dS7OrZEZkaSNO/U9qSiKaNNYmQq1W7GiC1KqxIuA+QQyjlHlKBdodJeinkpGbHTVGnpIm0XY4ZDWsaSFnDeR56fdOml16lSFIljl2YjlPlF/0e+IEask6egngDq/J+Xgr+MR0FNIkuxTjk6KkeQ3ke6VheKFgWSF1Gf5N3mYJaVFcEXnYbLOOfzdhWPrsNh03xJpasMDsViDWiM4kXMZ6mNhM8c9+TGsardCH2lN6D7ua4FuhZYskC6IEnL1lLvmrCMUxxN06ysXzLNnqSOlfJVgAyXraT2fbkD1xZPpJN0lUYy6TmxUMooizn+iJFjDL0j6gqFFa0iItniWHHoKGSipMfkbRXlp7V+HietDDOOugDEL4gMF88zdQjSV7bRcZ47p24JMpGop8h7Ek2KDjxfFXKSG+dyohtT9MLlphOStG2t5LlMzmPRZOkxlnOOFh0aWpEldUlPCJFskX1PcyUkwxTDzyu9SHqdavEpoOdeIqCnhEWOAqKx1D1SSWveG5Lj+P88SVrOhx+5MHW+S2cot+jxLSacklkwnfo1nebtbFJL35fWzFT++IJ7sVhySewnT1RKFk0BXYYQ8Fmks8MJhYzOE/Gd1ElMUvwyQ2DxOrukuJU8+t3PdC3QtcAlLZCKU6agR5AzEFNanYNREuE2AW1ia/I/6rwL+K+Y5dxxUimwJNGzADFBXP4jrluqxzhB6JCiM2RjE0QJB2Gs1MiESg602204GbYtqQ+oK1PQvuSynB8BXkjKWzy7i1BzqTzBtDFHwDICNm0CkNqW0saJwyR9z3Q4mNVgxJwSzlb4aKZZhkX3pJPcp44pmefkREQJbxG5aTsbWsSUcCfxMEIsinOmCOnIfU9r80mLmroKP/EBnc4EymVdSOpPpncmjc4XbZcAe9zBUlR3P+1I4PVRtY/vXlzDVwLBF2u5pw5gGufz8llckKpI6sx13MQ0wL4wkZFK0YuFFlseO7wpOpTyo4rQg1ARD3WTo2TVM0r52VarOw/9sh6c7s5dC3QtcLEFJKJJlnilLc0oaWmAiSxxwjROPkv+URIsp5I0ig+9spSnQpwk7FGj3hbBN+XcM85Zkr3hr5cAmCpyukTwyT5C8OOwD5VKEJ57Svo7b4oal1UVp1E3/FLSpamy2XLPj8oCdG5pypja6qEa7tJRlOA5Uz5WsgwdsuYreT7ltgjIKtb9ec5H8oMopXVE5srGBDrezCRlLYidRMeLHo0k2tVAsI67or6Pb6hkORv/qBi33HYJkrnqqhAp3os/nSoWMiXduZ2/K6ef0ZFSCnRUFHyhrTN5QUBXDBCJpWEzI9CJ3klEzVPo5Dmcl7GQj/Oepvc9SQ/Isx0j9H0YIvyeFqaU7oJIAnB+ASf2dQH9hW5b9/ddC3Qt8EIWOB/QubcS9lCtWwlVvBPQuWZx5VtMu1Kva2WDWZbOLV2EU9eCv1lKvXbux0iNkRhBXiVhGfl0UNpTQE8B/gIQv9hhSJ2FF7LUcr/XEbi+9HkLcCcyp6kTkf5siOxqsqBL8T7pv18uNX6Zp7MIiM9zPGntSlPzSbRNIBamO0FM9N0TEoHMiu2MQy8A9PQ4i4BOl48O3/KA/kKX0imOo/ZV37/IcZSZ44qsmG60ryYpd6G6Jx/rANJLCbifd0JkM6hNPcVJrVtS5B359RTYO/sZU9+T95W/Z1mFhux0KiStRPuorIzMUGcxIckiya7dCP2FHpHu77sW6FrgxVigMyZOK82LgC6LG0EorU0neVfWguHCj5toeU1kbLbtRJelELekKKcLEU1+TvTT5TXpg+by16w3RBmOsqrU/taZYjUtZK0sTGShkRQl58mNgJTUWj0O/GjLwq/GY3Ld5XQtJfGqFO0iaIYiAq6sZKBDJ8tZFv8YHEQi6XTbgs4hM8kpqVGwKuJN+6PZEs65MxRAWfGWAPSl8JSRYFpL5mnw34Inopne0SEg+MVRYotIhTDWEfiMlVV/omKZx4jIpNNUf78RqrLBcgqBdLsupSD4/NeeThFQJRfL4oS7peib7ync5ElRUYaTzUKxf6obrwbqaAo8k62TPMi3RCEu0VCgSIw4sYtOUZo5usBf0fgMJT6npiHUbEmf652973JqSfqFgE5X2ffl/OjYiXJfh9BPN0Jf8V9A94NdC3QtkFrgYkAn6KURD/fiApcsiLKY83cu3KiGWmsBbtBAtTKNWFPRXlquffGvata42l9NQVOvStudr1knJ6DLBV3qpExXmyYydha2WUbJGgFCjjMNoXOKGI8WeKhV5lGvVjA9dTaRr0lr5yqSUmqfkSL6vQRAt/UcNE2XXnku2Kzr65aNbK6ATCaHkY2bVJ0i4pUtLeTNRoy52RpOnzqnyhor2aSskGqhd5Yrkn93lDEUuJmLIMfshmYE2L1jNSz6HmlqPqmz0zytdoBzZ2flvKXFTGbFB3K/FwFdRucurxTH2Ho5+6pL7kyTK0drcdMiDAwMwLZtOFZqo/Q6lQMycfQwtEiBZQro6ecvAvQLvo3OnajgLbYEKBCX1s1EY0EBf3KmiTBiKoDEUk22ZwiZQhnZIuescUsVb+jtqHFHyom7uBzAkakUwukC+koe/u5nuhboWuA8C8jamWqvLy5HyYKZknlkn5TS6yJEA9X2LJruAsK4ib6eorRhXUxJWm4kRuf75DKr6r2Sa2Fk1hmhAy23gZjRVqQJaPKVe5kcZ6r1YCC7BVFgSWRmWnRAIgTNKuZnZlCvzmGgpyROgnwqic61jnncodRwVeva8zkivPblHBQ6O8If00ggU5kGttUx+xqKo6JheN1mNapUShd2Uu8HZmbaODsxi0JmQAH+ijaVLj8PMBNAkushm9qnChx15yl+wldlDdaKY7SxalUWpR4NBpnt0g7oQdM1eEGARttFqdCjat2LyfA0iFWO0cVtZS/+QlKIuzBh3wl9tXpNIlqbWRpGwSm1kc9C6ENr184XluHJpnqvBNJL6eRL77pAtkqbL/7H1PkF15E6Gp2vmonpqQoypV4Uy2UlYSeHS3aS89Clzu96ylHmNRDE03IM3+sC+ot/Zrp7di3QtcAyFlgE9DR+SCLVi3dX/VdUKW9zRGljCmFch+HwPU/6kleSspZ6ONXCpBpKTXAFvEsReoy8wY5tfo/iJjOy5CslZ6Mgj/7MDsSBA0un8hmjcxe1+Rk0KnOIvDayDnuZAxisGRME1IqbXCKHc4SXTAlrUbzs77lYO4YtZQBOgyOoUykuCGO0gwh+APQOjCBT7AOswiLJzHUp4d7A1Lk55J1B6NHK5smrmm+S0k4iSXGMpKTAfv0IGdtGGLPsQGU7lVWnWpxkmrUQdraJoVV55HuUUmAYtuWwfhCi6XrIZnuUvTunuUnzugIoPTYVkWy5Z+xSrDjJ4LOMwg+nLpUqjSTIiChQqX1T1wQI0wy657oI3Dr05gIsOpQJh0HJzXWG150RfYdXwoOmBDhesIgGsHqj7JZOkEsJcGkQTzumGzMXTV+T8ortZGFmc0pSN3nKVLnDRL1Rx9TUFJrNpmQbenp60NvbK9dDR7QL6N0lumuBrgVeugWSGqyKkDvI0BccORZ1FPZPt9CIZlBrTcGw2sjZNtqoJVC7wpS79BkzMatAW70mwJ50IktnL30K3ZRomHuFfoTAzWEgvxtGXIIjK32IsFnDwtwkolYTlhHDiDm/m4AusLQoXCJtbAQwkpUE5Z8/x8DxlsvlGghEGdNCwHp94CsxGdOGZpkIYgN+bMCwi+gbXAtkygLovstUNjAzW8fMuSoKmVUCtivaLiTBdYa6CWtdCcucz7Tv7KsL4hmsWV9C75AtD4AfuCJf6ocRWm0PhWJv0ijW6QYlnoE8M5fOLlwAp+dd5mKEnlxHJx8vHaEbhgHiUKnzcEIc2xa5NRsN+I0KSroLTcoEaWo7ySilqnGdJLVOe6UZKLbtpbdfpq1ECIVHoFLxqrbe6QiktXWevQnoDjsWxVlyMjnoOc5mV39NZLEzW1OpVDA3N6faKB0H5XIZpVJJ/s3xwF1AX9HT3/1Q1wI/eRZYbNviEpMQhTqtsNjVlbx5MV+Z6faECIca5ttnYGTaiFDDzNw5hJGPQqkEprGzTh6z89PI5HIwNA0luwcVdx4+yUphKO07/ZleTDdnsS63BqcaE8hYGfTYA6gGc4RjZDmnO2rD1g24oY/ID5DLFJKYx5SEPCNHx3Tgt7PIYisG8utgJBp2sVvHxMmj0AMPjh6hMjOJrGOit1iQOmwcBThw4ABGRkaQK+TRbFGuE3CcLI4cOYQdO3YhigLMz1cwPDwI32frGeC6HAASyH5kiAcBAcaQ+i2iABzx6ocBigODaDRbmJmvodA3jEYrwvpt1wBGHrFvgsNmZqaBk6fOIuv0wQwcnD29IFFbTw8Xf8goUNZXh4fLyOWAM2dasvgXizoOHBjHddetw8mTLQwO8lyARiNGvsAIFqhWqdMey9xzRq1BEEgkyB5+09TQbpPvwPQ1QOxZaExieKSIkfU5OZZmKodqZmEO+UIJhpnBbKUGw8rK9eWLlBIC5hpzUrO2zSz6cgWx/tzCgryXzWaRyWTk3xnLQtv3kbMs1NptFPl+0vPtRpE4Yosp/SRzQHszyA59Hl9Hq1EXW2dlFKpyEfx2C5Xpsxjoz6I9cRJzMzNYvW0bUKnyZkrdujE7i3z/AA0EjIwgOn1a+BdT585h6Kqrgak5kd5FTx/QqsGPfURWBM3WYeeyaC/My7OMRis5Y/q1IZDNCnu91mjCMTMyg31uoYqBjZtV+sMkr4G4rkil3/nuQ7jttltx6NARbBvbgvHxcXkO12/YkMxD7/ah/+StzN0r7lpgBRZ4IUBP0+7LNR6pbCij8zbamMNc7RRiqyaAPj1/Dk899RSuvf46bBvahvH6OKIggp2x0ZPpwUJ7AaVMCfsO78POrTtxduYseko9KNklVL0qCnYR1VYNhWwZ1cY8LMdE3qTKOaeX2TLfnKNJ2RwVRbGktONQpX8dPYPQy8PwNmCwsFHIfNT2jts1nDl+BFbkwtEi/M1f/QW2jW7Gzm1bJM1ZKuQwOTmJ4XXrGE6LRuvhQ0cE/Pr7+yWS2rxjB7xaTUBRWqQ0TSIpvvI9gi1/zmUdhF4djq2a85tuG6bDCN2BF2mwsj2Ymq1j/Y7rFaB7CtCnCegn6Wj0Ye8TR/G1+x/EHXfcgVe+chtmZsh+DzEyYggLnhPGWJ791rcO4Mort2N+voHe3jyGh4G5efVAMD3umMqlYWCeL6pSvesDWRtotAG3qTAp5yiSF39uBw3oTgPDq0pYvTGj9GVENCjAbGUOuUIJnh/ja996ELV6E//m9a9DTyEnHejHTh3C2PoxcbQWmg0B77Nnz2LH2DacPjuBDSOr1bnJaFMPOcteBPKZygIGyz1ohYp9wXtr84QpvuL7yFgmsiIWpPDbbdVgmxbyDqNp1Rjvuy1UpyfQ7/hozEzgK19+AKObNuC6V94OFAtoHD6KIPBQHh1T6n2VBo7ueRKj170M4fQkDHYh9AwC8x5Q6gUiF8ib8OGi2ayjkHMQNJswvRCGtPZpQCYHv1aFNTjAGoAAtldtwjIzmFuooH/jFuVvLAK6hUq1junpaaxevRpPPPEEhocGsHr1Kvieh0KhAMvOdCP0Faxr3Y90LfATaYHOnujUAJ1iKWkWchHQnyeNSzlLArqLecw1jyM2qwi0KhZq05g4M4XBVcOYm57Dhs0bcOzwMWwc3YjJiUlkC1mMDI3g2MljqFfqEoHnM3lwzOTY6BhsJwMLpoiT1P0KTItTpGPUW3VkHUsAciQ7jDqaoCId10pGwqxXG7EOr5lFLt6GocImaPAlSo+bFUycOAIjbMHRYhzY+wwKWYqfkPzeFlBfWFiAnclhfPwMXnbjzZianBagPn78OIaGhlCr1dDX14cdO3YsgjqjToI+66Dc+DN7oLWoBTOjAD0IfMzOz0EjWJgOGh59hhI27LgWMEpAYAqoEtCPn5hGzu5DfSbAMz/ah6uuugp79uzB1VdfjYMHDwoAnDlzRhb90dENOHDgiBCqWItlNM9a7OBgH9asKwkHK/JjNFoeLN2RwJBJ32otQj6nw7RUOYUAn8+JqJ2AomFHaPqzGBopYc1GqvIzQl8C9EwhD8vI4cDRYzhy4hTGtm/D1PQ0hlYPYnz8pNhn797nsG10mzg7PF86RLQNU/08x+uvuVrG3RKv0/H1s/MLGO7tWdRxT0mHKRecjolw2jlRT9PRblSRNe3zAb3VRG16An1mG1FrAePjp9HbU8bkuSmYho5SvgjLMtFutuG6bay74ipM7d8nUX+lsgDTtGBYeazesANOTx9CPYRRyiAIW6jX5tGTz6p2OJvSsgbQdIGMDczNIsw6mPfbMCwHeYvdFg7mFmro27RFMRRJgpQWRQNnz01J18Pc9JQ8X+TJveKmG+G3XTi5LHL5YhfQfyJX5u5Fdy2wAgssDue44LMpqKeE3JSIpOqYSfsO/ylaGxw40UZAQPePI9QrgFFHrb2AarUBP4jw7NPPYOfuXXhmz9PYNLoZJ4+fwMia1dixbTumZ2dwYP9z6BvoFwbwfGUBN934cugmh1cAdsaRKm9By6OOKuYWZtFTKiOIfMzOzEgtd/3adciZRUnHs5Ye+gH8Rh695lUC6IzOZfRmu4aJY4egBU1R+m7Mz6BWXcD05DlUFxZQLBYxM7cgoDNxdhJ33nm3RJdzs/M4dvwo1q1dj6PHjqC3pw+vuuN2GLoJP/DkVbTgYw2lchHtlosTx49g/MRBOBkDvf192HXFFWi02rCyOehOHtWGh1pLx6ad1wFmeQnQJ4Fjx2aQsXuBtoHZyboA4MMPP4zR0VEBbf6cpq+vu+46ySoQLFmPZQq9Xq9j2/bN2LhxCKalwTSyojpGwD55QjWNM8KnaB4z1SytkJy1Zm1BxrDTSdOtAF5Uw+CaMtZvVhE0nQGSEKcr08gXCiD9nUK1J05PYGZ2FgePHsTo1lFMTJwWwJ6anMXNN9+Kwf4B7HtuPyZOn0GxXEK9WoPre3jrm98i5RfX95G3LAFxdivkNB3jCwv40f7nUKk3MDw0hKt37UKflbYxKkl5KrAFrSaypqkAXTQFYoRNptzH0defQTBxQqLggb5+7Nu3T0h2jOjPTUzIObabLdzx1p9B6+RJAVWv7UrmJYSFjTuuxeDadQipxW7FohNvwIfFekS1hvaho2guVGHqFkrMOmwfVXPlmQoxLfiM0O0MFuab6BllhE49f565iVgzMD4xKd81fuKklGx4j1YND0KLQmzcuFHAvtlyJesjxL54ub/YFfzxdz/StUDXAj+eFlh2mUiYSEsR+vkErSAiE9yFpnvwMIuZ9lEBds1poOXWceDAIfQPDKG/rw97nn4auqah7bpYt3atvG7dsgXP7t2LwYEB+EGAdquF3r4+tJpNbBndmgxMoXJZgHqzhocfegiPPf6oRJgEhOHBIRiWidfe/Vps2rQFvu8hY+WlPSz2epAPdmE4vwlmMpYU7YoAuu61YGshDu57RqIiyzCFlOR5AY4eO4FNm0ZR6ilj1apVApYHDxzGa+66E4/+4IfYOjaKhfkqhlcNolzqFfa82/YRhB5KxR7YjokfPbkHX//aV/DUE4/CMjWsW78e73nfr6BU7mVvEiKdGYYImtWD0V3XA1YfEKgRtdOTwJGjM8iYPTAjE48+/Cxc18XNN1+Pb37zISFMzc/PY8OGDfL+3Xdvxz/+46NyriwLnDhxAmvWrEGjuYArr9qIwPPgezriyMbcTAt/8sd/jonTs4jIgOc8+ZCtaAFGVvfhV9//v2Fsez9sB6i3PDTCBQyv6cX6TZZgUSegZwt5aEYGh46dQKPdVoQ/CVZbOHnqOHTNxPXX34CTJ8dx1e4r8JWvPoDX3HEnfvT0HmxYuw5eGGD18CoU8gW02i04mazU3/nf9MI8Pnvffbj/ew+h1mpi9aoRvPH1r8Ndr7pDxq14rodeAngUSuqbzsAioNPZaTRRmTqFXqMNLQPse/RR5LNZIZxRjOjIkSOi3kZHMOM4GBlZjSPPHZDMh6nrAuybtuzAqekFbLnyaiCjwXXrMPQAZjYDtJtYeOpZfPYv/19MnhhHX+8A1m/bip963y+z3oOwnEeLPIrIgmVlUam2Ud7MCJ0z3BWg0xE6dnJcyulMsbtNOi4DmJ+bgW3o2Lp1q9Tiu4D+47nmdq+qa4F/VQt0grr6NyU0JbeZxORJ0rODda3mo5NnzkneC5hsHUQrYhqxCS+sSZRLlGJN+dy5cxJl8NgEH0bBjCZZWyUwMVpiupugRNBaO7IWbtASwMzqGbho4f7778f3HvoOslmJzzA9XYVtA7/4i+/ClbuuRttro2iX4TEi9wfguNswUtgmURXr6HGrioljB6F5DVhxhMrsFFrNOtxWW6Jnzw1w5NhxjG3djoHhIeSzDtzAxb5nnsWWbWM4ffIUCGRsg9u8dQvymaykRlv1hkSWfeUenDpzGv/09/+ABx74NvJsLTeAYk8Rn/j9j2Pd+o3woggtn+x5WyL0LQR0ux8yRFwDZs4Bhw5PiTBO1nCw7+lTYj+m/Znup71oN0brtOW2bRvw2GNPS6RHwGI0msvlMDBYxqaNfYiiEHHkIJ/NoF4Ffv39v4+J0/Nw7LwQ3TyvhSBqoNxr43c+/BvYMrZKAL3WmgWcEKvWKUCX2y7S/SpCFzsYBew/flT1pbuelEumZqZRr6uyxDVXXYMzZ85i06ZNeOCBB7B9+3Y5f5YKeL+3bNmCvnxxcdwum7qYCfjM5/4Jn/n853G21ULM1rq2h1e87Ab8yrvfja3Dq9By2+h1MtAoGNNqCKAXHY4iVX3eYaOGytRpZMN5ZMs5VMfHxT7MDDF7QTDPZbLYtHEj4iBEL+/bqVNCzmTporpQQbl/EJUgxo4brheQ9psVWDZrAzqC5w7i6//4WZx48mm4CzVYpoPMYB/e9R9/AxjdCAyV4TZa0D0Ceh4LNUboY8qAojtgI9IMPHfoCHr7+jE82Iu9z+zFju1jmJ+bQuh6GBwagpXJdgH9X3XV6x68a4EfYwuk0pgp40hLW3TkDaXcpgabpPJYbFjzpQc9BfRGcA6m00QQN9H2PJybmsKzzz6LK664QuqojB6ZHuYiT4Dnwk5CEJnlBH0uqDfccIM4EwUzJ0CeQQYe2vjcvZ/Fd77zCIolJSJCtTVG1r/4796F7Zt2otKuopzpRTNoQvcGUPCvwNryTiE1mXqEuL6A08cOgWx3Kw7QqlUxNzuNqakZqX8XS32o1BrYsGGjRMsMAgeG+jF59hz27t+HsS1b8fD3H8EVu3bj+pfdAN/1JIXcqNUlU0CQ+Po3v4F/+MzfY2pqFoPlErK5DGZnZ/Gbv/1b2Lp8YjMAACAASURBVDi6WSJ0N4jh5MpotAyMXfGy8wB9egI4dGQajl7C3HQTCAwB6M985jO4++67sX//flFIo1OUbiwVkJ1P1jpT8bTjq19zG1YNZ6V+3ahFsIwM2/DxH977nzE9WYeuOdBEapT9dC1oRhMf+sivYd36AZR7KdnbRjOqCKBv2GwvAjpT7jOVaTiFnIjRkOBXaTAqP41jJ0+g1FOE57lSQikVShgeGhEAZ1R8+PBhuf/kAZCPcPvttyOb6NizdE9Ar3htfPjDH8aT+/dhePt2DKxbix8+8gP4rSY+/Ju/iZ+66Ra5bDaAsW0tbDdRNDsAPYwQ1WtYmDqNvl4D7uQ45mdnxUlkyYeOZLlQFHC/YvduqVcPr1svIjMHntqjShlOBhMzMxi7+moMjW0BwjZivwEta5GFhzPf+R4++9/+AsHkHK4cHcO5qWlM1BZwwxtehzvf+bPAyAAafgQLdFyKqNabKI1uXwL0iBkPE0dPnEJf/wB6Sjk89eRTuGL3TphGjHOnz2BoeLgL6D/Ga2330roW+Fe3wIWAHoScN7XUiS4iIQLoSmqTlUYvasLKcGAmme3H0fJnYGZ9RJonBDaStAg0BO5qtSrEM4InIya2LzUaDVlkuZCePHkS69evl1owI3UykRvNOvL5rESpX/nKfXjshz8QMDBNQ9Vpp6bx9re/HZs2jko7GT/XaLSg+WUUoq1YMzBGerQwpd3aHMaPHkHk1uUKyIYu5EhoMyVyy+TyWKjWsGrVatRqFRHGYW1TMgsaWeUBjh07ht27dsq/2R5VLhVQqyxING/oGv7+bz+Nb3z96xJB/8yb/y2y2Twe/v5DuOct96DU2wMvClFttODketD2DYztvgFwBkWiln7S5ARw+NA5WEYJpUwOs5MeCnlb0t21qic631QXK5YcSZlTr2R2xoNpWchmNBw/cRaObWP1mn54XlVsXF1woaOIchH4yO98Gm7LRBRSSd1Co1nB3PwkwriKP/i/Poy16x1JnS/UZmFkQ4wQ0EctkcRnxpgR9FRtEk6egG4gNkw0mj7KuTzmWg30ZfOo+A0UrLykz6dqFQwVmTVRRDbeZwI7SXM8AzcZsMKo23JsTM3O4IMf/CBCw8D7PvgfsXnLVvzZf/sz3PuFz+PX3/er+F/f8Aa04xhGGCLHke3NFoq2iTLTCqKMEyKqNbAwdQr5uAFnVQ9ax04KCRO6pRh4JLExy1NvAQN9wPScYqaT0d6ooTk5jWa7hYF1G4G+AlqVaWjwkCEJYX4B41/7Jv7hL/4S1+7ahTvf/BYcffQxPPrkHsSlAn7+4/9JIvSQvArPgel0AjpTNiwVGAg1E1Mz8yJdPNhfxpOPP4mdO7ahUMjhwLPPYPuuXRRX6Ebo/+qrXvcLuhb4MbUAQZYRLzeCJcGsc5AFIzqCPvusuTCzp5ntZIR212tKitxgr67M9g5FiIQRd0riymfzSrw1imDqJlwqqVxiI6DzPAioPK9Go7boHNAJUHKfnVtHjT+24aAH4AjUKFCSm0w/h1SuU4M6ZBjLBZ9fGmYSISLBKZUT7ejdo9Ia/zO1QNjyh/f+CHlbF7Ldx37nt3HsyBQ+9vEPYveVN6HhRggiV3q4OfCjFbSlAMD2tQgOxq67GfCpItbDlnXUqsDTT5+BTeZ7Q6nlLae0Rw17doaLdOsFr+yHV7M/eI3pqFumpROltAgo5IHvfvcs/vRP/wS5vIXf/z9/F7191MNnbb0BP6xj/egwVm9WwaVnKA24yfo0zCyBPyNyPHTwlty+pFwj37pEYtNCNUY05islcxNiX08xj9Pzc+jv7ZPU+1OH9+GjH/8YRoZX4+Mf/hiG81l85dsP4eOf/CTuuece/B/vfTfmGi5KeUcchla1ip6Mg6JtQfNZyzcoDICpYwfRa/kwYz5jS+K9Sto3+VkG46QKShwZyx95ftSQiYF8r2Rz6kUNkddCucq/DQNP/smf4rFHH8Ebf/mdWHPzTaC38jcf/G1ENR+/+JEPATs3wtMoN1xGvRWhUOqDPjQCcFgPz1p3ZLgNOw/OTp7D2tVrMHXurDiHgd+CpQG9g4MC6HMJSZOllC4p7sd04e1eVtcC/1IWSFvX0slTAnQXjJhMJ4XxOxkpd06pEshIFGjOf79zIIg6W9dTAC/HWZwB/eKvhDPEZcIWe61e1HbxYBMZU5lIjvJalt8SRbBEoy6FRqXzRVCgBJgLaD5OPPEDZOFi7uxJ/OEnfheWHuAjH/4oIrMswzkMm/rnLrygLUpjga7DY181Mth9w20ASoBelgBzfhZ44omjMJBHXi9BT9XKnudEz2sxTK5piQuRTh27wOFJyia8BF7LF77wA3z2s5/D2NgofutD75VMAIlyXlCBZfpYNzqI9WMWfIq5OECgAVONWZj5rEw8J7mrY8Dooja+3GMZ3KLspVNUhUAeRgKWIrAWx8jnHJytVdFbLImu4BP79+Cjv/8JbNs8hv/6nz6ORjMU7sTn/vnzUuZ473vfg7JtoBkBDoPt6gJ6sxmUbVsBOiPwlovJYwcwmKGs7SWcRqrUpPKz6QS09Gfefhdw7Ri1PhNm6KOn5lNtB4/85z/C0889g3d89AMo7xwDWhH+7sOfQDhRxTt/84PAjbuBjAWvEqHeDlAsD8IaXiNdAdBt+Y9+VbMdYvzMBIYHB5B1bGQcA5PnJmBBR99QP3w/RhBRvEhXDnSX5f6i/uq7O3Ut8BNrAaaOU3EUAV1XtclwsaUCWRqhc0FJ902HSHChSfdnapdkrVRshdE70+kktfE9splPjZ/C8PCwOAWmYYIAfalNWnVShXXqj6dCLokz8IKf1+xF8Ob3nF9SUM7JJQE9mZm+yBlIdlajVhmrBjKi88gPH0ImdvHsE9/Hn//XP8HLrtmJ973v/dDMrPQbN9wG5msL0E0NuXIRkW6gWndhZgew/frbgLgMaBz1CtTnCegTMOI8jDAjEfpyWwroFxMa1SeWlE3T+JlGEGab/MfI/k//9HN47LHH8dM//Vq869/fjmZLje+OtTbCuIL1mwewdsxQgG6J1g6mmnOilkYwJ6grbno6v2RJQpe/S+PhxYFtEUFWZRQMQ4cfx5J2d1j2QIxnjuzDRz76e9i0YTP+y+/9vtz9v/rUp/Dggw/iVXfegZ9927/FgOOgFcVwKOZTq6Avl0XZNGUgixix7WHmyD70ZkIYlwL0F5iNHnoRomIGs/kQetjGUCMCTk/isx//A5yZmcAv/+FH4KwfEUD/h0/8Ec7sOYSf//fvxtAdN2JON1DIDaPZjFDo6Yc1uHoJ0DVLAL3lRpiamZXJfxwwU8hnsTA/jXWrVqNQykMzM4jiSNTjyD3oAvpP7DLdvfCuBV7YAmm0mgIbQZupPfY6k1FNMhMJWfl8XqIEgjdT3wR2ggjbfMhMpwNAQE+HSXBfErU4c5zRHt8f2zqGffv3YefOnYsg/cJnqPbgoiYA1TH3+oU/q6ZZXWq7dFcvSwcK+Z4P0JVMWUOU8vY++j2UbA2PfPur+Myn/gpvfO3d+KnXv1amaLEubNsmQj2mtA0iTUNssK/boZgtRq95JRCwpzsrqdumpNznpYbebnCUKwH98gbQqiAzTjIpF5cVUj1VzwV+50N/hNOnT+M9v/xuvOau7WyvlsEsmRylfuawcesA1mw1pYYeJCn3s9VJmNksNIvd/Ek6X6a0KTBPx90Gmpp+p+4EBX+UE5GOQWX9uO61YdtK8pWiweOzE/jtD30IXhDive/5Fdxy3cvxu3/wCTz55JP4jQ98ADffeBMciflDOJyyV61gIJdDj20JV0K2ZhNTR/ai1/FhXQrQOx+OFNwXX9VYWxQcnNFq0AIXq9kDd+IM/vHjf4CaV8c9H3g3+rduBuwCvvHHf46DjzyFd7zrl9D7xleLFkIQUT5YQ77UC3tolYrOSf0zHAScbkfTgdoAZ1CZn0M2Y6O3XMKqkeHkzHRwotx3vvMdXHvttV1Af+E/+u4eXQv8ZFuAoJ6myvlvAjpZ0iSwEcAJ6myHYi2bwJ0OiyD4M9pOCW6M2gn2dAS4L9uWfN+V/ekA7Nq1C0ePHhW1s7QNixH9v+amhqconfrL3y5OuadDWlTKPaJoOBC0sf9Hj6LkGPjWV7+Ez37mU7jt5puwddN6fPtb38DqtauFtb/rqitldOfE2XPwYxPlvhGYVg+2XHs7EJfUJC4XaDJCf3IKul4AYup+X9741M5LXfx35+Wnw0RiYPJciI/+3ieh6wb+9w+8H9u250TunE5YoRSj4Z7G5rEhjO4sgqPNU0CfWDgrMra6raJ0Rv0cIqPgW0nNEQs9mR2uC4CnuRYZrJKcGF/bJCzaGdTIvzAduAjw0U9+DN/9/vdxxZVX4xW33oJ//uznhAj5od/6bQwW+4QTkdV1WEEsgD6Yz6u+dKri8FrrdUwd3YeezKUBPXXoFucY8LxSo5EA2gyAjI6puAFLi9CbLQOnp/Dlj30SC60KXvNLP4fh664CNXu/+cd/hr3ffQxve+c7sfpnXo8WiZmFYVQ8ig31IcsaupnU0M2MyLq3vRCZjIFWg05vBF1jCSIrz5af9PZTaKkL6Jf/19v9RNcCP5EWuLBmTgAmMBOwKWDCtDuj77T23SkXm85tTh2C9LPcn2z2anVBAJ3HW7duHWZmZkQQhcegc8BjX2pbDojT1PkLA/XyEfoLf3Y5QCdm8HfJmFC3jUNPPyl9yl/78r34/D98BkMDJZGabdYacnlXXr0db3zzG3HlVdeg6YWo1VuwMmW0Wya23ngHoJUUd41B/xzwyPdPIQzJms8J4Ww5UpwQ/TiaVYm/CWh2zj9f+rlzrrsOLbLkuN/+xvfx6b/9e2zZPIpf/8Cvob+f8rkMcGvIkZPXPI3RbauwZVevBJbUvqHQ70xjFoaTkeEsqoau7KymoKnJdRwx2hZ0JZdd4eyFE9Qk7S7EPqAatJExM7Lf5775Zfz1p/8HKuyGEAKdhve/71dxz+13oYkQvUkqn+6gX69hIJtFgQpBrBWwjON7mD/yHHJGQybqLbddBOgdzp8uRe5A5PRalidT+WzNASZnce/HPomTE6fwtl9/D0auuVIE8b/613+H8acP4Kff8laseuvrhW3fdsqoeECxtx+5VWuUdq78pzoaOMuFUToBPZ+3VXFJfMVIqhh8ESW5bsr9J3Jt7l501wKXbYGlmrcmqfG0fk4Ap5hJJ8s9nSudAjj35X78mcfh/jxGykxPT4b7Kdb8Ujbgsk/0f/oHUkAXqJJvX9K2T+dmBmjNz+Lk0QOYnzqHH3zvQTz4ja/BbdcR+m30lYqYmJhBvmTgNXffhdtedSfKvX2oN9poujF6+9Zi9/W3AhonpqiesBpJcT88ihg2wkApiknNmYB9wWs6j52Qyd9f+KpHOiI9nX+u0uFyvIjHtfCpv/o7/OCxJ3Dd1dfhHe98hyihZYsWapUZZIs6TLOJ9aOD2DI2IDV02LHomk+xDz2TA2d+qxq6amcUR0cLk3nrQGhaUmZIx53Ka2JE6ZaIQrDzoeG34ZGVb7MzwcLRqVP4m0//LfYeeE40C0ZG1uB9v/IfcN2OK9EM2ugxqasegglst7KAnmwWvRkHaLelDQztFs4dP4ys1nrRgN75ePGZNyMdTkgdfiDIxQjdNhwK8LsBvvnnf4nDx47A78th444xRI02Du/Zi3yg4/a778bO192JoFBEK1tExYtFIbA0zAidDqwuKfdURZkDdpjBymRMBH4IyzJEzS6XzwvHhL9L/766NfT/6YtA9wu7Fvj/jwVU65m2mHJnip392Ol4TabGL4xi+LNoXYeK0JamzVMw5888ZkqiS4Gcv2fkTnDn5/k+F6tLbdyP55CeR1rzT885PYfljtHJ3BdAvoAJfnHb2/lHYuuX6HIn6nhpS5tEoTElY4FGZQ7V+VnUK7M4fvgwjhzYh3arIRPOYrbJxTF6+3swOrYVq9esgWE7CEkMM6gCFmL3VS8TaVZdz0lUTubzgeeOIeMUBdDT736+a+zkAHSOv1XZh47shMwET50Qtq3xuBa+/8gTOHToKHbvuhK33X6r9KP39RcxO3cWhaKDRnMOa9YPYt2mEbS8GkLdRWSGmJ2bg5MvIKQerKTc1XepzAUdh0AcDM1iW5vKIEi7WDocILkXHLlKnQKOVjUz5BVQShjI5nP40pe+JHLBAwNDMlN+9+7duPXW2+RYLWoXmCYsXUOrUkEpk0ExayNqt5GzDBH8OXP8MHoLtkTWy82zV80ZKWHw/FfKt9s+9RUixGULXquJXMNHX98gnv7KAzhx5iSm/AaG1o6gVamjPV/F6vIgtmzfgZH/r73vDJbjOq8809Pdk2deDnjIGSQBJlAMICFRFKOsQEqULMpUcip7d2v3766rXOVyreV12eXSWi7LJXttq3bXCitSgaRIURRNUswZOQMPeDlP7jxb57vd8wYPURRl2OIMC5z3Zjrcvt3vni+c73zbtgAdecxbPsqWi0y+gI7uPoldsLqBHrrrk5uhesFGOgwUOaIOw/joiKSsKGHMqBa/b5et/ftZV9sjbc/AJZ+BCKhbmeAEeIJeFFrnd1Gr0FaAPNfgI8A9E2xUHrW1fev5AKvZLCYIa9h1XQwC5u85vgiYeT7+u7iytAtPeWsd/hklYg0fjqWEaWIM6xIdSMwiQLCgnAQ+ccPo5UXENBpBqnxLXL8GA/Oq7EsY4w36nOF+NBhawwJnGW5UYSUxhCaNPAwlSM/tcKco5h0dryWP3gw7KERe/MekAsv3w+M2YgH8uAO+E6xV/TllTBcPrrgFNIJCQ00IfSHYt5DhokvhcWRIPJ7qkKrew2iEGaPXH5Lyo2kTY0Dtp6oNVOSBwE2DIt5geRfPGmoPCKGSY/g538UmYjOVALZ0qAtguKw1bKjQvkQsOFhH8RzIgRArhh54eH85DfTGLQfse2CkszJu2/YRp+Eb18Wo1eOsDmmgVq/Is8xUFP/2FqsU1N9L20O/8N9se4v2DLznZ6DVc20F9KUebASWEbgtrUdfOpFROD/6vBXYL8YgOFuee2lUofWckVhJdD0X9sCX9oM94wpO++BMD59AQaQJJGdKb0u6bZE+LspliUWSldSJEQjo8bNDnSRsBWwUxU5xwRWjXjjh0IiNYZi6NTfezKlHIByBd4tmigxcWqS1JLCj7zmEcDjyUZiDF/BUkvLNcjO5T01QF381tAGiGvTFKVqMCajojVxDyxRH4fZoj0URH4WF0aahFA6xtPlha3l4FK5uXlt4sSobzxmkLxwFJc5f6XDOP34NcGPKQ6fKHY9HKSAxuWi8xRrwYpwDGhSxUDtRZgs1maMGMjRoeGEe9fSBWJKkOA2B6yMmJZMaHM8VQOev7F3Pv6k4a+lbIkrNv592Hfp7fq1uT0B7Bs45A2cr21pa0xzlzaMFht9fCMh/WVMeaX9EZGSJ4lKkJBTD0UgQeyeE9nMOOPKsVVOZ1vQDIZiEv4SpuAbSlpN90JuwFOWWT/d62dyEJVei7BZCuQL008vLNOkFz6z4OwQkGgchoMfEYw5JfCHUCtlOyHGLpDoF6NSxk8w3YowYREaARBmk8E6BUgsZ7szp8xTWRjXvF/NAtN43/hzxDqPzR8ZL9B5t3/TuW0mMBHRN5u98KYvzDYvGhrRzFc1D9YokdNQdCVCHLyWY/I9d7axqDZbrCHmQ7AKz7gn4S6pIY1qF1lJcgjl+oyGhdKag6KlHBFFumzDZCz15mocul90G9It5ktrbtGfgvTkDrSHv1lKi1tlYyoI/n4f8bs8iJWajDm3RWKnh3graBHXfZ804uQC/HEAny7qVWb800kBA57xwUebPii/ARp9qPDLeKKQsnpdinRMglL9LOI/4BMpPVT66HsrqnD1kzJQ0a+W5pVS5i8vLuaAhQB4DI8BU/iPAhUI44dFVJIBRhDCnHhLalLgroYzHYOlcaJBELWiboeuo/nyJOy9AGzLLG2EHtHfyYISVgS1MRHWUFiBvTRHQ0OB/0XyqGaTm2jt7RcGBliBB89TRMTlTUcLB9lzYtbqSNab2QFxHRtfQcNnLnLXnpK3zhjCfoKPhedKljs+KhOMNeulxMRJ5Pzs6swL8IsETGpNtQH9n97K9V3sG3hMzEIGzrJPM0V2EexsR4gi0F/LU5XgXimpf5ExTBlPYx+cWTmseiVy7gGVG5vk3Pr+wjDrcuYhn4VIrSV/HcaHrzImqfVxfEeYEI1tKm6MBSmRByswUDC26o6o9qYCyeJhRnX5rEHwxrr7ovEqhmBg2DAXHNRoCMfgB72kE6ATZSJs+Et0JAV0Cxi2leLIdj5mW66PHTva6MgqUuSF546WAHdVdxVoBPUTgs1/CRdz9KPfdAuatXnszB6+ujZAe5cs14SS8s5ekOuQBOJvBcuYxyb1jPlz1NgjtJN+DZdWkQQ+bwrC2XKSTDQMe+SkJRnROfzG/brsOcrlU04CItmgD+ju7l+292jPwnpiB1hz32cCc4UCy3gn8VH4jSz0CuYsB/3cLzHnOiBBPQKfnWWf/8rAcTtXJL7ll70LofWl0YulDYdks04vB8T0kOAbmQQOgWnWRSBjISLlxizb+2Yyb5jgJRa3+oCKenU/tLpLFjcYVSeFGOvmcMzEoNA9aLAq5R4OgxUGDoXXiWkGdR1WAo4B8sVHNIqCH+wpzO/pHoyKq/aaHHiblz/cXFQ2pdX4Y0SDXQAyiUFqWxkVkGDRRLvpBpSwYqVj86hcQLhJ+n+R0Fq9BvOvFC/FJbtPjCPyGNBqK6XEk2Zedu9gOYmkTllVHUlIxpE54iLGrG18BGxqp54b5dZLgkqkEHCdAuVpBoZBH4LNkTUkUt0lx74kluX2R7Rn45c0AFeMoLkNA7+3tFbWuiwLyaEhnAbBWZvaFAgK1moNUypRFnOCk8vcxVKs1kZxln3Gq2LFlajabkahmy2r+C09ME9Bbr6PRgMue2yy94+IdrvvSXhXAyOgcxscnEIeH7VduRDxG9jUXZBUCllBwlC4/nwgcgxshWe1cF7J0/lxXzZFhKKhfBPRI1z3UOpcDLjZVOSOsHam9yXhJ16N3HkUSuG/ooVM+TsCpVTkmBHQxVJijV1S11lc0nZEt00rGV8in2O51yWAzWhEXAVmVhlgiUtM8cGslQfThO8+hy02Keg0I1V+x3pkfjyh/EYefvzN8LpoM7ABXLmNmYhLpbB6lSlk6yaVSCcxOT0t1Rj6flb8rCi5RaMl2fdRqFrp7uuS6LUspyE1PzUhdOlM50lehnUP/hf+m2wdoz8B7awZaVttieQET01Nw6pYAen+vAnTHtuG5gei8n/5SSmXNVwsQSuRySR14a8h+KQOax5iZm0Uunxdvt/VVLJYxPT0rMrOs16WhkUqpbZh3V2uvKnlaPC7z1hH6ROvz0gxry+8csEh50cMML6pBuXCq3NlwA18WaQ8e3EaARCojC/10uY7RyWmYsQY2DhZgwFNtRGP8v4KAhtRraU2D4IwHrAXpzspuDwGP1XFsdcpr5GW7NgGwAVM3wIZ0HunZ9PAUF6sFlFs8/6VGV3OOFJRG9etN5rgAriY9vVUNektIWiacs8B541eKdBeVp0XXeTqgU3iGbrj6NLpfrEd34YXBf6YfaKSoe9qs0JPQu2ofq9IU0f0Nz3AxsrmtqYClNyIaDAE9JN/5Yt6oV2RcOL4vURrDZJ95HxPDp3DsyFF0d/eiWCyit7tH/lamJ8cF0KX2fm4Gs7Pz0tuABLl63caKVSuRzqRRq1hIpZIYHRuRtBF7KZBA1wb099ZS3L7a9gycPgNLXKGzrt3NRTDctWWfebuMHz7yCDZt3IiN69YjpZswdB0H9+yDXXfQ09MDPaZLqJHLbLVmoVKrC5hyAcoVcqhUS0L0YSmOmVTd20SwBcC6NWvF0z1xbFhYwoHnY926DcIY52K+68AedPV3Y/UKNuQGSpUK8tm8eHw/fuonskgS0Lds2gyKlOzevVvOw85UTtWGVaxDlxphlUf2Yy7YY93xHHmniIdSuKPADlndGmpVC/l8HgMDg2jMLWB6fBKlqouBwdXIDmRhlRoYHx9BTPewessKNGCjaFdgazEYZheOLszgyZ+9gh3br8P6lIllhRxODZ/EyZER8dTicUO60DGFUcjmpBEOxVPGxkZw9fbtKp/QDDUsqSFbTJ8LwFBAhc1fCKqVagUzU9OivsbzdHZ3IWDNtBby5MMKu6ZQjtStLRoqi3VeKg9/9lerpRHV2S/ZMjIIBCgvItx+Wn1467EUu1yR3NR5Wxn/ZyO7nTXLsiTf/nMtEaFgTnOflukSuyZQkQ8akY5LHoUuRuvU5CRGTp4SlTs++3we+UxNTk4K+Y1RJQI60zX8mc8DQXvLli2IGzqsWh35jhyOHx+GmUjId3zW24D+c9299sbtGfgVm4GfF9Bbc5kaMO9U8Jdf/Z/oKnTgA7fsxBUbtwjvetcbb6I4XxJAymRy8P0GZhfmUbcIMEkBLeYEB4f6USzNSh6eL3raiVQSmUxKAL+7q0vy4KeGR0AZU/phl23aDN1ISGq36JRlgUsaKndfLJdRyBVQrFWlYcWePftEQeyOO+5AQjdw8MhBaSqTSSZkfI0q0FnoQL6QlV7kM/MzqNVLSKQMAdRcPiOh+1KxItfR290v3jONjr6ubsyOj6JeqcNyNSwbWou+oQ4ZR73kwzAD6BmijCWarDZisJHESwf34eHHn8aynj781kc/jMFcBmPjYzh+/Lgs+Lzearki5+ciz0V/oLdPFMFuuOEG1e895CqcwYpa8ng22E42VB/xPU+Agftz8ScQMLcruVcRt2mBu8irjlAx7GancgHhQ9DMC/CkrcXsUWH6u/C3cto5eLylwfkLcSrPHWFpeus/B6CfnsI/h8HSetnhsTnPvK/CVNdpFNZF2Y0vPvtMCZHnwRQWnwGCOD13XLdPkQAAIABJREFU3is+AwR97rt8xZDcM0aeCp15TE3NQDcM2bcdcn8Xnrf2Idoz8Ks4A0tzmIvXGC6o4UJVhYeHf/gDdHV0YMuGTRjo6ZW+1cePHUNgK0U2Lla27WJ4eBie38DAsiFZtKZmprFxw1qUy0VZoGzXUiU9uo5MNiVeRyQPOzE2CUOLi2dPbzuRSEFLmFLaxSAys6cMANdrNjLpDFzPxa5duzBy8qQ0fWFrSbZWZb/1arUMI65jYaEEAya6u3uEYOQ4FqbnplG3qkhlkvIZF0nmMmdn55BMpOVa6K3bdQuJTALDM6MIJHRP42MZ1gwNgCTmuKfC2BSIgVcHDGFwAbEEhkdn8Pa+Y0gkTVy7dQN6ugtiNIyPj6t0hePAdRxZyLnYS0i2t1fGsX37dtmGxol46b8gsY+GVlS9cEbFQauH3gTSc3nnS7LdSz3Xd/pHcgagn3mgc8UKTt/yTH+9yVA/39guNL8XOnn4d0J7KOprQEDni7rsuhFvvvOzaqUmwE3uhe8Fwornc0IQF7MpFJSplKvSD92yHDHYVL+Edh36O33M2vu1Z+BXegYuCOjip2nSn7pSryOfygi21Cpl8co920PDU40j0rkMGl4ggKUZJgYGe2XuFhYq6OjIijIaPUnW29YtS0laxiG5xEh5bnpqFqZhyO8Mg4t+u85e22xkVYcu6lkU5AhgGqoUqVIui5fLvtNxXQc91FqlJMflAkgQzRU6oWm6hOEj+VoeIyptinTouXDK50GgPCfPR76vE4emhmFk0mh4OoxYGr2dPcibStlUCr4ISAR0hqglUWwAelgqFWOKoIZ8ISkRjEqlBMNgykFtS6NifHQC1VoZ+VwHFopz2LB+k9SNk4ul6UzachWPWNZnvkvmQmrMqU3KxHrL9o2GaIFfFKA3gfVMD3nxD6GVX/BOq7uX/FldANAvhKdnHVvLKS4I6u8SoPNBtW0SFhiF4gOyOIgI2PmJVbebXjx/J6hHBoAoyUlfGVvIctl8rvlddLR2yP1XelluX1x7Bn55MxBSm5oEaHrfMT9Ayowr/CLoRJKgLLtxVcgx8jICggn/kazUIkpNQh09cYYSo1e1VhVvmaHHXDYnH0clWwRDMtvVAuirOl7RWQlzwCK7RXYYwWwRaNhMw8yyOUgDvtcI9d7D70kiC1nzZIS3LsD0mjm+RNpE2avA1El20+BYPlIUDKEz7gFGxJWjjnu0gPtSYyRx4poFSGvr8LtzdZrjNSeTKczPzwkfgC/mZPWovOk8t1gUSKXOXAnfSIVVg/KhyqNb9NBPj7jL/Iq63oUg810C7nf4mF5odBc67IXw+kL7X+h7zjfnmcEOAjqNVr74jPJFYhuVDBelXM+8D0vPET3vZ5NwaAP6he5I+/v2DLRnoDkDrQtosyI5xMtU6HgIaHhhHxKCrE9sVeFFvrifR4CNqeaaUmpGOlPYYlXC7k0wV9Iq3F6L60JWM3UTXuAhrhloNOIijx69Ak+pZulxdTy2mRT2b7QNL0C6wFF7MwY3sKSftSp5iqtmX76mxLoE8NQC6zg0FDQYRGsKw7iulH5FBUr0vH0/hrhotYd53XAhF7Jd4CKmGfDoFXsxmIaGWq2BXHpppbi6EgIAdbtNQ42JYyDLmax5vhgxSCYXRVFaidhLeHFNyphcmhdI/3AjVNNrBXQaFq3HUdKzqhgt0qFr/VNohfKLPf+7vd279ad5PiL7hc5xvvmOvGreBMf1pPrDVZai3NRyqSTGrEaDi/PMLoSUgeW/8He2gY1zGzEE1X6pZFJq18k1iZ4XvrcB/UJ3q/19ewZ+hWdACZWcJRUb5UCXsHZPlzU5c2K4eaXiCuktQ55aKGcqi84i7IqMqYJQ9WkEa2T1MqweCWU4jir1qbs2TCOBmldDUk+i7tdhxlNSNUYJTb4cP4ARp8L54vVEFc5kp0crH9nycTLvEzG4sNXCKVQ+LqpxsD/nUufXtpWnayTUhDiMNmgNaCLVyX1oqcQRqdeIZ5wAnHABrthVycGLpjebcIVjFP21Fm87AlgaExGQhkR02I6LhHRrA2p1C+mUIgLydXbh1/N/zv0ig0W8vVATJTovVdnVnCwC/dI73po5bwX+xfEonbszx6fuzDsZ97kMjF/kz7R1HGc7zrk8ec7Nha5DzEfKD3O+HVfK10jwJMkiZSYQY15cmrQFMOOq5M13KDATl/avlusJfyTajo9yKDJ42lDlPrXr0H+Rx6C9b3sG/n3PwAUBPUT7aOGK3qOrtq0AqaQmoVxGE5PKgRQQcBySeJoR5lDCNGo4opTCuZJRvSzOGuyY8pSlLjkIoFFvPDQI2KqELxeO1GqzZI3v9PGjxbbq2EibiSagK0UwBUqerYwM9iAXIGMUnHXYcNEQWh3BhUc0m7Xpsk2sidEiCiZeO2MGlI3ll0REumEibU7ZN5VjIHcgnjJQZqcs3UDNryMVT8lCTNJdIZlutsVkjTI9Zr4s25EIQyqZaJZvR/PJunadCzsB3baQTiQvqEPO+uXoFV+iMsNvxIMMpWeXglakBXM+0ZcLB9zPlXO/8J6X8i9r6VwsHW3k0Z+PUdA6/sgokic+jLhIfIfhdi0Gz6csr9802Pi7LqxKRrMWf472ZyAo2rf1PG1Av5RPTfvc7Rm4pDOgpEQjD0MtYos5ZP5MYhnJN1yQ5ool5Ap57D14SGqY69U6knEDs9Nz6OzslDxtJpsXdbZ8Z5fkasvVkpR+0buo1UpSHjY1NYGe3k7ZLp3KCsHHiBtIJzOYHJtEX98AFuaKUopD9jtDi+l8Wo7ls2EJw9V2Hb39/bBtMnwNEXIhiAa+i3Q6iWwmJcfPJFPyuVtzpOwsrrFHuoV4TIPrO8h1mShXy3IdnuPBqtkwoMOqWnJNejwuTHNloDgYXNYPzdAwOjYmwehswoDD/D6bafiQcxRZC09WeqWKGJuxiDynBrtcxlBPD+qzs0jxgHEd5bgOLZ0SA4a925ctW4b5UlGIeywxY+pBGm8I6MbEq4v6xJN0qGRUQpGcs2jti2ER5muZJpB0hDCiVT4g5qvYiJxDjLdFkhyFbqj9nqQgjk/QYRolLWF7Mv2FtOjZiOvMzXtwPUvuOQMmEmFg//GY+o5j5jgYgVFjMmT/el1xI/ji/NIwJM+CJD4CnMpB85pPh1SlrBeDY7lyHB6bugFRgx5ej+dTRZBzq6otZJ6kOk/xCRjaFslYqcNX8xhtx+dDmvlI7tuWueI4ORbOY+CqMgaWWVbrNWSzWSFZDgwMyHtUrcFrYZkk941Im0rXwJUqDs4FiZvUGoiOz3ngs8fnl9cWqRHyWqJGRORV8Dg8JqsheBw+P21Av6QLavvk7Rm4dDMQdZ9S9LIo6N0K6CHAh/1TFggwyRR+/z/+B8wtFMVDdMoV3HT9DbL47N67T2rMKWdJBbdYXBNwjekxmKaBuAnJ+yaSujC6u7o6MDnLxU+dn0CqNXTcsmOn8tSDmCxyZHczZ15z6wLmllvD8KmTiGk6qjYD2JqAAMGEMpil4ry8cyGOBTEBWQm5NwgSDTh2INEAKpbNlyaRSurIZ7JwHQvrV63Bjde9TwRZ5qZnhBnPF1nyXKgr9Rrm5ovSLeu29++EXVxAf3eXhCOK8wsCIAuVKiqejwXLxp7Dh7Fm/QasWr4CRRoynLPZaaSDAFXHxYxuwDIMVKp1HDt+BIaewEJpHvl8B9yAYJWU5pyciwZD/DQcWBXgMzjgwoyb0IS4RgBS70qURwWRCaAkz/HddW25fomK+A0J/2pRj5So9WssEDK+dGeLxbBq5Tr09Q/CNDJwvAZMIytpCdUIh/KjGvzAwsLCHMYnTqFUmheKvxZvwPdtGKaqPFgE9IYo6fE6CFbZbFqAjT9LV7Gwe54eVgKwDFF1yQu1yiVqoyoSVC911QCI51AGgeonr0BTscFpUEjEJx6T54TzIfsQw2M0MhpStRBVVPA7Q4iVmlRI8HNyMQjMHoV65Bh681zsopZNpTE9Nyt6DKIQaCakTSrTQXVGjhJJCalzf83QodNg0OPSTjXXUYBr2TIebs93xmFo2PE43I/bl6oVKVdkhIjH4zXR6GPVBw0KXmsb0C/deto+c3sGLukMKEBXDTWUCra4aKFUZ6TgpUmIkHjILetegLUb1mNucgpbr7kK123ZjE994j5RgPvJU0/j4R8+KlqjC5UKMrkcOrs7UKwUJRLQ39+NXD6F7p4OvPrqy1izbi3y3X2wPQ921YVTs7FycBW++Lkvore7TwRb6CGXKkWUqiUcPX4YlXoFgRbg0NEDmJyeQSqZk4WOAM768q7uDoyePCUGRDabE288k87BsjyUilWkknnZh5/XahSLiaNeXUBcC5DU4/jwnbfj4x+9B3qjgZGTw0gYphgrUzMzsOpUkAPmFhaQzXfgdz7/RWRcF53pJCaGT2Jickx59dksTkxNYcHz8OjTT2P7TTtEvrM4OY6BTAJJq4a062B8ZhbPHhtBVYujUrPw2muvoFSpquvo6hEA5zl9aUCinQHoBKq0QVKUAm4Ceet7lN3l3NATpQEQsdzpYXuWDbtYEy+d6QkCh3ipoUgM+6HvuOUD2LxlK7q7BmDZMejxNAw9DTqonm9BN21Ua3M4MXwU+/fvxtT0OOK68tJdtw4zQeAjq16VFdJRpjepxXQBRioJcs7opRKgqFdAgKUhQ+OmXK6EgK6iCtxvUQ5YURkJuDTeCGjcl+RFeufUFaARpq5blX/RcGDkh3KpMh4wUuPBc2hMKLIaPyew8p0CPwTvSqmEsZFRlIvK2+bYJdKgM3LhI51KoVQuy/NKkls2k8Hs3Jx8zkhAwjSFjGjV6xJ14eeWbYsMLAV+WJJZrlREZdEwTYmM8Z3j4XFzYQSA8zUzO4vOjg65bhqQl19+uVQ/MJLUBvRLuqS2T96egUs3AxGg81214lwC6JEuSqwBzYg3e2l1LVuGmGHicw/8OnZs3YKMqWPFqjUYm5zGf/vDP8Le/QeR7eqWhUvyzfBRr9fQN9iNjkIGhqnJYnv1ddsxW7dE13xhuojyXAlXbLoCX3rwN7FicDkqxYpIv1JkpmbV8NgTj2DXvreRSCcwOTMmQjVc4LmYd/d0ikDN0NAynDx1AuVSVYDAdgMYRgq2RRBJ4gO33oGbd7wftaojnv/IqSN48sePYH56HIP9nbj/3o/g2m2XIZ8xYHKxdmyMjo5j/4HDqNs+PF+Td8NM4fc+9yWsyRRw5K3XcWDPLlQrJXT3dmHVlo2YthxMWDX8+KWXsWnbNmzatAkJ+Ljxsg1YkU1Aa/iozM7jj/7+nzFDj9XQ8frrr2O+SADyJbVBEPLCmnhppcra+9Bz5HcEryQFZgKGtVUONqqVj0LHqp2sAieJNMTjAkayveVh+sSE1LwT0IVdTW9VjLq48BPWrN2E911/C5YPrUOtxm+o4NeJIIih7lTQ0a1hdn4EBw7swf4Du1CpLiCdoRpagLpVFEKjaphDLgLBXQmq0EPnOOidE6T4T/X6tsVTT5iZMOWiFATpjTNMr8LvyusX+8NXFQc00GxbSQoTrP3Ak98JcgzFu57y9GnoEQQTSQMa2+9pDNUrQJcweUwZHsJViFjosRgC21WKgQsLYjhIWSVV/ax6mEKIy3ij+0ADhQp/0bxH4BsJJVGpj8eJVOBoaPD4qiugLloHGzdulKgDDUrOD73xzZs348SJE3J+qsrVqlVs2LBB9mPYvg3ol249bZ+5PQOXdAYU1KruWouAztB0KFgio1OeOhth2KFuSbarB8tXr8EXPvcZ9CeAt159EWvXb0KuoxNP/cvz+NGTP4WRSqNq26Ijvmz5EIrFBaTzSfR2F1CpFPHg5z6L7TtuxD8/8ije3HsAsxNzqC/UsG3LlbjntruxvHdQGonceP0Nqj2kHsPPXngWL7z0HCyvjtnSDOZnp+HVbXR1FnD99e+TbXr7+jA+MYoXXnoFR44cQ9DQJO/rejoSZhZf/NLv4jMP3AvbYm4UeOyxH+Dv/+5vMDV+AssHO3DvRz6E7o4EVgx0YeOGVSjOz4lHNj4xi+FTk3jllT0oVxzkOnrwn77w2xgKdDz6f/436hXmvTUh2g2uWw0nncZ4vY7do2PI9HZj1eqV6MuncfPlG1Hwasg5NRQtB3/67cewZ3RGzrFrz26Ua1XlISbYJtORPK00jGHY2VAgqIUEOgI5KYGNkFBFYIpAvZkzDnvSq7A1c74JATTxdt0Aw3uPSVpCgEgAPSYRGVVQGMf6dZfjlp13YtWqzahUWX+YRDrTDTRMOH4FZWcYp0YPYt/+XRgdHUYs7iCXTyJo0HNn6kP1UReQjACdyfiGSpPQg5fmOb0DMjZWNdBAM3Ql/VupVGVM3F7EhOJMrTDdoESLfLsh7yzjI3DrhiZpHV6/bVtCQCSw858qh1TAy9w355MeOsllLBNToXZdvPOIV2DX6sLjiPnsUGegWmbTn2lpbtPf3yfPIHPXlZkZZLq7xQggUFO6leOiQcFweHFuDslQb114IUmKCfkiwcttCOi83wR4fs7PbrnlFjkOj8ljHD58GFdddZVsR2PhsUcelXK2wcFB2YfSwG1Av6RLavvk7Rm4dDNwTkDnkKRTVqjJzXB7DKi4PmDE0dHTi81bt+GOW3cg45VgxnzkO7qwUK7C9jR8+6HvYWRyBrnOLiyUSujs6cLc2Ajy/T1Yv341qrUSPv/gZzFbr+H4/AJeeuMtWGULbs3D1o1X4OpNV2JZ9yD7pWDNqrUYHj6Ojs4c6nYFew7sxvjkCGaLMwg8C1rdRm9PN+6++070DfSKt8bc5aOPPopXX38DrhtDMt0hnnWp7OK++x7Ah3/tXkxNLghAvPzKc3j44X+Ga80jm27gnjtuRE+HjquuWIcrt25EeWEe3b19qNc8HDxyCt/4p4dQs4Ge3uX4/Kd+A7mqhZ9872Fs27IWyQS9URdFp46qpmHGcfGzPfuQ6uzElZdfhivXr8Zt2zZCm51EwikDySz+71uH8d0XXhUw2bt3rxCsjJBARRU3ivFITpsAbKi8cwToQnCTmn8FbucCdLmdYR6boClNPEiwswOM7B9G3CeIKy8/lPlRJQANA/nCIHbuvANr125D3dLQ8BNIpbsQgwm3UYPlj+Dwiddx6PB+VKpzSCRZq89GJFVYNpXv2OpNAbpEBkKPmlli0TWPK7BiikHC7r4ix1Gon9cacGx061lYGKfCnyFjl3y746NcqstjytA1DRLqDxi8D/TQXVs8b8upwrYseIELMv3ZACjBkDsNDE0XtTwxjnT2BFDNhUhH4LzyNT42JjnuXEblqedmVEveLZvY+laDXa/iqaeeUvdG00T8iMZIFJYnCO/fv1888Cg0LrrrMRJFa810Q0SG4/78mTK/1157rRAlaeQ8+eSTWL9+PdauXSve+de+9jXhQXAsBHTu1wb0S7eets/cnoFLOgMXA+i+E6ChxRAz4+Ayy6W1a/kKbL3mGmxesxwJaxq37rgO2VwHDhw5jv1HTuDHTz2LiZExdK5aDc1MiIc5Nz2JlWtXYPnyQQwM9mHdmtX4/k9+jP7LL8Ou/UdgxkxYRQub12zChqF1GOpdhrjXwGWbLsPxY0fQ1V2A7daw79BeLJRmUa6V4FolaNUa0oaGj370o7jiyiuwe+8eYcX/8LEf4cDBw6hZPhKpAqDR2/Nw730P4Jadt+PtN/cJaW9kdBiPP/F9xLUaNL+IW3duRSHr4fZbr8fOm69DaZ6EvAYqZRsnR+bwla/+A9DICKDfdec98GsVHNr7NnZefzWq8zO4ettlOHDwIA6dGkHFBw6fmpBw8ZrBQWzp7cHNa5aheGAXrOOHcKpuIbjtHnzlkccE8I6eOC6AkUgmZWxx04Djuapgj0xs1iVTcCdS1WNuluHnENAJcpGHHj1YraxvGgAEkkhS16+5KA7PKECnwA9D78zV85+U75no6BzCjh23Y+OGq4EYFfrS0OIEXtYjWjg+9iL2H3kVp0ZOIKa5MBPsBV+B59dhmGSSq6eGYEmiG88hgN1QHjujKnzPZQvSMpTSt/zek5JBMuNNZYwgLnn1RCIpn6sWtQ7qFUqlmsIA8RthT3atAd91YDmWkBr53DiWLVwElgcKoBu6NPWhDC9JbVIxoGlImio/TlIavXZ64hOjY6hWFCFNogG1umjrr1+3Fst6+9GRz+LrX/+6eM30vPkSPX7XlXD4l770JQH8J554QkkRszwtkZAoAo0rAv7IyIiE0vm5kNvY/KevT/Lj5BjQq2dvAs7R6tWrxTh45plnJEXA+yn5/3Yd+iVdT9snb8/AJZ2BVpZ7GFxfVDiNwu70QCwHesqU4Dz/5XsHsfmqq9DVkcPyrg5cuXUN+gezQuz67neewIkTk9K1jJ4SPcw4O6NpcfQN9qDmTOLOO+9Ef/96PPfyG6gnNRw/dRKFdAFzk7PYuHwDVi5biZW9Q5Lj/ciHPypM4HTGxKtvvIJnn/8pzIQGP+ZgauQ4+tIZ6IGHBx98EHfecyce/dGPoJsG/t93H8KJk2Mo1Sx4ngE/MOD4On7jwd/G+67ficceeRKlShmr1wzh29/+RwRBDYE3j+uvXQ/fncO9H/kgfv3ej4NQMVuZR6liY2R8Dn/wB1+G42gYWr4ed37s4zgxO47pyRFsW78Cwwd247/87pdwcM8ePP/ia3A8DcOj03CrLlZ29eHGDevxiQ/eDJRmgMN7cHhsDG8vX4cvP/x9CbWSeCfNOFIK0JOZNKamp4WHIPdHVzn0Vs35pGmg4fsCHhGgR+F27kPPjl6kLPaSQ1Y69gQcp2zBmipBD+jRKjCn9SUGHKsAePXxHG688U5ctuV6mCbz3Dn4DeadA8SMOnYffBKHjr4mpYjJrAHK6DPUHtN9dHblUC6XmoCucvfswU7im8qpJ5MJ8ZDTyTQ6u3qQTqbgeGx+48CXbT0EZOprhgAxSxs5D2SfO2Tpx0ykE2k5FoGSzHaWLvL6GGav1auqHa5jSXUAc/pSaSEhd1MMTkqySv+AhuofkDRTApT02klmK87No1IqKxZ86LWzC2B/bw/y6Qy2XXE5vvrVr0r7WwI9QZuNdOZmp3D3XXfjf3z5T/Gdb38bf/ZnfwozRsPERIrA7Ti4cedO3HbH7XjlpZfx1NM/leoKkvRSiaS8M5dfqVXFIOFzwd85X5xD3k8aBDQ8IiOg7aFf0iW1ffL2DFz6GYikR1RFOhnvkegLQ+7MJrJUSoG5BaBn5WaY+QIGV23CldtvxVXXroXlvobD+3bhhcePwS76KM4fRyrVkBBnzWbdcSfS3SaSPTP4/G/9Dl54bgEjYzV4jVlUqrOygJLlXsgUsG7lOnRmu9Db1Y8P3/URHD96AsXiPBqai58+/ThSaQ2WV8bYiSPo0E0s6+nBzbfswO//7u/h2Vd+hqPHjuGpZ57FocPHAM3E7EINDSRhGDl85GOfwqpVm/DC869icGgQK1d24Y//+L8ikzLR1ZWWPPr8/Dg+99lP4v5PfAzlIklQDmp1F6dGJ/AnX/5zZDNd6O4dwKb33YCjQQ3ztQXcsnUtRve/hU/cugPW3Byef/pn8F0de/cex0D3MljTFey8/Ap84a73I5lNALOjmDpxDI86cfzFd38gHeGKlTJKrGlPJYUAJ2VTaAhQE3AI9lQYk5rx8J8X81UumHXVvi/fE9x417i91FD7vKdRyZYCvnq1BqdWh1+x0bApWZsWrgHD47ZdlZI+GmK6XsBll92E6677MDo7V6FuMWJDCl0VswvH8bPnvoOaPSOlYHEzLuRFesKs1ZecdoIENgoHLTbPYelWVENNwqPjU3XPQCZXQEeuEzFqAtge6jbL8gwp+/IdX8q8sqkkEumU5LlpWMRiukgAc3++PNcWUBQv33eEjMkSSdupw0jEpeENDUKWUpJQySwSvX+JZEgNfAIpMyWfea6LpJkUEK9WyuIVe7YlXng2nUEykcC6lavlGX/iySclmkLC5v33349XX34Rzz3+I3zsU/fjb7761/jaV76CP/vynyCnJzDUN4BVQ8vwyttv465PfQKf+Oxn8a1vfhP/8swzKC6QVJiRbntkybOhQP/QkPRPbzgOOnp7UalW4ZEtT3JfWBvfLOVrK8Vd+gW1PYL2DFyyGQjlwAjYStZVZVGboC6AzjpmDa4G2AA6V16OdGc3lm26Cm5iBX7tkx/A5VcU8erzP8HT3zmIo28cQi5Vx1B/DvOz7NecRs1KwI2XUVi1gM//1u/jmZ/WcOzoAvr6gNmZE1IeRh1r5jC78z3o6ezDlk3bsKxvBU4cPyks7I7ODJ5/4WnE4jbiCR9+vQxrtoiBri7svPX92HblFXjm2WcxOLQMP/zR4zh89Jjor9pOA44bh+Nq+Pi9n8FVV92AV195Wxb2NWt78N//5A8Ra7hIp3QMLeuGVa/g85/9ND75yfswNjoqoOhKt7gJ/MVf/hXSqRx6evux6aabsN+tY6IyiZs2r0TWLeNjN2/H8bd34fUXXoMeS+HNN47A0FJIBAl8dOct+MCWdbBHjmFQd5Bcswb/sPsovvLQI+jp6xW+AUHBTKeUCEmoc09AF4BiWJVuK19+AI8a8bw9oikfloOFnq+okDGv7KhCcwJ6JJaiwsZhGLpuI3Bi0IIsDCOJWMOTcjOS2+JS25/Dls07sP2ae9DbsxaW10CgOSjXxzA6tgevvfY4XGdBgCxF5rbrSPkbBVxs14WZUox6OT+jC2G9uCKhAcl0QsrK4vEEspk8crk89HhShGtIkItrqt47Yo/TcVaePcvaTEBLIi5ENlNFLtwwWiEGkINqtYJKtYR6COiZbAJmMi7GAQ0mxw1r+z3yDBpyHLbmjQWstXeRNpXoT72q2ti6tiUediaVlFKzwA6EgX78+DHMlYqw7Bquv/F9GB8dw+GD+3D37XfgCw/+Br71j/+Eh7/1LaweGMBUsgfLAAAMNklEQVSaoRXImgm89OYbWHXNVbjptg/ihRdewNGjR+VZ4/koUMM8PAl49PhZA898+/Lly+X8NC6YOz946FBz6ZAKgDagX7KltH3i9gxc+hm4GECnupcfR2AoQC+s2IxcTy/WbL0BfmElbrn9Omzd5uK5H/8Ae58bw65/eRVJw0ZK99CwuLA2ULfj6OzPoGulhR3vvx1z0yuwffuH8PQLD+PIsd1oBL4wjKlZ3ZXrwpZNV+DOD30YWzZchjdffwuHDh3C3Pwk9h54G7mCDtuv4OSxw+hIsGVpBx544AE4ro2xyTFsuewy/PXX/hYnhk8ikczCb+golRxUKx4e/Nzv4DMPfAEL81Rhi2H37hfxV1/9czhWBY3ARV9vHloswGfuvw8f//hHxDOSfKgXYGx0El/7+t+J2hzDw5ffuANHrQpGZ0axoT+Lq1YO4rbrLsdzTzyB4eOnkE4VMDJexd49hwA7hv/8m1/EZ+64FeN7XsPhl5/GcLEEe9O1+F+PPol0NoPZ+Xl49GYTYVjcYwMYQ4AlAvTIQ+e7Cx8BNUCNmHjmUR5VKa0pQGcYWRjukdCuR6BUHqzvuoixHp3lCy4b2LAEzheGOjRLgNNz09iw4Xpsv/oeDA5sRBBjg5waRqYOYP+hF3Ho4IsI/DJyHTnkyexuiAyOADpDygR0GUcI6FpDRRxIYiOgC4GN6nLxBFLJDDKZrEQKlJQwc+KqPCxKH9StmpLGpXogW/bGqcBGSV81Z1qglNw8x5J3AnqpvICaXYGZ1EW1MJHSTwN0SS/47CHAsjVWEiQE0KX1r6man9j1moAqy9RomLCrHslzc5NzAr7kGE7Ozgig9/R1yz6l4hxSuolrtm3Fwd27sf/NN5FPJtHf2S3lhpNz87DTJlgGSuAWdr9hCLnt1ltvlbK1Y8eOqchMLCYgvmrVKmG1T05SUbFPiHGRwSMGUxvQL/2a2h5BewYu2QxcDKBzcfXjiJkxAfTswFqku3uw9uobUM8tw6ar16Cnew5vvfhTTB1YwOSRESTJQHct9HUUJP+3UKyioyeDQn+AgWVr4Nqrcc/HPo3Hnn4Ix04dEFYyIwNmzEBXoQsb12zBrTs/iA/ccjs6CxpKFeCHj3wPD33/m8hkdXT2ZjExNgKrxPalBj796U9L/XGWvddjwNf+9m9RLJZgJDJowEBxoY56NcDH7v0UPnX/Z6HFE5JH/frf/SV++MhD0BoBAt9BV2da2Or33HEb7rrrTsxMqYWWmugT41N46HuPiAxpd08frtlxM8bqdUzNTiLlV3D9ZWtw9cbVeO6pHysJ02QBz760G+MT86KA96Gbd+DXbr4OqztS6DY8xDJZ/OX3nsJjL70uYfZJLuquAydQsqr8md7ZuQDda/gI2EUmBHRu16w7D9XTmMoQURcS3SiH6qhcu4C/eM5UjGvAswwEHusTmbPmXWZyJQbfS2HNyqtxzdV3Y/WqbdLxrlidw4Gjr+KtXc9ievYQGkEN+c48Ch0dwshnDp7lYw4FZAwl9UpAFxJc2KmOgE5lO/Z0l7LEeEKEZFKptAj/KCEc9n2nyIwCa96Haq0ixgh/T5hJxA1GMwwkDUVmM2IqIkBAV2VjZQH0qlVGIkXWflbC7hJypxyvQwa+Id0BPRLjGjQgzCagJ3WmHXTRIyAxzaopfQNTj4uITGD7wrzPZNKYL5fQ0ZkXSWGOmWmiU8ePw9RiYqjW5ufhlMrye4JRhXQG1XgM1fC+cTy838yH33fffSJG9Nhjj0kJG4lxrDMniJMURxLd0NAQvvnNbzYV7tqAfslW0faJ2zPwb2QGpEOHUoI7Z8i9ERdlMAI6OcuZ3hXQ8x0YvHwrCpuvxNU3XQMd49j/5vN46fHngPkKdA9Y1tmN8twsBno6MTU5jppVwpr1Q1i7/nIcOlSCHcShdcRQC8rI51LC1o4HEJJTzNcl7M5w9bXXXCfylq+/8TJeef1nMJMNdHVnMDExhqRJnfEGVqwYQi6XUd7L9IQwgukZTk/PswoaVj2AY/tYu2Yz+vuWY2G+zNZUcNwyDh/Zi84CPXMf+WwSmXQC12zdihtvep9EDbigMnw8NjqBZ557UUhU+UInrr3+JsRTabB7m10cx8YVPVjZX8C+vXuQLRRQtoHX9x7B9EJNcvC1hQVoVhErO9PYtnY5Vq1fj7dHi9h/chypTBoTU1NStlasUsEuI946yXJLQ+6i7R0wCREIoBMUBcREgU3lyiPdcAJJK6BLGJ7kLobuSRLT6Jk24NaZt1afB74Fzy2Lh4wgjf6eTbh2293YvGU7tLiB0Ylh7N73HN7e9wI0rQLHKyOTzyCXzwugM6efTLHFLb11hvBdKQMTyVQy1Fk/LqxsCrUTsCl8k5C8NVns2Yxiu0eArhjyKvTOKAwBT+n2N6CzQU1MR0KngZYQT1207l113lqtimJpVhQGk2my9vNIZ1OS4+f5bFfpytNDd/mQ+zQuDAF0ns+IqfK5hq9qyhl65/xLVz+W4kEXwReGv6u2hWVDA5hbmA3V3oqwrDqOHjyAzlxevPNaqYyGbcOuW0Lyi2XSmC2W5H7zxcgDDZYbbrihWcvO47N0jV45x8JnfHx8HP39/fjGN77R1HqXyEzbQ/83srC2h9GegX/tGQjBXITBWnLoSmhGtWgUYZmGJvXBDcp5EtD7VyIwTGSWr0DvlVfhmh03wLdnMXzgTbz1+GMQfdRqgIHufsyMjaOnM4NyeRKe56J/YAU6OwcxM2ujTI3rwSy0VEwU5GqVsrCAOwudqJRsuHUPmVSHKIKRPUw5URLibK8CxGxMTE/BdoBsJoeZ2WmRfyUAkgRFEGPOM5vNi+45leLYO52ypVbdQ7Vak8UxkdBRrsyjI5+B7zlImpp46J3ZLNauW43jR4/JApvLd4i6WalSk7Dw4LKVuOmmm1Gt1JFLJeFXZ9GdJ+MamJ+fhZHJ4dT0HH7ywuvYf3QYRjKHdMqA7tZg+BbiVgmpVAaJnhUo1hwJudNDr9sWZosL4pER0LnAn89Dh6lL99ZWQI+alfCzqLUsAVVqz8OXItVRopVmXBwNKyEd6EgAC/w6arUF1CtVBF4K2dQyXHvlXdh+zQfE6Nt36C3s3vs8To7uQzrH0HoZyUwSmWxW6ZCbBtIZatADtmepMjXmp00TpjRRUYAumvNaQ1jnup6E71G8xUQ+14VkMq1kbMPmLEohjr3CFdGPYWlWX8RZFhnERHs9YaZE+5wes3AMPFeEZXg/yrUyUpmE1IFnCymlEsc4hMNuePTIqV7I8jVKvxoSURHiXkOJ8cQagQA6n9EI0Blyh9uQ6yt0dkiKIVfIYnJ6SvqU0+TimEdPnUJfV7c8JyPDJ1GcmYGpxaXpUYnXYlkC6CL2w6iBbcs5mTPnGHj/6ZmTOS/PYphT5z6cBxo7Mrem2Qb0f+01tH2+9gz8m5mBCNBD3FbNRhXTXVHhlBNFJnH4I9wY0L1iPaoekTQrfUjjm7bAaMRgjR8FyqegJU0kvSzMhoFCKgXPLsF2Z8VrrJQNVGcqMDpy6F0xAKM7g8AIBESLc7OSWxwaXI7A5VqvI2XmhOHc09MnTVkC1HFq5BjynUmkqJddslHo6ML0zCTS6RQcUQTzpHkFc44kVlHU1qpT+tOQPuiNQBOgZ8kPddMtuyoh91q1jEwqgVw2BZsd0wpZZKh4V60ilc6Kx2i71A13YJhpbLtiq+RYswwJB+wY5yHw6mIJ+YaBkekFHBmbwtFT4+gfWoUkNboXJmDCQxoe+nr6UbbCzvB6XDx0gvgMxWy6u4Ug1wro4umGLPfIQ6c3zH6x0cJPABGtcU01HYnETSJhmajTmvLUbUBnyDgJ3c+g4WuScyegV4oz0mwm5qURaxSwfdtduHnHXQIuL73+HA4cegXl2hiMpI+6Uz0roDNNQUAXpn0I6ImwvIwMcunCFmeHOobNE3Ad5tJ1dBR6pKEOn0C20G01QlwpQVNlZtI9LkYt90ZYcpZEJpGSenW5DjYvqZUxNzfTBHQS2AjoJPzxVbcZvjehNeJNQKfhRt9bjB43EAIeUxOtgM46diHFuWyUE0iEhREJDrdYLomRYqQMiSawxW5HviDcxUP79mNibBy9PUpIh2WJJD/yvlBgRyRtGw3xwHmNvP+RfoBSxLNUNzp2mnMcKW/jNtyXgP7/AdvqZdMrTkU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png;base64,iVBORw0KGgoAAAANSUhEUgAAAfQAAAF3CAYAAABT8rn8AAAgAElEQVR4Xuy9B7glV3mm+1bVzuHk2Dl3q5UlJEBCGCHABowBPxjZY4Ywgwd7zMxgM+N0jQePh7E9TnPH915fG8fBHg++DmPAYMAkAQYUQDl2bnX36T5551R73+dbVet06bgVTMs0aq3S09p7V61a4as66/vT+pc3GAwGuMMh4BBwCDgEHAIOgec0Ap4j9Of083Oddwg4BBwCDgGHgEHAEbp7ER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3xaEPgD6QCBA+/oG+PFn/IHvo3LewDeXB569RwX60PdB13TZg1BlTMm+fkZ1x8cA37Rn6ln3EFVO5dcK2OvmZOLQb90cV9CLukXKnovLh/FnYM/bBm19+u336XlRn9S+qrL90zfT97UB+VEH43/CQYe3biBq1+Blx75+oOvHkxzb+j4+2TX74Mzzihtbu/fsCM4CH/c9gftTdWMd4u6nQ8Ah4BBwCDwFAhec0C0n9ICMyLcrIgghHRNCJ+59xqdHQMoQuk8nJqwMbbxBH7op6AcQ+JCChgeqM6BHikFUtyGSgJCUuaYWbPuW/LLqhy6ogD2ZINCzZCohAuhGQkQ9Hf0s23tjJm3EMkZOhGwbTRKgBJh0n3rg08EnH3NjxP99Qnpk+l3SbR/CALxMxNKp6F8nrj+l+i2HBtCWkBAXy4hrJXHY8UQQPkGieYJgkCT0hGCQFGBMH8z443rSSUmkD14Inj5tO0EscEWC2ZqcZgUo92fqEHAIOAQcAueFwAUndPVeE7x4OyVttBMx0yAjAu5DO2K/MCtC98mKtEXoMT+laBKoXCcL/VREVCmo+xF/6q4MIVlDISKTs4RuNGpD9CLOiOXES+KhJ2WcQS9Sh1VIwkU7bdTq1ZjQRy2hq/I0VGJCG7Lkp+FZtdlIGH0I+rSDlMFAvdAI1Q8R+goNSgREAoEPjRDyBdO/Wh9SpeiejCV0Q/Z9WrFSr3rMmKwJwWr2fjREq1j/o94iKxjYMXnQyUT1qS3zPAZxhwyYelgi9JQZe9JYYOBxavo/Cn5X2CHgEHAInAuBC0voCfN0z4uIwJPG5/VpG9s1ZGMNsJMW7frkjFrtG34QZUhFFCkTZtc0UMOzsUle19KEkXCgC16ATO661zTRbsKgC55UXQ+Z9klF2rJIUUKB+CZP3wgFnu4UCRsSCqCXBT/FqhRoYFTlw7itVJ/V2LxfFOmqvbhCcVvE7bFJXZq+By1p3kBO4/b7VIOQJn261BmhSFGU2fepdyHIRnXolqzBsk8Y9yMi6rhuQ+6RSh65HiTmnLVQCHdj+fD6MTaRgGPOxw6ACLPovOpNm08YDKDpQS1W1mUNyNE3eMkyErG3WFz1+8ZVYtwD1jyy5uNwf6AOAYeAQ8AhcD4IXHhCjzVWWZMN4cQK3bL51WckJo5qPMqyyED3xGbjnqEmUYalnrMaoFGEDaF0IxKOCd2Qd1Q99NoQGilijcwHKZ8KHg1L/IAIuSCCFIPpRqtVhmlzXzXWPIsqkyCreszhMuXrnyzRutdY0A3B+uZ8ZImAQWxRN79VZ7bLKh2W6ZCnYPrhtaDXS5EvyaEQE7qECEEjRTi2PKypwsb9EBFwELff8yW0CEaRc3w+ZnzVGVk3YveD8fOD/PIxUlGfFbcg7dyDZkzo1iIgrGKJKyLyeLy6zQhS1lQvacSa/8/nTXb3OgQcAg6B5zkCF57QExqrUUqJyGEl5u1SrFXqmuZ+owFHHG40WGmkIit7SnKBcS9bs7k+jdqf0Kq9SA2Wlm95xZispVAGkcZZiTlHJCjyKkvztGZttRnHd0UCQ9/8VlPSUA2RWUElHfmyVU9k+o4GKZeBsTjoh2QNaa7WhG1t4aqrsgwjWeqZAYu0mGCIPOmongG00pHbICUBwNq8zxXAZ/sVg9zLRTibmAHr89BnZDNfExQMQLY/Om/HbWMCJChFElVk5bDsHJlPzMMYpCMNXiXVnrGyyPyh9nQitko8z/8W3fAdAg4Bh8B5IXDhCT3WLGXmthwgDpFGrvk+FxO61USLVkO3BB1HiFttWoRqOGItAE0+724UNe/L9x1RvgLsZFYXD+qMNF9p1qq+KVd1gh9VXyEZ0KYo+thUbAwLxlSdjNSPHfhiaJnW46j7tEz2htAHhtB7eGRjNtOY0wMIxLKqTAPRZ0s97EU2daPNpqEb27nTaToF32jZhtAl3VgTtg3ks05yK2SYYIU+7XzEqXn8KAhQHYhUe1PHmmncno/9/hq3qdLg0QO/Df0ByGciP4Ifi1TWzx4Tup6nuqCgv5xxdcSCQDru83m9xu5mh4BDwCHgELjwhL6m4cUqro0uF2uskXdMNEnN0yxrEwOLBT3qXhRUtkbohoh6ELRje3LXaJ0hAW18GsiXnqIQk3lKZGhISIzlG34yHGaJ3Gj6iSiyWGvtxb5wuyxuTUm244iDu9Ud+aSNydvvGx+/+iGfdBzHFwkisclAlvxA2NTq0BnAkdMwNQ2dFdg4HRG7fP2xudqQ8tm1etGbrTiDpCvD2tIVNJiJrPwSZIz/3UpTsZJt+XitzlgwWIuGN+PvUadiwgxzClYMMxDIBRH5+deenywSWoSwFvQn24TiGiygzubupiKHgEPAIXC+CFxYQl8LJY+nehvRZX3QNmguJqe1kGyjbcdkrmVfAdQ9+ZMjE3ZW5NTqQdiONEhjck+sQwtSkJY2KedyrE1bW3JKQXGK0BMD6Zqi62ItUmvhFahtfcC6Pa0I/T6Z2NRsSWvN5K++x0vkY2XeCCIaaqR7R8u44lVoEbkq6t9T5HqX3akM//bGV9B6+BgjY6McGnT4xc9/EsaH6Pc6+KWiEQpsHUaqscKHlrXFPvWsJXx9Cq9YEJFAE8cffhPvkoIJl6DTjtbtKQCglIVMlrax3UPWCkSJ4LeB36MWO/jzWoronOjfBPbuFoeAQ8Ah8EQELiiha1mW+GVxdYHx4QkTYW3i1AZ9OvU25VKebgidTodyPkOr2SadDkilfPqdNr7WnPs9Bl4UTR6QodTpsjFb5N03fheFSoWgWWX/xhmWH3yM4dBjPF1ipVGnMzrEvBfSyOdZ6bQpDw/x1Uce4H+cfAz6LchnIJMz2nFYrRFMTlAZdOl6KYqkyJkw+pAwG9LzAwadLrlM3tDUmTNLTE+M0WuGpDIxo1rTd6cHmRSNaoXCUIlevUGqXDABeLVOk5FUjoznsbRyhrFMkV/adR2jPZgr91juNNhcnOG9n/k7KAdRH9shFHKsBCFp0qSWGmRzoumI2DuliN9lkk8pZqDWID1cMHJKOAhJdxSkHxhNfn5hmZnxUXrVDqmstO1oaX8nHJALPLr1LulsRNTtXo8dhTTvv/o6ti7VGK6nOBa2+Vi6xh8de4gzWYUplim0Q3Iyw4cQzi8RTIyYNXYHmqcZLk0yRJqsI3Q3LzkEHAIOgfNG4AITOizWVygXh4zx9dipo0zPbjaDimhDWqyCynr0603GisOxW7lNzk9FxN5exc9lqBpNzyPfC7hxaJIbp7YyVKvzs1/8DCyv8Mc3XsMN3gYmBirb4mFq3PK1e6Bc5AM33USpVOK+U0f43a99Bi7ZDhmf+ZMnmJzaLImCWjagmyqgqPVw0GJrvwxhD9Ihfa9H2O2TlqlZuraf4szyKuNjw8Yvf+rwSWa3bqDT7BCUM1RrVUbyRVD8QKcDWY/jtSXGRqeNCZx607S/P1PiX41sJ5cN+OG//wv277ySt11xFYeOnuC3H38UMmkIU9Dr0ChLmPApytJQ6UIhbfwPy3HimSETGxibPPw+LT9aqpcbpFmZX6KT8RkbGaOysMjY6HhkLu91GeS06E+r+xoUcwU6yxUymQy9TECq0eTto8P8123XkjpaYb6Y45dr9/H79TNUCnmWCBnqBoxpsXxDro80g5On8CaGaA9lONOuMpsdcxr6ef8ZuwocAg4Bh4CsxwOzDuuCHCKKKOZqQLu5SiFfRJ7uI8cf49LNO+gbjTig3m0yli6xurhM208xNjpBSsTZbRkNvVlZopFPM5IbIlhpsm10kh+87kV84CN/CWEDOi1+ZcdlfN/kdkZ7AbUA/mDhAD978IAJzrpy/x5u2Xo5S80af3jwXuqVeQobpgwmnVNLZCenaAx6HGmukhvaECV+qdXYUMzBoEFl4QRD8m+rT1Jp/RR1Ahpau973KfopwnqboJhl1ejLfUYZ4C2tQFoh4EuEsxN08amfOsX46DR788O8fNMmNubz/OwX/xZGoliB3emdvP7m6/nVT348SpMr10CnS1goGBIOuunI3VDIUE2lOWGWu6WYlVug3YXjp2AoS2OqzApthsM0xSC/5iq3lvHHjx5l09atdPs9qo06w6XhJ6TPbbSbFPp9/nlhnLcPj3Nla5gz/ZAP51b4+aN3MV/yCNNjFEgbUWuhusRMcYSsnOk9LWlrQykfBdHZZYQX5C10jToEHAIOgYsDgQtK6HKvKqi7HTaZUDCVWQ/eNZohzR40GlDKQFf+8AwUipBTMFiaEydOs3HDLPTlIw8J/YClpSUmSxMgopRpWP7zypyJZvu/tlzNzeMzlKp9uiN5PhPO866vfB6mNsFqGwbleNmXtFsf8vHCcqnkKzUYHzVas5zc/UEfv691X/XIPN+sQKkESlu70jH9Y/Mk3V6XtFlYnjFO8d7iKXrbp1htLjPtlzHZYeYXYSQHw/HaLaW4m6/wykt2cdnoML/xldui/mitVyYLTYWNa+1YB0ZGoNEBLcNTQhyZ3+VDL5Yi+3oOGmmfWrfCVFe28xTUwijSz1uAmbEok43s7fUWtNvGHWD+5bJRhL2y1zSbUMhDrQIj0vWBhWUT3f/qzXt498ZJdpxoUkyP8efdx/nxU49CexU2ztI7uURqcoJGvshys8rG3Fi0Zq8XRu0Yt4kLirs4phM3CoeAQ+BCInBBCV1BYeJLGarLHZF4G06cRI7z//Oq/bxs81XMe21qJty8wOcPHeS/LR5jMOjgjY8brbK1skCv3yU/NmmStAQiNBFQWrnEm5BqwrET/Nqul/A9k1soLrY41q9y//Yy77zjM1wxcTnfd+kGXjSfZqrtUe23OT2o84lahRumh9g3KDM+yLGwsspC2CLYsYE/P/AoL9u5k2K3xyV+lm61xpFWjeGxafzVkNG9u/n4ygl++kuf552XXMmWoSleuG0/D54+wkeXH+OzBx6BOw/AxGZ++7It7Ny+l3szLYrZIpMPLOKHbd7w4Nd40/7tfN+ubQznspw+foItpQmGKz5frh7ia8D2y3az+eQqO3PDVKt15mpV9r3kBg4cO45X77Pcb/Pv7/sK126c4aYtG9lQC7klO02rUeWuzCqL2T4jmWH2jG9ipNJjdXmFzkiOuU6Ng2dOMp4vcUVxmn6jzV0Lj7JvzxUspHoUcjm8owu8/bOf5E1XXsKPXLWTSx5r0a0vcy8NqqTZtGsfS602lW6ft95xG2zIUA2krUcau9qaHB3Hc/7zC/n379p2CDgELiIELjihH6gssX1ojMKCUsn4Ruv9te27eNvOK3jo0a9xDwND+Dfsv5FPHTzIHQWP/3XyKM1OlwYDxoaKxseuDVek44anq2RHilEUmFaza9na0irvG7+cH96wj7HlLod6NX6/e5pfm/8G5DxeVb6KX8iNs7PlMzw9zhdOP0xlOo/neVzSLTK00mHMy5PbupXjjQX+5tRBfvjvv8xHX/oydve67Buapj5U4Ojjc2zMTHF/Z4kbH7o7sh4URvj323dxZWkzD9ZO8IurB2BlAbpjfGjXZdw4OkM1aPOfFw7ypmuuYvaBJUbSeT5Ze4QdO7ZRf/xx3vq5L/BLN97IK1OjbOnlWU7l+CP/FIudJj+5+3JypxbJjo5yz+IcN3/kT/mV734Dr5m8hEGrxx2rj/OOL32Ct91wPddOjfHPvU3UThzj1Eia6z/xF7zrxS/lJQRcyzgzoxPcWTnBq+68DfI+f3jti7iiWSDf75GdmORrC4f4PD0U5fCWnVdz5NCjfHJQ59I83Dq5n+ZChTMTGe49dsgkBnpxcSuBn+fj1UO8p3KEhaBJvjCt7XQoUoiW1btU7hfRdOKG4hBwCFxIBC4oocvkrgQuSh6TaXZhYY4XbtnC2y7fwcyJBWYKeW74sz/i9773TWyY2sGx3oC/OnaUv50XIXpQTFFpd82ysWw+a9K8FpQtxcSK9VjuLhCkW4y24f257dya28xsy6MxWea3Wo/wCyfvh6zPizN7+M+McgVl6ll4MLXC32Uq3LUM/+Hqnax+4yDXmgxtGerTw3z29EHe/ej9/PKey3jn+BBD9QYHWz2y2TRb09PMl/L82Nxj/M/Tj5rUc2+d2ck1xRnec/8dsMXE8fOyYCc/MrqBvcstKrk+L73/47z+xhv4/l1Xk56rEDbrZLtdJoM0+XyW3z98lNeVSuyvFRjZsp1fPn03h9ttfro4RKZeoTFc4iOrNX6ucjs3DF3Pf82Ns7mVolrO8kV/nh+580+5evcb+NWUzzX9AoPJIl84fZo33vEpPvQdr+ItG6/igcfupr1hhms//mG+96rv4MVpuKWbYldmnBNBm7uaK7zl2Ff5T/texA0NuHRkAx9fOcn1oxNM1kL64yV+Zu44f3jg87x718v40dltZE+16G3dxPvmvs6H63P0vSwr9S5jxTjwzjH6hfz7d207BBwCFxECF5TQbfZQrdkOlOLU7/OujdPcsnkzY4sVltpV3nzXF2B4CE63YHoL5Ar0Oz384WGTME3u47VMq33I92DQHtAuy50sdm8wtLrEL47s5/uHdjBdDTnk1firiSrve+SrkC/xwtwOfjU/y+Zmi9zIKHelarz2oUhLZaXLuzZdys/M7Gak3edQfYnPdJb59489xm9cuZ9bMwH5lRadiTyPLDR5YWaKRzsV5l6wnVf+0W/xiktfxs17t3HwwHF+f/4otWKVUibDjw3v4daJncycqfNwd5nvmrsdyhk4WQW/xI9u2ssrL9nDVKvDA4eP8A3guwopviPYzLFqlS9MB3zp9Gl+PpNmZ3GYB7ptPlyr8l/a3+Cy7NX88cgkl9ZSHKfBFwo13rFyO7P+tfz53m1seOQEhVSPe3oDPgFcNxRwdSXFmJ+lNlPgKwtzfKID379viG1HGkz2c1QzPgcGdV59x6d40/5b+HebNzLcHLCyssTG4VFKyw3mh31+f7DMrx/+MreO3sibA7jJ30Ilm+NDqUV+/r6vwvRM5JcfpGlXmmRH8m63tYtoQnFDcQg4BC4cAheU0G2+1FqtR2k4ZK+X4/35EV4zMsviqVPcRZXvO3kfzExBqIjoAmeOnWZq6zQnm3WGC0XSvTaZIBulKhWzyymv5dkZ5Yzp0WKF8XaXD+Q28s9Ku5hp9lgdTfGBhcf4zaV7ITvOTcWNvC+TZ1+nRyqX4+Filpff93UoFo2G/YqREX5xfIYtlRq9bouv0ONNdz3Mb778Jt4UtPGXKiwXCzxcb/Cd+Z30sgF/Vz/AG+/9Kj90yfVMTo3yX44cYLnXIF8usMcb51fGRrm26ZEOcvx9fZEfOHUPjA3BQMvZFDTWgXoDVqu8d99+XjNZYjxMsXE1TStb4LPFLrfNn+RXpiZonlmgPHY1v7t0Pz9+7EGu3bKbXwKu1Y5xo0U+1q7yrxYfNUlx35/fylsmd5CZP2QCEj8I7AZe6A0xG6Tp9ussDVrcOYDtmwIGiyGj6YDp8hRLvQEH+l1jDcjPbGJx7gT+3CleMDzO6IlV/NkxfqN+nF89+mVeNXoj75gqc+NimWxhlI/6q7zz4TtNZHuv0yY1Ns5qpcHwkLL1u8Mh4BBwCDgEzheBC07otYU+pTGfxdYcN5Rm+aPRzexdXqWcHeNTnUVes/QQZ9Li1o2cWaiwfWzIyAFVX0lcByhP2tL8IqOTGyJCjzcV166m1UGdrBdSOHmMn9x4OW8rbGFTBx73avxZYYn3H78f/AmuK83wn4tpXloocXp+mTuA7zt2FGZnjfZ4RSrD72/fzqYjR5jMFPl8u8Ytjz3OT+zdybtGsmQrFWqbt/Chw8d4c3qWWneFHZft4csP38OJHpyaHOM/PXg3rYkZ0jS5wRvm50jxstwotV6fz/WWeevyYROQVx7bAtW2ydf+0vER3j45y65CQK1yGpa7vHJiO48snOHAlhk+fewg703B5vQIS8E2frl2N7++UuXGkTI/Abx2dIRD7RWObt/ILX/8x/hTm3n9xl28Z2I716crdAYdfneuyq4duzl16DFeWZhmRypDtbHAXb0m/TSMzeQ4ebzFCyamObHc4AV3/T0MF6C6ALNTfP/kdv7t7DTb5ros+m0+GNb576c+z8tmX8YrgXeM7mVhucLRrVO87iMfhm2zJmFNJ5tlkIoy2du0uef7Mrv7HQIOAYfA8xmBC07orSrkSlJKa1zjlfk/SPOK/CTtdpu7UyGvPvJ1mBqltRqSK49DTQlRetEyL69Dt9uh1umQKY6bxCq5rk8qBQ3D7vLS1yksz/Mbu27gZV6JTfU+86kWfxEs8L67Pw9b97DX38AHfLgllyWTKXB7xufmR+6lMTLOYn2J7x7bwH/K5nhpF1KtLn9NyFsOH+Jnv/MWXvToYW7at5GPnDzFP//Yp/i/X/U6XrxnP8sPPEBhfISH+z3ecc83YHSUZrdDvljg6lSO9wJvHttFWG/xjWKPGw7fRntoiEB56JoebyyUeNvoPjZkupxaPMh9PdhXgqtqAfnSDPduGeLPH3yInyvBTG6UB70p/ryyzC8c+ypbp3fwC8CrUjlWc3B71udtRw5BusgNuTI/Or2NnfNHDJMe3ryZjxw6jvTk1xWHub6dYSKdYi5V4+vVqtlMZd/GGfonVjlNiusf+iJM5GGoqBRyvLG8lf+4fSe75wec6lb5n/48P3f0Tm6degEvHy3yMn8ThcIov3f8Pt4/dxQKWchnWQnb9FMZhoOMI/Tn8wzkxu4QcAg8awhccEKXtr1aqVMod9gbjPH/7NjBruUmteVV6punecntn4VyGVo+ZIrQ164mDRhSXtJGlP7USzEfdskFZYraAqXVod1vUSyk6IYrpJtd/uvG/bygmWFrGOCPF/kYJ/k3D90F2Ty7ynv5vekRtp9eIUXAF4M+ty4eZ3l42OiPl3oFfi0b8MbSKDk/w5/On+QHDj/MD1x5Oe+f3UR2eYlHR4Z51cc/yut3Xcn3bd3MFZWBSZry2X6V93zjThjdANU6jJd5QT7De0qTfEdQZEMXPtU4wqtXH2UwVGBlqc6N43v5mdQO9vdCJsspbq8eNL7uV2/yeHl9krCf5k9WT3AY+LEi9OrweGmS2zyP9z32NS6d2c5vjc1yhZfiQK/Kx1ZXeP/CKQjy0E3xM1OTvHkiQ6Fc4G9Cjx+7/XZeMrOJ78kX+MHsJtIryxxPV/nrbotLgcunZ9kfzPLFkw9x0+Gvw4zyyfbh5CJv3n0N/3pqM5vPtGimPP60d4YPHL2T1219Ad87M82Oep5OJsudhZCf1rp/rTufnKQVpEzsg9s99Vn7W3YVOQQcAs9zBC4ooYvM6+0BuaxHP1wg027y9uIW3rVtm9lkZTWf448fe5Df/fKXYccVXDc5zPZNO/kz+bdXTsHUGLRbLC8tMLJzFyEZUkqSYvYt78BAmeSUXKbKB6Z289rprWxoeZxprPKx7jI/deo+ozlfl9vEr0+Ms2FhkQ2jM3y+W+fVxx8jHCmZqvZ6Jf7qqsvJ3X0fZTxuY8APnDzKT7zwRdy60CDfXOUBmekfup/vvOQy3rBhhu/pjbOwvMJnRj1+/KtfhOxElHymuQrZgH83OsarCiNc300zl+7y68E8H7z3K6RmtvOK/Ax/sue1jB0+SX+wzFyxxn9ZXeCFZXhFM2/y7Nw3muXLyyu8T16BCpwIpvhw5Qz/8dAZfnDHFP+CLFsp8ljR557hPD91732gdLOtAT80nuGHhido99r8Tr3Kh1YXwO/yI5v38p7SHjgzzz35Fd5852d53+5ruXnzZnYe7zK2fQ8/fvg2Pjh3GMI0/+6q6ygtLfDKrXuYPdNhUEjxl8uP8DMHH+QNW/Zx6+5L2JQZ5csPP8RPnXgYSjkTENfrdmmXS7QIUf45tx3683wWcsN3CDgEnhUELiih29SvR44dZd+WcWhVeX1+Ay9Mwf5t2zm+tIS/bRs/+jef5PrZGa7Zeilzq4v87wMPsHdinJdcdQmbt2zjb754G3csno62Pu1ozdoAwtDUZ7ZeW1rht17wEvb2M4xWu+RHijySafL6L3/O7Lp2zcY9/PzwCDdPbuCxg4d4NJfh1uOHIKcNULLsDgr8eC7Lq8anKXo+n3j8CB8CvrNAwpMAACAASURBVGPfXl7XHTDRDjmdDrjur/4XpBq89rKX8HO5raSzBa65+29hfAzCEtQaMFmgfuBhbrrsEt6z5xL2nFplZssGPpKq8G8//2kuHd3KD19/I5tvP8IWemTpcZRFvpaDmWmPW8JZRrwSd1WX+MLKAu9MwUweVvvjnPRHuO6DH+QP3/FOLgkHjMyM8ddLh/mJw4/SaQ/ITE/AYpObZgr8yr7LaYUd/rLX51c/+VEy00NcP7yBfzOyk5ligf/vxH38ztE7eMnW6/ihS3az9eE6np/lvu0l3n3bZ3jFhiluGN3G3PIRbt6yj+lKDy+b5qutOX76s5/gvS+8iSv3XU7YCnmkssIvHbgbsnKTZOl2OnSKRVZ7bSZSWbPlrTscAg4Bh4BD4PwQuKCELg+3FpZpKXJBm4k2ViPSqzf59Vd/NyPj4xw5vUTHz7Ftx16+/vDD/M6n/gamR3jZto1ce/U19FYbPHj0cT49dyTKC679QptmCzGjpb9h71Zeevl+vEcPc2lplOFGDz+T5oH6Ap0N0zzaGzBRKrPlxEn6J45z+ZVX87f3PUDnBS/kfR/5GGi3tE6DN42P8F0jZTZPTFJPZTk5Ns29jz3MvpEUG/JZTp84w9Alu3jHpz7MpYU9/NzEDlYqTd61cD/1QUhRhF7I02w3yCudbacBc3P85J59vPDSyznR6bKSTdPK5bnnq3cwGPT5yVe8hpNzB6nnuxzKVvn0l+Z554Yie9JT1JebjHtNpnurFHuydARU/Cky+6/g4YUF+l6LR3sr/PRBJc/J0ksP0ajBUAZ2Zj3+9b49VFaW+PlvPAgjoyZ97aUTk+zqB9x880t4z998KNqcvdHmhSP7eG0wxPW7r2A5n+XU8grdlQbNbpOv1I9w3dQmigs18vk8pzI9vvMNr+O2T36WXK7AT332c2bVwSDdxZuYoLNQxcvk6Q4VqYZdxoO009DP72/Y3e0QcAg4BAwCF5zQK7Ef1WvUKKRFnk3odmFlFVIZSJejOOhQ+V8HUFLeuHbkR09rPXMegoCBdg8rlfDMHubKv96INOx+E6rLkI63Gq00oN1ZM9eTH4FcBlZPR+SttnNDUBvA9IZI2qjr/hZ0alCV/34cvDKktRtKBYx/WjnKGzAKV05fxT+b3MKJpRr/vXmMOXpMp4bNPuq1fo9M4NNvVUz3aNShUo/GWatHS9eU47xWjfqiPOeVJRjLx2MuQT00S/h+ZOdOfnoWsqtyj0/xscUzvP1jX4NtG2FYsQV1+hvHqSsvW+jjN6K08maXuNXHo3zt3lBkiu/1oKs9VpU6d5VBeYBnOhhEue47yu0eQK0JRcUWeNGe9F4j0ryXFM9QiPL4nngcZjZH4esaS96n3m+TLQ6T0pI8fBa0uUshb3zoLsrdzUYOAYeAQ+D8EbjghK5McaLqshzqCrQadKHfjbYWFTFrUxGxqoKp9C+jLDQikn60mUpbG5ME9PIpk3VOdYmzsrpX1+VDV51hJ9oQRNuL6giiXdFMWJbq8urxQnYfBhIU4vXRMacR1MBrx/0KoGc2OgVvPmrneB2zGH4ixZXTO3nrdTfy3v/9UdhQZpmUIS61LDeDuU27n9ElpdXgpl/qj8bnm2V5ngZfDfnBoQnelNrC3tmNzBfgOz76O7B1lFa1wvUT+/kfmzLMLHVYLkzwpcUKP3TnV2HnFigEtP0+9aBMljTFarykz6wTE86V6DM9Em32ouV+GkemG23eYsg67q06ZBYNSFjSgv+on1E92jltEN2vZ6ZBqh4Rd+BFaQBzKVqe9roPjGChAWrXV1Up/tczc4dDwCHgEHAInB8C3z6ELhIYmDwuhuwiQh9EKV51iIjsomVvYLjeBFN1dD1lEskop4wtKh6J9lRXxd2IIA2TqLx2K9PdXsQsIq+gS1Srj6c7e9rVLCoqK36LHgNDwH0TsBd08xGZBQ12pcr8zrUvJ7tU4a8P30l60yZO1Dr84eFjMJyl6p3d3z0aZp8Q39SVN30TMapPllf7iP4yzZD3FnbwXcWtXF2a5valY/zFxia/d/gu6v0uL89N8QcbZ5k4sciJwgj/a/UMvzx/EobzhCmPupejRdbssV5cjVfxWWD8uhnbwC8aeUZGDwOVQBOhm111RerCIP7UDYIo8Kl70Vcta8uonBGgJGT5MaHHqnfWpxd4NISZ9ms3ZB89PJMM6PzeX3e3Q8Ah4BBwCFhF8ULuh263T5VSV9Qk70Wr0zTniygM0aiQZn1xrLkSK+aGSHyy2nFVHKFtwGOusFq6JYuIqMOYPNRagCgzEgWiI6IvnY3O+4OoHSmkUj5jccCQsCwAORGw2u71eHN5mn+Zm2UjHg80Tppc7u9+8GHI56CUikjS5CwXkeuf6k5F3Cki1QlVqgFLSDAbm/eh0+faXIG3b7+JySMVNu7fzU2f/gPIaCe5HP9qvMy7KHBZcYT58jB/Mnc/P/n1u2DfLkgHVLTrXHkssoDEONXTEXdnjSChcUU+7ILVwu1OpqYf8eH3Dfla64LulzVEQoksD3bpWZp+5PJI1DVIRe1pr3eNN5dsRx1wjO4mI4eAQ8Ah8KwgcEE1dBGEJntxSC4mdG0Hbgk9pclfWrsPtXi4InodSltqCGLNtB5p91LALRWd3WU7Ugv7eCb5jP7ZMmsWdRNQEDO7yCsmsEgUiI5IFIiNBSqri4sNbpod5337buLMw3dxyZVX8dlDj/AfvvIV2LI5ImrrJJafX+Ro2k8bRXgtKjAftRn0pOVKI1YDsfQidXhe+7MPYMo3A796KOCts9dyabPG5Vs38dF77mT4Rdfxd70lPqg91Lsyi2epB/6aJq0xK2ZBn2VjAJewEpn4rQFkLXNb3LzpQ0y6NlWPup2A3Vy2OFqMLPaSI5LPI2MxTtTrSP1Z+Vt2lTgEHALPcwQuOKFbBVxKpyb2RqzgGdOsLORBRPoNQ4EwbFRpmXGjJ5eSaV5+WZW3Gl8Ud5XQ/nrQjxnKS5vzppr402jplnkiB3ZkEo6XtJt2Ygu0udGWse2ZhHQVaMkvHTNVeYLDx+fYuGer6Wemr0LtSPU3QX5i8LNm7gW55VFMXZ/sIIz6E8Dx6gJT+RGy9TxoR7qJdOQGeOAQmc2bo6C/hROwYRoKPo20Ygn6TAwKtBstOsWSqSp2MJium93tZHYQMWf6xlUhDVqQ2SA1E35wFgpjMFgbt25U32WBVxxjQmZJwmQtIHEUhIFV7gYjH6zhGLka3OEQcAg4BBwC54fABSV0Te5dlJMdAjG359OOVTsT1CbCURpX+iYJichmWD51EXg6EZRlFHAtU4sZSHWs+WjlDw7PqtnW/m38x5HeLgO8p4aSamf6LKEbDdT6fq3m6vdiP3zk6l9dPcr4uBz5NciOQDBK24sC9TS+IQXmDZqRP1qd0zK2WHXV0vmlmCNH6FLUhVYfUj4LKWWsTzHZEIMGdPyQjKLPO9BeOEN2ZsLUWV1ZZDCUZcX3ySkMbn6Z0dEpOikrG8hAHgkbclUYoI1vQhvYDOjE1ouU8XXH8YQxqZvANfXV4rvOFSLBx3K8iWOMNXidLmi0VhgwMXVRRUaIMoKRlb7O70V2dzsEHAIOgec7AheY0OUVb0VKrXYCGaQJg0hTVEC5iVkzGmRogtJMcFdT6qkPWc+oky0vcg7nDElGQoGIWiZ5+c7TJn+cNHSdUM3ScFPGJxwRT9sQuiLB6SeEgqBPjzD2vEcBXYaEDAmLzLugHWCWfBiBSrZJk2XC5iLj2Qmy3jSLlR7hsKFPJoydoUmb0PQqSwkPf01Jj7Rc9aNLSsvKjE/B50jQIJcapbjaoJwv0fVCvHRAs14hXxxiud1jKJsyUf3VyjyDsRGDZ7HaMUlcyPngh2AsBFFA28ALaJMyfJ41goai2iNjudwBJjDQatCxNUJ46Ya185ak14g5GUAYae1rFhUrKEkOSSlSQYGFjtCf75OPG79DwCHw7CJwQQldxDigbXRDkbls3AM/FZGG2FYm8XSfBiEd+hREeCJ0LZ9KR4SuTVikZZdEUIZ1UiaQrW1oQwFsoQlkM0KDIfTIC2595P04vDstn7ZR6yOAB57ofBD7zz08k+XdusNjPbSXhmYU9HYivWwS1Um7zpGmWx2QLw+j4HIdY2ZATVrGKpEiQ8EQulX4Iz+0+hkv2RP/p3wqmYCFXo3tqZFIS/alvEeiRuBnDXHWVtpsKMl+ARWviRf2KMukr/EaW7uC7RRIp2VlPoMgoBoTelntyW8vTdnT2vLYdJEkbFkyYleIMLDufSPcJE3xKhe7SDRaoW2WI9qIQsliMaGrt5Gl/bmooScCBtf/PZp37BzBfomYBPOaxsc5vQ3J+IVz1fXszgGuNoeAQ+AiQeACE7plBDuxJz4TPnHp8fppCM/6y2NuliFapnuZiqMjIskokC3y1yoE7Sx5nC0TlYj6EEW3x6xlCit4LRnQZQ3W0TXzT5O3hAuztE01yawtUpZGnzb3x8Hl0dIuQ8PqbyQg2CXbydFHS9gUFxCZo+WjttHk1odt5/sklxqXQBzMZ8Zrl4+ZbqvOePmZWbInjo3GI2HnCVKFxXEdqVgSegIBJQPcYuJROeudiD0fCX95tFRNSJ1NJnM2dPHC/E0lQ/aeqgdJErffrfSXpOdzCyhrcGr1RALEJ0+qc45+RUEIBsOnFAguDJCuVYeAQ+ACI3CBCf0Cj9417xA4x5qIc4PyZIRuBSIbQriO0G0AZVJDT7Dxk8cDPrmg4QjdvbYOAYfAuRBwhO7eC4fAM0bAkuyTmdwT1gZrelfd603oyfb+gYFiXd3JeqwVJHG/WyDwjB+eK+gQuOgRcIR+0T9iN8BnF4GzhBu5ZJ7IyGfdO7bVhEtjjdxjhlfMgoI419YfqMDTE/qzOx5Xm0PAIXCxIOAI/WJ5km4c33IEbIyEtaqrA5HhPaJ5Ew9hIzEMh1tyj0nbBCJqHUYkFCT/H7vLE0v0E0T/ZIF333IEXIMOAYfAtxMCjtC/nZ6G68tzB4E4OE1Bj8mVCk8k9Sg3YXQkA0BjYjdr8M8SenTvuYMEI+HgXMeFDip87jwy11OHwMWOgCP0i/0Ju/H9IxFYT5zrCHPd8jOb7C/ZiL0j8m9H9Z3V2Nd3xy5djO56ctq2KzXiEmtmgefisr9/5CNxxR0CDoFnhIAj9GcEkyv0/EHgKQh9/VK+RPrgbwYfmwM/mVI3qc//QyFBpL5uyZxZAOi09G8Gf3ePQ+BiQ+C8Cb3VapHL5ej1eqRSdu8yqNVqlEqlf3C+3W6TTqfxfR/dq3sajQZDQ0P0+31zXke9XqdYLDIYDEwdukef3W7X3KPfqkvnVE6HfmezWVNG13WsrKwwMjJivts+qk7P80y5IAhMmwsLC6acfuvQdVvOPnT1s1AoPGFM6rPRwHyfTqdDJqPdWKKj2WySz+fNedWrfxqzPtU/O97FxUXGxsZMe6rHtqM6wjA07Wlcq6urDA8Pm7rPnDnD1NSU+X769Gmmp6dN3XoWOpJ1VKtVyuWyOb9+TPpt27X9SWKma8JV9drxqU8WJ/XN1qnnkrxm+6+ySeyErR2TfdbCSWNP9s/2x74Ltv/CVc9BZTVm3atjbm6OmZkZU7faULsq81SHyukRxq+d0ZGjMXiE/dDkGgiCNJVKjaFyyeyP02pC3OQTAtgV46a3oafke8pMrBwCytkT5+uxHnUzDr1jIaS6fQL92ZztQLTtgFIiKK9AGNXTbrbJ5ZV1MM6yoERBJjmD3jdH6E/5kN1Fh8DzBIHzJnThlCQaTdwiNU3up06dYnx8fI3klpeXDfnqup18db+IdWlpyRCUyEfkvp4Y1k/uSfKyz8qSq+3T6OioufTII4+wd+/eNRJUP3RNE79ISuSQFAKSpGLJUKSrsVjimJiYMGRhBQ31RwKMxi8iEQFrDPpnSd4Sr+qwAo/ti8XBCiLqm9pWnfac+qryIldL7FZosHipHzpUplKpmHst4dm2hLXGrDIWR43P4qX7Ra62bvup87pXwof6L7z1rKygZPusujV+YaFDv5OHLa82haGwtPWqXFKws/eJ1FWnFRqFhQ5hmxRedM4KAOvPn/NvOuEAP3HiBBs3ztILO6hv01PTT8xkl0ikMz/fZHLS7v0X15yMjlvf2AC64mCRsBL4pSBIZi5Krj+L+dkk4YnPKzufhInA7AWQNPTbvXmfJzOWG6ZDwCHwpAicN6EnidUSochFE74lHTuBWw1avbEE9Pjjj7Np06YndNCSp8pLW5T2KXISMYmgNPGK/KVdaYJXOU3eSUJaTyBWY7PnLaEmyVvEpX/S1Ndri7pP19Rvkaw9koKAPScBR/dLK5bmL0HAapLCQv3VWNR2kvD1W2MXSYko7ZEkuyd7kvY5WDJcr7VbUk4+LyusaAxq2woeJ0+eZMOGDeac/glbi4e1hmhcImJbNknEakv3WSK3beucLAt6nustBXZcx44dY/PmzQZrEbgOaw1ICnnWWqB6rBCosrp/dnbW4GqtFU/1999qyvqTYmV1mfFxCYBng9fmTs8xNTnD3NwZNsxuMNXUqgNKpWibvpXlkKFiYBL7iWylZPvWAr5+j1m73V2yM/GOdYaf7XfxcxBp8BIAmu2QIBNQ1OZ80ui1sWC/jR9YrdyZ3N387hBwCEQInDehWwJ59NFH2bNnzxquycnXapUiMZWfn583k7olw6T2a02k1iwrwlY5TeCWTEzHPc+QjOqLzKaR6VtEJmK3RK97RY4iUZGEJnk70Yt4RToiDPVhcnJyrf9qz5KFNFJLwipgNUB9WlOx6tY4RYT2EAbqiwhHdR8+fNj0OekyEGlZsldd6ouEDSsQqQ/W2qF7JWyIYCUYaFwanxVAdI++SwiypnIJPhKGdIh8RXY6kmZ1XU8KEIa4YpeJHYvaE8Yi/aS5314XFvqneiy+ehYygdtDfRNGqluCmcYu3KybxRK4tdQIF5XVWCRE2X4mTfCqO/mu6V1QH/T81H5S+PqHf/Q+7VaXfD5yz2iN2NLSAqVygUzsssnpnQ19xsemufvu+xgeGiGXhdtuu5/qahVPbiLd2O/R74XGx532AwKTvjfE74dm2wH9S+m8NO7+gIHKDzz8TMbk4+9qq2DPJwxShH5AD4+eF5IvF8mXslx95X7SGbO3jrnXM9vw6nCE7iZzh4BD4Fki9CSQ0tpEfmaaiX3R+q4JXlqqNGsdIjeRuj00YWsCFlFp0rdEr3Oa+DVJ67Daq86JmERK1jQsojmXtmzbSPqRk75uW7f6d+DAgTV/e9KNoDqSpmHrX0+O3ZKONQ1LADAc4XmGBPXbCiuqW0STxMjWZS0J1g+s85b09T1pRladVhiRVmt99BIM1IYsBCqjtqyAIIuIjW1Qeavd2vFajVv32XGKyK3ZXs9Y3yVcWUEsOUb1cT12FgeLoz5FwiLspJAmS4R1a6iMrqnfyfgM3WeFHD1/ldH7INw1LjvWZFtP+ccem7JPnjzNxk0ysfep1SsUCnkjGNTrnXhdWorAz9Dr1llZhi998St0uwO8fopcOmOIvNOoQ7dFPvApBh7ZQY+879GpLFFdOE1DW9y2O+RSHqViHj8/TH90lkFhBD+bpaf4iVDbFQ0Y6L3P+CyurpArZnj1d99MRmZ6aegDxZr0GUiY9Y0D3s1nDgGHgEPg/DV0S6LnIlORs8hApKFD5KsJWQSgiVsTvyZj3at/Kqvr+tQ/EZkNWJP53vqSJSDY4DppbfqdNEtLWNBkrPuTZv5kAJ+tS9qvtHRds5YEtWnJ0prF1Yaua0zW52u1c8UKiFhEhpdeeqnRJFVe2qcVGCzBJP3ROmc1X41fwpC1DCS1YCuACBMbhGaJ3mrg6q/GYf3W9t3WOeGh+1RWmBw/fvwfaORJ0kz6+p9MSIr8zRtNe6pXhCqs7KcVGmwQo/DRd7UvHK2VwvYz+fysFULlVb+elYQPYXkuYcHeq/J6JnqHLN4a15MfPqnAR0Xk0261FVSoILM+9YaCOqMYjEE/pNf1yWZKZluZQW+V2792mBOPz9PtBuSzedKeR9iokOq1Kac8Cl6PVLtO5eRR+tUlusvztKtLeO0GeW9AIZumkxumPbsfxjZRGhlFqn9TQXdyxWTSeNk0XXr0+h2+53tfaoLlZHIPTQCqkTIxW/w5QndTuUPAIfBsmNyTPllrStWELVOrJTMRpCZ9BcIlTerJJ2AjlkWE6829tpw1mateS5aWaCUg2LrtZzIIT6RmTepWoBARqKzVlJMar9UUk0FrdqwqL3IV0VgTv/oooUNkbgUXEfy+ffuMQCMh4NChQ4awVfd687HISJq8iPDIkSOmjMhM5a2bwBJ7ktT0XcKL2hRZ2uh99U3EpjpsIJmuyQUg07/6aonb+vltH6wlwAY36reeidqQgGAxER6qT5+yBhw8eNBgLExVp8XbWhWSdahOi4E1/9tASeuvV1sSECw5yyIgHHVYS0gyMFHj1BiFg8b34IMPPkHjP+df/ECWnwrj40N0exIqtaIgTbEk4ajLoN/l+PETbN60Fc8vUMgOk0kX+ZM/+TAnTy5RGtpANp0nNegasi7SY9gLGVTmaS+cZO6ReykOmgwNWhT6HXJhk6DXwuu2WfTLPD58CeH0LsampimOjtLXagI/RS8V0E15pPMZVupLvPFNL6UXQiatKPqQdNqLTe9OQ3czuUPAIRAhcN4+dFViNaSkL1MEKjOwiE9EYQ9NwCKSyy+/3GiOdjmX9ZFbP6z1E1sNXpO19ZPrUwQiUpcGltSGpQlaEhAxiOysT9kSldXIpc1Zn7MlDRGkNM/kkjgRmMZgg7xEGhJYREBq32qPyTFaE7/K2jGI/FSXXSqnfqlOldEYdF59lztB5K/+WY3TxgBYq4Wwtlqu1UKtICPSE2nbpWq2X7Yf1v9uI+KFp+pSW+q3sNezsy4OPRsRpPqme5OWFtW9ZcsWE4xmfeHWumLdDrI86B1RHRqzHW8yIt8u59MzFU72Gdq+W5eK6k66TNSm+q0+WwHS4mDH+1Qaeiado9ONIuYHg248hoEJblNYhpTgdErL3wJ6PW17q0C9FH//hTtYnG/QagSkvQJeN6QfNsnkO2S8VWpzD7B64H5GG1VK7S4p3dsPGdDBD5sUejXqQYpHwgLe5BYmZ3cyMr2dzNAsYbZEY+DTokuYHrBUPcNb/8Vr6XQV1R9ZDOSPfyoXk5vgHAIOgecfAk9L6Jpg15tHBVNyUtUkb4lV13SPJnNNzNYMLLIS2Sp4bvfu3WtmeAt50i+tstaHbAPfRHh2Mtc9SfJQvWrTEr3VTFVOdVm/q23L9j0ZWKc6RGY6Z4nBCgeWIKxgIs1TxJ/spyUpmcptIJb6JMuENFMdIhgbvW3NwkkBxAYYWo3aErUlUKvpSrPVygDryhDW1uyte6wf2WJvI8qTGIsE1RerhYtAk+So/kogUFvr3Qb2+Wv86qt1bei8ftt+W/+4JefkteQ9yYh3i7/9TK5zt33WcxB+VsCybh0JQhZrCXI2GNAKa0aCjTV4K2hmUmm6Pbl5QtrtkGw2wBObe31K5Tynz8xRyObxPPnJU4yWpqjUGtx/xyN8/fYHGQrGGc5O0m+lqHpNGtN1VvqPcuLI3xIe/Ab7qz6T/VFyo/tJTW1j/Mr9BKkmi/d8kRzzUFimPYBcfjdBbg+Vzgxtb8L41Vtej+XOAn62wxtuvQXf6zMwmd8Ds6GLjO1ut7Xn36TtRuwQeDIEnpbQkzdKu7ITeDIxijWRa5KUb1XanZ089Wl9opZI7RpiEb4I0JpKkz5g1Smzs40u1z0iHBu1LkLV5Gw1bF2zpCoC0X3qh+oREVpSXm96F6HpXmmIdlmVzOTWzytikCZufe66Xxq8+qbzIlKNQYfV1pPJc6yGrrrt0jsrSKhttZs0LdvldxYji7/utxqZcLOarrVaWNJVnSor8lN7uq7fGqPVciUMKDguWbeNkLdWFpGxTP96NrJG2PY1fpGxDZKzAXF2iZ79rTE99thjpgkJcNZ9YIMLJYzYeAH7rtjENCpj18jru3C1+CeFDI3HErONlZA1QM/OHusFuiRO+h4qWFHPLpQ/WpufZRgZHWFledGQer8v7b1P4OUoZBW74bF5cge/+d9+m9GhaZZPrzIUTEIjTyXVY252leODezh24uOkTj7Mxseq7CpewotveTfNkZ18af4k+TJcNRqys3wKv/5pBp0V+oNd1Fs7eHxhnNX2OL3MCA1vQCtYhVyL7731lYqFN7nhfVIMlPBG/XVzm0PAIeAQiBF4WkI/V5KPZBCSzdhmtTXVa69rwkxGHeuarc8S4XpNSpO0JnpN+CIeTeZWe9S9NthKZnuZekUUIjqZc0XyOlSnjaLXOWnUMh+LDFS/DUyzk7uNurekb/sokrAR3gp8s0u+khqrbc9Gi4tobf028jpJKjaSWwKB+qRDfZK/XaS6detWM0Z7r10ap+saY5KcRdI6L6FGZGiX+NlxJDVTfbemfmEqwtb9ajMZqKj+WavBeneCjdZXXdaHLaw1XvvchZGNRbCauiVqCQLC0a6EkFCgetQHCSnqh9XCVZ9IXQF8ciGoXvnlkxq7/SvWs1YZEbnqtu+CHYeel034IyFPz8gGYUrLDWS+7g+Mlj41tZH5hTNMTU9y5sypiDE9GC4WqFUaZLwhwoHPh//wr8zSMi+fIjUokl8t0075HJ+s8VD7Hh5e/AJB9Qx7V4vsKlzO5s2v48GTIV84doyh0Swv3lbi5XtqXDbyGVKdY/R7u1hcmeXw40OstMYZZKZoetBJNSDX4Y1vvgUvTirjkZasgR/3zc1mDgGHgEPAKEaD5Ox/DkyS0cc2GMuS25Nl6FI1ImW7rlgTqzRREY8mZTvxWh+nNEBNyjYZiCVSS5y2nAjZmpmTZlpLmNIKRcBW27bDUX0iFfXJftp10Ek/q8ZjE8fYsSUFGpGANXfbYDXhs23bNqOtmTEDvwAAIABJREFU28Nq4yK7pMYo4hIWdlw2Ta36n9TI7fWkT9jWKQxsZL5do612VVfS8qExCwfhLbJUWd0rstMYVdb6xuVvF3nq+dg6JFRovKoj2V/9Pnr0qBE8zAsU+/8t5votC4YsNckAyOS55D3CWSRucbL9s6Zz1SFsrTBlhRTVYVO7WveF7Y/qs++Qzkl4ko9f5e0aeQlxskAMFYuUS2UGXsCjjx1kWuvmzd6lIflihnpNa/j7HD18jG3bdpsEMNn0KPd89SG+8cB9eGM+fjdgZKHMIFPg6EiDO5v3c3f9dug3GT3p8Zpr3kzY2svXH1imPzVDf9AkVz3C227Ock3xzxgODxP29zC/OMXh40NUOtN4uU20vBQtv4GXbfOGW19uEtcMGBCog6HZSj06nJruZnOHgEPgmRC6UJImKWLTJCjN+LLLLjNEYQ9LtHYCl1YlDVyTuLQ3S476FCFaYrEmeOvrTAZeJQn76QjdBmXZ/tjkLNa0bTVRG5Rlc7tbUrDZ2mwQlwQOm3LVJjGRMCMiFSEnl81pDCIfYWPXZq93JVhrhMhfZKPkMzZSXPeKONWOTUFr/drSRq3FwgoDOqf7rQVCOFlitsvCkkvXdN0uB7SZ4JK+bEuQlgz1qfql+Qs3/bPar9q0gXZWcJLGq3E9lb99vQ9ego4EM5G43i1rjVgf0Ki+6H1T++vr0G+NQ8/p3nvvNbjacudavmddBjZtrd4p4VbIpMlkclTqDYrFIVqtNn39F3bxUwMq1WUKuRweAQtziwy6WTZt2c7fffQ2FqvLtDM1Mh2YPF3ESxV5fLTPV1oP8/ede2mkOwSnQr7nhreQ713CnXeepJXJ0u/WmPSXeM8bp9jZ+21GOALhLuYXJjlwdIhae5Z+eoZa6NNPD/CyXd745peaQL04zXuU0M5q6I7Q3WTuEHAIPBNC1yRuM69ZxNanIrWBXnbNuF1aZAObrKlWRCqtSMS63mytui15JbUwO8nb4Lj1JndrZrcmbF1X3SIM63+1QWZ22ZnV/tRPkbitWySla8p4pzpkiZBwoPFZH64lPvXVmoRFJmrDBuqpTDJ63roVbH9EKtbSoHasz9iarm0yHRG0XSqm52C1S4td0veuc1ZwsMu2rG/ftiVBTNq16lQbwkrf77//fqO1i8h1Tt9t+lZhJuKzQY3JBD1Jy4CuC0uNVXWo7aSGboMDJbzZPPdJE74l6OS6cT0faecykUtgUh0ieOuHlzBgn60NWLQ+fGsh0nUJDBqTjbOw75lZM9/tMDwyivK9zc5u4uSpU3i+kgEppXDDkGY/bNFtS7gqkvYL+GT53Me/zOGjh0iVB5S7PuNnCvhejtNjPndwmM917+e0X2doUGKmvJfLt9zC8nzPWAHK6S7XbMzx8r01dvOXjA1O0+/v4MzCBEcfH6Xd30Q/tYFaexAReibkDbfesEbohr8toUf7srrDIeAQcAg8vck9iZEmTU2YNqI9mbRF5WwyFJsQZPv27Ya4kpO01bytpqfr1nRq/dWa8DWJW1+o3bHsXEFx1udqidH2V9YBZX6TQKD61Sf1Q0Rlo9B1j73fLn1Kaqq2LktMIgkRoYQHG3iVzOKm/qstS+Dqv004o0+RkT7Vll2mJaJRGlxds75g9SsZEyAie+CBBwyhW4HF9tv6za3VQCRorSfWsqH+Wy1YY1q/nMuOz9ahMjb2wd5rI9bXb8RjN9KRcKH3wZq/d+zYwd13320gvOqqq8wyPB3Cx27cYlcJyKIgE776bfGxY0gKBXr+uieZ3te2Z5P+WGyT762wVBCghAK7IkO4GQGr26GUL9Jod0y4WT5XYHl1mVw2zdjEMK12nUa9Y3zWxtRNjmIwwkf/9yc5c2aBsNdgjAIjCxn6g4CVyYCHMnN8tnMvBzon6XZ7+GGel9/wRnZs3EljdZ4Jr87WwTJbvGOMt+6g2GvS6W7kzMIoc6fHGaR24Gc3UGkOCFOhIfQ33npdlEPGvKB2u7aElu4mM4eAQ+B5j8DT+tCFkA1ysiZYnbOZxazWq08bMS4yVmSzJmVLtHYnMru0zGqNmtzlbxVJJrV2u6zp6ZatJU3K+q4J3SansQQgMtc1K0wkfdQ6Z33Zdj22FVjsunCVEelICLFldM4GBOq7BAWRkYjNWgDs25W0PCTJVN9tkFeS6Cxmuq4x2BgAjUPtqKyI22JohRC7vE2/7ViTZmxZWuRL1jiSFgThpfJqR+XteG3/rcCh3xqLSFRWGpuNT4KOFQBUr+63y/p0j8pbq4zeDVs2iUtSiLDtWH/+evyEj9X0LYEn4yuSQpr17Sdxt9fVz6UzpxmbnCabydHphSaRjHY50+Er6szDbG+a8VN0Wj163QHl9DQf/H//iLSfp9PsMJYeprSaoh326EynOZpf4rbG3TxQPYhX8FAS4CAokg67zBQ8ZvtVLqHKG67ZyUyqjdf0qDfGOXEqx9zpMl56G6nsBlbqbbycj5+Ryf1aiFPOR4Su3WDsVmzP+3nMAeAQcAg8E5O7Q+m5jYAldqvJ2qx4ViCTgGKFFDtSa7a2MQU6b7e3TaZVfS4gk7ROWJeHyH0tG6E2UUGxAibe3SxTa8QbtjSaNcJ+h3KxSK8Tkg5ytGuQzft87uPfYO6k4iqGCFs+mZZvcq/XyyFnMosc4DCPd09yvPY4y2GV0vQoXq/KyoFv8KKpEj983X6uHp0i1SpRWQw4cybFSqVMpztDnyn6/hBdL0WXJp1+lbf8y5uiDK9yoqeUN75KpqhtaV3q1+fCe+j66BD4ViDwjDT0b0VHXBv/NAiInK12Ku1bcQF20xa7CkEtyx+t3/Kji/RlwhZ52/SsOqf7pPFKGBDZ2yC7f5qePzu12rX7cmfISmD7vJayeNA3Wdf8IEOn2zabsRRKGep1WVyy+PEmQzK590P9T051+PMP/R2BNwRhiV43TT+EQcajV+xRz9VZ8k6zxBIPnX6EI6tHqaab0F9lclDhe6/YxVt2b2O4AgtLZaqVEssr8vUX6Q0mwBsn9AqEPuTKaZrdJW59y4vOBsEFPcJ2g0Dbvhm13W3O8uy8La4Wh8BzGwFH6M/t5/e0vU8GiclvbH33yRUGya1Tk24Pu7GK3A0qY9fwW792ci/0p+3IBSpgLRHJ5pNLKrOB/PJpWp0e7U60kUsQm7Yr1RU2bJw2QYFhWzkUBjRXeuRSKT7zqTuprfQJGznCXooOfePvDjN9yHboB006qTYVv8mhlWOc6C3Qbs+zNd/njVfs4+ZykeWD85xujrDaKdNqZumGBfDGICgRkib0Qhq9Cu2wwlve9mrw+2Rz6p+kh268MYsj9Av0arlmHQLfdgg4Qv+2eyT/NB0SOdsELmohmUfdxheIuG3QnbR1S+AiRcUG2M1XpK0/F8jcImnN68m9Bmykf9iJ8rj3tJWZSXyE8aUrBaxU8UarapatLS0sMz4+Q2W+iRdmOPjoce6+/UHG8hsY9NN0/ZDOoE3f6+B7IYE/oK8d3NIhy16NarpDt7tEsbXMvqE8e/oDVk+tUMluoDEo0xtoY50CBEXQNq0D6A16DE2UIGjx+jdcH1nXdXg9QkkYyhaXkpbuNPR/mr8aV6tD4LmFgCP059bz+qZ6K/K2O7HZPcyTFSWXommlgkzTdmmZyDxpmreJdpLk+E116lt0k+2n3ZXOWiBsBr4orsxn7tRpZmanTaxZs60gSuWK11aq2oq1b9ahG6XYSxmT+5c+fT8nDp9mojhFoGtBz2zuQq+LF2oRXEAYBKz2urSCkKCcIp8b4NVXyNZXGVE5UlSyQ7RSefDSeEEWz0+baPvOoGsIfXl1kXwp4NZbv8tYDry1JWry/Ud9d4dDwCHgEDCy/tNlinMwPfcRSGa7Sy4Ds5vW2LXaIm5p3yI9u6VpMi+91oQr4t28OJ73hL3mv11R0thtPgT10SbxscmF5k+dZHJmg+l+s6n91NNU6y1KpVy82Duk0apRzJVp15X9sECnAr/3O39KIT/MytIqKQ8yQY+0cr5rvXvo0SdLT+vMCmUqLa1n7zBcypL3B3Rqy/T7XTL5AvV+ir4hc99ErUsU6BMaMu97PYrlghEsXv2aV1Eq6/lEVgR9uuXn365vneuXQ+DCIOAI/cLg/i1rVQRmc7jbvAFJv7INerNkl9x0J7nX/XpftM2g9y0byHk0lMyPYBME2Qj+bCZNvxuCn2J5RfuiD6N9WnR9gAhe68t7pDztW5oCWeg9aC1DbhTacmF7kJUib/8ZiScKQFdgmzkascVcSn8AVbMznUnTjqf74qxv0rtNzhilefXUj5Bqo8rk5MgaAtqNOJ2GdrNHIa/90N3hEHAIOASchv68eAeSOQLsxjGRRto06/aTyWLs9+RyN5sFziaEkT99fca4b1cgky4CmykuKaiIPluNNrl8fm0Irc5ZH7quVyorFIslUn6OQQf6XQgy0OpCvxitJMto33RFwZvDNwQtMl+pQ7kEGZG2hIF0JBdoGyHdNzSAQNesEBATu10Lr9NKSztULNDVhiwDjMCRkbDQh5T1q5/vA1BnnqHK/3RFo2iEJz+eYTPPaERP19bTVfJs9uXp2nrK608H6lPcfL4Y2FfPduGZfp7XeN3NBgH77LyneohaYpM8VNY+JM9fq8M8R2dyd2+WQ+CpEEj+MZndUaIj/oMKveir2Zt83R+lSDla5b7umnZRi6sxCr5N42q7sY5lnmyCfXaeWzy+wTpf/Dn6YNuzY4omkHVzTTzmp+qbnApnh/rNxwCoadV07rkwauOpCdv/h8/mqW46R0NJweubeh7n6nyi0wbf5CDWGCB6ChaDb6rtxE16Cva5PtPP823T3Q9xLC6BJenk+2Amjn48QcQXlDcjacZLBfTwkbPOEbp7oxwCz3cETGIdHU9C6HYeiUnl/2fvTaAtu87ywO/M545vrno1V6k0y5osPBAb3LYxxgmJaeME4pUQOqEdIJjAojvpKb1WmnTTCckioVcHGqebDklIiGM3tgx4AoPVli3JkjUPpSqpVHO96b4733PP1Ov79/lfnbp6Va8mORH9jlbpvHuGffbZe5//++d/gr25LKBfGqvoKWA26zqc+q4P0E0PNgjp1YrqGxLSBWFpU8YrN6YTAvNme+VGXgfc5XWpqX43uKALs0AHygn57apW9LWzU8X83Qj1wFX1+E1y8RWsJ1m/xfjJOixzp1qjwc6QK1hzseh1IgRYYrejcLDxPW1L6G+SBbLdze0ReCNG4AYDOruoUuulgcacMTTreiHl6galjD9Cc18HSFvB4yTjs9X1Rf+oASnn4L8aIKSUdtH1xTOLCI2rG4GJqyc1M9fV2PbNrxuBSXX5RRdcUJcLQ6dgrVUUbbrH2uKao8yiaPT4o/C7yR0gLrW5rXLfXoPbI/D/5xF4AwBdVcSKQZeDvOsuFnc1wLjpPBf6SwHcKwRnYQSK669AErv4sWXldtHO6/pVVnqXi/Fspgy/zsV73eN3nc//T+b2azE6XIlx4jIvuJkpZUPzY8A+hg2T7spsdIGVJNXFUqWfzkVM6raE/p/MitruyPYIfOdH4EYAurZxEbgVkmzhY6AvppCpdOu6AH0zu+PlAPZ1qmv2ijZKZt4r9OJXOgNXe/1Gu2UxvewVNfngS2kuJoHn0l4EV/oql3BCuOLb39QX6nq5nF3kUvYSPb4hP29mdLkcoKsxvGT2EkbRfBW0jfNfWQLXvJBMSCl8JX1WLvK50MDkN/WsbHd+ewS2R+CaRuC6AZ3qYILiZk8v1Mxy6mIHrhsO6NogH7VBpCccygos3XBkM8X0mCew6PyVqv8vtmFfetwnJO1NLix31Zwu9+H19vFJk4G5momPtrDlb3LeGG0FFq5p6fzpuOmqVSxX+dqXW1Mpcll7KSyZQV5r/uWwCun8wnfDM5TQRUpXPfykBWhbQr/K+dm+fHsE/jSNwI0A9LI3z0WIUxDLwtZbduC6cYCuokqZebi4ZryYJkuagknHvmudzhsgG7+OD7oUtF7quNLza1EYl3mfa7n/KgwU1zrEb+h9N4KNuR52wJjMKX9ncCS3pM4IQdzYzpXV5HN43lU7exnQtyX0N3SdbDe+PQJvnhG4bkAvS7iFtLcpqKvkccGZV2WS6yGK0po87/UqfgVcpX1vhDx6vaA++e5XAzI6fgoDmyl8Lye566hd6/iXfSSulSH4j32f6ieuTcNx4TO/1vfQOTPFm43GSNtS7OZvExabmeQTLPSgOS+kevIFw9W2U9ybh/Ru93R7BG78CFwBoDPVrOTKKWLMP/OZB3H77bdj955dkvDGc20ptWtbOSypI8uMNwXA5jZYAMcJKkjiFLbnid2Phe186g6ZxnZCbchkQPxHa6Bm9tMX53P4j+mKmSiIIT3D0RBhWMVoPIbvB+hHMY6/dgr/8Jf/McJqA25YQaVaR61Rx7mlVfQHA0xPz2JpdUnMlcyCKDn/bRdBUIHnBZK7n+/NPiTJGEk6hmXlcF1b7pF+JBnGcY5KpSYJmthXx7Ek1fA4HknipuGwL22Yd0plL0Bqs50cnu9LWyaRk4PQDySJEYsksS+1agP1ehNhGCLPLaRxIsMrbeYpPCfHYNDBoDdEnI7hWC6YcZgqCf6Oo0RSCfO46zuyH42HaLc6YDXBNIrM+yWJ9I19Z9/4j5v2jXtmndSMkUwuxT7ZroOc9/BaFkLIMiScuzSVve+6G79jvifHLaf8aRi70PdRbzbRqNUwThKMBgPZO5Yl7fJ61/fhOY7M77DfB9vhfUGlwkQq8pt7y+H4+XA8T9rn89kftsc922M73KdxLMc512PWWxgMMRgNkYxjeSfOgx8GEuHteK7so3gs45/mmexZhZFjx0ySVpbDch1U/Ar8METosSyiDd9xZc1X/ABhrYp6pY6wWpWCT7Zno1J1pW7EbYcO4/CBg8glW1WKSugjjiOMRwP02quoeTZmAg9pp4O41UIwThBnKdbTFI0dC1hrraPZnN5OLHPjKeR2i9sj8CYagWsA9Acf/ALuvPNO7N67B2HgYBQlCHxXctpLgos8QzIawg19E15DghoEhbOPsQn2BjHCilfcY8aLIEXgIKgwO6FuBBKe01r2PE7widMEjucgyVK4rFBXSDjc94cpfvNf/Wu8dOQYDt92O3bu2g2/WsWJk2dx/OQJ2JaL/nCA4TgyoJVZ8DwflbAhQOo4JLQ54nEq4DweR0J4HTeH49hCxIV3gSfMROCHcFyW4mUthFxSB49GA6lqmGaxEP84NsDJdomXAuqauZeV8xwHgRdKZcN6lYAeYLoxLYSax7KEoJoa8LBsYbCYnng4HmDUHyJKxuKonwljBcRZgjzJxCHfswksDuzcwiiOMOj2MRj0kcUmxRHbpEWXe5onmJEwty3Z83cWJxjFY9kTuGphBX4lBKOkyaCZ1Ca8OBfAY1/1d3kvIVdsl7KobcGxbGG0KkEo8zkeRTKf2o5rO3B9T64j8EbDkVznOWRQvI34fp4nEHPPdvM0k35wzzoJ6r+mx9k+++3YHiIC+mgEVpuUlM8FI0mmkWuOe2HSZA4NU8Pr4miIXm9d5pftGUaggiAM4buB/PYcH47rIwwCVKo11CpVVGpVYRi4ditVD65jYffcDuxd3IUpP4ArnPMY42iALB4i6q2jbmcI8zEGZ04jWV/DrOvCq1QxCCuIPQ/nlpaxuHvvNqC/iUjvdle3R+DGj8AVADoFL3ECLiT0L3zhD3H33Xdjcc8OkbLagwxTVSHRAgCelaGztormzLRRhxPQPQ8pa87HOfxKBXFKgDaS3YZjWAHofEktEqTgTSJbBnkSVSlmY+fiQCQSdZFd1xS+BT77ha/ij//fb+D9H/wB7Nt/CJbr4cTp8/jWE4+j1VpHllsi5STMpQsbgc9COE1UwpoAOrckpgagj+FwIFK6bWfgKYI277GdGnw/hOt6sAlUBOkC0AfDnkhwUTQUsCBoxARdkYLNOxLsLNuG6zjym0BFaa4a1lDxQ9SrNTQaUwIEIvWOTZ5gz3aQs9BPPkaaJ0hjMjiUIM0+SwisCVxW77Mykcxtl+PtyPloaPqVx5RS+VwzflmSiMQr8jnfhXPCf3GMYRTJnpIwJUxKolwXZeDn/Cd5tsEgSKpiWoRLe17vwNq4j4xB4HoyF3mSyvXcE2h5XK9nu2QoeJ0yGqHnw/ZckYR5HVXR5XbIoOh5Hk/HMcYpazPYsBwPMYE/TQWsOT8Eak0XLQxWEIjmRQGd1/Ea1rKgZmS9tYIsJyMl3IFI6F4QIHB9YXxcjrvHOa0gqNRQr1QRVCsyx9J+6KBWDVF1fEzV6tgzN4+KZ6PfaWE86GF2KgSiLqpWgqzbwtKRF5G1V7CvOY2p+Vms2z7OtNs4ceY83nLP3duAfuMp5HaL2yPwJhqBKwB0kZ4J5oXq/Utf+iruvfdezO2clSxV6sttdLQ5qk4Br9J2DsQG0CktSmFZ191IPhNT906noALQdOQI4CScVOuWNwI5VdmUnPwgAFs0tkYj+Q/jVACKsPfp3/8Kjh47iQ986EMIqtOIWXQnjvHYt57A0VePC6ATBFJKvPBEMq/XZkSF7jq+SMEk7pRkqZ6Oor6o2z3PgstStvDgB024TrgB5MJ0WJmAQ7/fFamcDEGv1xOJne9FtT37T5VrktGsQDCntEkbKfPzG5Vv1QtEZU3pNXQCqjAECCm1mqFOMKIvtOeKFMmNEiTHjcBDoKIpQE0KKnGyD+wf1cx5lgpo8hzfVe/je+gx0YaU2iW4cV7EDEBpWH0fL9T2lffkRkBUkwP7o+YUNamQATKmisIlrFD5qxSs7yVaBMuYM7QNtsd7eQ3/GfOIMZ8YfsSW31qcivdddN5yMBZNglnbaUrpm6aeVOaDTJfrUkInk+aICjyKKM0P0On00O+uod1eQkoGKuMa9mReg4AMnitaIDJ9hjGoIAwqsrY4biL58ztxgJ1zs8JYOWmOvYs7EbouOquryJIBGlUH+biHWh5jtHoeSy89C3Ra2Dc7i5nZWYyqdRxfWsHp80t417u/dxvQ30Skd7ur2yNw40fgKgBdhGIX+OIX/wj33XcfZnfOYghgLQKef/oF3HXLYeyc9rG2vIY9CzMY9XuwqEYdR6jXGyIJU0qhqL++TpDrolavYDwebYAPbcckgARAFgAiIJAIk3DXajUh2pSOSLR5jqJao9EAdddJnuPk2fOYmt0BN7Txxw99C2vrfdz7wHfh3NI6+lGEhZ178PIrr+LZF14QlTsBXqrd2wGq1TqajTnUa034fkXAg89hP9bXVzEcsUZeBj9w4Ae23FOrLcCxfRBjL5gKcrGdd3tt9Hodke7Z5ziJBLz5HlShu4GLKM02AD0ZE2Qj5PEYoeOh4vlGNZtncDJbfBQI8oHviwQ7GEfoI4ZTYd+rAhIEFgHr0UjGjePJZ2sZZD6bQEeNQa/bhZvbwiAo+BHQVeXM8VXwVAmWe74nz9HGTKm3vPGcgi/37FcZ0BVQFdx5vQI6/1Zw5nn2WfwkxL/AmGEU4Nkvte9r0SX1r+BzeR3bZX/1HbRfCvwxwd41tm4JFcvJcPCqDDZNFEZNIYDOPbUt43EigN5ud9HrrGBt7TSyVKV6o6L3PdXYGEaAan3a6nkupKmCPgFuIJoearP27NphUiHECXbOzcN3PWEiXTtD4KbIoj68PEK2voK148fgDrvYUaXfRoCxV8FSt4e1bh/v/p73bAP6jaeQ2y1uj8CbaASuAtDjOIfjWaCEfs8992B2cU7KwH7hoefx+c/8B/z1v/YxvO2em/HENx/F4sw0+u0V3HrTIawsL2E4HKHb6aM5PYP5HYtYWl5Dp9PGbbffglZrFa0Wa8RnxtGqABwC6dTUlIA7AWTfvn2Ym5uT3yyJy/Nzs9M4cOCA2L57wxG+9eST2LlnP3bvJ3CfxelzS9i9/xCeP3IMveEYNx2+DcutFp5/8SWcX14WRydKmZSyG41pTE/NY6o5K3ZxSlgERkrn7GN/0IFlk5FwRVVqOwGmGotw3ECkaqq0SYxzK8eg38V6p4XW6goGtKUPh6L6rlVCTM000axPwauGiKj+LaTrYb+L7to6osEQvuWg6nuYaTThiGdzKsAu0rofyO/eeIT1fAw79EUS17EjaBLI+I8ATkDne/A5BFiOL4/1On2ENBXQpEJVeUIJlT4M1EL48DwXUURApEqakulQfvM8gckLWVpY9Ddyv0bC8zy1G+Jh4LFesPHlzqkyp41enAPNnvfxOTRZ8D6aOvib56nd4HN5P9ujSYPnDc9g2rNpeqCtXPzxTHu8js91XUrVyUXvZXwjqHEwPgEC6BbbMI6L6uOgzoFlU48yDGQ0WHa63VnG6spryNOhMALCnLgGuF3XrGNXJH2+H8fTk/OGgXHh2DkCP8PC7JQ4y9Huzj3P894g8OC4KeLRABXEsEZ9RMtnEY4jTJHJSDP00wyJbaM7iHH3W+/bBvQ3Eend7ur2CNz4EdgC0CmAUVKhWlUl9K985U9E5d5YmMb5FPjcFx/Hw3/yh/irP/rDeOd9h/HcE8/BiQcYtNfwzu96AKdPncDa8gqWVtYwO7+AfQcOodsbot/v4eZbbkK73cL6OlXa0cb7qa2SEialSQLRwYMHMT09LeV+CehUGc9NNQXQfb+KcZzikccfx96Dh7Fz9yJeee08jp44gz37D+GVE6cwGKfYuXsfWu0Ojr5yHCfPnAZcej9TzR2iXiOgz6HRmEEYUJJ1Rb3P8rmt9RWxmVKUCisG0HlPtbZTAD0gAAaugC3NAL1uG632GjrtlgB6NByI93mzUcPM3DSmmzPwwgDjPIVNQM8ytFtrWFtaxpCaCctBLfAxW28ioHRKyTGJ4YJMgwvPsjFCjo6VIHaMVzqBgIwP/yb4EJwILurIpVIuzxHg6YDmUS1MB7HMgrjF0RZsic5CvPBHw7EcH0cJRtFA9jwe0CZcpWbCg1gwTFbbAAAgAElEQVS9c6rCaT4xPgSUTDfb8zqVhLlPxZfCAB5/GxW1Cd6iCpwqbvVXoOTM+/lbJWj6L/A6laxFIpZIA+NJYSIVTP90z37yual45NNkYLQAHC91wCwDunr8q5lAtTbdzip6nVNIM2qYjBbBc30Zc8cx80Dp3PSJAE7zAM9RI+LCtRPU/Ayea2FhdgHT0zNixrE9H9VaQ0wyUTxCEg9RcSz4yRh5t4V6nqNuA9loLI6BlUYDre4Iu/ZtO8XdeAK53eL2CFzjCEzGIG+VuEMcysoXkQ4W9kyNYTVdKVc3m+icFucwPl5FWdcMPhNeZIzpMhWdCHo0TbL++le/+hDuvPcB1Oeq6AB44UgLK0tncM+dt2HfrIs4BrrLy2ivLePQvr0CVAZExpib34HZhTmsLK9jeXUZC/OzG97IdHIT+zCdmwpv6W67I8+ebk5hbmFewoWWV1ckvEjU83mGqdk5k4HDA44cOYl9h/bB8oDHHn8FZ9fWcfiWO9HqDsS+HtansLyyhtdOnsGJMyfhhXQGS4XAUspv1KdRqzXguaEQaNpUu9021lrLGAx6sOhtTEAPSJxDeH5TrvUCeruHCCq+TEG/1UKntYb+eIT+aIBhNIJrW5irNzE9N41gZhoOJdyU4Xsu0niMdquF82fPYNDpIrBd1MIAVT9APQzkN0PMYoYAWhAnK8b9Ra6FXjJGmiSwHQcV2mcJ6jQXMAyNS0KAxUZCkKctnOFWNDUQ7eJCRU5Q5/hbTGhinNLohEabPX/TmWwQjZBERqNBpy46s3HZ8HxZra2qbQVFtX2LDJ9Tmr9wvZpOqD1QCbgMoOphznv1vErNek7V9wKgEmXAeaNknhgpuQhxVOc3cagUx0tPErhQy6CAfiEKwbSl6n7tu9rwqeHodleRZT0klNALy4NI4aIdoA+GJQwSAZ2aBAV4DQt0rAz1MMdw0MHiwiIWd+7GmE6Ptov61LSMvx96wrDUfBceGZNBHzXbQtNzkQyHMs/TMzNYWltHrdnYltCvkfZu37Y9Ajd0BBSAy8k6+PcFkL8Y3kmGGR3rGJ8yLV0mewHfoiCTFk/WTFOOtiiSueSeQqczRLNRwdgGWnI0xjzWgfUegBmgOo31ATBFU3UKfPVLX8Ld7/1+2FWgKiFLFxKWShlIrQil2TpUG6svU2I8LvKou9rsHjoDRSp2ohd5ENao7/aBl44t4eXjp7Bj9z7s3L0gOTOXV4ATZ86itd6VMK9h2oPlGNstpStjw/ULJzeGKlGaM6FKtKGKs5dIiEYq9p0QTiGdWySyjNePU1R6tIUnyEMPp1ZWxM7tpBYasYWbbrsFD504gr233IS01YdPKTHPjZpcPa2p+kYumgmCKmMIBCClgiZf2AAvQ7L4viTs1EWX9xxu3/OQSZiCkUhz2p6N2GpAjJ6CRXSChquV91TrElh0z+fT5kzg516d3y71MahN/YZ+LKXGtmp/q/5Rq3O5Te9XRkSB3Sxpai74jUyy3hcSKxgGwzAZk321xTciRhi4F/IY2EbdLlI8uec8NRI/cvj0vwh8xMOhaFdokkFuMr1LCB6ftZ369Y1aatvtbo/AFYxACeTKYG4IhkFqqnB1K+dgYbpIi4Cu6aZKqcNI5C/O5GWkNb1f4sXLUJwDK8MhVkOgYefYFTPpSgCkCwL6UtVJJPQYX/vy7+O+93wYzJ1RYce2UiVcbhh4L0PASh7SVzBqF1/CsDNR05qNSofBCDh2Yg3PvngMU7M7MT23gNzx0Wr3sbK6hv5gZCTQ0BWNQFmaLDeuEplKgQJ+SnC5L949cywB84jJYpIczV4qXsvraYyhk8Op15B0R5iOLKSOjdX5CqrzM8jW2ghyqqmNA55KlnyOOp9tvFfhOV7un0qbChjlPa9TKVMBaXJvW7RxX3ore5UruOlYqSPdVvdf9XxexQ3XC+hX8qgyqMv60nmwTAKky30AZe/9yWdJWqQkhu8acwm93nVtiaRfaBsqgQmbk7DHOBZgp89E4DoYDnqF74D52rcB/UpmdPua7RF4I0ZARPAidelGMHb5QQq6JcQs6+VpK+W/ApolPaReuokqnlw8NaxKgiSb1qAtSlVL4nnrhco9xvrp57B/z34k4xkMBxbqdSaDARrNVXzrkT/EA/e8D5Y3VcSylfs5kQRTYproMaTR4cX58vHCdiocA68rYrwvqB4u0z5FchJVut+TKSAnQ8kmAVbOr+Oxbz8Fr9JAENaRglnSxuhHVFGTiXCR2bR5G0mzHA6lf1M6KoOg2qElZtx2xNYtqtw8xVDCyDKwEtbUiHm3LSS1AKPABQIPGGe4pTqH42fOoLunieOrZzDDGGqxapjkJbqp57aqgMvZ8xTseX052c4kqOt1ZRCaBCdLSn1celMvc7Ufa5vaPwLMmxnQy7kNruQTv1jiV3XUpTnazdq/0AbzAxjbu/wTJz9jIhBvedcR/xECOM056vlPx0oCPk1BlYCZBo0GSTL9bUvoVzKN29dsj8AbMAIEc+HwCxFb6flkcm29RHXwundsjOk4s6E8L2oll/X3pTYpZWvBB+6rvI8qw3wsdvJhbwArnBXv5QQtul8hQ014jopyAeuP4+Q3vop94SHArptULperIy4q6iIrjQJWoQIWl2QG4pZ/l6+VVGiTngWleZD3NOlG4QWGrRkVWengIuv08MhjTyCzGTTuIsuZVY4pUwtdheOiOb3TeBikORLaKJnONY1lzwhlJgjhXjOwUStCbQAzrzm2haoTIE0TRPQRYKwwY5ezHM3Ylqxl7XyMLhKkgQ8vzXEwnEOXXu+7muhNhWh7vmT60lhpVeUrkadUpiFa5VAvBVR6sZeBezPV7iVXrvhPTOTd3eTiMkNTZiZUen8DvowrblLt7Ze6QVPtXur8VhL+VufFEfAy67+sISkzVhvtOkUcvwkX2MggKCljbVtSwDKqg46DYn4pQgb53NXVVfi+J1I7fSjoI7EN6Fe8dLYv3B6BGzwCYpsktFLCZMrKiwHXwDz9jQHClYjWptoiRAfuZkjDWKRCIbQC7LS22vKfOWbAy2TPNpvKE34UA2trwOOPAjcfAHbvBfyG1GYceBFihOjnAZwxsINC9uoqnv3F/xKdb3wd4VkHbn+MoDoE7Ave6ZMjVHYqUiJWlhI1IUiZ2JUBaisbKN8mTTPJ4c73Hg4jOF4gdvDRKIIf1MRhiQaHPKP5wqQGFS9qqjxpS5ZS6DRCkMEitssN8tu13Y3j/M3rpAn+R7slnZ5ol2ZSFysTJzVmV6sWzmZ5LcDASuFN1THuDeCs9CRl7tQdBzH/i/8AOHgH1uuMeTd8T5FCXYZR+J1Co0I/Li4V5Y94XZnfKVssyn9vaIdLTGL5fPl5l1vdk3zVlVpILseP3YivSabyMluBk9f8qEu9pz42ubwJ/nX8qlnbxdwxcoQKuo3EPIYhL2/Un8RciykQshg6SUAO0eqUlXGMbDTWq62/mGsejO0bt0dgewQuMwJlCb1wZhvDEsy+UDbRlFUkoItyVE9S1ewmSH0CuqmnrGlUDagb0DG04oLl/EJvaGgeAr/1r/EffuVXcODO2/G2n/4Z4Na7gOkGUBsjdwN0YCTAKVKL1jq++Z67UXvpFOandosdGt4QuQD65vWm6BCk4UJlFbqGNel9GmakCT40zOhS7V64z0IcMzkLHYk8AXGGCDG5B2OYCeyiLqanV8lngNnhGI/ssziGRW9oqrxNuJWGR5kMdt5F4U7l/lBFajFXuMQ+20gdC3FBkcPEJCrpIUEnjWCFPgLmi1/qI2T++dkqbv/DPwJ23YJhfWrDm1pBWqXyaoVObUYJYRQZha1U1LQE+St3YNhc2rw8Im4F3FsB9lbnr5c+bMWQFLVwLvmYre4v37gZ03Ql7V9QQBn1usnjb/Ry5X9lX1Fh6MSzH/BohSo6wn2725Voj9nZmQ3zma6CbUC/3hW1ff/2CFzXCFwgyOqZXnazUVDeKK9YVr8zzMzOwHpaBHHKkoInJpboArXggTJF0L+jPs5/8tfw5L/6bSQvn0DNreLw274H+z7x08D9NzGxN+Kd+9CxXFTzGJVuCw/dsgc7oxS3/jf/AxI7wCD3kRIEqb6l6nFizxSqLGRCmzX3PM/INMbkch+NYtkziQv3BF69nkUvRD+xSbv6HKq1qZbWIhr0FCc4S5awyLBFEj5UiEEXA0yKUWySxZTjpicZjzLAm3aMTZ+AzrhwBUo6xcWuiRmvE9mtDHHNx9BO0Bv0savSwMzQwpf+3e/g+GANH//8Z4G9+9H1KyVAN5OjIVqT1eYm5a+tbMCTWpHJpappUi+3hC+ldi5rXy51/xstL26lEt/q+Vup7Mv367PKz9yqfbP2TESBrkVNc8wIBZuJbgrgNgykMuOSrqfwF82xtraG1bVl3HL4ZhHvqWJn0RdTN920b+zwW/XouojV9s3bI7A9ApckdgXuqsuXhpZtsO2TNxZcfaGkl7NSDtlEUpmtvN8wPyuLwAtLEl3cB/qr6P7KP8WZB7+MYKWPQS9DFFRw03vfiamf/wRw533MTwlULKC1jMcO3YQdYYADjzwK1KYBZ0oNApu/ptrIVWcsnXbEZi8i5mBgfus/k7LM/KN4clkRkWVaHdOG5wHMSkYnLZOEGxjTvq/6TQ5ekRKNfZDqKBwvahckzdeF/ivqX4l4KYoJtltwWpqFJy7EsLQP7JgBVpaA3ANaCX7jh38E3UqOX/ji51g/FF3PEP1yHHU5JnvSc12muQQS5YGfJOcKWJfy1N6KIaCz1SSQlduaZDgmF8EbDS/XC+hb9W8S0CfH4koYIp0rnUeamQyok6llnHlqytxmJu+8nBebSuFbkyf41O/8Dp5++il85MP/Oe5/x9svfBssKlA4dV4RoPNhfAgD6elppy/EhaJVaTiJzN7ENI3cNKBfPSTLg05umu2Qk1YPTRr1uTC01i5TOpok92I53NiWl5exsMAwGohDwOLiotxDZwF6A5YHn/1VhxH9ALRoAXM/K+ekeaI1ZITP1MxU5TY0bzCvZ/+Z+q/ZbEpf2K5OhHJKmjtZnVd43e7du/HCCy/Itdq3i1Vo1sa76JjzPh0HnQOeO3/+PHbu3HnR+KysrGB+fl76w3/sH+/l+HKM6FxRHkMdd17L6zg33Ph+ekwfwGeqg4n2mePEY0zwUW6Lc8sx1hSU5XzObEfnvrwu+EyuIV0Teg3XAtvifM/MzAjR02xOXDPM5MX29fk615MfHn/zQ+EYcVx4n65nXcccH74Lt/L8lv8mpzw7OyvXqJOSji/7yNSk+g1osgyeZ5gJtzLHTv9gM+IGlP1YcqMYtbpisGqKTcg4EheSP31QwOg08YgNFf5NNK3TfJs4xsxuPncgGQ/gsM4yHcQkcUsGMDd53AaG68Brx4BPPYjjv/FpzDlTON9ro7OwG4c//tOY+tD7gQcOA701PHfb/YiiBG89dhyYnsXyq8dk7TR37y68zI2hN+50pNY3454tfidpiq994Qsyru9617sws3+/gO/6uXN48cUXJTd8yLEjISsyxq0vLcma3btvn4wR06eGdAIrwrvc2RnEvS7GSVHyUtKCGnAMCPAcc5oV2CbTjRYe2ZKZjRhMdTkz0GhynYu+piv7kZFBsjLYOe3zkDScPjkuzgvpsZcid8SCD/SZccfC//1DP4yhn+OnPv9poOGiG05aTq/s2Tfkqss5NN6QB/wpb2SLtUMaQLpKGkXaQxpHGkE6IxiQ2YgGI3z1q3+C559/Fg+89a14z/vfK2uH6396xw70W6t48HOfE2921rL92Md+FBax0XFx7uxZLO7eIxq4NLlCL/cy+HJ6SAyVQJFYKbHkORK8Q4cOyYfLjQSa9/Oj554vRmAiYSdBJMAQhHTTZPpaZYnElh+1grCCLAeJA8O9EvmzZ88KwOzZs0fyPEvRBhI/FiLo9bBjxw75XQYUXqPXsq8EXPaHqSgJINzKwK6pFHkNJ4gbCQjb4CSVvUz5m8+94447pF29lnsCJu/RZzGl5WbqMe2bMkx8P97L8Wf+a4ITx1KZEPaFf3OxTAImx5p9UsZJ9+xPGczKf/MZCmDsI0GU7fA57BMZLAVYDZ3gGB0/flxScmofyszGJKNm7EomXaXOF9eJbrre+Dy+t4K+Mps6RpwnXZdkeHbt2rXRhjKMyowow6JgXX5n3sR34rvznciIlRkoXT/KnPJerlfNyc3+sB/sjzK5fEf2m8/V2GFKkf3CmY3RwAEFaHV666XAODKgJHFNBPQcYydHBFswnOxujciuIr7q5am6LgTO8aCNQER/hnIlEjolkm+rC7TXkDzyME49+yiaw7N4/FN/hHtjYC724dRm8PI4xbd37cGf+bt/G3t/+D+T/jxxx9sxNbsHh7/1DJ4+cxqnTr2ExcUZ3HvP/XA8SsFG9b58fkVU6HNzO5BlMc6dXcKrx4+JGnz3nkXs23sA1XoF3/j6N+V6qua/621vFeefaDxEGFTx6GPfxKmTZ/D+7yOBs/HMs0/JvtGsyb5SC+E2qlIne9gfSM71mOlMPQ8zU9OGEVxaxtz8LBbm5oUGSV3sokwr7c+uUwXyawNUSeAjmVYMoJOqMmrOS4FKxLHIMECEzE0RsmZ7NwY6Fn7rz38EYy/HT3z+U8BCDf1K4e30Hce+K7e/f8e79qZ54OWjBEibVcB68sknBR9Zenj//v1SGpdOloP2EF/+8peltsHC7Bze9773GRrH78kCVk6fxjcefljWL+vQv+td311ouTycO7+Cxd2LRttEhdZWKveyFF4GrTIAl2Mh+bGQSN56662Sb5mbgp8CGF+QwKIFBHgPCShfVqVOAiqJoBJEtqMElMT13e9+N44ePSpgRoJPYl9mDBQ8NeG+St4EDrajYM3rSPjJDHAjELIttltmChRUFAAmVT2bqW7KUqJIDYUUTEAkSPIZfM8ymPP4iRMnZCxYjEI3ZZzYd47dqVOnsHfv3g0GhX9ocQtey+tI0Hgt54fgxHHn33wmNz53EjT5u8yw8be28dxzzwmx5GLkNXynSaCUHNHj8Yb2gvfz2RxvXUs6j9pPvocygDqObJ9t8zeBUhIqcJEXTCPHSdePriWtNqVMFeeRG9eQAirvYVtsU0G6rI3Q+S0zcRwvrWbFd5FqSZ4plajvouPP9cV1r8wj29EKYqrl0TFmXXBK6EJWxenJ1I32WVaxAGRmozLZ3Uzta6NRcsD/pMwjc0gLptAzmy1RQi5AW9TWVDf0gOdfAp54Cuefeg4rR19B78wy4m6EGX8e4/E63Kl11PIB6ssAVwXZ8bUd+zH3kz+Fub/xo8DeBrDewsP778fczCHc9s2n8dUXXsKjT34F+/bP4x3v+G7MzXGOuX76OHv2vDiZ3XfvfYjGkaR9pUqR9m3m2jbZ2IBnnnkOBw/ux/PPv4jvefe7RHvN3OmsfPbpT38K3/72U/j5n//bmJ2dx9e//pDYwqenm+j1BoiyMRb27Ubu2Oh1ujh37hwGvR5qtQrmZmZlzl579VVZr4cOHESjQUbA5OwWNWhGRtKUuLyWTWyftgFFA+gMg7cF0JsRs7rl6LgRcpuAnqHSHgHrFv7tD34EqZvhr1BCn2+gXb1YE3ktfbm+e7aB/drH7/Jrh3SMQhfpzWOPPSaaRmqjKIyOh2M0/Lpkffv617+Oas2UpH3gHW9F0o+NPd13cPzIyzh65GWhOaSV+w/shceywpaDc+eXsWNxp6RhEMvRVoBOIqRqY3aOG6UPlTQIgAQgAjEJpUqGJKD8oNgJElYSYL4Mgerw4cMboEJie+zYsQ1VZRlE+SxVpZYlKLbHPqkEzutOnz4tTASlU24ktOy7Sno8rgH7BH72hXs+W5kGk4eXpesuqO9VCiQh5zlVyUraR9+XAWYb/M37SCw4BgRtEnWV0nXBEFDU7qRtlxfT5PuXwUaBSBkFPk/7zDZUip9U45ORIPPAeVKVcPmZCuAqOXKc9BiBmIDG8S/HvKpqk2tBGSo1QZTfS/9WWxz7oXPD9lTa1fecVPWzn1qyke/K9cPnaLsqFWthD76rjqGuGWUO9NoyWJe1FBwfEn+2pWOg1al0TZXrc588eVKYQV6rGhIFeK4X9kXHXk0x2m/OJcEv8Fmdy4D6hRjxBLHI4HQKYyS4KxHhLM5RFP8uQtgiwKOjGYGbtucMWF5jcnWsPfkMVl55FUe+8RhqKVDPcvhxCieOYWcZPCnrWMOZcwmmGlWE1fO45dAOZC+fRmZX8JrnoPqB78Ou//UfAQu0lQ+BlRU8fOh+OM4c3nH0BE7nwPFXnsb0dIg7br1V3kN93bvtLizXQbNWlXdbOreEl46+LMlYbrvzDsxNT8nxp779FHbt3YPjx17B29/5drl/db0tksgXv/JlfOuRR/Hxn/pJzM/M4qlnn0Ho+dJua2UVOStOVXzU6nVhFltra4iiIRpVU3NaSnUmidCmHfMLwghljAEqvNfJWCQpK7pf20bH+axwXrALlUhiUeVuM0hA5m4QZCKhV9MEAQF9NcNn/txHkDkpPvr53wVmZ9CqGXPMf5RtW+V+fcO+hcpdtdf83h999FHBnQceeEBwg3ULAgabdBL8wR/8nghp1Gr+0Ed+UCTzZJTCDRy8+tIxnD1zRooYUdvL9VyZbso1S2eWpcaBU8SxXRGgkyCSaJWJmUpbkwAkXGpReF6lKwUKBTOCCgmzgoLawIXTLWzzk4BRlqJ5PwemDJbKMKitl/cT8ClxKeioappElu09/PDDUsGJQKGMi+4nExJMqmrLErpkjSpq75adJPh8EnqOmzIaVFET7LmpxK41i3mM1xIU2N5kFiYFhfIK5DECC0GO76QqecnrW2Qg0nY4Rhx3bgRqgg6vUTu79l3fh8DGvrBtzhGvV4ZOmTvtC6V9HuM9ZGTIBHC+dU7Zto6Zmjl4TueefeC9WhmKfdVncO3pGuI1HEP2S7UzbIdrgmr9siSuYznJVGlWLj5Ln8s9x1wZF+7VBq5rUc1Hai7i2CtDwjHit6COTeWqTZuNGcdnqjFlbLyUqB0LmZMjdggA9F1luFoClwZ1xkXHCdAfG+Am8q/3gZVzwPPfwviVozjx9AtYP3YCbmuESmLUvnaaw8stxGmCbh6j4yaIZ+uoH9iFHTcfQHXvIcy/888Cd74F6J4C/tk/RefTX8GftFu4+7//GRz8b/8OerVdGCDHVHcFwXCAI/e+A63UwztePY2Vmo10pQ03HmFuemajmIflexi0O7A9U30M/N1aF0CmBuKue+6W4hPUKjz8tYekpvZ0o4lDNx9Gc2YWg24H1SDEueUl9Nod3HzH7Rj3Bzi/sixg3WN98U4XO/bswnJrHfVGQ8Y9KsxvVGVyvYm2pVY3aTKlVripsiU+c0w0YyXIckrQGiR49bSdgM6c3FahcqcNnV7uIfkxK0PXTwqVe4KgNQTWcnz2Bz4My07wF37vQWDHHnSqxm/jO74Z1c53/LF/uh5YxJte4qVIO1RAIJ3mmqTmlfStUnHB2gfDfip+JE8//TTuv/9e3H777fADG/EokQp+a0trWF9bEY20AfQF+IWvT2t1Tb4Z9T3dEtC1n+KJx0o9RdF5EuWyGprSYVlFzBchJ0G1JjdKYySSZSAkgeSHyHYoJZfBl8SSH6I6arENlcwoYSkQqPagDMRaA7jMIOgxBWZVrfKdSPglbV4pxIB/0+mOhFftqXx3SvUEZ74rwVEzASkDoOphgos68OkYKsAoMOvv8nGOharj1eeAYzvpbck2J48pcGn7ZSAsvxv7Tm6QWxnsypJ9+ZwyUJPtaqgQr33ttddkvjjOCoQEeY6fmmE4f+wHj6uj2JkzZ6QfPKZMj2p3tI4zx0cZED6D1+k6YpucS44/91wP9OEgw1dmNjgf7AfnhH261NhouzonXJc0x/A+9ofn1elTtUdl0wr7wbU5yYzo2ClzRKauu7SMSqV6IX2q5DSn7j0xKvR0ZDyoez3g2KvAkaPovfwKzh85ijNHj2H9/Dns3TWLpNfBuNOHG+WoWwEqLCnp+IgtCwdvvhlVOqDdfQfwlluBm/YA81OAT1Sjqjc0lUx++X/Bn/zzf4GdU4u4/S99FPg7fxPRgVvQRSBS8yy9vFZP4cjd92Bo+7j3yKs4FTawi4by4RBOUAHotOPQHpwhG1O9zlMRKlR1bxKnnkZDLC2t4OzZ0zh8+BZR0Tdn5xEP+1I2s16vAgzNiSMMBnSm9eU5w25b2p3dsQOjQd+UH+VwFYKEyzSraY5+QW/Eo5jychE0LEJDkkppSkccDLbIDnIZBKIrnEwbbfOWLU5x/JtMVWxn6FZSUa/7WYxpYcJy/PsP/XnYVoqPPvggML8Lbcn2xn5oUv7v5N449V0q7HD7+ObhmBccKcs5Hjaft8Ggj5075yWQYjikJzsde2k6o9mOeRRMkMZolCIMHSRjmjItJHEK13OE3x8PRzh67Ij4h9HkBNvDsN8Tdqxapy1egiu3Vrlv5k1N9TYb1k2BXeNBy57dlHxIAEmICejcqHJ/5ZVX5AMjkSSxI4NAokkQI4CV7bjqJa2eyQryYnMsct/yGvWSVqmJeyWkPK+OaJpeUSVzEm32gxsJOZ9zKRu5esOTMKsEymcQGHmu3Dd1oKMahYCnIEwQe8tb3iISL8GVnJueU7u0SssKxOy7Sp/qJU+OjUCnaneVCnkvj1NiVODivRxvAjk5QL6vgiTfn/3WMSAoq9e5AhsBkcCuY04pXH0klIlh+wRbdQ5ULYNKsnQuU6BVybjMRPC5k2Ooa4z9V/CeZDzKY8d3YRvsB5kvzhGBnvcok6XvRMZJHVbYL7avjCXbZP/VK57PLzM25X6p5K5MIa/luyqzwmdz/rkOuM71O8ipQmdkAb9oqsuHsVGZH30FeOYFZMdfw2vPPINobRVJrw1XQJ5OdXQy9RHMTOGZU2fgzc6isXsRc14R7kMAACAASURBVAf2YvbmWzB/+y3A7bcBe3YB1AKwigr/iaGNXt0aL0fGIQKe+hZ+72/8GObHI9z83u/H3Cd+Drj5VqDeQNY2GV5bwQgzay/h4ZvvQ80D7n3xVcRTC7DtAFEcIfAqSPNY4snp0R2JnwLTnxqATyXMKt2oT83EL+L5DRtJNoZr06iQSDQ9r18R00od/f5QypYGQQVTU5TEXVGrs6wpx5trT4BanOsNPdj4djOTKEa1VTo/Auj0ORyP4XJcrtGGTpU6y7dKYhnxcrcROYbAB1SqOBk69RxjK0aABDvIdK2m+M0f+AuSP//HP/cZqsrQow39EnH8b/jxizL7q3fl9n6rhEYX1kwB6JeYv3qtKsWAJNFRPBKnUDp10gm0UvHEiVK3/iBCrRpgfW1daJFHk5JsRovS63ZFWLDpYJNTEB6YUrnUxvKTlrVYFvMuwYkSeEhsSbjUyacsBZcJnQIxP6pJtTEfpQRT1b+XA9AyqKr9m4RawWDSBl1W5fJVeI9K/apKZZuq/tUYTX0O2+V15TAjHRIFciUgHHBexzZ4j9pL1ZarjIQSe7ZDwsL+cFLK76aMCtshEBCIuan5Qc0NbFOjBXTa2C/1lFcvanW00zHgtZItq5TcoKzh4Dn1HeA9Ggamz9fIBGXuymFtYqdM04u0BXw+bURcK2VQ13dmP8phZmVNjAL3pFZCne9Uo0AGRFSppXC78pirI5u+D5kmrjkdP2WUdH55r0ZTlNcRnyPe0UWcsmqaeB9rXFerhf1TQpFzdNbbaNIJz3akljHXy6lTJzDD0K0MaLoe5oOQGVUkpOyl/+dz6B15Ga8++RzOHzkGrLZRiRLUY8BPUtR9H932KuIsgd8IkYcOnJqPfYcPoXrXncDd3wXQefLAHqDqA1I9jKqXinjCDhAgloptRgbkMwmZVAu7Rda5pz/5a3jkV/8J3nrnrXjgV/8ZMLtgYsyJtwy/coFWmGEmPoEnb74bVreHe48+D0j4XkXc9mgiYCKMlN7ctos4jeGJtH5BqSuJMjYy3DClJSNkHFF/j9MRXMdFnI3h2z6GyQC+y7KRxgNd72v3umjWm3J8NB4h8AN5rqa6NQxCInnUbdb2zjI41CLQIyGJNxw5TXvM735RjdpLUMDND0tmL9VaFwOcuRJZxKy8kjWuhQxjJPAI6NEQ1mqG//NDH5ba1j/2u58Bds4A4uW+eaa9rY9fVZcvvljUCmUJXajORSBycYLR4vyG3bjo8+uSzV1KjX8pB7JrZSAYjlhEKLCu70aIiFBbM79F32zRehWl+Fj61WYOdUq0NAtqeaNiLHh7Ll+J5mcELHNdLjGlfA+Tu1FSAcv1l1CywBLgFU2c5CQi90fni1zWY5xkqBQRPd1eF40aI6VMAokk5ZdLtteEjl/IDjU55ybCIrsRgF4mjCSKBCcCBKVtEnu135JIkkiTyKv3tUrnCu5l9bVKvQRItsd/6pSlkiSvIYixDyotl4Gf7bEPZWlfnZfoEUuVOttUVS/bU6essnd/2VlMzyvAyFwWYWt8D4JgWUPA85NqbZ5XmzP7rmpkvU5j2tUbV5kQPkfBj3+r93gZEMv8Gfuqfg98npo/aApRT3ddGpebH+1fOdxPmTi1R3MMVfOhznllRonAWAb0ssQtBLswd5T/5rsoSGtOA57n2KsPBY+r5M735ZxyXPQ+Xk+Gh4DOd7755ptlLan3KRksaipeffVVWQtkOPku3KuXPNtSyZrrjaYWjgnpGlViJtCbmnIpVm0AyPHgBC7SZIQkiWEPurBsD3dWGmCQ5vt27MM7F3Zh+swSZuNULOYp1flcP/znu4g8F439e9DYtxd733I7wnvvBG46CMzNAAEzkZEwBTCp1jQW3dSpFqIhddFNJiolsZoeVpLRkDbRzf6lFzBaO4dwzwJwaL9UBhtIBisPIU32FtBDjNneKr590/cC4w7uf+LfYHUhhDOqwE0ulOBU+qaElPPKjFjKVFLvKCYZkKlLYWcmkQZpZ5anGCdDnoFVlJRMosKJVCwRFhw7QOAF4lYwGA1h2TZyEudirega1PWkTo9KW8h8KnNLZoLhcTxW1ogJE1LQHPZN2+QzNqpaFaGW9E+o2j6qVLKQ1lRtONVQJPdhPEJatXF25Rx8F7htehF44Rw++Zd/ArUM+Nhv/UvEtLjs24X2egdB6EsC33EcYXpqBq11SnaBjAs9Dh1qPGzOS4Z4nCBOxvCCy5c/vRzcS5LhfGzAInfEPcN4/tvILSpwU9gWTZFMLWxqomcpWScPvhPAdsl4jeTaC6imJf/MMc07wegEzw2K8FTm3zdmDslfX2QKtKTY+wUVN38ndGK8lEmAiXqSmvhbjHOa9jqoVyi85Oj1LUROFe78LJaWz2Jf6GG8vIbp2T0YDcc4l6SYWWgiSFfgpMONTIapFRXfS4gsZY79KYySGEF9DMsfwPbGyC0f/W4VTt6Al+dSMS0Zx7LOfdeTdUmTTmOqiTgaI4rH4kvieC5Gg6GoxgPPR5pwrD3RFkkuA467aLFS8N2p4croO3PRpkyR2Yt5L0owHJBZvQIv9ytRuZdDdzRxiRJvdSDiw0koSQj1HDvDiSUhNhyIUXmXbaf6LmUCq8eUaKvTW9lxTq9XQqLSJveTgEOwIwiUPekV+BWwtc+qeqbKmX8ThDVemUBDcOG9qhbXcCxVfbM/Kl3qe/AcQUdD51QCLs+jqol5jGDKedExY9/onU0vbQV0TXJS1gSUJXRte6v5US2Hxlrz+klwVVW/OrVxTDgGag5QBoxzouGIal+fVFPzPmU2ygyWmhsoLXPcNYSNx5UB4juxD5u9p4bs8fryWE4mJeJ5ldD1Op07Xsu+bUQpsHhHwweiFLOzczh59DW0l9aw68A+VJtTGLKSmZVhEI9QIfEcxbinMgOmRvq5t70Lzpkl7MhTNG0LXlhHODuDqf17jeR93920TQG1KlAJinh012RAc5nuMSN9hS928GvcSCsYl97tYRz34dO2HlKWZOIaA/3Ggk4pM0JjvYenbv4gkLRx71O/jtYOC96oBi8tkrMUhFeSrRT3kZAnGTVZTMfqSGEJmgwIppzDdHTBy5zOaSkSAQjJq24bzZLn+CJEkRBbCYGhApd5LJJctBb9kYm+4dpQoUJpieapULW7ro3yGlE1vTIF5XO6tnlMHR432irC1ILcQmXIKIQU7SBFYrM6WyqaAq/qY5xTE5Fjh10BXlzB//VjP4Xm2MJH/91vAYtNYHFGPPT1u+Iz+X1QU7fhrV8AINfihW/QMCJG0lSJ88r35D49x4Q9ZrmLLC2SB9s0z6WSgtf1jE8H30eEnJQ2XYJ6IFqo3LUkdI9pcGXeKOBwL0VvMlSCqgBaSuaNmdHItKZ5USmXDmWxoLp6EDAREQvm6G/PNQzpZh4GyH0M2xZqMxWM/RXEWIPvjoQpydFApTqPM60eKrmFXcxJstYFrArQjzCY34HleITANX3lE2zWrXcTqeBrg3bpGnx7HuvtJWT5WaTWeSTpKqzMh5PtwVRlAUgHwvRoFI+amNUBnHOqTCX/5nrkWiINIePh2BWjXzJ2G3GAZakf+frI5HJ+RRNEJssUETJ7U3Bp0I8RBk14PosQXUXq10s5xbFjGg6kYE5piPZCSjxK5JXr5SJVWzmPqUpWPa25aAhutM8SEChJ6eConZzAwOtffvllkaTKBFrBncf4YUyqg/UYzytwah/ZX1XJThJz1TxoGBwJvzIJBHR+gMqYUFLne6qNnu+k9nR1qFLJWVX0yjiodKjjobZzHSuO3VNPPSVjRFAnY6FhhJROqXnQZD2aYEalaNVisC8qbZTNIuzn5PyUCSPv4bxQwlevcC5QvhPvK4d48b6yY6B696vmQ/ta9g3gPRxT1X6U504dzdRer8xXOT6d95OhImPE6zknbIPXsu+TjooKzGxDx5JrTtX9asJQ84B+jGRQOP4xEvj0ZqEWJqxK+dEkzjHsDXHL3Xfh9NmTgJ2hMt/AyqmTSM6ex1/87ndj6eR5vLNaw3/1Cz+LuXsOoLl7Hvbeg2JPNVI31eaUwP1CfGGaVJMtJhFq421I3Hz65ctrXAbsNTWsZUqFGpmJSkVjzfZgo2L0hEgQwV0b4PnbPog8XcddT/4ahjtpvpIirBdJVkbBbxgBpreMYzLsHoLAQ5Yw8RGdYx3UawFRGlZaxIWToImmgRZmY8ahjVA8hvgMRk0wP7tVMDZiBmGlumIECrNSWUtF+yJFlw2NTSnFK8FDQ0HFsY6tFTHqAvK8l8+OYyRFxIbQOknvmmOcZshdD3aSwYuoZ2dWmRxxHovkxrS08XgAr1YHGB7XT4HjHXz2r/5NhMMUH/zspwAm19zRwLDf37D/8xsJmQBqNNpwMC1r69RUaGhGCjJQYsO/yr18b6AWiY5ZtMNyvVXFMELQZUhfGLI4zNhEWiCHQxU3pejMAQvcsHKIMBSUOwXIy8CeoxJUMIoiCR+0bNfEbkjuBI6vDVfKh7JUGPUOBXNBCGPxHFazsxTITLIk43x4YR/6FQyCLo5nL2EtOQ3XzkxXkwCz7gz2uPNorqfwVhhh0AWGCdKwAuc978Vjp9o4MZjGyOYkUDMwhmMP4eQJ7MyFn4WopBU44zb27oxw8y6O0QozjQHpLsCtAOMzgBtdSCss2iZH1kw+HsPSFMfqhl4wZnIN1fGseOh68BjlwnFIEwmFpNQvn1VSnt/CV4NaDc53HiBLG/DdKTiuSba0pQ2dBPFyYWtKoCczbWn4mJITSm0k+ioxqppUgays0lTg0XvVXk/iT/BSm6+qWNU5S9tSNTqv5QdIYl3OPKYft9q3y3Zb/q0hUPp8fkDlcDQFV1XFKwHR+GZK5bfddpuAK7eyt/9m0qOq9TStqMZS6/OVSdHfZYLFY2VQUy5fQ/Z07Pj+qi1QLULZD+Jy88NnUPtx5MgR0UiouUDnic9inxQ4y+llCZo8T6ZH/R+4NtQhT7UV2l9lstgex40Z53iM80IQ5TM0qY2uJc4jr+H6UilLVL1l4l0UL+C7kLmgBoPrqOycxzlW5pQ+ABoJwDY1Rl3nQNT20QBOxcfizgV0ljoCgLR5UU5h1TSJSan5wHiA3nCMKhJMW1XsLmzZT7fPMKUYEs8TVaspcWpjkEQYR/R5sFCrNmGB55nWlASFBNSAOK++nGXtMlBeQDekNrcf0g/AKOYJ62IbhkNsgsOqbrRPsqLaahfP3fkhIFvHXd/+dUSLlLTozCZVwjc2zSvPvVdo3jbmIss3UuY6OVW6RWZ61b2WisjwPUfDCJ7vin3dIK6RYswL5OgPB6jNmARJvSKRUJ2MEc1grRYaU1PIiwgd/e7Lph+VvBUkJ31NJIEHpcZCVa80RhhiAh9NfuMEDQI69eq+hVE6RsD1Riks6sOuVZCst+HymuUEv/ujPwG0h/ihL30WmLOQTjOkLhfvZ448q8CxYhxNNcxmZ8qqUjNmZobneZxStHGcunYbNEF8PCKAu3BcJkBpIs89xKlANGyGUWZ8UxN2yjwCBGXyK/RFpDRtzCuS1aSUs9iokTmeojYX4Y2+KNSs8J2Ms6LhjUrFRQpBScd5I6viZouZZWnDFC+1n8YfLf0BToxeQyNsypod9oeYHvp4/8xbED1+Gq1Hj2Em9pANOlit1HHTf/GT+M1vn8HDywtoe7sFDJmDMc+7sLMIfmahmnjI2xEWgxTvf9ss/uIH7sS8v4ruyVOoxQuS02Dsd5B7EWy+V5aIZzpNJzSNDBitMRqjWqvIeZpOXPqVWDky2jeYDG6mBrfiwg/o3GnyuZOnN3b0C35P5vUvVrfnWRVu9SaM2hRa6D3vXRmgq0rqUollSJQVlDg5KhFKuEgRD63e3yTc/Ftt6wpOBBsChYIFryGw8jiv5WIiCKjtVNW4kyDH4yTwJNrq9U5ir85x5ZAn3quqX22nLO1T0ta4aHopE8zKJgMFRJXUVX0s3rOFakzVtZOgrElYFGRVVcO+6zgrqKhEqEDGvtLmy/Astemzn5R6Nc5c+6le5+WQQY652uvV4ety86PgqM5xfD7ngfZo9k3tinwXtqdhayoBq58A+1B2RFR7NceNYKqMGPunqnC2xTb5nHJym7LjnwIxtRXqJ8C+MBKD96iPhuacV63I5JyIXbwwiZTXg65h9U5X/wF+oPzv5KkTuOumW5HG9HO2UQ2bWI+GGGQjhAyhqlMS7Ru6S2GHudOpLyeBDniIMi1joimRuHDF4UbrrJn65hcVbCGmMSyKKnc6aV+ziE5mMBVVOOUjUw2NasBCCtMyUE6G3B7CanXx5Fs+iCxv461P/jqGOzJ4QxuOSAYlilt2NKMHP6VsvhylXLbNdLZxjLi7Do9hYx4lbhI62hDpyMbXd0SCi1NTpY2gRuyiPZeATlDjXNEuyXAxtXlrDoWy74yC9GaAblSfBni4TYI914pqIVWrpSpTm6l8xbEuRb1PwANG5N/SMVhrnsyWx3jh8Qhr589hNmgAoyo+/5d+HKPlPj76xU8Bu32kPu+l0ECCTs98UxaVAM8SsARyAjz3vM7wqUYJbQlzc+2Abns1JBGZhBq8YAFwyQwxCxlt85QCE7Gl55Rapbws1eMFOylGW4KMTr5J2lN4n8l4DgcmesilFOqTcSyzoMW9mTEdiNZTNCXlBV1eWJOoHmGMNTyx9BA+c+638drgVUz7C/CsAKNkgN1RBR+t34PxN86h/1wHd87tR2/pOJ5cbWPxr30Cv/roeXy9fRBrwQHkDhllqv97cOwUVctFM/fhrPUxl67jA/fX8TMffTvms1NovfgcZrz9LHWIzEswyiMEDBXNEnTaXQH0WrWOUTSU37NzMyb0LI5QCakByTAcjJBVEriLOYJpB17oIU+ZbCoRL3YCOv++eLsY0LOM+Qt2Y3WFGlJm0gy3BvSyc9hmqV95ngCmKmRVTxJIxEaWphvFRfhxkCiSIJZzj7NdApw6KxG4RKVZSmHKF2O4HEGgXAyEx1UyLnu986Pjb/aN7fGZ+i4EeoIE+zzpKa+cIe/hNeo0pddxz/6SEdhQ4xXqZc1cx/vK48Y2VX2sKmMuXlXFq91XQ8U0c506vamqWJPX6NgpodK+KeOlqmGOn4bXldPzsj+TGdp4bLP5UWmbbXIsNKWpXs8+6VhPPqNcyEQXph7T0DIe13Fjn9hnArsmLNI51Bzt7AfnRlP3lhMbqaPj5HN1ffA+jpHOD5+tyWWUSeE64RrV5DUEBo63aiGUISFw9AZdJFaC0Athpxmi9gCVhsn/T7q11OvDadaEPPUxloxvIVKsnDuJ/SysE43FQ5zpQglM5OqFC89tSZcqMdwhc/LbBTEvfN3K9M4Ibde2XZRXhN5vjCMvKpFRMheQo+qYdu0hrPU2Hrv7g8jzFt7++K8jnk/gRnZRwK0kKUrlseL3OBW7vKhpEwI6pVhWmcmQ9k0iHjq2gXZyFo7JGcpDkKQKGfCDioCKbeewXHIyEZJ0JBKj+JA4FZw9e0pU4jt37RKitra2goj1JljPgAKG76NKLU8h5RM4KbUzlI7vyD2viwkqYvu14LuuqNxFZ0Lm3LIw4Nrr9+U6tufVauhkdOyzUBukcElzmiE834ObZMiZL8G20G23sba8hAP1WSBr4sGf+FsYLLfwI7/9m8C+Ktr2QBhYrnWOB80MMTNKhiTYBVFnP0sRJbzOJQNEia483lfhLS+Z/dwQUWzDzpvwKouANYs09mHZdcnIx82wOlpkwPTHkVgJbjrvemWxZoq7ovFIJH36erBkrmES+H+alMzCpXc263uTwfWketiVbhEyAnr3j/G5td/Gq71jmE52IIsdDP0ebrKn8J61BYTPRLDPN3HH3EGsHX0SX3vlJGb+8s/it46M8UhvF1a8XRIJMkqpOme6aIKqhykrxExsw2+fwPffFeC/+/HvxXTvRRz/xkM4EBzAqJPAmW5iqdPaSA1NQUf9cDQklppG0h7FT9Jt0iS7kWP+7ilU5wP4tVC+D2plXMnhTineCLIbdoaN8TbjnuV1RPECxlEVll1BGFS2BvQy8ddhLnuNq8G/nPqSBF4JMAmmAldZBcq2yu2opMnjlL6UyPOjVZV5OdWrEvJyJSzey4EiMPK+smMbz5FQs7+aw1zBXuOweZ8CXXlJKZPCPrJ9SnwKEho3X04iQwDmM1R9y7bYhjqz8LeqmVSC1mvYrtp+y05vsvCL5Dc0MRB4FMC1r+X87nqszHSoVkQlZ5U4tpofjjHHaDKeXse+nLuc9mvOE/uua0DXkCYQmswuqPNUXg+8hx8Hx5rrRk06yuSQ+BG4CewcZ86D2B6pIi0cMDnXGl6o78w+q39FmXFQZoD3qqZA7ascJ7ZPRoDzzPlleyRWMTK0++tYYJgXKyetMx1vALvmIbGAdpLJB0rfVjqYtftrWKw1tdYKC2hfHPKibuhKKymtibd6ke21VOacJJWy/LWVFik1KLrTtCgAY2zORo9KLQLVBsZNDq0Wvn7fB+DEa3jnN34NmGc6NM/k2CgZNmlTFdUwbYGF6ph7ZpCLBkPx3qbadarSgD+ykI/o4EeVbxV+lUkzAgyjFMNojJOnz6I5XcPCjhk0miGicQ/r7WXEcQ+uZGdMcObseYyjCHPz85iZnhabLZPKMGSN7zI9M4OF+XkE9KthnotOB4N+HxE1BnRQ8n1xsuNvZpsjg9FkHYRGA3PMVTAeS3trrRa6nQ6SNEWFgF6tYZUV4JwAjYiOTBbCXXPYsWsHvChDf20NZ06dxGgciWlg0QlxcFzBJ//eL2LcG+Bv/dL/iM4tczjvxhLmSYbYKWyuq8vLF1WlVJrGtagaBYmDp8QupeM2MTBPGpwnfnN+Uos14W249jRcbyfGcQO9gQfHaaBWb6I/jKXoDlXvaUbAYb15+mpWJSxRwwWNvoDGJsJ3YVMXIWEkmQq5ngjk1GLxt2t7hlmjOYTMDzUSnotapQo/dF5nK9/sVRimESXLePjs7+N3l/4F1uKzOGjfLn4sx9OTmBoBP+LfB+/5DNHqAhbdadhnX8ZLrT7c7/84/v3LHSyHi1i3G+glFtZGfbTilvjGeG6Ihl1FLbJgLR/F993l4pc+8efQaD+D5770Bzjg7UV7qYeD99yNV46/IjRDw4cVQ5TW0FxJuqUVI0kbxZF8voJ8h4P6Yh0e0//GEdJ0DKeInMnpPMrBLgO5hpGIVq8C292N/pA+URRQq1sDukp/CpQKyqpmVnVs2YtYY5M1pEyBli/NF+PL8CXVi1NjoFXNWrZ3q6RbBlr14CYAlJ3yykS5DDLKLJQdqdRjVYG+XOBDHdeEphaeiWqj1Qx5JO4cGwUK7V/Zl0DVwuW+K3iV47D5nLKmgGPEeHRVg2+oeAtA5/XKSJUZoc2YED1Wvm6ze5RBmZwfvq+qtDnXaiLRiAUNA9Jx0OdNaij0fTV2X8e47JimfyvgK+EiYJfHlX1kv5RhKkvk6ryoIY7aD3V603fgXsdQx15/K4fNtthfHRvNoaDOcuToKcWRkAlpoxmRGOe4WF9dx/TCNBIbWOkOUWvQm5XJHxIEFp2DcprQYA94EyXNYuRUXV2EJktxtCK7pMo+eokCuspK5fm/or/ZELE6po08BxNLa6ILI5sSEBnfS0/0EbCyikfufz/C0Sru/eo/B2YSI1mL2rXQFJQ1Bvw7DMihS/pXMBZ/eQnPv/C8gNJte2+C17OBVoRolCEIp4GZRcCvAr0R2utdPPzIN3Ho8AHcft9dAMPqhmsYnz6GTndFvs1uhzTApA3md0ZpaJqZ8Xo9vHL0qFxDU1TIRFiM9+31MD5/XhxHlZnmWlJTG4kw55+Mm8vqjOxzt4tseVkIMtcECTJplF+tYrnbQd2ripMbncjqe3fCPbgXiHLg1CmcefUVuIGPOM8QRhnm+jk+879/UoDxoz/3cRxdtNGqA3fd8RbUGlUZ7vVOC88+/ZyslX53gNn5GezdvQ87FhcQVuomjCthzH8MRwj85dTSl1kJkp8kR5QyHHAWlj2P/qCKVpuRj1NoNOdx8vQZyafgBDSHxKIt8X0PM80pNGrhJVLyaBhbhpgZ+YoU0mS+GKlgzDwewrCCQd/U3KBNvVIJ0GxOo173jc/YVpv4kvTwx8c/jd858b8hrw7xnj3fB9sO8Y3VxzF47Qx+JHwr8HyG/soiZvMaDlk9rLGGwe0fwm987SXsu++d6NshOqmFtfEIq2kbsWshCJuoejX0Tq+gd/xJvPNQhF/6xJ9FbfXbePbLX8DtjUPorQxx8Pbb8MRzz6BeqWL/oYMYdHvo0syQZlhaXZEaBDt375Kqf0xlvLiwAwFzV6QZGoszGNZjNHZNwWM2xXiEjAwTAZ3OguORcczc2IrvrAD1HDVk9gJOnGqjtc4KhfWtAX2rMeX5Scc4JYzlc2qjUhulZgVTKfRSz9mKoRA72hb12jU0jh8h+8Z/+gGrRHcl7/lGXaPe8Wp71pA3EhztJ/ssat6iZnc5VPB63q9cqESleW1bwXeDoyxS5LIvWrWN2gTt06RGZDNtx+QYbvV8Pktt22X7Jv9Ws4gyl2z7atcX77nc+Gt/NUpBTUxiTmI8sDiSUbilV7gJJzEJLC4AXPmQtqda8ou03pdZYJuRbLZxXV7uJR6CkC1RbMUxkzaDfEaGPOrAdWNgtYMj978fe60xqj/1AeCWRaAbSXpWMB6aKlp68VJ1T1WhpGBNgNAvpP4EaK1tgGL/HDUsBN+iprsTAgEldKof2ZkEaydPYHp2CjYTsDBEkIzFqAMM2yLRyHW5hbTIVyE2a/7r99Epqj026SRHQJ+aEi1DfvKkCR1lylXa96nVIeHs9TAqKhGGLOnMf7yGx86eRa/Q7rhsh5LTYCSPH3UGcLsRwukGcGg3MNMA+gnQaSM5cwbuXBOt9hrqtgdvaOGxzzyI7riP9/29n8WzzQ5ONzPs2bUX6x11bAAAIABJREFUt91xK7ywhtUlPqsvebyH/ZEAar3akHKx9OoW5osSL+2tIp1fI2XiUrVsxJkHz52H7e7AoFvFyhpD1Gqo1Kex2mrD9R2R0JMkEkAn8M7PzqFa9aQrF1l8LvpB3wSjceU3fP78sjjItVpMPLVfsqWRgSJ9YeY/MjmNxhR27qR20yyZkl/r619SmMc+HjrxWfzLI7+MrNrHX3nHX5eSuL/zxKcRnTqPD1t3oHmyiWce7eFHPvARrHzrjxA3F/HEzFvxldciBDP7sHDTnRj7VfTsFFElw7Gzp9CPc9xzx1149dljeOHh38cH7vXxj//rD8M59wiWnnwM45MD1J2maGkYCeHTx4FmM1hSm4De6dyz9gABnMdZg4AaKuZN4O+RPcT8bfNoLtRgMxFUzFoN9Dnhy6fIo5E4Vl7YdHAV2GsYptNYW89w5Mgp7Nm9/8YAehnA+XANcSMgqJp8Up16JcReX2Ty2q3a2iyRjLalKiv1Bi+HgFzjZ3Fdt5VV4grg7NNLL70knvLcJmtxqwOiOslNevArg6UevFt1UG3xBGa2NSlt6/hrne+yxMz0ptQmlDfNEDdpU79UP7Z6Pn0eyv3iutLwPm1zqzVxqWdfyfgro6AV+vib7+iGgZTuJKSbgBw6iG04jF/8yE1s3QR6JmLTTOLqua6XbiSBEVVmabuIgJuayde6idagAHIqF9gfbjRcaK6sAEMgGQAnzuDJ7/4QxkunUTsAZFUbWY8p0QyOS4x5UTuGJniayx06/RUafEab9UamvszUlIsqLbGtSKJ+Evq6Mf+by4Q9AcaZI9IdiaQf+mCNF6o/GC8fj3smVpkSJj3pSf2zDFGcIfBsBJWK2NTXOzGoyaRNnDZvPwzFtr7eGUl52mo9kDA1tZGP6MMRGQatXvUQ0q7NkDV6alMdH2fwXQueOPllGNCDuVFH3B/CpVOcbyGZCWH5LqxehPGAPgOA1wxxfjhCI3Cw267jxLE2dhys4J7/6edwvL6Gs9MQ3xSatFymPy6qNqoPEumB0KkC3RhuJ1E3VF2TibpWQJfyPx6ShEliZuH7ixiNauh0mG0vRFiZRovMDL3vLTquEdBTYeanG3U0ak3JOf66TfIQGCmdJgyCNoFaai6ktuwXFnYKI6alqgnoDG9k2dzZ2Wl5BhntGh1KL7XZGcbxMh47/wV88sV/hPV0Gd+95z2i7fn28tOodyN8fOd7kD8ZoXdmCjOoYX64hIdfPo2Fj/1d/JvHzyOrHEZz5+3oWw4i34I9G+BU6zy6gzFuOnATTr5wFK9++w/xgQcC/MNf+EFUuk9h8OpL8FYtzFcX0B5RLW5yA6hwqj5FpGsqHKmml++k8xk7AywcDlGf9+FQe8TaDZxXVk6j3o/X+oWEvpGdrxhv+U1AX8DqGvDyy0zHfgMAXaUyLjByYpuV5yyDqabX5LFJtexm83YlTnkKyps57amXutpDCQxskwupXBP9Wgni9d5XllBVFT4p6fIZmgxn8nk34v3K0r72gWOpYX1kymg31kx4ZDCoYdFSsuwT51W1MBqSqJ78W43R5Z7PNmnemGS8eFzDGK9nfW01/mrWUU/38jyYcqe0GRqfdH5iov4ug3rZ43vSmc34vwmgGjAvAXdZdKfTU7kd/VseSOQsB41tNdoTjEGhSaCqnWBuig8zoauxAhDkmTzWTzrA8grOffznsPLNr2HNH2AcATeFthSFYRUzeQ8B8iJ7GxgWx+xvgEdBuMrUrilGEbVqQKPuIR2wnGvhG02A5j+mb5VEGjbGBFxJimekPeNQBXgM+fGY39po0ukoP6JPEwvXMWyfTErMZwA9akDpcyUZyQzzQBxktB7fQfCwEHR5XpUrfBZz1jBTLxUQmiZWr5d2mKiPQhWZGgvoBBDfiSAymnHxfQiAFVo1bGCe7afAre84hNmf/hjyxQwrTZNQS2og8KUKj3uNd9cYscnwLgF4+j5cK6Dn7PwUxnEIx52FU9klZXjyiLHnIRyvZgabj2GlOqbqLTSiVJHLsCWF095Flds0haqx9/f7AzSbJpSQX4jQt1pDmCSXzJGAAasDR3AZtiFtGZNPzhoHl/Lit4dI8mU8O3gY/+SRv4+z6RkcrN2C7voIaW2M+Z6FH3bvRPW5GFP93RidWMW8PcC/feib+DN////A//z5F3F6cBf+P/beA06PqzwXf6Z88/XtuyqrVbFky7JksNwL2NgG012ASwghEEi4ubnpJPnd+78p/ySk9xCIQ6ghCcRJIME2BmwTNzDYuGAj25JVV3W1/evf9Pt7zsy7e/R5tStrHRy4Hv1WX5s5c86ZmfO89XnDwpmo+RHiQgblVUVU2hUldLCCYD6IMTv6CN5wSRG/+fPXodjcAe/oXmRmLfTmB1B3Y8TMyFggTZbDorIr65dYh8XdG9kV2L0TKPaGsFR6pJdceyrlcYTId9Oof3lmtQAbPh9xF1rBMKZnzATQV29YvoauA674jOU7LriivXNQetqbaMqnYnJfLG2OD8JSaXULCQ6qfCU5txe16TyPxXEZu1IY4jxxvgiCBE9hjqPkrs+RuCD0wLLljk/3qS92XQhmUjFN9/mLD1tvZ6EI95NN0amcXwfezveS2nY69xf7tNj8M9ZDt0Dp2QozlVmUWQY03XQNe45vVcBXX3QF2PmqsnhSn+PcPkQu8WFrUcTyu7yqRHRqT8sAdMmMoXBhJYDO3kiF7ioFKhNwohlk3AZw65eBPTuAeDzxrY+TDS8lwOE8EBGJXKpgSpigLRd9atEMQuP3ngdvZgZOwUqQUJkCUuKcyFAavGg99SZ95JbK02Ual0pbk3GTIne2CodpcGyfAbgUAHh+6YPKBU/ooxntrvZjv9gPEYRISMP4FBVtn0ZfM+9c2hIyGbJ2CfGMirBnqlnqx1YmiQi+YyIyI2RD0nwZCdOfFcMzQ1VeNtP0k2juM9cBl24FBm2gkEgyXMClW+QgYNs64x6vDBn3WMedUdjKzECp5XTT1hSg98L3irCsLpiFFUiYblj9TZwuyVwpchmVUseUKpqEU4uByp2f95kLn8Hcd6GvtPRsoZwQAs0xKEh2Wyrp8Boo8hmaNBIzc8yCVAL4Cy4eFEEn8WTtm/j/v/y/MWlMYVVpFaqzDXT1l2EfruA9K16BlYcttJ5pote3UTu6Hw+PHce5v/K7+L3bduKp4+egbmxAnWmGBRs9K3Johy1VnrfI2IypWWT9I7jhmiH82s9ci+54L6KpIwgnQxQy3TAzDrkNU5r2WDHhKXEkfWUQJsmNFLNhep9RELNUDd8asr0zyJcDGNTElXAWpvE0zMQgnazmQ1e+8/kguTjqQcNbjZkZB3v2HMGa4TOWD+icZ4k85nsuqvyjNidbJ+AIuxj9KqcC6IsR23CBXex3Slpc8MUsrQPhQrXcl4HLp33oUoCmp3B1grsy/S5zfEsBmg7Okksulg49El80iIXM8ItNzmLnp5VArD4SJChxDxIcuZz7i/1abP6l3gC1J4nq1wWKOe0o1exO5ExPVU8F6mkuOU+oA/qCnzXqVKW3J62K0i54nvjQGeV8mhubZTK7UkkJZqmJgZ9VPW+gRoVRfZzGAE3v0+PAxD7AmAZKDL/3kqIwPN71EvCWSFwG28kCTrV5tgL09JL8AZiZTXzN1SMAc9H5O9VrFRHNyjGZxPrANghc9NMrNZo2/bTQhsyKmKN1zTZRj1KtUCVCAwR0CvD8Xhi7Uta3pKl0ZlWqUDqrBBfun0bMn7AP11YuxNQiXQJTpAILlYBGjnz2nYDLeaXwQmGnRVMBcTOrYgwiLvjKbG4g9HgQUxgpVFjqs0XThgpOTFR7Aj3Z4fiaMPGx8dPMQ2eKYFiEyzQ15JDN9sLM9AFGDnHI6AkDFs0Tys4gdguV15hIf2pORBtPNekOTd1XaaZuskaVuxG0yR2fUUFwKlCWPhG5g1VbAlpU2ckKuMjdbfhouxN4tvIk/vKeP8a0OYF8Jo/qdA1DfYNo7pvE2zddhdLBNg585TGsssuYOnIcte4CNv34/8THv3EED+7qRzMagUeyGwfIFym8+AhcBq9acNwYg6UWXnvlIP7Hj12GgdwYckET4ayt4hkiu43QIPjyKU2Y7nid1VNpGorLXaUHpp+5H6uiKXaJTIBMro2Mw/ud1zedQwYm8JoyD/2E8WsR76mGXndXYGbWwd49YxgZeQE0dIks71xUqc1J5DiBm6Ak5lP6aJcC8s4lSvzy4oPQ67GLlsUbZKHf+T01cmq97IOYQU5zGXzBD1vM5EzLRufWaX5fzviWMjmLj7kTpAlujCiW4DQBc4mIZ7u8xksFHS51fo5dfPhSLIWWFflOfOfLub8Wm38hCJJ7TO5bdX7afcUBrhKWZelLSUoUh5pmgpcLqdYoCWxJgb4jOlwHb1lO9QzfxHi5zLQ1dRIROqhhamnFjI4j/pATh3XNMYN+tJGNp4HZQ0A8CeQ9NOMmzLwNM4zht9oK01iPXaEYaS3pVOf7fBE4PpG8Erz37QdGVgFkjs0lUb2cPVZrY3R34pMkJSmLThiq2EViv04YAG2y5kmBlJRnnJ8lNZT3oVhTZD/JcJDYEj2YkldkLh0sbZdtibDJ3yWtjKlWikyJGnOeBTQ8OO1QBTs1CgSrGMU2YLaDxF6fYbEdE5FlIMcqXpaBaQTw4KOrFSsSE3WbCLlNKmQk0d/JeHVLovSTr05arvV0FiVGfhDF/IA87hQiyMhYRBgzfkEY/ZKEycSYlPzjnRcHKlxSBcyRqjRhijuRVIafs05e+ZHZ1+7uHlSrdVUQJ5GPWMyroTj7Oy2lsp4sHoeTVImsYALfOPI11M1J+F4DzXoLKwfWIZwJcOXmS2AeriB4+iByNQ9duQLGTRsrXvdGfPHxIzg42Y923KfYGNnf2KjDJHdBbMPgnDRjdOXb2DDSwhWXDcGODyBrxggrDiyH93ILMCnwJdS1Uk1N0uxMCqbiFqHgRkpbFl9RDzCFODeheZ2bQ/4gZjN58jWpX6t0F8YlNPxBzMya2LdvHCNrXiANXRZ9Mbl3pgOxO5011PndQoVfOm/MpYrDLPW7aJf6oi35y/8VzO2ykHAOFwpKE8ASQURucBn3cse3VFCYcNLr3AJyfQnqfKBEYKPwIf3rDJQ82YKz1PnlwdbJi3gtJSVSruHp3l9Lzb/0m4KHsOCJkMEAOEsxas3zsNJ/yuj3ZEsAnUY4PfkkWf4SzcPiAq+r3NpEUbKXljq1c3nElxPlzuWC1Bw8iwT1qT5xPUnqnSB0gHaWxDh1huCgiGm0ZnYiMGYRGzVYpocMF2RSlPqktqRZOwtUG8DxaaB/SEXHK3PrvlGg1kTz8FHse3Y3tl17DXD1FQjyGbWohypngNzVLMyigRkXQVb5YsUxOKpClSKhIZgp076fvCYcqUnHRduW+dTY4BQbmWg+3E/+1KR2aIRpqV8lREg0vGj4Nl0UbXVuVluLbRPtXMLolvVoXYiBRgso5BCA1dECJeww/3vC9GBkbPQiBzulRhU3gTAvqvkXBrU0MK6TeyIgu9/pbgZzv5k5zvrwNAmz8Ar958l0Mt4hn+V4Eg1T8a+HDEC0YHI/w0RgkXRIpFod1JP7n5q4+I57evsxOT6FIv3nadYOhR9eeV1okdTYToGrc5hGRFbFMgKjhXZ2EqE5C9+dVgQ2xeJK+GEWrmEj40fopUWGXO69w4p2F2tGsO/4OHq7SUTDKnaJ4hT4SdS9Y5URuTaMqAgzrsOP96B7sI12YzdyGRPNmSwyVo8KgNTtI4wxIFER70J5dVlmm88VFVnDgHzms5KxyMfOJSBhGuRzwPRAtS6q9x0BEgrQk78QWbhhF2arsQL0tSMbXxiTOy+GFCeRPE2h16SGIxSpQt3JxZkL5KkGpS1Wj50DXux33hQ8L0FHTKYnM2Gf7nOxnOOWStsiYIowIulhogULEc5yx7dY2hbnTczsEo0umovkgbOPct0lWI19O9Uo+6XSxoRBS4Lu5EEXbXk599epzH/nPhyrcuEopowUAFJ/eEICkwTKzWs2fPzmUXs+qy2JjF8sqGmOR0LzVOr3mxYm87xvQyrhJLzhckxAn4tqZwdTQGeyfJChBZn12/lXxfHxXbAK9KnW4QQeshRcaLIMY2SohdQ94MlnMfvk0xh95ikc3TMKJwCaE0CZhHFUXLuBV/7ubwPbt6FdzCblOqnhqUprSdERTinLUipuG1LiKi57MhPSv5xEeltcUNPqXBL2ntRAJxkK92fKb8LFzivAiHiSt5B1jYQxWcdRRDEEde6vIubJUeAzot5XBCrcj9ozf1cFXQISj9hwClnUw4Yid8nR9x9FKvWJ933ZN5CNTERND2ZPN4LYQ8v3UM6V4YU+ZuCh1NONsNZE5HLBt1R6Gl9dv63Ak9ovX9UVYpoaF30u6CYBgyb8pJzraXDKJMQtJr2/NIGTBCijPBmqxrcSipJSnqoWt6LdJSudoWQnEiOQA57UvCHHe0KVNXoHEtMzv2c/VSFWP0Df4CDGjhxNAuJ8MqKxRgFN0Akpj9QJDyKe01SuCJqoTzY+sgracRn1RhX5LorIDcRRVQkM7ZaNWT9G1bLQVcqhh/cp/eSeg9ByMB6FcHqKyAQNBO0WMkyVVPdbUwnuToYFc+hRYRplgFpzH/JdbbTaYyh3daFdZ1GyHmXNYAeTIMGk/oK4RPiacCTwYSJDZUbFQDA9j58Vt31oKrKdZK1Uea9z856EgYhIz97JKpIIrWS/CEBcC7Bv/zGsXXsKGrruH5foa3UTpdGOXFzpy9y6descjzZPJkQzUjmLTEjkHxepUzcl60QibE8CrkR7003MopFJ9a7EbNNSgK0vvNRcxffKfXQ/MNvg+YUCVtfeOYFiqqMWKG3qfZCgNVlB9ah0XfsXi4X8rpPdSHtiOpYo/DmwSNnOxPcvfPbCky8c8Ykykmj3etS5zLOeuy7pFDz2hGhtLoxp8AX7w3MK8Yq0L3Ms4EoQ5bxRKBP+eLYvcyMpeKJZd84RYyxk7Pq8JEqSMVeFT9dS+L3MqdAF8/7iOYURTpj21A2fpo0IraaMUcauB/Y9bzRUE9NxVOpHTx625H/xeul63/xhz8//3Xk6NVen1fHkIK7fDCvi61x8Hk3LXNaFmk6dhCZBBpElJDNJkVMW7IgVmCfENA7QqicHuzGeecf/xMx9D6CrECJst1C0gcFSCUcO1VVebvm8l2HoM59QlcZQTrjrk9AiVcgyCQo8gUknXdjENaH6kyxyyn8vLt7v6WsCNjJF6pbQP6vYCY1wR+4ZWl7S/dQQJMbiZHW/F/teboLTGXd6j85Ti6Z3K/smdcmfc5+LAKoFYs7VQ+98HmhXP82AzVO6r1PGJXVPKEkjvZsTHz+zJEitnFig0puJAJzeM3SZqKIzczr2/JMLWs4kb0WNj08Kz8E/brSNiQic3ocLxTIoaSSdh87X54xxPt0v+Ul74jsNR+mTEscWRg8cxu7d+7F+/fpT09DF3MgFUIBYwJaLrBS/EB8VF1fuSzYmof8kLSkBUrjAO8GOgEVQIkAIiPIcUo1LKmmxbSH54JgkWp37CmhQmBDAoPDRCdh6vqCe/tQZByDxAZITrtPM0qcsZVwJkMIxTlCVkqSiuXIOdPCQYC7dLJ34CuM5k7UOcuLHk7nnXPDiCZBKup4IRiK8dKZ2EUBFcNAFKhEG9HPyWormSzpXsm1xk7kUwYqmfwpXjAbne46hM9hQ5lEPPtNZ/diuMMmJ4MD2Ob8U8Pbu3XuCNYf3h1R94/XXzVKdDHxsWxde9DF20gaf0hryA7STbsYX7BR8SEz5NGdrxCXkDjcBz5CYOdZLZ0noEFkGh/E3M4IzMYHRX/ogjIcfRtGbRf9ACfXRvaiNV7Gqd51K4ep7100wf/6/A2tHEOeUjq/S1cR8SXfGCS5Z+YEdTNdk4v9CQs738hLp+tPpnDdVyk7n0Dnh4bQOTg86oajOchp6kY7VLVgLdaHTYt25z1JJTksdv9xhy/mfI5ifIKAlN78qoCTpfKmcGIURDo0eVKXETxnQ9aIWfC9AJLm5BC4usBJxLXne/E73kXLwnZok25ICGZJrLLXQOwlOhLBEwEiqfxGopKqWkmviWC3idAPQwiDAQAFD0sB4Lh7Hjf0VnvPOILTOlCWeR4qnyMWUSm46DSxBrTMnv1Ozlyp1PLeUhWW/WNmNJBOSA01BhYIMgZpzLoKE9J/jlcA44ZQXsBIQ1YGOx+lECLr1gvsTTHlzEMilmIwIT5xTnbFN5kD/Ttwt0paQCxHEOScSuMRjF4qI53F6MJ1YYcQiIGMRwY+CBPfnHFLY435SNIbXXwrziItAN90v94H8vj6e64RiWpuPAVAgeYLvPvEHqo2m7pRXXsJ1CPyMe/NdX5mM62hiiI1OTQKVGrB/H/D4Y3j8g7+DlVYZ3kwN/qpN2PDJD8J63dUqRYos91yoaHid19KT6rN2p9KigqCTWtlJP5djo3jxr54KaF7mJtr+6TTzQpz/dM77Qh2zXEBe7vEvxDh4/TqvgzKSpKCtaiOkfofkfp+/aVhk6OCBUezZs+fUAJ2Lp0SnS+d1LU3qSXcOjMdwkReg54LLhZdARbBTTEcpVzoXWi7iBEsu9lyYRTOXdrlQ8y9hGRpUmjnbEGpUKcu6Y8cOnHfeeXOV1kR7o4Xg/PPPV1YDvUyntE/AJHhLzW4BJZ1cRXiepd8CDBQsCL7sswgEnfMi0dICsOKS4Pc8Jzcxows4USghwEstc76yn1JnXSwi4tOmFk3tX7R9AXUCuJixBUAZoS515HXzPftBwYOlWdmOpIrJPIkwIxHnYo1Q631aOpevnBsxg/P8nQKUWEnEdSLlXNkOr6Xcd7wmUkRF9pFqaGxTN7GzTyJAcv7Zd36mtYbALvPE/kjZzBebKfCFWBBOu40kKi4xbVPrTdPWqIXTsCgWY7YvyUR8rwfqsbxphtHo6d41zGKAPPV+BZitAXfeh2//6q/D9kMM5wZQnLHwUCbANUcewGHbRg+6kPVZYY3+WAI6NfVkk+BfArta8BR2J3aFaM7Me9pM9qc9bT9IB77YgL4cYUStmUvIc0sFPj8n6Kzj4i51/FL3wlIafsDqfrrrTAIGOhpO2X61b5On0IojHDx48NQBXfdLy0KoRyRKYRVqvtxXFm+JzpQe0JTORVU9qGnpUC7aUrecoMKOSdGWM844Q4GTRDkT5ARkpU2pZy2LONugNiY1saXcqAAbgZP9EM1WQJRtS63rtWvXqn4IQBFQRFiQ/XleKexAwUIqcPF3ts/vCGgEIoKIuAv4u+wvAg9/F41UHx/HRMBl7IFYDwhQ/KOWLIVsBFDFPC6fCX48LzeJMuW5+LvENfA6EHR1IOR1FKDnsRLFzn0k/UcEGfFR8xiZPzmG15+/d1KyyrUSiwT7xLnkNTr77LOVxs5NxieCEeeGcyvCjwgCwkrHYyhssJ+8vuwT51qsSIyC37ZtmxLoeD15L3ZGDC/1cP7A/S7k7WLOJjaSd4WBa6lHkj+Jf11hPsF1PqoPLWrmhUxaDc5FjDbyjPyencLRv/5b7PjwJ2Edq+Hiy89HefUGfPvf78e2//5u5P/ql7HbCLEy6kHWd5RPmaAemIaKnlawrWkuiWJO/SSp5MVNgZHy0X5/a+kv5n31YpvclzKZLz43MWyS7Cxi5VhKYD8x6Oy5Z1vq+KWuXaDSNhfeEuNTfMJ9LkRCnUcseJ2MGGTeHR3drwCdSpgRLyWiAMqHuXHjxjntR4qIMK+bC6SAtHSCC7+kYHFBlfKWeidFixNNjYsxF2D1oFJSj+M5sJHynVzEKTRwUZfiLsIOJpYA/Rxsm2DGTShSqa2J1qm7A8R8r0tkMjWy8OvjINBw7AQPmqc5XgojNFOLH1moT0UA0N0NMofsG9vhXKrUGJtpIqb6TljZuM+mTZuwc+dOZXlge6K1ShChjFufB45TBCzur+dzs8/8zLmUccrYeV4BYs69HujH9jmvipc5TQWSADkCJedbrom0S6FAgFl3beguA/3e4XsRrCQ4TwdfWhcotImFgr/x3CKYdN6P7AfPxb6LoCGC4nIl8KUe6P/Sv+smd1HByZNC7pVUE9cBneXIlQlcAuZS8zdXlVbQRCZowaYNc3ISePgh3P1Hf4LGUztxwzveBbz+ejzyMx+Aa5Vwxf/5APD+m3DcMtAd5GBHtoJpmvNZnY4CBd93WgiUYKGoX2MlVCQL+fc3mFNoOd0odbm3lqNlv5iArlwmyxx/Ngn2PzloKr7ek29MMVxsixY9ful7j5XlFgN0RvIrK4XWTV3I0a+PjFM/qxkHOHjwwKkDuh6sJcFcXARFgyIgcJGk9kTztGhQXDAJYDQDE4R1wBaAlZxlLsZCDMK2FYFDSurANgTkxAfN/UUj1CtusV0J0JO0KSE44W8EOGrwbI+AxGOpAXNc3KQkqACv7ssV8BgeHlY59dx0IBQLhPicOR62zTb4p8tNFFy4v2iUnYAqbQvAEww5DtmkaIO4LZLiB2U1HomKl0h1XXOmkEDtngArQMbjCNgSPS/XQhcQCJ68HryWInQJSEruOX8XIJc2JJaBY5Uxsj+8NuLP5vHUlvlZ3BIUjERTl7ngfchxy/Wl0CHpdCK0cV+2JX5+uSbsF88pY+Y9wHup03rwXxp8/xM6lxqv07VkPhpZD5ATc+AJ/mwN0EOvgbhAdjMGwPvAWAO4+ZPYc+sdePLph/DyV1+Jjb/4S8CRGXzzd/8ME+UuXP/5zwH9RfjdJZiUHkgcky7sAuoK2NNa8NIH9tBmdg1dOwy4V+tgcuyLtS0HTGXMpxOgLkNeLiAvp/8vxJyr0sDiK36erzx/1jQWFemWMnkv24e+RAzEYoCuxFGLaX3z2RFqvdPuZ/368v0cqKeTRpP76MG9Suk+ZQ2dJ9GDqwSIRatVHUt86sTfAAAgAElEQVRz0fUFX74X7UzXiMU3LTeFACHNvazeRVBgW5K7rpv+RaAgQIvGJaxk/E5My+JD1aPcZVGnti9BXwQA8clT22N/qdF1+pbZZyF9EM513YStbrBsUptZotrZF45bArX0SHoRXngu8b3zWDGfi1Ajc6RrlTyWc0Rt/cCBA2oXvuf3uv+e86ZXY5O2uJ/usmDbMj65bmJZ0AUOAirbFEY+OY6fRUDh8XxPQYB9kTkXV4ueRy9zpe8jfSQIc74oHPG6SOxEJ+GEzBP3J0izf5wb6bdYg0TIY5+YQikBhC/EwvT92Aa18KZWXCYtwT4XRM4xMcidm8pMlrB4ZStMw9CpskftRHU+OAHc+Tge+43fRXN2BudcfQn6/vqDQK0B/P1Xccu/347mpefiPb//OzAH+5V535VqMELtTRA3Y/gW4NP0n2YmKZIeMmTGkbISOKnio0CfmWvzcUOnrfE+X01ZrvnpgqIO6Kd7/+jA/r3u/+n2WY5b7vg59hxpZBfJdVieBk5r8RLS4hKAzipyi21BagFgUKgAuR6UqpI403NITImkOrJnGTvEoYP7lIZON/WSJncuvtRcuUBKNDjN79RSZcEXAJi7wdNcctGq9IAntTiYpgIE0QoFwHTgEJAVTV9yrAl+BFP+UeOUQDTdv6sTj+jaG/vDcfDcXMy5qLMdjougIEAgZmGhkuU+enEZAoOY8GXsurmZfRFzv5jpBcS4v+T26+Ze8V1LkJ8IBxyLbsKWPHnOD+dCOAF064kuAPC9mNrle+mLmLGp4RP0dXO9CAW8xrzW1HYlWFH812yHfTuV+dGFOrkHRBhg3yXoUeZENHEx75+sfwLmYjHSLQcy3k4NXeILFkpxW+4i9f10POPhailTfJbEF1wg9Vy2FMnpBiRvRtN1kc9mFVWI77dhGhGCsIWcykU3ga8+hPvf+QFkwgjdN16Oc/7w/wNW9wGTLYx96k58/CtfxZG3X4ozX3stfmjL+ehzkxLQpGxXwU0Jv0tSgY6Anv5x4Sd7nFgJCOaZFNC5D0H/xQJ00aB0C5zEGKliaGlBE/2ZFMGc3yX1Np4LGrJPkhFizBVeY1U78fvqsUynM361di0BSPoapZPrLXSfL/T7Uh5dksgo7nOThXdOnAdRAOVrzqXEZimljfEePhMehR73RAJANb8vQBbBXGpZ2j29m4zt1qn/FZNy6ooUXBFs0veTuffbJJ+xlBeLDHKstsfKfiw5XGv4yGUpsKRCdcoQK5p6EiPq4eiRUezbt+/UAF0unAAGJ1kCBQg+NNdyoeciSXDhK/fVgVYPYKJGK8FuXFAJTEJCQm2coEr/LkFPwE3aEk1WAr9Eq9c1XH4nUeHsu5ijJUedfZdau3LD8Dz8juliBBKCD/9oLeD3NAFLZDl93TTXJjdL8nBRGxXTNtui5s9xiS9dguN0elIhcCEYSg4795eI+U4LhpixhdhF98Gzb+JXHhkZUW3Qn0yrg0Rzy3WhuVlK2EqNcQpGnG85VoLvZP47XQKd3y82P+wDr6fUNKckyf11t4m0L7ESlDR5g3Lj3C7VP31xkWtCAYlzrAckiiDGayZxAd9PAPxC95VJm/UU0AswVYU1xc+hBb01my3ke/Np3fYIPjxFpxHBRZHFOyIXmKqg/i934qt/+rfoPlLDhW+4Dj2/+ZPA2SMInZISFe789B24a/9uHH/9y9G9cT3Ob5Xx6rX9qq4XS7xZPpC3qYGntVAYgZdTVNqplp4k7AiYi4beIhPpfyZ3yRKTLlpTJ6CLoH8yQFOAnboZZN9OQZz7iJVQf+4J8EEQKqVica7zpe8YAfSTCQSkPkrqwCT9neMoT7+Xzyf7vfP7zvMIp2LnHOhzIUAvQo7MKftmm5biQteFqPljlx7/qe5xMtO8Xs9HBAhZg/gqQbm6UCBMw2ruPda0t9XcepxjzqudxLAovqYO8zu1dXXPzVnNPBw5fEApp6dkcpfOSVQ2Ty6Ax8WSYM7FWr+xRGvisZIyJJowwYQmdYInj9FvePqcCYaiwfIm1qOYOWECXLpWz8X/la985Ql+VwI3wYznYP+EjET80npku37z6Foq+yaf5Xyyr86QpvujqQ0KeFLAEX+1CBZicRDBQ9dI6Qfh3IqJnOekUKFXGxMzOftBAD506JCaw87cbf5OUCMYMsDsmWeeUddKXCdsU2d44/6Szsf3+nmkfSEFEpB8PvPD9iR2Qe8r749nn31WXWf2SSLz2Qd+FuFvsf6JBUhcQBQiGOtAIU6EPuEgEOFSMjZO9YH+QdyPWgHZ07k4ZCVXTfLVJLSdZDEOMBPXFG99rBjiQrioYiAIkX1mP7DjIL78gd+F33Qx/JorcMGvfQA4bzPGIwNFo4gHnh3H3+96EvHGtWhlM8hnHGRnmrjmzDNxcRFwXCDnA102kCOXjZto5HbBQF0BeqTM6tyc0FTauQ7o1NBfjE2dlovw81ADn6OFLmHRJXiT5nYOxBSnO+lFE4UiXsoJvMjE6NN2MkAXQJbiIwqE0mpiOsCf7HcRCE7WvoxLt1ro4C4B0vLdCRT8YZCAW1pMh/OyjOk4pVvoOZc6lYj066qPJbE8JE0nlMbyFysXUpYPIa8vsztMAxSyXXLwMjjaIQWxxiqYgrmAuuJXip8noLMjBA2CBzcJeuPiz03M29RcCcAE482bN+O73/2uAtNOPzQDq6hRSsU1AisX4E5WMgIjv1voYeECTlAQ87OADxd0PVhPLQCOozQ1kXA58aLhS463aNciiFAr5HsCnk5uIwQ41L6FzER84/xNzMQ8r/RD7hLdXy3fUcigENPJdibSppjWxAKht6lbCnQAFgDT2fT4u5DySBqaRPp35suzXYKokhpTawyvA4Ui3dQn1g0JbuM5TjY/4j6ReaHQxvNwnmntEFO+XGv9nlmqf1IYRvffizDA/kqqJNvR3Re8VhSg2Lf/lzeyTyl+cAK55KqpBztlt3QSP3slrsA2TDgI0QxmcGjPs4if3oPSfd/Bwa89iHbLRd/WLbjqUzcjbjfhD2/CvlqEQt7Buz/4STyypoxX/PB/Q33/YVBn7+3Ko9yq4/qzRrDGAPqNBNTz7cScTv7wgCXUjRieHSktnZsVJYCeZTAdA10z8Ryd/otyHcm3kYKKfv7OdavTyiXPuGjqOuARMAU4WWWO5VTVfNCz4Xoq6sGxM7AdE94iaVGnMh9LyUI6OC00Bp5DB2UdjHWXwGJ9UcfTnM60xDQWQrjdHdsC/czkdOe8kFNeMbemBWSiwJ/Tzvl8d/q8lwvwOoCf+D6x5XdWiusE9vnYoBNngG3ZYYws+fHrTQXiVj6HOGOhHYQILRYDylCBn+N9UI+lBup8b8fu8zO56yxi4nPUKTx5Eok+lwsrmjsnmGClM6YJsQkBm+1wQSXpC4FNoss7K6h1UolykRbtn+fXq7sJ85z43CV1S+hoJU3uZP5TatJc/DsFEQlaY3scl/jIOQZJT+sEYrmEclElWp19lOI0nDsJzpKAOQFLoceVzwKaBGVqnHIcxyK+bII/f6OGyo3zq6dzifCi8753RnvL3EjRFwpDki7HNvme5xGNn9+dbH7EUqL3ndeP5iEhp+H4xCUi1hmdlnWx/sk42CdeC537XtwasshILIFYPeReOJWF7wdyH8kLk1Q0PR2NdvUMUA3bMFifG54qflFCjDv/9Z/QPHoM4cPfxYp7n8Cx5jS+fdUwLvuJH8NNF18PFDdgcn8F5S3D+GYNuPr9vwmsX4Ozb7oRa/JFlgFHz4o8ascO4NLBbpy/shcbUnN6tgb0mFD5tQ3fVTXD3RTQ6UsnoIuWru4pO3rRAF2BLou2pD5cPWe5U/PUgXHePJwIJer5JkAp8tukSAmLkxC4HJpfVUG5xOSd/M7S6DHof46t+WCq07lHl/Khi2V2obY7Ab5zH1EITtavE2hv0/KjIsjIayFnKtMzx6/87QwiSy0EnEdVxCctL7uQH/6FBPSFBDZTL6Oo7SBrvsxf0scTffy0MrHSXntiCvVWE5lSCbmuEnyLmjor4thg+RwJmJvznadxASqmBC6OHXoeJncBby60wqYmwMROcrElYHNBJlDpOcwcn2iKBEhq+sIJfrKLLOAsr3qEOoULnrOzSpss+HoEubQv0eadhVuooQlQCr+3jLVTgNBT4/QAMzle8uLFjC8mILbDudqyZYvyCUsUtlCiiptC2iHASe65ABvPR4AVczgBSwSfparGSb94DIUD7s9xy8Y54UMgfPv6uPW55LHsF/dlmxwfjxHgX2p+dHCW68o2qFWzPTGNy7WSWINT7d/cotjx9MoYJFOC59SF0U7B9HQWxO/rY3RA1ylWVfhs4rtus0Y5POTgI+vX1IJ662/8FjA2icmHvo0zGm1MjOQw+suvwzcqM/i5i38Elw1dgpw9rPzuH9kZ4Zc+/ilVchPDq3HNG16NYq+JmtFAdyFAf2sSl6xZhXOKBXSHQLkO9Ft0AQANt4U47yhAZ/BbAui2SllzwkSLDSwC3XIZ1U//KrJsLME3CV57bvXWpJBbEmujk5jMgU8a5SyAP28+prYJFSDFXZrNJHiKn9X9zhoFNUYUsgjJMvq/RNCYPEMyPp5JVaxNiaP4WRQcqVyr/64LOZ29FEBXQHWSoLhCPhV6lAWQf8k8cp6SDKKFa8bPuyiWMTlqrPMTtJC2TUCfc3+kKvz8fhQ4xL9/4ui5azaMYVdqqI1PYbZeQ6ZYRGmwD3a5BFI0uXSpWGZKtJQQKOmgngB6G2OHTyMoTu+OBMjJdzofNy+0kMrwIkkOOQGAgEwQ4yuBSgd3KQDDBV+PIufxnZzucl4BtpNp25JeRRAT3yyBUfwy4uNmewJmIkBISVYZQ3IjJ8xn4m7gOEQ719nkeBFFg5aLKxkBYmJmGzyHmJupaXKsOsiIhs5xsh05b6ekyN/Yb+5HU7YEvYk7hP3RBRq9DzrZja4JSz8EZDnH7K/40WVfnet+ofmRGAoKYXqBGnkg+SptdwpqbE8Y+TjmhfqnCwtiTeJ4dcsHj6WwJKQ49NmfddZZc1aB018Ov/+PlOVKx0Ra4AnG9OexrpoDF4WoAaPeBKbquPcX/hdyxyYxenwvMhevgPOm83H/2hx2twNkxxz8+lt+FVujtYr59Rf/bRdue3YUUwSfRgWDV12Acy4/G9PBJNatLcGpHcTGUgbndK/A5kIBK32g5BKwQxhWDM+CAnQ3qVIJI7aTtLXAUFHvTHF7seBcpfKFSeATq66yYCFLtMvGuSWgJwDHv3lfuAJuam0q+y/xw8viz/bYFuVT32dgHAmn5oWFJJI6SddresuzUJyKyT1JA06yEbgp07+fgDq3xX7vjBnQnxiO3SKoGcQJAnQyRmWBZ4GymBk6EbJZBjIn37H8Bk/L/dgnL0wAk9u8j3o+rmExgeJUnl6Jqp+3qiTnnvOLa/3leqVbU5V7N+WmVbJz6j/nfcB9nSBCcHgMQbWGaruJkKXGBwfQNTSI0LHQ8D3EdlJ3PqmowPslGasqKRxHcOA9Pw1dwFKnT6XGJ1zkYlaRqmZcNHXtThZxWWz1AiUSmKQzv0netoT8y6R3FhAhyAtgCUDLhe0EeF2r5nvuL+ZYHeg4BgEaOe9CWr+6qYMkOlHfJH9diHGE6EWizUVYEBO2BAXynEJqI1YPAj3nVsC5s2StWBV0k46Ms/NV17z1G07GIDEMnFNJJ9TT7vTSpzooS67+Qg+NtK0LDPJerpO4NSgMsS0pZyvpgmJOX6p/J9PA9XmW6yjXoLPa26k83P8l95lD5HmyKQG4pHbZiVxqsruwvUrpSC4YUhxSCq+o4GZU0EPnerPGvDXga9/E53/5V5CzTTTWF1B4z8WoXbQG32xUMdY0MLW/idduvh7v3f52NGrAe//iHuyYbMO0ezE+OQZEY3jjT9yAbFeAUh8BsI3Yq2Oktx8XDa/FmTQO1IBim+mpDmZjD76V+NDp63dCG0ZkzpnZVVW2k+Yhn0hZspAmu5DJuTOfW7/u83Xt56vKWgRzx0j8qYrVPiktm8w867VbiBncFBgJUClaWxKiqKrm6gtaQRjEwLraGSODEmMFIuDZh/dh+IwR5DZk0DCAg4c81GstDPSVsXqlqVL82V8KNqqIh1zzmLXUuejHaR5zcjcwb59ZAXzlRuGIb6UePe8HzrNFiwoJf6IYLBVuZ1izneVzWJXdROQ5KuWQZ7SyEXKZEEyw4ogCmGi7JlqsQZ8Cmh0mAphJnzEDLdOqOxk/QBYZ5GwL9OyQC4FtMjTADIDDT4+hp9yNXF8eRhZwWUiLNdwzJiz6I1J3x5wQRWtIahXhWreQW+2EYL4lrDsK0DULQuKnnwf09PKpc6rgNmrk6f3Idc5hFcJ0I6CrtEM/AGMjMn6E2b374XgBvLarXAr5vl70Dq9GXCpgJvLgZxwESsqZB/KkrgHTOAM4UYyjh0eTKPcz1i2dh66blYW4hP3TgVBftHUw1c3liy2Gcg7RCtk2tXQx8YpmKvtJu6eaRyzHST63gGWn9KibsMUExAsqmrwAlw4Uei13JTmlOfbiU1YXPDW7sB3Jq9Yrtkl5T9lPQFMH0lMBk5P1XwQfubklQFA0at2fToGLfneC7f/rTGqnMucv6j5iMlc3XsLImoCxADlzdJP4Ni4yyXLPGPVk2c9Q7q/OwCh0IzSzqFLjkypPETBIH257HAjrwOF9wD334dE/+TCmvDqObB3Elp99C55d3cZ42cK0l0OtYeHwgSmEtUH8wnv+BIcPAb/9kc8iRA+8Sh7tqePoMg9i3VCItQMmzJKN8rbz0O7vgbGyB6v7+nBtsRdDNK/uncSGdQM4HFQRZAAntpAPbJRa1EkMTBWBKANkW4BDUNJNx3OLdOKVlnrUQjWqnsk0BYu4ogpfpDXlVCqZxlhmM8+d6BIlRWhMI0YcBOqZtllIyrFRbdRQ7nNQxwSemvwmxqf3o9moYvOGrTir5zyUsQJB4MBvGHByRTTdAE0vRFc3GSATjdcpNuHFNTiZPJymhRUoYvbeSTz1xYew8ZJz0P+eDRh3gE/+wzMIvQzO2bwSr7mipNL9COquGcIqWggNPykwhQIG8hmENRexG8GK87DzQMsBanRnZBINN9dIOIE8O0Bsukqsc6IMcm5RTZudA6bcGXT1NDCDfai4x7EuuwVxbRh9pV4cqwXo6QIaeAaNmWNYWVqDYmYYHrqxf8ZHOxcg52RR9k2YjRgZ30BQAKZKIVphFesyRdTHZ7F2YAg2ZRregDmg0fJQLDj45h/fhbAZ4YI3XYz8y3rhuh78fIAo5yvBxAyzMKPOAj3z7IGGmExiyQyYv/YsRhpbQnKcPMnzJEGJOUKtxalLRaWgqX/JphcpYg9CN0LQbqvccYeBIkwLbVTnMqXy2QJM00JYb8MybRzfdwBmy4dZb8KebaC7VES91oAz2Afnom0Ym5mF31uGy/NSOON9oiSHxHZG4Spn5HFg335UqtPo6+tZGtCpOXETfy9BSdjMFlrMhIiGYKkDxWILnwA0gZx/YtYVgBdThpjyT2aCP9k5CPy8yfVKYZKDLcKJBMJJG3Ju3QTOvnFcPFa3NNB6wU1S8ySamv0WnnO2L1YH0RY764RzkeD88fX5jFHcFbrFoNM/LL549lPS+XRho9ONwjnjWDutEC8qgL108hNnQABdaFM7AJ0PfFJEbR7tlBk40QXBkioWU2RiG3GURZ3mbYt+c0XihhUEtuYEcPwQcMfteOQjf4mJ6jSMlw0hvOFSNC5ehSPdLdQyFtx6Du2GjcOHpzEz24PXv/43sH8/cPc9DyJu5xBMOQjHD6PcfBKrnHEMO02gkEdr3VZkLzgPwdZhtEMfVw2sw6t7+rGiFiMTuZgph5gNajACoMcoo7udR9MzcTQPxFmgzIj3lGTmOd5SYz7LWbRznZEr0WDnhQEBc32SaQZmOQiCW8ZKgtbikKopAT6x9PX05zGDw7j1W/+Ih3Z+Fe1oGs1GBZtWbcY159+Il627HEPWJvhBFq1GBD8ylVBimLaSHnxqgKUa2v408rkulBp5DLk5VG6bwKHbnsCGK85G/qfWYG8B+NjH96JZCbF1Uw/e+OohlOgeaQMty0ecNxFZPjwvQCYsoGyZyPtt2BE1bgeuAXCl4l8jy/EAZQ/IxICb8RFaLiy4cMIMim4XLLoJGLfQG2EKj+Bf7vsr1CvjuPqCG3DpqncjE5TQduiemcYDj30ck0efxcr8Wlx47msxOHQJJlxg1okUv3+5baDQBvIh4OaA8SLvMxfZVhV9cS+6Yxt3f+EQ4grwxptGACafTPh46E/uh+1lsP1tF8G8KA/erq18AK/QUrYCJ3RgMnFbtpg+Z35I8+e179X11cw0ScU+MsMQ1Ang0XMAXWn5AujMedfLmqbFChnWEPkxsvTrJ83Ab1SRyTsqsG1OAnB9mjMQTszC9EMc2LkX2QBYXe4Djk+heXQMR8eOozCyCqvfcC1ahSyO5yy0MqbqF/+yMZ9pF5Hpw2YePu+pegOe2wAtRUsyxXE+dJO1bnLle5rCGW3NfajR6Zqnvu9iYCvgJUBHczJ9waIR65q+HrhGIUPXhBdb79k2j+UmKUx8L6Zr/VhWW2PutoC2pGyJj1fGRVOwpNBJsRThDBcgFNY5vVynblnQ51b6QKGJY+d5lgL2pfovaVlsS6eXFW2d/dQtLJxrcYGc6ty+hLMv7gwISM/7khN9k4xuCZuUVvyBX6ia5snKoziq1LqWnbPZU+GpmUAXXBjHJoDPfxF7f//PcKR5GM9eM4iBH7oc3nAPouEiJpwaGoYBr5FBu2ni0JEKjh0rYsMZP4rRgzbGx6tKM7VmLWRqYyjWH0FX+wBWWU3kSmWMBkUULrsQuddsR8uMcI5Zwls2nout1Rje1HG0BzJAuYgW4yDqFRTrDsrFAdSZG98CivS7ptOvtPS5AXfIPinaz89R8gVN0ol2nwCA7pJQwm8K6FxMCegqLzv0YDHTJcP8+CbyOeBLj/0D7n743zHhHkSxJ4vZqRl05wYwmB3BdZfeiCu33gAbfZiedGFlCnCKLGCVmrvpe8+7qLtTyOd70O0V0FcHxv55DI1vHkbfliGY716D0bKJ2z6/D0HTxOYNeVxx2QrkHAoELtw4RKiq51jKbE//ieF7yBkusrYFGzm4YYwWYvgZG2HOVuZvm32IgbbtI7Bc2EaATGSj6JaUsFNtROhbY2JvfDc+/OlfReDO4qKzXo33XvM7aFdKsLotjPu7cMsXfw+zMwexwlqFt73h/Vg1dBmmGzYqpocw8lHyMiiHOeQCWwkWk6UWYidCvmlgbbmAmVHgz3/rNoSVGP/n165H91bA3Qc8/tFHYbZNbHvrdhQuAVoB4JaAgAIdIlWWl0GS3ATI1Yc4if5XsQnqUid3CfVrnfs/cUSIAyp9Xk64dXRATyoMz+9NXpgYOcY4yDPmR9jx7Yfw3e88rlwCTPcudZVx7sWXKBIZFj2Y2bkHeVjwpuqwqrRE9CJ+ejf27NiB6WoNpTNGsPGNVyN37lk4bAI1J3VtqDQ1jsFHTECPImQDB11ZB5bJTKHGqQE6xycmdvGlLxSo1QngOlAsteRJpLSa+jRcUkzIurYpEaPPJ+VIdw9IPzq/E/Nyp29Vos15nIxnIRAl+NMXLCCoa7zss1QhkyA6gnoSOZrcaPJZwP75BnOcrP+68KC7HOScBHD2m1uncLHQvC11HV/6/Xs3A+Ixnfecink9WXgQM3oq7Y8qM5oCnoC6EaEWe8qPWoqdJA+95QJ52rhDYGISuO0+3P3BP0JvdQaFS4ax5bMfwJ8/+gUUNvQiLABGLkIQR/DaFur1GIeO1XH4UBGIX4NqdRU834RX82DXPJRbx1CuPYxC7VkMmyF6evpwqOVgctUABt5+Dcojg8gdnsbmpoVN4y1YtRra/TackX6URlagVOxFX9SNDEpoGLZa3E8W4S0lVuVq6PupBTmdj/n95r3jepAdAV3RexL8lZk+RBT6yBDQcwEyWRfH/F24+R9+G25mBqHjI5OntSKAHTsY23ccl73sWtzwqvdgpPxyVCrk386hUARmq57yRTtZwClFqDbHYWe7UXbz6GsAo7ccR/ToOLrP7IXznmHstX3cfdsBePUQ27f14vIrVsLjNTZ9eJGhTPem5cDmpQyAdotZLJ5KfSNo+yRisSzkCgwMdhCQX7RpKGtN0/bh02lteMhEGRSDgrov3Ago9vt4dOqf8YW7/xZ5x4fV6MYvvu2vkTdWIsh6ONp8Gn936+8himsotgt4300/h9XlizFdMeHmWE3MRMnIohs27CbQ8IBayYedt5FtGegzgYM7gL/5o9sVoP/8L78Zay4G3MPAM3+/E+2Kh7PevA19l5ioUhjtAnyHdQZi5PwQpooun7fPqGutAbqAOeG6M41NlQLWNuME5pi0TC9JyqwkaE+lnun7815K4xDCWgMP33c/vvql27Fv7x7lay+UihhatRI/8d73oafYrebUr7dhuBRyaBLLAwfGcOC+b6DC4lkrV8Af6ELuwi1Y87pXYTIPVDjWlJSGgJ7IDr4SRp1mjB6mWTNA0G8tDegSad0ZMKYHhRH0qEkKYxdBghr2qW47duxQtaq5UTuU3G7d5yumfimKwvZJUEIa0cU2XbuXqmo68xo1al1g4XuCOtvnsRyTnvPN38UFwP51Wg+kYhiFG56PmrtUPtP7KYKC0L52RniLELCUhr6QgNLZ/05zOo/RqXwlSp6ALmmHtEoslWJ4qtf3pf3+c2aAD7ZO7CaVwSXQao7C9QT/8jyoM9Csluou3aRwbdSBOABoCp5pALfdgwd//2MI2g3kXrkRF//hTwNnZnHLk1/A49FBDGwaRC6kQMBAJAMzVR9jEwHGjq3AsSMXolS6GI1GCK9SBWamkKs9i8LkvchP78IwYgz2DKFRHMIueOh780vB0HEAACAASURBVCvQs3YVJh5/GpndR7D68KzyLbr9FqZMF8PnbsHrX3cDzt9wHpr1GFUfyHT3o6VklufGai9VMOU55nn6WDu0eH4miHMeGYOQvA8QRwEcRrYXPRh2Bffs+lfccf/H0b0ii8PjE/ADG309I2jWmshZQF9hBa7e/lZcuvnNyKAfQYturzZ8NwCCksrLzxaASmsKkV1Cpp5FfwvY8/lJNB7YjzXnrkb/LwzjYATc/cVRVI5N44IL+vHKK9cqalxKb8R1mqOZvk7TK834BE7lXlGBYg2l2ZWcHIrZHAwvgtdigLCDNmLUbKBtBIoIOBPRVJ9T2mC+G/CsOr7y1Edw36P/goGBLGYP+viVH/kbrClvhY8anq4/jE/e/seIjTowDbzvzT+Dl69+DSKvC+NtD3augFI2hyJTq1ss9AX4eSCXTcIzShGw7zHglo/diaAG/Mj7rsMZlwONoy52fu4pNCstbL7hXAxd1qVM/BQk6RZqB01ko4yyJKgCACK7ahq5Wq8FgjsuupJrOWf685G2Ia0lQd+c04RPXwl1aTs8jpH/bV7nXB5ju3bhEx/5CL7z6KMY7O9Wyl21XlfK3AXbt2PL5rNRMBxcfsGlaE7Nwp52kY360Pjq1/H0gw9j1eAA1rz8XBxyK5hc3YvtP/EjOGIbmM0aqqSxuh/nhHJaUkL02VmYnofYaMO2zaUBXV+K9OAtAha1P2HqEi1P319PKTrZkiZaOAGG5mGCJDVJaqiS7y5BcaKpP59gMelzZ6S7UMLqLgKdf14C1FjJjFzku3btUgx43ESYEe1X1+KldvxC45W8dJ5b98ELuFJQ0K0az1dLX6j/pwIlvJY8lvOsX7NTDWo8lXO8tM8LPwOJLzzxE5tpxPQcmEuoOk8rCowsaKmGTkCfTbvVixassAn4LWCqBvz9V/DQJ76AQ3sO4Iq33oRVf/zTwJAHFD186I6/RPGVKzEZTqAcxshQqzFjTNdcTFdsTEyegYcfXIczNtyIes1F2KgC0wdhHP82nLE70VXdjZHIRk+xDxWnhIMmUH7FNkSOjeln9qG/FmBotgmvWkGzy0QrE8Mo5LB+5Ey86sJrcP6Fr4A9tBIV30TbcBAazgmLsgS8iS41D+6MQH7ulqznqSlWA3Z+qwxo1HzTGipxGCAOfWQdG5myD884in+6/0N4au8dsLK8Gt1YMbQJQwMb8fjjj6K7B2jNNLBt/ZV481Xvw5B1dgJA4TQKVKXDUoK6TgNh1EJs9sGrmSi0gIO31uF+6ygKwzkM/+xa1PqA8d1AbRIgb9TgGiBmfj5FmpCLeeISVvXs08I2NZepbRyei668hT6WKWaovYoFixG5PhqWgRnDSmh2DUZ1myj4GQUedhawCrP40pMfxgNP/iv6+3MIK3m857rfwEjfFhho4ZFj9+NfHv4M4HjARIDrL/1vuGrDm2FHKzDjGTCKJVgkyyGltA8w8JuR7pzTuAHkLWD0WwT0uxDXDLzrfa/G8KuAxv4mdn1uB4K2j21vPQ+Fi8gTnDAIsvsuORJoQmBkQ6qRJwAuHvFEI5dUck4z7wWpUK5Sv54TUJncH4n7Jkl/E34ByzIVgAugUzPPcBBtT+UrPvXA1/HRv/owxg4dxPqR1QijABnbQa1eVQLXhrXr4FWa+LEffjdW9fbDnA2BbxzA3q89jMaRMZy1cSNym8/A/vHDONCXxdU/95Nw1/egkk0KFVFmUUxxadA7EwjK9AL5DKxkiW5/aUDvDIIjEFHDXSi/kL9Ro6XWK37oU13G9PaEFEBS4+Q3KeJCoNMBdqlzEJgIotIO2yfAi3auA/IcyX1ahlQEF56DwEtNWlK7FtKeJZBM0sx4HM+V5JYmKQwkmbnhhhtAywQ3Ci4UHGgVEN87z8F+Sh8XG+Ni/afQQeY9tq3HEPBakReffeI+1MxJ/MNXKVeqB88tNccv/f69n4F5QI9gw1R/cy5B0ToEweYczUk/VTEIVv5LFDx0oYFsPAuMH0P0uS/h2Me+ggM7j2Dl227Cxl96P/DytUC2gbHGTjzw9JfhrItRwzRMLjaRh9j0MFPzMNPI4+jR9bjl7zM466wfRk/3IDJhA+b0bviH7oN99Evorx/AcGAj7xRxPAYmbAM9m9bDC0JE4xWs7epVC1WjXUO7CJT7uuFWGpg8OIl1A2fgmuvfhnXXXImg1AM/LiFUdeIU/Kr/qZElIJ4MXqUdJaOeK2whV4upXnOAnvrRlY81FYKUiTVhHU38p8zVigJkGcncFeCQ+wT++Y6/QKXxHYSRi1e/6p04a+2lsNGPh57+Op585iuoz05huPdc3HDV+3BO/6tgeRH8+k6U+noArxfx5CQMZxbI2UBpBGh2gUEDR7/UgrGjAjffxqr3r0c0zKwDoFUDSt0J+U8UTSEOGopwR+V1+VzbWghzEezSCky1cqgzr9+JMVgwkI9dYHoySeguFAAzA9/KYCrOoQoLbZUPD+RCSwXLRYwR6G7grmc+isf23IlcIUTGLeOqLe/F1vUXwDZauP+Zr+Ku0a/B6TKQaZi4aPWleO1Zb0UmWAXke5Q2zUC8ehvosYDuTDK97QbQT+tECOy8B/jyZx8AqhZuesflWP8aIDoaYPc/P4Wg5ePsm86BtbWAZrWFOGei2OUAOQMz7SSlkS4U8Y3PpaWlF1mVaU3CHxCnISOCMVlldpnfBMjTp0RFkhPQVREY5sqnGjrbo8mb8+hkMhjfuxe33vIveOj+e+G3mmq/druJri5mDJnw2j66CkXMHpvEO296O6667AqYR5vY+am7EO0aRw8MDHT3wlnZj6ORi70lG5vf+iYMveY8lZlASxRdKlGgsuNUNTb2vD4zjjXDA+jpN9FqnwKgy1BFwyWYcqGX6HfhP5dqYFJMhUAkTF+LLXUETIKYcHET3AgoOlgSiBLyBnuOnESY0+TCnOwcEmin57XraVv8nu2qVA+WhmSKgMofTDjg9UIzPIdYFHSTuMwF+0Qgl1Kg1HZ1QYWCBc/Fv7lyd2kkuQTP8XhuehDbYvMn1oKT9V8tY2nxFj0oju91AafT6qFbEL73UPXSGU9lBhgUxOIq3DJKS+GNQ/E9PTrVxFVKmwqE02Evec+7jQk2FnX18VGEt38ZX//Ip2A8M4VNl1yJ1X/zV8CaAcSZEJ5D4+xxfOnhT6FvTYhqeBzOYAm1sAEfLUxXPEzXCzhwYC0+/ftT6N34Q7j0kleiYBBEdqL67O3AwS+gr74PK1omzMhE1NeLo806eilcGjasuqvMwlHsIc4acPPUkAysdrpQiguoTrbh5orY8pY34eoffhcqdcbqs05cYnalvzatSTo3hXP81ym46/51FoFhTrj4XOcCptI5FCYwlf7H3Uj2kQJ6thzivp1fxP3f/hwGBxhp3MJ7b/xVdOEMeCiigjF86gu/BtefRX9hHa7ZfhMuXfNm1I+NoTH+HYwM9gJhGZOjBwBjBj1DA7DXbQeafUCrG/u/MgX/8WnkV+Qw8gsjmHWAyb3A2NEI6zaZWLPWg996ErF7HE5kwKAzvu2i3qgAJSDfvxmtaDuqDQN2po2+nIto/CBm9z6NQmMWpd5+4OztgNmN6biMmZC57iZCxWLGTIcQ3bSQmIdwx6M3Y/fxbyGMZ2F6JVy84W1443lvhYkavvjIv+KuI/eqc5bDPLb2n4sfuuC9KGA9qnAwEQO7x+s4zmDnfBfWrhxAqwFM7BvD6y9aiWAMePJrMZ64exfMmo3LrtqEl78WMNrAgS/sh1dvYt0162CuzGD3oQNw8g7WrRtGZp2jrApNhplrZnM96G0OyKmZE9QV0U+SL86/fOHElLckhzwNlDQYoc+4hATQbUU5Ox+ESbD36nWUCgXc9o+fw80f+kvYfoBVg/3wXBeOYyu8IB4w95wWGSeycO0VV+GaV7wKu7/2KGpfeRqDswbW5MsIWy2Vh26sGsTOTABj29kwN2/CtOWg4RtottpwW2202k20/TY8NGHnfVx93eXYdt4IPAZCxksgYmdutAS+EegEDCUtrNNXTFDm8VLQhZ914CFQC20g2+ssYCIsPdxHTNECNDoYSUDYQtHw8huPZ+Q6tVkKGuyr7C9gJmMTghiZGiGuEc2eAE5LhOyva8gLWRp0alp9zjgfFHxEcxZ6yM6AP/Hhs58i2Iigofvxxb3AlayzHyKIUABgf8mdL+4NGRdfOXZeT/5xjsSt0MkB0Gk9ORUAemmfF3YGCOj8xwWIGbIJmKeATjA3gWorgFO052qvcO0jOLleC92ZPOunJps3gfjfb8GOD30UR0f3oevaK3DZn/8F0LcOyOYRZQy4qMPHEXz96VuQz43B7nLRYHCXX0EQe7CyPdg76mHPnmHc8g8FtPcP4awrrsUl2zejfeRxVPbcjvazn8WacAzxwTpW9RZVPrRVKiCfKyJrObCoAEcRgkyIgPhk+4qNbRBZxNUAxVwvqpaD+vAQrn//T+NlF7wWu0ePq0CvXLaAlufDyaoQaMVmJnSkoqUrE6vS4RNXxbz8IxqeTh2Tygnka2e6kEpYZ4UvFp3JIluK8eXH/hlP7LoTVnQIl7zsQlx37o9j1s+gnBlBHcdxzzMfxf3fvA39xdW49rw34prNN+LQY09hau/XccbKHjRmXIReE17rKEq9AyivPQ/lTdcC/hD2f/EI4qdbyA7msOq9azBdBO67YxKNehubtpdxwTYThnsHvJnH4TerKDC9CSHqXh1hnnnpW9Db/W4E8QoYxiya03swufMRROP70RfWEQYm7JUvQ8+51yLu3YzRWozpwEDIIjxhBMcKkM15KOWb+Ns7fx01HECx20BjOsKq3MV4z9U/DgdN/ON/fAZPeHuQHcgjqrRxzsBWvO6ct6MnsxU1GHhw1MWjB57BTL2KkuVgsHcFTJTROjaLd1y2CY/eehzHn/ARHLbRG/UiV3RhDh/Bjdduwcx/MMneRWtFA1EvMDk1g8rMLLacuQnrX7MaWAtMsYhPkkmYXG9Vhz7RaBU7W/rK4E0S5QigK1dF1lAkNSx2o4Q3Ms/FzAExFJgzmyHDojCajMz3tOtEUYCCaWF0z2786i//CtzZCvxGAxkzRn9vH8bHx5BxrCSrii4BL0B3toShnj4UrSxK0zHWH89iVdXCiFNCTz6PgJkIpTwqqwcw3lXCk0yF6F+ByZkmTCuHUi6PJuuJZG20jBra+Qbe/VPvxMj6Hniq+twyAV00QL4yGIspbGJeFu5imntpIucmVKAERJ6a0guB8cwzz1RsN9Kezgwn2qwsh1IzXPalSZm56wRtAUhpn8AmVgClyaTWBQE4ERREGxeTN/vGgEB+ZuqBXhGNgEhg5FgFzAlw1MhpxuYf50KAUgBWrA6dnOlSpYxjlkpv/I59Yhscy0LpbTIfOpDzO35m3zi3FF7kEutR62xP+ARUrqVlqTEJ9S7bETCnq4HzKrEMizHEvbCQ9VJri88AQYnglJaoItMG/xKnukJupgjRtM6/GCEKCs7bqiiEEzlA1QZaPsLPfQx3ffpm9NYqKJ45jG03/wGw6SzAHEBsZtTxPupwcRjfePYW5JyjyHa10SqECOwItWYNfpjDsQkbBw6sw9993ERrdz9Q6sflr7oCV29fgx33fgyTT3wcxpHvYlt3DzxWWewtws5nkcuxZxaMgBpigICpOhnyjLSRhYFug3bHUKWsTYUxjlkmXn7dDXjLu34OzTinKnKZVhY+F+zYhGll4LbDOaYuZaxI884ZFZ1o6UlZ1oQ1bZ5e8zmR8+QOVyl+CTpQMyvksioy/d8e/DR2H/gWikYFrzjvFXjVlndiqmIiX+5H25zBo4dvwV1fvwUFK4vLznolXr/1Bow/thNTux7A6i4HLTeCEbmImseRIyPamvPQtfnVgHE2DtyxH/53m8iuKGHkfeswkQP+47ZJzNZaOOPCblx2bgCn9RmEsw8ibFdRyJowzBANvwLPacLOvRzl3E/AJP+eOYHZIzswu/txOPUx9BtNBJGNVnYdBra8GtGqC3Es7MJUlIFPQpkoQsZootzFTLhpfOLO30HbPIy+VUXUJj10G9vwo1e+Fzaq+Pw9/4pncQyZ/jzq41PY2LsZb9z+Q+g2t2I0Au569Dh2TR1GqaeMAs3PrQh+WELZz+BNZw7iO7ceRfXpDEq1AfQFBlqei6hvN66/dhuix0KYrodqzzTcnJuY3N0QG1atxeD2HuByYMxJAJ1Pg5WGoRPQeS8oTZwIz8BAxXzH7PVY0e2GZgTPcGFlTWTtjMo35/e0yytAh6FS/rIZW1mxKAzw9wyDz3g/qTmKcOu/fQEf+ZM/gx1HyMOA2yZJTBmNZg2ZXEZhSORHcBst5JFBT6GUBB7ORLjQWof1XhEb8z3osx2YvBl7e9BY0Y/Dto1dLQ+5obWoNkJYdg4kp3FdH1Y+g3qmgTEcxTt/6u0YWpNBs8X4h2UCOsGVoKaDuACUkMsQNOU0isM4LQgiTGWi/YmpW8+F5qMmZUNFK5VFTsz8BDxqwQRMNXkpBzhfCfaXXXaZ8lFLydaFSocKDem6detUrXZuUliG/dPLlYqmT42Zv1FgEMFAXAES8c92pAY3+0vee35m33STvnC9cx+piCZkPrKf0OtyHvT680LFK2Z60fh5bilLKy4NyZcXt4CQ5HBfjouxD9x0a4n0iddHarTz95fS2l5sgUPKpKVJuArMU2c586c1Tnb21AYXnBA27Y7MxaJ2Pm4Cn7oFB7/wOTxzeAdw4TBe+9mbga5ekJs1MHsUrzu3AA00MIr7Rj8HJzeGfKmFwHZRzBYwXZ9FvZFBvdmL/XtX46MfaaJ5eBUQOuhdvw5vve5iBMcfwuFHb0b12XuxpdSF+pFxbFjTpbSYyMkhNk1EIYE1hMU0IUZrR3S3mSqQzPcDdJUGUQ9NHKnU0L1hK97xM7+OTdsvQ6XaUJHdmUwR1aaLQjGPemse0BVkp+QcinCHaptQoc4BOq31QpibjFkFQEVhAuj0n4YJQxcBPVMO8Y/33Ixj409hIGPiNRe8DuevexPGjwawizmEpTb21u/El+79OxhRG1tXnIW3bL8Rte/uQ/WZR1DORAhYBpVsZfUxGJksrIGz0XfOa4H8eRi9cxTtJ1sorOjCyPvOwHgWuPvWKUxU21h/cS8uP7eJUu2jMCr3I/CaKBSpZcZo+FPwrGmY5jnosn4WRuYcwN2PY7u/jfqRXegxXfTaAQI3xmyUR9fGV8BZdy1m82sxETuUmxThEKvrDfZY8Myj+Mc7/xSePY6RjYOYOt6E3RzB21/1LpjxLO74j9swXnSRHyji2N59GO7agNdd8k50mVvx4LEQ33jqICbaFfSt6INjRajWXOY1oA9ZXLOyC3u/ugfVp7PobaxCr2+jWpuBMbQfr7/yfOR3+UCrienSOMKcB8O1YbvAYLYH8UgWPW/vweEcyXVClT5JXnh1HxG4ierq0UiIWXgV1Wcl0PH7CG2jCSNjIGPZyqyeIa883aCGqd7nbUVcp8TggD4rP4lsVwUIAUzPTuIPf++DuO/Ou9CVy6GvXEJlagL5bE7dcG7gz2FS0HKRMx10Z4vIGhnkqhHWtXpwTnYQW7uHMGRkkYstmP2DcIsl7KzVsb8domftZrR9G5ZVhGNn0XA92IUc6tkmxjIE9LehZw3QatC6sExAJzAQQARsxExLM4OYrjlwBpNJbWod3Pmb1LwWEGE6GsGF4EHtsLMSD1PVuA83ggo1YoKgzgHOYwnywlzHz9QyCeYiQBDgGeBHbVoHP76XPopFQZZuGYe0obeZLACGsjZQgGB/dGDn76tXr1agrp9Dnyd+L4IE26bWr8cT8EZlnzhuOR/7wrnluYTJjr+zH7t371bzSLM9o/WZQ68fx/f6fPIz+81jxOUhAX7zRRASSfel7cWeAeok6TJFxyEDoySinXzZKi0tMcvnYCJLZq1mI0lLI8nFkQrwxYfw3T/7MKYmDuPsG67Ayj/9BWCgABSG4NZiZHsG0J4TDOpoYxT3HPkcMvkx5MtNxGiiJ9OFiWodnluE2x7Ak0+UcPOHJuG75wBWt/LrnrFmBd5w+Vrsf/RmHHvidoRHj2LLUBkj5YQUg8DmG5YCZcNIaFZJu0q+ajuTFB9qux6K3QMw7CJmGy6CwiAuueE9uOFHfxIzlSrcIEahuw/T1Sa6ugsqCEtFOdMPmgYRJcxwZHxLNHQVMKXlLc+nwKUBdcp8m2jlZAEzWO8BMYp5ArqLz9z755ipjGKl3Y03XXQjzhq4HEf2BzALNqxB4KD/dXzxnk/AjCpYVxrAOy++Ee2nRhHu24scdcq+HmRzBjBzCM1mG25hDVZsvQ7ovhiHvnYI4c4Amb4Chn90A6ZywN13VDHZ8LDqgi5cfE4N/bW/gTX7ALwgQqm7S4WQe95xNHEAZngmuoyfA5ytwPQjGH3mG0CziuHeHtgsu9qoY6Y+jczQFjib3oh2/8swFuRVSqBjuDCjGvp6LFTae3H7g5+En5nEpm1n4MjoJNypXrz1unfA8qv46r13wO3NomdlN/Z890kMlIbxmst/GI61DV96YhKHZ2O0Ix+WE8KK2oCTR8teCbPWxPWbelF/fBzHvw2EBzLodTkfbXRtnsZl5w4jeLwOv1JBc6CCrpVlOJ6D2lgV+aYJf1UWAz+6BqPkeHd9tV6pzCCDVdhi+FH6eS4k8sT0RmroARn2jKQOu+KaJ4OiwWeF4G6jOVtFf1cX+ssJqUsiEQBRi9UAQzz0nfvxB7/3G6hPzyJn2+gt5VGdmoKdsZSvv8EAOdtOXKAhUCCg54vIGQ5ybQvRoQbOKa/GRf3DWO90o8/Mwiz3YazZxLf2HkI8tBarzjoXMMuAUVTOtVrbhVnMoZlt4ZCxH+/4ybegf42hrBTLBnQu/DSnS/1tnUWN4EeQEbAXMCPQCqOaviSKls/9BTB4YWiKJsATpAhuOvua+OUFINk2K2mxxjo3ChtcDFjClEBKTVyO1/3M0m9qsgTYnTt3KiGE+/Ac1FLZDx2IpVKafMdz0fQvVLASeCH+e2ra1Oo5VywRqmcMiKDA/jH/m/1nP/lZ+klhiX2QgDaxKog/WyqTSfCgPocEfAoCrEPOeZBj9LnmtRTrAMcsAXpS/IT9omDAa8q+czvVPPkXG/p+EM8vPnTqtKoKkwA6B2sBHqt1pf4+MqA7jSbA3GfmOs3Ugdu/htG/+ixmKzOY3NyNaz/zIWBND0DtokUNo5g0kAFmsxQOZhHiIB449k+w88dR6GoBZg1Z5DA7w0j7lahVS3jgniY+9dfHYRcuReA5THCGnS3gxmvORTz7H9jxwGcwtespvOnyLSi6M8hGIUKDtZ8B3zAQMfgoQxrNEJbvoZx3FEmK74WwciVY2QIiw1Ha5dDLrsRP/6/fghsyPStQfuip2RYKPXnKEapNJcCmgo4qVqIKkKR+dAlyVmlPKqY5BfiE7J0BebHi844Vj7sAej6fhd3VxD986w9QqR/5v+y9B7hlZXn2/9ur7r736X36MI0ZYOgCQ5EiTRAVib3EdDHRqDExli8aY4ufLUZBxFhAMUJAZUB6GToMwxSmnCmnzam711X/17P2LL6d+WLMX/NdyRXZXFx7dlvrXe/e573f53nu577pc3u56rQ3sSh6HFMHLPy4QWwEDrnPcdt916MrRXpVnXe84nKqz+0nPpHH1GKox6yAhAGH91A+PE3RzzB87PnQdTLj9xxCO6ASSer0X7OYYgwevKfOfM2l8/g4G9eU6C1/GyX/FJYXI9nRD4k0dnOCmr2VSKOXNH8A+nI4/AvGRp+iN91NdPHqoK+B2gLWgQewjDTqitfA0OmMNeMUmmK24qD6FbqyKtML23lo209oaPNsOGUde3dPkJ8wec3Fr0ehwuZ7f05yoJO+wR52PvM4mUQvZ73iGuzIcu58okipGSedjJFJiaxdgaLlM+t34laKvOG4LgZrMPagx54HJulodrHm2Dgjp0BnGmY2T1AvzKMvizB0wiqkEX3myV3YMw2MJT10Xr2Ig7owyluAHqyVqvaSZW0I8MEafZSwTFBukf98B9+WdkQP3VfR/AgGWkBgMyMKaROS4vZmQWUB5qbnOTwxyUxugu0HH+fHt36Pge4u7Hpduuqwm42AEa8ZWvBbDvXkpT4vHI6YaraO76h4BY9l8S7O6F3MCR3DDGgJXCvCtkNTPLh9D8MnnM7idScT0bP4SgKxwCnZFhFRT9Qr5LRJrnr7+aR7RBPqPyFCD8GsnRgW/jtsgZL3hFF4+O8wShRACFntIYAJkIRGMCGhLgT7EJDDVqsQPMPoPryX40tqW2rfAqRHk8TkOQEo+byAtUTpAubtrV3y76Mj7PB6Qxc06Z1vr6/LeWQM8kOSY8p4ZfMS2quGIHl0lkKOGx5L/i1zJ7VwSYHLZkTAXMYqGxY5t2yOwig9jNDDDYh8XoBbOAntG5iQyBiCW/sch+eW8wlnQK5DNicS0YfHb/dSl+/sP6rV/z8RTP87XFPIchdA1wTBw/q5DE450o8cDNQiKil2222pjQiY//PtPHTjTTQPjLHo1A2suvmLkNYgkcEmgVaNthKUUjzXoZ6EIgvYHOLRqVsCQI9lBNCrQRW/mosSVYeZm9bZ8mCVG68/DMoGIAVOFFXrYCDrc/Er4ozvuIP8wWfpUsp0S1uUY2PK4oYSROqW7tOQ3nPFwauV6E0kUGsNTEW2JQqWsJeSaQ5XfRLDx/Onf/lJOnsHKNWbGIkMRZGQM0wc2eSEpP8jZiyB1OsRY4uQ7d6ypmzF7ALqrV17C+kVVbJRTlBPVSIu0ocuqfeYyG1mCnz7yY9Tqk7QVR3iTef+EUORdcxOWlh6hNQSnXF2c9OdXyNqFunB5Q/PuZL5R3aSnbLQ9AzmWZsgFYUD28jt2UO+qbP8uAuh+xQO3rMXczSCmjLofcMSKjF4+Bc1phsunSekOH5tnp7SOdSivAAAIABJREFUjUQKL2D7PaR7lkO8B8c+SKX+AH4lTofzZjAG8cf/hanJbQwtXg9LTwKvH5wSPHsDhWYTbfkbiK68gP31BAsNh1RMSjQ1+jIGu8cf48ndm6mrC5x57uls37Wf8V1NLrnoSlS1zC8evJOhpUsZGe7nuYfvJWZ2cvqmq6k4S3jgOYuFgsLqRSOcvKbFMn9yZ44dBQUDh0uPMXlFX4rxR+Chmw+QaXRy3gUZ+jYRiCTsv+NF6uUi3Rsz9J29OlBCOnznbioHiySXD9D5uhEm5PdZt1uksEhLfTMohXoeqqq/lIFpYU4oEdtKZtnyNyE/8SDFHgk6Bw0RjBGWf0s4j0Ze7AymOHxwkvxsjnq5Qq1YodiYZev4w+wb387i/n5q5ZKwTYlFDWzXClL6gcJboDAn/BY/qJGLWpyk3KUyryoxsq7BOb3LOHfxaga8GHNTczy/b5ytUzMsO+Eclh13Glq0B0eJYUcMKpIdTceoKWWaxgxXvfk0NDHIKf8n1NBDgGsXhpHnQsBrby8LwVEiRwEEAa3QNlQARQBKdllyE/CQaDQEvnYJUwEbAeMwVR7W2AVY24Vi5HgCaAKEAk5hfVyAUsCtHZDkPO2EOhlfCPZyvnBDIKAp6X55bcWKFf8qGg8WAEUJ3hsyKeW59pY5GYdseEI3M3k9rF2HrHd5fzuZTY4X8gfasxsyf3I+ibgFnMNNUjjPoSGMbF6kx1w2BqGuQNhdEGYr2jcR8h3IXMg45HvZsWNHMN8yDtmYyFyF/vL/HYDtt3UM7ktta74sDaghw/2IcJb8JdWdJnFRuApcLWyYLsCtP2Xrj27jwN7dLDrrWE78zF/CMQM4RoIcwshN0W1JWH6kp01ovTFo6HMB0/nhiR8RMxcwMlUso4TYRNjlLIozyNyUwsF9ab7/nSnGJ7Mo8T7cqqiBZMHOcdl53Qxn52jMbWPHYz+jL+mRsS26ahqmr2HLBj/qsxD3aYpZSKNGv2aQzFXpMhMBYSsvHOOBXg5VHIiO8AfX/iUbNp5MqW7jG61Fr2p5KFE96D0O2piOpN2FrS5McAFz+fe/bkL6P4AeqotJq5Lvu610bER6nqSG7geAHsku8NUt76FQGaOruJzfv/hDDGsbKMzYVPwmiSVJJhjluh9/DtMsMGR4vO+iNzB133N0jHmoeg+ZS6+ApAl7nuXgC1spNHQ2bLwQpf9ERu/aDTsaJDrj9L95JQ0TfnHHAtN1h65TOzjphAodhW/gFXZgKUvJ9h6LHl1Ew91HsfpTKLn0WVeC2Yk1djPj48/RP3g8ie4TcRojaKqFd+hHzOQXMNe8lc4NVzFaTzLf8MgkRf+9Ql/C4Ildd/H07l9g6XkuvvRitu8ZZcfTC5xz9ivxzSIPb7mXdWs3sGxkiAd/fhuamuCMV76RsruYe5+2aFaTnL5qKacfE+jC8NCOPI8ednDtOhcdE+f85d0cehB+ft2LpOpZXn1lP0Ovgso4vHjHdnAaDJzez9ArhsXWjUObp8jtnkUbTLH87cuZEF5n3QkymsFaHVDdW3X0ANBbK2OrvNIu7RqQ5AjY7IY4C0o/u4i0VKFRsGmW6hzcsYdqrsTCxDzlhQK6qxDVW+S1ij/HA9tvxVILwXXpcnzHoSuboVAuBKDeEGVBTSxXtYB0J59TPD9IuatC0FbNQJXxnJ6lXLrqhEDDf//2UfbPFMh7OotP3MSyDafh6SL9ZNCImJSFH5CMURYToMYob33XxSSHxBDmPyHlHgJ6uKiGjGsBHgGcMCIN+9NDlnm7dGwIRGF0K58Na9QSJYfp35CBHdaYQyCXzwt4hTKqIbiFY2sH5PA5OW4YkUsNXmre8rmQRPZSPebIhckYQie08EcRgrc8DkFYsgIyfiHRhSn+8PzheMNsRXuUHtbiw3mUDY2ozgmghpsJAVPZSISp9XCOBPxl7DKGsGugHeTC87T7tcu1hJsnqaFLCl3eJ5sVGfvRGY2wri73MlaJ3P8tdcDfVnD9ta+7rWe8rUTXig5/pZ95aIYqqUPpx5a2pdat5RPeInQh7mDNOkzPw+aHePD6G1kYn2DF6Sew4Ssfg8E0RGMcqjdJxYaR2CFZDglhRxhBuo9rzFKSlPv4LRjRWaKZGhUtjy+RQ1MkTTspzOvYtUX86Id7efKJKo36MIjASD1JPCGSotu5/OxhUs5edj93F5q7QMqy6W5qRD0N19CoRmE+6gYta3Eg43joh/P0JjOBZnlFgdiyESZrFvMlePO738fpF19FuaGgROIYUZVSzUFPalTEh/wlC1mZFwFzN/AalzR8kID/v+TjWt3IQqYScl6w6AcMai+I0KU/OxHVA0D/7N2/R652iK7KEO+56q9ZZJxEeS5CwbJJLIoy4W/nSzd+jKhZZkkqwUdf/fscvOdJUuN1ULvpu/x3IBHD2fko+7Y+TsXy2HjKJSgDZ7H3zoM0nyrQNZBh4J1Lg37rn9x2mOlyk6Wnd3HmaU2M3N/jlnZicwzZ/pMwo8uou/uxF34ctJB1Rl4PZhp/79cZ3fso0cwaXO0YcpXBQDmuR9/KxEKOzLp3MXTSNUw2ouTqLplkDCJVsnGXe567mad33Ymr1vmdN7ybbbv3suWx5zn5jJNxohWeeeJJzl53PssHh7jtp9fhKBrnvPJ3qUXWcPtjNTLmIBeuGODk5VBz4PlDRbZM1ZmemuR1Jy/l/GWd7P853P61rcQaCS67eiWrr4L8JGz7wQtETY3+V3Sy+PS+gMi5+95p8tsKuAmFk997DFMaVGt2QEDzWk3jQWQsJDkJhIK/K0/EhlrhudwHLW6iUy9v9whsaL0alOeaTI1PMzY6zsJ0Dr/pEPM04r5KVIQIXJtcbpYX9+1m9+RWnI4CWqJJbnaGzmwHpqrS1d3BzMzhQDtfNbWWKp7SKgP4lhe0rwnpDt3Ekk6k6Txndo9w5bqTSc/W2PvEdooeRDuWUu0YZOi406graUqOSsNVKLgOVlRS77MY6jzvff9bWL4u1ZIo/lWkOJmLEDAEwEJt9xBkZXEX4Aq1yEN51hAQQqGWdmAPo9+wlztovBfnGNN8qbYbsBRdN4iihakugCVgIu9tJ9iFC6lEvDI+AfV28pa8LgAroCVjD1neck0CSGGKPoxKQ5OUELzD44fHDOvMYdQtz4eALvdyvaGbm2xuwpp/yEoPJW3DTYscv70WHx4v3HjIONozGeExw26BcJ5CmVh5Xoh+oW59+4ZLXgszH/J8uIloL1P8W5uMcHMj30V7mv/XBrGXP9iagZaGRev2a/iZR4VlM5ODRAo/HiUni8YR/NWqkJJem3oN/AZUSnDbT9l63Xc5NDZB39kncdoXPw29XQGYo8axAh58K2YVj/GXtOAF8FSbpvQyM8n9h26G1ATRVA1Dd2l40PDSgchLoahSK0c5uK/Mc095PLfZBPM0UHqgUqDDnWBJdIp1ndNErQPMzx0grkJcVQNxHCfiB85hDdVFVNykbh1VNLoTaRq1Jo4tPtouJ286C7Mjy023/ohzrn4H5737YzhaLxkXRAwtFod8w6JhGoGgjqRQJcBGEe15j7ilBr3BlqYGC26rT71VWw/W/QDCW1UMmYrAhlbmwW6ieRbZmI7WU+Or93yUyYVtxGo+73vjR+i0N1JZSGMkTNy0x4uln/L92z5PR9KgJ5LiY2/4OHvufABvdCe9i9aQ2vRG9GgCDjzOiw/dhhm3WLr+fFj8el64ZQb9mQjxbIRFf9ZDPgrfvWOOfNVl7Wqdy8/x8UqfobzwFA7L6V96FlUWk6aAtfNrGE4SMu8GM4V755+gGjnmSglifScwuRAlno7jKQc4XPbpWftu+lddiK/HqDVl/6eR7gNXn+H25/6RHXvvJKrFePNVn2Df5CS3bfkOA+u68BOw94lx3n/uR4Pe9e9t+QJ5u86l536Qsn8Ct24Dv+zw/tOGWD+oidQ7z5ca3HL/M6Sicc5ftZiLFncyK4D+1RfxKg6veeexLL8KZkdh9KZx3GaNkUu7WbypK1DQ2373JAv31ejq62HdO7LkUvL7g6rrUfQcarg4ut+SxRXLWyG8CcnN1TBcDd1t/b7lN9EZhdI4HN4+yeHdY+Sn8tQbHrYSDYxu0rEMcdkalwukDA/bL3Dv45t5avQZssvSVCNzVC3BlRgDfa0s5sz0VFAuDVqgZRNwRDwsyHhmMhwY3R/gUcP2cLUomuPR6Tgsc3XW1aJ01/VA7L6gptknaoiLVuBlh6n5Br6joohom+FRceZJxEr81V/+Accemwr27L8S0MPWpLB3Okx9twO2gLU8L/ciWCKp8rVr17Jz587WunXEbUyAIwR2qdNKGjhsPTs6Mg0NVEIhFvmcpH0F3OV4YduVvB72U0v0GrLbw3RxyKyX8YZ14tBIRt4vYCUgFwJg2OPe3iIXRtYhULbXmWXcYYpdxhimucPrlk1E8OU1GgHQynhCa1R5f9hy1g6uMpcyVjlPWOduJ7rJZkDGHJrHyHcj87Jhw4aXWOzhRkLGI9+HnCcsf4SbiLDVL0y7S6Zi3759wTllzEKAC69DvispDYRzEM7Jr2iSeBm6/70ZCAH91/QzDwBdQlBBIDNGThdAbAFQ0mqZXlCrQK0IN36XB7/zHRzbI7liCad+4W9g2WLZTYIWb3miH+l+a2lzCJ1M0FHQLujYxqJKncPcd+hm3MxBoukGCUWhbrtUFINyUyOXV6mWIkyNz7N7q862J1ZQOtgHjRRqIkGmOs0IBzmhewy1soNqLRc4R7XCCw9FHAgDZytRbPRxAxGXZKDmJvezs/MkEikuv+LVdA908bmvfZZV51zGRX/+VZpqL/ESGE3h9VlUIw2seBpbUqpHTDjcSBPd80g2RX9UwxJdcClJBBmNVktaENBJHC6ls0Ar/f/0sKtOE8O36IgbmN1Nvn7vZ9g78Sgxq8jbXv17nNB3NaVcioZj0NEL9499gzvvuwFhJKzpXs21l32QfT97AHfsGbIDy+g87/dQzQTK/sfY+9CPiMcqDK2/ABa9ne235NCfVklkIwx/IM18FL790zy5qsOJKyK85jxw81+klHsKNzJM77JNlFhCmjyRF74EbgI78Q70ZDfe5vejaPOU3B7Si0/mcE7HC34vk1T8JL2r301m4OQjAus6Ug52ExDJTPLjZz/PvlFpy+rmnZf/b/bOTPD9R/6O5AoFN6qw8EKDj579v4n6Ct988uNM10tcdOr7aRinceNTTfpjWf5sTYKlWZiM6bxYdrjnyRewKlUuPXENFy/qIvdTuP3LOwPZ1CvfdRIrXgtzo3DguxO4jRojl3cwfHaPCLizffMopV+4dPf0ccx7M8xGPObKVWrCPo+bRJIGjriP4WOYEWrlOs1iDVNaKPVUoCvoVcArwQtbduHmyviHi3ilBrr4qxsxXCOBpxn4NiR1HbNeJRn3iWVdth16mp89tZm9c7voX5EmmtZIJ5IBq3728HSwbsoaL4FY2C0kJWhZhyUoksywPG44PloshS/Oa47DUk/n+GaSQSuO1kgwr6aYGFpEdXg5zWw/NcdEk5S9oVM3fareHKY+z1/9xe+zfl0y2Lv/SkCXH3doFyoDlRrw0SDcHuHJ+9sX+1AlTZ6XWq4ATHubVAg8QvISsJP3C5gJyzt0PJPPhhsAAZAQmEKWd5g1aK8Ly8QJ0AnYy3HFzU0WibBtK1xn21PdIdCGx5f7sM0tZIzL+OULkeOEhLeQGR6Cm3yRsuGQTULY/y3XKY/lXuYrzDKEBDo5luzq2m8ytlDspX3Ow1R7OM9yDNmYyPyGZDg5TpjxkOuS48vr7ccJVeHk2sJe+fbPhcI5Mgb53mV8IWkwLDeEG7SXkfvXn4EjnhovOZ2G/mG/2s/8iPuSINIRMZma9J9LhI1N1KrDbBG+dRMTP/gXdo4dpHT6Kl73vevASLW0vE1hBYsX+q8CdB+LcgDo94/9ECd1CDMl9fkYdene0F3KTYW5hSjlvEpuqsqBPVH8xoU8saVOefcCRkc/6XKOQWc/6zt34eSew/fFs8AN/m8H9DBgMKPRYD1RdD2oHlQq4mwV533v/0Ag2vGFL/8dDK3k6k9+Hy/aiToPGfFIVxtBPnXWVnBEtlP2JrKQq/Ug1Rq3TCKeROgttThhHys4QV09qLUGgC4i3i3tbLkF8q+2helbdCWixDqb3LL1Gzz89C0kvQKvPOlCrtj4Xpp0Mp/36OwwueXZv+HZHXfjlZtcfMJF/M4pb+Hg5odh6lm0TD8DF78XxUwR2f8oex/8MXGz1gL0xW9n1y1zaE9BolNl8M87yUXhhp/mWKg4nLBK4XXnmjDzDarzz2CrA3SufAVFdRkJZvF2fQojopNLvoXO7BJKd3+SqDNPJbWCzg0Xgt0dzH0kMUfQl9h9KbYzQLVRR49mcG0VKwl1c5RbHvs8h8YfpD8zzO9e9CVGC5N8695PQHcR13CJHE7yifO+RkyJ8rVHPspYaYZNx/0eavY8vvV4laHMEO8YibNxqRrUux8dgyd3j1MrznDFKUsDQF/4OfzLl5/ErTe58l1nIaT7hVGP/d8dxa9VWXJZB71nL4aGzf7Nu8n/wibd38/K9w0wariUqhZN2djq0WAT1nBbOh9WrUp3Ok1fRsf0oDwJ47tnmdwzRXGmiD3fQGu4RJsucUUnbZro0RiOqgXlHUOPEZM6fK2OZZWIZzUso8mTe5/h4ec3QzJHvEskYSPkiwUqpfJLgmKCPwODwwGwC99Luq9GD7aIytWqhNMaES2J33CIWjYjnsEGN8uI34HudDCvpCiuWkuxd5hmsoeao6E5EVRDp2G4NCMLqJFDfOhD72LDmjjSkforAf1oFbJw2WqXEg210NvlVMP3Bf2AR1LlAtISwYcgIJ8LAUIAKRSpCSPoUC1OQFVAUwA+7C0XwD7aDay9NCDRtwBimOqWCFY2CqFJi4xL3tNOopNraifGhec/eg7kPGHEHUawcrzQ+lXAOmRaCoiHGxN5LhxPu+mL/PDk2mU+QrCW47bzDOR8YT+4gLJEyke30cljWQjD8kfQP6soL0nvyjnC44bjlrn+Zd9xeP1HK8XJZ3/ZZ359WPvt+2QAMEey7mFX/7+2QP33/cylLa0U9FVD15Fov+mVMCWf6Iu7xyzc+ghPfO7rVCcXWHvZhfR/4SOtfqBYJ165hNKdDPp2fymgC7odYQZbVF6K0J3UGEbCxvQSND1JbdcpNeHwYZNSTqc4YzG5P8pxa/+IsbEkP/rhvXi5Jt2i8mXMsER7DDe3NVDlEvOKlkKjhyMtbK7dIi8pLfJroGkRS7B//0F6evoCidfPfv7zjE9N8ONbb2J3weW1f/NPqKkBtHnoikm76ixq2iQf0bEVHc3V8BUXW5NiaYRo0wxa/Wxp3Zc9jZTLfOkxb30jbkQNWukiastnPCDVBbVWYdt7dCYNEhmbRw/fxk0/+RwdsQprRlbxugveQxerEU2wEvNc/7OPMDO/C7fg8O5L3sF5I6/k0H0PoR5+HuIdDF/+AYimYHQLe+7/CQmjwZC0rS19O3tvmYKnfeKdOkMf6A18sa+7Y4FcxeG41RpXn5cgMvVN6vPP0tR6yK48i5K+kjjTNPZ8JBBxKXa8lZ7sSmZ//lWc3CTqwGr6zrwCzMUtq1z/gGj3QlbkZrsplCv4WhzXi6N2woKyix/c/xlmZp5gUddy/uCCL3KoPsN1mz9G2TiEpdbo85fz4bO/QkyJ86X7/orR3CQnr30DPSteww1bKphOltd1JXjV6RlEBeOWZ+GFiWliSp1LN3Rw8aIss3fCbV9+BK/W4Kp3ns/K10Bh1GHfd3YRqddZdmknHWcvh7rF5OadFO6pYwz203PtMsYyFratBqp7liVkOHFFiwTqblIjl/q4lbeYOzjF5J5xFsbnccsuhhulJ9qP6akYETdQfVPEiefI79D2lRagxxIoEY1StRjkqTK9KUpOmRfHnuTrN4skbiloVFizZm0QbE5MTgXlXcGSRYuWYNl2EKB+4hOf4Ibv3Mi2bduC37HrRbCdFpk1avl0WRqrnA5G9F7i+gAFs4vaymMpdvRTjWao2Qq6tL7pCrYRwVHmwd/Phz/4dtYeYwRmN78S0MPIWoAoTK2HLWMCrnKTgYegLSASpsnD3m55z9HmH2GtPVzGBdTk/e2ENnkswNHeLnU0kIQbi9DmVB4LqIUMdgFfeSzHF0APryckecnjdl/1kCgm4w1JX+2yq+3e4iGzXzYbsjFov9526Vp5Xa5XQDhk4gtAy7W2A3i7prwcW6JiubW3BLZnOkIpVjl+O/i3W6DKRkZS6XKT70WOFZYzQnAPMwthR4AsoKHL29HXG37235Oi/e2D5l/vioO2mTZ30/+/fuYiHCMuVlIaTkiduFnEVPJEIjbM5uBf7mH0K7dQzFVZWDnMBd+6DvoGgvS8LW1YUbG0PNKp/csi9JcAPfJSyv2e/TdjJQ5gJDw0O4EriluxAnOVJjOHY9SKKSrzDuOjETad8acsX3YcH//Ezex94FnSfowNHXU6anehlHcGfL2oaaIJ6dSzaTZbhFgzFg3+PiRLFEuIBkSBqclpFi1ZwplnbOLqP34Phb272bF7B7/YdoAz//jTkOomVYVOA/LFiYCZXzGiuEoUzTOCempTk75jBd2OBi5qbiDSLXIdwmRvica89EygOqYFEbpMQ9Dy5jSQUkc2YZDscDhQ38JXrv8Q2XienlSKM068lFOWvwroYsv4Q9z+wPVYzTxpL8t7X/tHbDDXMPHgI2jTW3ETWYZe/cFWtkQA/YF/Iak6DK67AJa9kf3/PIb3lEu8K8rgnw9RMuD62+eDeT5+TZyrXxkjMvUPWPNP0dC7SK84j6p+PCaz1PZ+AE2vs5C4iqGuDczf9SPyB3ejdw+wbOOZkFka6KXWRx+nWI3QteYa9OET8T2fQtWmWFWJ9inktRf5p7s+TW7+eVb0reL3z/88s06OGzb/L6bsHTTUEsd0nsi1p38W3U/wxbv+mn25gxy74lWsOf3t/ON9OexinLP0OBeeNsJsFG5/EsYKYlhjc8WaJJcujjF1J9z6lQfxqhavf8cFHPMaKO/z2PPtHSjNOisu6Sa1aRlUXHJ372T+3hIs6qbnL1axK9qgVrJx6xE0P0lKA/FciYtj3xyMvzjJvq3byI3PBO2RHWaGmBbDcOMYzTiGaqKaHr7SxPPrQbnJUDVUw6RWc9HiCWIdXbiqQqVew/VtXMciV93NujOjPLvrHhpWk4H+ocB06/af/TwIQI87/niy2Q5eeOEFRhYt4WMf+xjvfd/7A42TZCrTEr+xnUD9zXRVEg2NEQH0xFIy2WU0kgOUR44hl+igpiewxAFPAF318aRipOTQ1AN84H1vYe1yjWrlPwDo4cLdDlDh8hVGgPK4HczksQCWfDaMkkPAEfAUUJANggCYAIyk29tZ1aF0q4ByWLOX47VHuGFtXKLRdlCUc4cp+KM3EQJOct4QqOU8Mi55LnRGC1+TFIlEB+HGQx5L6iSssYebmjDSlXvZPIQbiXbAC8cn92HZoj3KDa+x3Qs9tGgNjVrCx3LdIQtd5iNsjwuzFe3nDechBO5Qp14et5/r33pdxhQSBUO1ulCeVh63z82vB2cvf+o/w8+8fGRTIAaiGekzc+Zgfg6+dytP33AzxYMFBk49jbXfvx5iYsHVEThYVKXXVvhqod/q/wXoR+raAaBLy4+CRZ0qk9y95/s04wfQ4h6RRgw1qlLV55iYz7Mwl8JQBrGKCgf2WKxf9yYu3HQuH/nbW3j87sdIFmxWJ+pkKg+iVfYhwmGaaFgrShCZu56LGdPoFKOSbCYok0nNfMf2XaSzWZYsXsa11/4pnStW4+dz7HxxJz99bjeDF/8uanYxiw2TtCK/71EctYkdz+CpMXTPxNMU6pr0BquoVrSl+BVIeLoBoMtCHlhitlTBgwhdBGxkyxN4Ystb7Qaab5ONaiS6XBrKQW748cfJLzyFFmnS17GI9evPRDE6uW/Lg+StMSKWzfrh4/m9i97BcLOXifsfhKmnMDr66L38z1qAvn8Lu+69Ixj70LpXwvKrOfSTUepP2yR6Yoy8bzllFb51+0wA6OvXCaBHUWY+T3Phcep6L9llF9FQzsCM5CnufT+6XiYXu4SRvtPwH32U6R3PYusWye4uMLM0a00a5YXAYnVo45sZWLMpyGbkag41SyM5EGWSrXznjr+lVjjA6uG1/O65f0OJMt+++9PsLz5DXSuyccU5vH39x8GL8qXNn2Bv7gDLF5/CK856D//4+CTVfIo1NZOeaB+5eIZJC2aaNbKREm89tp9LFsPYZrj1qw/hV2yufucrWXUllPbBrht3ojXqrLy4j/SZwwHLvXD3bg4/sIC3qIPFf7OGFyIN6nnxJoiTlnJLDUoTUJ4qsefZbXjlKkq1GfgYpI0YUVVSOB5uDaJOGk00C+IejiG94za66pPUTKJ6FLQo87U6eWGWayqVZp35w4exyyWiiQK/9xebmJx/nkcffZSfbb6L3bv3Ek8kghbpju6eoHtKWic/+alPB8/9zpvfEpSC84USyWScRrMS4I/qGRgNk0F1iMV9a+juXUszPUixa5icmaSuiGizGvA/hLfvaz6qksOIjPOhP3szK5coga3ur4zQQ0ALQScUFBGAD6O1dlvQcJkOIzsBBYnkQze19mW8HYhD4pykgI9OpYeubPKaAFh7G5qcR0A2jOzDSD3cQAj4yISFtfKj/cXD3sUQ7ORcco0CmqFWexgJh2MPWd8yBwLyMq72qLh9IyGgGqa625Xwwt5yuW55T5gmD+vu7X3qoThMeBz57NFEvZDYF2ZNQl17GaNsUsJ5Dc8bXm847rDcEBIOw+9AxiPHbu+lD+fhZS3332xT8pv6mUswWWuAYkjW3Cbqz8PkQbj5x8zd+C/s2XcQ7aJzOPUzfwfDKyCWDtqGpDYwKAJjAAAgAElEQVQsUYzdcNFjR/rbfhmgB6S4ljVJkyoVprhr5/dpxA6gxi38hoGZjFHw5tg7PkWtkmaofy26G2XvziqD/Zdy0kmv4ps3fI/i1Dzjjz9HpjBJv/Ui/sJkwGyX+mPAf9GVIL0ujOFkMo0Ri+I6PpVajVq1weDgMJdd9mrOufgSqgslalaD3Qf3c//eKRqrz0XJjLCusxfDLoI9iUudzkXLiERiGL6Jr4oZiRDtRPpWsmMt0Q8iUjtvRejS1vZShK4oOL6ofalBb3Ngn2o1ibgN0oZKPOtgJio8vPP7PPDgdUQiRdSIjhET56sEs4U86e4oTtXjqjNfz6uPvZhsLc7YPXfjjD1Bsn+Y3sveA2YCf/9jbL/3Z2R9nZEA0C/j0G17KT9TI9WTZvH7Vgftejf8ZIq5apO1x8Z5/fkaWu7jVPIP0dB76V50JZZ7MUakRnnPh9CMIs34RWT7z4Ct+2HrFprWPppujoi0B0pNNjHEvNdD53FXkBg6nmZExHuiWIpJokNnj/8o3/3J3+PXZ1m/6DjetunDgWHOd+/9NDvmnqRmVDjjuIt57fIP4BPlq7/4W/bO76Fv4BguPOe93HKoxNg+l0WVFI28Sjk+iN+VYrwyw4jh8e6VA1w2AvvuhR99dQt+xeWad5zFuiuhsB9e+PYoiih9XjxI5xkdAaDP3zXB2CPTMJJm+UeO4aDhYpWEia7g5SB/qML0i5MsHJxBbzikVZ20aOa7Hl7TRvMV4tEESTON0lCwVIVqzMGOgm+01NzUuotre2hGgulqlZ1zk+TtGr7qUlmYo0tVOW5DJ1e/+3hcfY57772XL33ly+zcN8NgbzIIUsuVGvFUmksvu4w/fs972Pb8dj7xyU8FctyCIdW6aDiIXqt0w0XQ/QwjncewYsVpdA6spR7rIxfLUlRiNFSTiCrqddJoKQxPFyNSJOpM8IFr38oxiyOi6vurAV1+3O3e2O2p8naf8nbhl3CZawe5ENjlDzeMckMQlqhSAEfAJkwvhxGkHFdeD0G1/ZjtwN+e6g8zBu2s87CmLeeQzwm4tsuWhu1qYcQuxwjPFQJ0e02/fWPQvjEJxxRatB7dzy0lA0n9h/PY3kseXuPRPfrtc9vu1BZmBWQsMr/thi3tYHt0piKM4sNrDiP9kBQoc3P0Z8LrCufg6Nd/M2j77fz0b+pnHmhLt2zUQCnB3AG4/Wc89w/fpDE6zcgZpzN8/ZdgcAi0DIdLdTKZVKsFq+4GetNBgTHwAz+aFHckQg8AXcX1FJqKAPo0d277bgDoSqwhWq1EU2kWmgV2jB7EseOsX3siKSPB7u1lejtfTaZjLZvvu53FvR3c//0fUN75PMuoYU1Mk9A1lEgEwzRJpZPBBllA3fG8VnZOZJh37WHjxpNQFYNPfv4LOLUme/ceYL5UYGTNMTw2XeRgZhUNs5s1nd3YCxPo/mFct0zv8ApUTGJ+PNCwb+oRbKmNW2Zgq+lIyj3ivJRybwG6qN9LdC7a8gqeorXY98IlsERPtklcjxBPuhidDQ6XnuHGf/orEikh7GnMLBSoNBSGl62iIa6GOYffvfKP2dR/OrFGhAN330nt4ON0jYzQf8m7wYhjHXyC7ffeRYcbZ+nas2HlBYzevp3SszUSvWmOee9xlCPwnX8eZ7ZcY82GNK89X0MtfpRy/gEaeh/9Q1fhOFeKzA+FvX+FoeexE+eS6T8Tts/As49AfSvl6n4SaR3P6GSsmsbKrGX41KvQ+tdgEcc3klSaLs1YhUPus9x061cw3BrHLdnIm864FgeLG+/9LNsnHqdhNjj7lCu4bNkfBYD+D7/4PHvmXqSjp4/LLriWLQ2dRx86xCK7F7eWoprop5mIsmtqJycNdPHmwQEuGYFdD8AP/0EidI9r3n4Ox10Bswfg+Rv3ifMK6y4aZvDMbKAUN3n3NPu2jKMPJVn7p2tYEMb3nM303hwT22fIHyqiFH3irkFvLIXqOCjSgSQtxWKTGmQ2fTzHJ6lHqfg2BdPFThpERFDL9rDnapTzVcYnpyGTZMLKUxb3uYyGZldZP9jLFZedyMDKGp6WD36/sjbeffc9/PzOzYEC3TFrVnPGmZu45M1voTA2xkOPPMKzz2zlJz/5CcuXL+f+R7ZgZsDyoC6ZKjXLkqUns2rDJtKD66iqGXJEKUcMbEVF0bRAzU7xbRTPIeaXiDUn+OCfvIUVIwrV/yig/3Yuty9f9csz8P92Bn5jP3PJmZcbLRp2LQ+33sro129gbOwAyQtO5eQvfQF6hoLIvHykr1pokSKkEVTvI0Ey+ZeQ4gTQnVZOWtECS9KqWG6S5zsPfBG9dx41UQlU00RIZKHqs2PfAUaWLGbpyDBJU2XX82X85rmcsPFirv/BF1jUqzOkOzzy/R+Rf3w3ZqGlriUiJgLkkoKMJuJBWUq6WubncxRLQobtpbO7hw998K/ILl/J2HPPk8508uKh/fStWcmEkeXHhxoU/Ti9foQ1QxnU5hhWo0BX1zBmJE6WBKYexTKPRN2WEUyblhAXLSmm2yi+hdOoUq1UqDcs4bwzMLwsaGYT05iwO12L+JjS1K436RlK0mCM+7Z8g4e2/DPxtEosnaRQkY1BnNm5Mm+56l2ctepChuklWfM58NB9LOx5mOGVK+k//xrQDezprTx91524U3XOvPhtMHwCe3++ld13j7LmpA0sf+dapEpww3cPcGBihrNftYbzT3XQal9gevJumrFeFg+/DoWrsEp57NxXyRX2kB15FanE8VCIw67ncUd/RqWyB/Q6rpllvNTByEmX0Xn8BTTNPhZKPpavo8Zj+MkmB6xnueknX0ep13nt+a/n1JELaThVHtz9EzY//GN8xedtr/8j1ndcjEqSHzz2LX64+Xuce+ErOeuMq5lmkEd3HGLq6Rmiai9q7xLKikvRXaDTavCnG0/g+ASUJ+BTH7wliLL/8m9eS3qtqLXB1h8cpLIwz+mvX0/fOlFVg7Enczx971YGV49w2h+u5MW9OZ584Dmm9i4QbaZJ2CmiTpQOI0VKjwYa647VCMiXsWQCXSy7iWCLpoBq45gRcmaEecdhLl8jP1/FXnBwpVEik2GhUcTtlqJ8g1LlIEt7Y7z6zI0cv6YXx5ggu6KH0vg46aGhIGXWbDYoFcvEkimS2SylfJF0dzef+7vPcM455/D1f/wGTz/9NImONC+O7adQg57+Ieama6zddAXrz7iYvBPHS/TQiERpKnqQJRIOiHgKyKbT8F3iboVUc5w/evMVrFoSC7Tmf2XK/f/tkvby0V+egd/mGfgN/cyFnl2rQ6UON/yAJ2/4J7RGA2PVIo79+qdh5XLQM9SCmK1VA04FJWLJKdZagI1U36VtTaD5iDNZQOoW09QjReaIEVTaKyLZESnyzc2fwehbQM/U0DSPuphtlEz2HhpnxeoRli7qIW5a7Hq+ilO6kBWrzuBHP/syG9ak6YuUuf3L32L+oSojRhoci+JCg0WLOgNP9VQyE5SIAr0JsYbu6OKc817JCcefzCnnXRgsmONj44ysXo80CZdNhW1N+M6LefKRBKmmwzF9SZLKPIZfD2RItYZCrKq0lOGiKmY8TcLswTB1qq6D69Vbi2TExbPq1OtVHMfDU3S6+oeDmrtE7HKTdGdEUvOuixdp0DWcoiMKo6X7uPehH3JoaidzuVmqTYWe3iWsX3caZ594ESOJlWTsBN2OxtTzz5Df/zR9I0P0nHohttT1i7vZ9/QzRKZg3emXwMByDj++j32PHGRw+RKWX7GCchR+/tN5Ds8tcOIZw2xcb2FWb2Fh/smg376n5zwM/0LscgGn8QNy5b0kBs+i01wD9W6YGINDDzE/+wJle56mr9E1cALdK08nsuQ4Kn6aXEkU1gz0mIkbr+NGZrlx89coHV7g8k1XcNbyi2QLx+NTm7ntZz9gKNvDq8//HYYSx6EbMe59/k7ueWIzG0/dyJrjzsJiCU8dGGPnlv006ybZxStI9naRt6ZpTk7xJ2ecxRINKjn41lc3o1Q13vkH5xNb3tJRv/PLTxBp1Nl0zUkMrg0MBZh4tsKTDz/D0Eg/p5y7iieeeoFtT+7GyntktH7SWgdRL4bqSA+nHZRjpcVR8i41q4nt+2jRGGZcxfVLzDUK7C+VOST67MLzduLEvSRmJBZo+zuGTSNeoRmZJZMsc9Kx/Zy1bhF9HRHMjIViejjiUJlKtVomdL21yU4mqRw+TLKzi7np6cCQa+269dxxxx384Z+8n+7BToqOx+FcDV9Jgxtj+OzLOe/1b+dgycE1Uq3fnZgGiWKh7L21luRR1IWUVyJRG+MPrrmUFYMxSRy9DOi/zXDy8rX/V8/Ab+hnLnZixRJ8+yYmvvdT9h04iHXKSi78wbcg2wGpNOUjLmYipqEfsYgkIn/5LfvdFqDHfjmgiyqLFg3WqQpNHEp87Y5PEh3IE+u0QKmTL9kczkeZmi+w4YRFLFvSQVSp8OKOGvnJMxlZciI/ffArHLsqykiizv3fuoPRW0sMRDowFQfbqgdluKJcC7BsxbKga2T5shWYZoz1x53A+vUnkFm2HH++yNzcAr1DIoqjMevWeLbq8O09BeyOYcx6g4GkSne8TCzi0JXuwWhqJMo+NG1q1LFsD78ZxfNVYllh6YtYjBcAOnYtKPEF4G3ESHcN4GtGwCAUX/ZAJVzY8J6L5zexIw1WLuslwhx75h9j74HnGB0bxfdNlixdx8bjN9GvLglUvPSaypJUBnvmMOXp3XT2dqMOLKfqN9CZpjY9izptkFmyAdIJGjM1yqNVVHEqOyEpRmPse0HItzCwEga7fMz6c9Sqh2gkNczoCvzGGiKehWb8IiDk2fHVaAzT4w+hiZxaYT+l3CGKjgj1e4z0LIbMAH6il+mGSrlkEsHEMMCNVtGjNZ6deiwgmq0bOo6h2OJg4zfmvsCLe7bSY6c4dc0rUOwsGDqH8/vZdWgnQ0uGSHUP4dMXWAKM782zkG+Q7h2gbwmIDP/cgSnOXDxIXJIZPjz56CGMeowTT+ulnmm1nLl7IDdTpGOlSSyuYdoafglG9x6mI5ml04jx8F2Psv/FCeJaJ2m9m4SRxYwkqJaqRESoXfT4jQha1MQzDBqeR6VhUWmWmM2PUrCrzDYdyr6Op2bQ1SyaFycStEB4JLMqNe8wnj/J+nVpzjppiGXdAp4lutYdw8LYAboWL8HJ5YIykaT0pWwq94EyaDpDbnqazv5+YYAyPzbGZZddxq6JfCDLW2rKryoJeicdmy7kknf8PqOys9BjqK4o3UkqyQ+yIa4uegg+MTdC2ivTYU3wrtdeyJLeJHbDfhnQ/6uX9JfP/9s8A7+hn/nMLNz9Cx744ldojBc5/uIL6f/MR6A7C9kuZusNoslAuDJo4RGyT9BMLYAeROAhoP/yCN1r+ihGPFjE6xGPJnm+fOsniA4USXS7RFSLwwtlZgpxCpUaG09ewaKhGCZl9u+rM33oFBYt3cjPHv570olZVndpHHxgN09dP4G+oKO4Nr1dJrOzTRYvzhBPJIN0uyx4fYNDZNIdgdd1T+8AqcUrEF3SwtQMRjSGkUlS0l22NiN8eeskVtdilEaTDt1lpAeysQidyV7SfpRuWycmdrKKheU4uHVNgjeKjXKrTUl0vz0Lp17CatZRVD2I4iJGEk8ISXoUTTfRNQVV8dADP1aPWrPCyOJOOlJi+lLFocC8NY1lR+hKDBGlGw9x0MqjWwqrhzuD78KrFlCSSeqe6M1XiCWKJCUam0+CkZBsfUDakyhVUr+NrlY+RfZh0m6nij+3CAhJm5/oA5jSIR3HLqeJGhA3d1NijhL9VKTc4GTpVGOkRePcqtPUmyRkr+aKwIlCztOYrai49RS6CPGoYOtVtIxs/CzSdGCSoCl8Q+qomSYqNkY1QtrsDtrNFF1E9sUnvIpqmlQtn4WKS7YruDJKVqteHBPymXRCOZBVwGq0NI4sWzY9LSXiKatJ0jDpKR0pEXVBYa6MWRQCtEpuXjJTDh1Wii13PsbCbIVsqg+nGkFT5T3JoFyT7spQtZvUxCJVV3H1GIV6jcNzBabzU+Sr07hmBD+aQIt3opgZXF+iXSWog0e1CImYA85hBnttzjy5n5UjCnFlnmjc58DsAs/v3sOb3vo2KrkcuqFh6sJSjeCJP3ssRv7wJB0DA9IKxuzkZEAyvummm/jwxz7DvKPTFCtbcSVM9LL4kldz3KWXkRcNetkMNCx038ZXbVzNoykVsIhP3FFJOlU67AXeeuX5LO3pwm3WXwb032Y4efna/2tn4Df2M7/zbrZefx0LxQKF5cO89rpvQFerz7x+JCoRF6iAPBf4gXs4gaB5QPk6cvESHQRNrf9myt2XupweOwLo0CDPZ3/wYdSueRLdPkZcZ3KmSL4WpdRocOz6JWTTor9eYeKATSV/Ov3Dx/DICzcQcQ+wKOoz+8Q0274/zar0OkylRqUwR6Yjy7nnns2qVWsC3YTFy5ZSLlUZWLyURqUaCHwoyQ4auSL5XJmurm6M3k4cv8lEsou/vHcb45EUiu0SN1yWLYoy0JEMIvRoQyFddTGcJrbWIsRKBKcrBg1LUuh2sLHwrRr14gLNeoWIpmGKfrwjnfoqTkRsOMVJUeqYoCut+3TCDOzj0ymV7u54ICsqkFemhkIUx4tSr0qUWcBEZ/miDjLypThCgoJCFcp2jWi6QlZNELUS2BWoJALvDmIeVJowpzqYuka308q0iCBOpeaSVlUks9w0CFoR3QVIRiXbK7r7FUp0M+u7OHWVrBalK3Aca71f+BQCCuJ6NumJ0p+JbmWDyFi4DZZkLrpspOAQJy00A+z5IxWaznpgKZt0osQ9mFnI42suPT3dwQyURaRwoUE+Vw0kejt7WnoJdVd8u4NANdh4lAsOxVoBsztO1ohLnEqlCJPVOTrMOEONBJmMlAHgiYefwh3zOXbFejoGYsHG5vBjs7z41F481yCd6qKQqwe/7kxXBw3HRkkKoUza1y1miiUm5wvMFSrUbeF+gJE1hQ/aUgb0FZqeaPtr+LoZ1NwVt45uFxiINth0wgAnr8/i10aJ+DP0rlrMZ7/yDfZOHubvP/+FgJicTidRDMl6+UGfv9R5pg8dpH/ZMiqzs0wfngxcOq1Gjb//2re44Uc/58CcuIJ20jCTnHPte4itWonSk6VUztPpOphuM8iE2ZpDTbL5vk/c1kjaDslGlTe++hKW9XSjeP8B+9T/2iXv5bO/PAP/c2fgN/Uzv++736c4fpDhU4/n5O/9I5gi5doVNE1Lf7qkTUXuMqBziy+kAHpgHqoE/ulqkEA+Qoz7pTV0qeG1LCjrEXGvzPG/vvln2Mkp9KyDYcaYzVepeiaVRpOhoS58p0hMaVBY0PAapxDLdjNVfYCOVIWsZXPo/gMUt5h8+K1/geYVueXm7/Ce914bROY9QiwaGMAfmyAiqW6Jdlyf2clZarUmlWoTXYsGRLmpmSly5RyLLriMv350D6MiKpJIEaFOR7pJNmWwcvkq4hZ01MBwbRylgistao4WSL8mpDffc9EE7GslqoU5GrVq0JucSGfQ4tlgkZdosmk5OI6F5zvB4il192jED6J1abXr7IwTT6ioWqu1Fl+nUY/QbEZo1i1ihkl3VxxDa5ngmWL7WRFjkTqkRGglS6Iao1CAQqxKLK2T1QxKdZdZp4RGnBHMAIhrjk2lWSMez1AT8E2A7bgo8wopPUIya1OL2OS8GGURx/McksIJkASNgKYukZ5HUkoMbp0FidxJETsC0OIJHigKZ0uBtr7SSAWpbk0yBibUs1UiukaqYSI6RvPVGTzFprdzgIivMjcPpYJNzJA0NqjJwCNGhAGpVS1Exy0Wk66mOoVmHivu0pHppsOK0SxB2c+RUg02ShZjDh595imeeuBRept9nH3qJoZWDRFpuuy8fwel6RpmNEUilaVStfFUjXhHEisi3I4F8o0y0+Uic6UKpaaPi4kqvf9mFFsT9riKIX8Xrk3TdbCl9B5XEFz26kVSbpmTB1JcdNISFmWb5Ka3YcbLZE48li9+8R85NJ/jU5/6VKCHIl7oMteubdGsVcmkJZWi0CgWMTQl0P9Id3VhlUpUHZd3XfsB7nvkWZq+QSOR5o1/97fksybGYAczUwdYpESIepKWadDUHSqaqBgqxG2VuGWQdqK84VWXs6S3O6itv0yK+5+LFy9f2X/zGfhN/cz3je5hcNNxvOJTH4OhJRDPYPkqtqKQEMOmhoMeFQlVSa9LXVgA3AwWNDvo/m5V0APy2y8DdF8ENFtqabLQ1anw0W++h6p+gEjSxfMkMhdN8DiVRp1UIkm5MEfKkBavNHbjGNRkgrq+jZ6MR4elMvfEApGdGa775DcoTO/lLz5wLd+8/huteqOYxXR0YM/Oo3f3Ckrh1yyefmorqWSWVLozUNeSdPkdt9/G1NR+3vzxv+NTz02x3YmyaMmKQPELZY54VKW3e4BsxGQIg0xUQU/YaHoE3RMxD41yoYqBj+7ZOPUytcIczUaVeCJFqqOLaLILS+RjXYWm2xKi8iRUFWtMzwrkc1XXwzSi6KrMb51YzCAllqiegmOJJ7uIxSskklHiqVZ7bsCw9xVU+VpUqJmzmJpBtiGgJPaxBeJZlagrOVaFnF9HbWoMOwK6UPcKNDUHP9pNzraw401MVSG2oBBz1ABYmh6URHfAAEUHw3aD+Y9qUIt6NMRc3HZpRDyKRgQ/kiXRjGDaYIq0vmQBtLmg88C0E/g1UJutTEAxUyKWSQfZBLEqtbQCbqROXOvCqhrMznjB9UlHRb3pU9XqgRBRVJH5c1FdM2hD9H0VC4u8WiSmJ+m2ksHP1VIcItLBsbdO7sAUew9uxaxHWB1bQ2+ym5paYmF+lr5oH5ojhipRVDNKRDewFJ+KXaPQrHBwbpLZcoH5chlbNUlke4mJWU0kRt1Wma+7QaYmqymYkvrQbRqqRUmv4ym1AExXdSS4cNkg67tN1OIB3MY4qQEdFvVz/zPb2D+f45prrgk2BFFDC2RnA80C2wo6QsmkqI8dJNbZSZCuUSMUp2fI9HZwzbvexv2PHQiyFtnVfVz+kT9nTKnjdxk0ynOMeBZxt0pErWOJX0JMRJ50Eo5GtJkhZQ9w5flXMdQhdX9xC3zZLuu/+bL/8vD+p86AROiSiGwlv+UvP2RSt+qkrZsUXB2Q/mfxM//5PTx03bfIj42x7BUbWf+Vz4KkOdU4dqlOpL87SG1G6q0IPVgdg5q5ROJy/BarvdFWQQ/0ywV02m8yAInsfRXPF93ooOWcJjk+9d0PU1IOosVcLFsPWroSXWnqTgNDjzM3O01nMoqhduLag+gxg6K1m4iTp4cM9iGH2gsun3vfp3Bnp/j9t72Jz3zmcwwuGiGxaATfcYik0li5PIZYi5aqvLBtO+tPPwt6+yjt2U85V+aWH97Mru3P8YGv3sBH73mehybLLFl/Mno2SSRpke6OU62VUOtl4uV5NKuAZlZIxHU64iniRpKBrqHAxMSIeHiNZhBJuY5DKp0l09VDqeYGFpcRNY4qlpq+HmjAR7wIqueQ1nysaplG3aZaLlGr5gP/blNXqZZr9PUOB57rRswg3ZEknjQDcJeMh2yV5OuR1Ho5kgtCYpGItR3IaxX0FLiVJvFUMrAE9es+XY0EutSiI/8fe28CJEl6lmk+fnvckfedWVn32dXVd7fULbWELiRYhuHYMZZZmIW9YRh2zHbWWNtlZgDDYEEzxs0AM8CIGyRAIIRk6Jb6VFV33XdW3pmRkXFH+O1r3x+ZpVKPoJuuHpCw8rKovMI93H///f+u93vfbfScReQU2Oi2SJyIopsl09IUqt/STaIYlY43sv3uBb/eI9MVUhWHKNOlm/ZIDYvQ0OlZCmqFLURFHjiCuRCn0OlTaSfdLA46BUdkSqGitdGzDqFnqWmlFX1ifLQwQ2MrYqsimup5ZfANSbI4MakhLHu+6qU2yGBi0Wj1cPMurbSDGVmUvWz/+vyU5mKF5c9eJW14aHTZOzZHqZOntl7DGdAYHimTeBG25dKLxUHRsUpl2pHPtcVFljZXqXfbmFkXSxxF2yWUjg9Jq2s2sZbFLIzghzFa4CHyQ0kmJHIDenYLLW4wY4V83b5p3rt/jkyrwvKN0wyUdHJzY/2s14F9LC0tMHP0CGGjJgIcWIYJhrA9SAtg2KdFtwws24J2S91/LIOlhcv80//1e7iw7GO4cPwdp3jgn7yPa36VuBArfviBbptc4qGbIYkpFMuGIkhyUxs3KGE1R3jvk9/KaH4MLZJOjnsG/R+qvbh3XV/tIyDiGILszmcUAKYrvaaYiB22mv2oSllLIwavTfjBD3Hm5/4DmzcvM/nWY5z66Z+EsXmFlFVhntT+7tDv3q2b96uXu5vSDLv9G8V8uqvJfudXVXPv11vFmMvLV+Is2/z7P/hx0mwLP2pg6lJbFsUyoVTt64f3mRxTNGy8dl+QqJR3qK9vMJYfJqh4tJeb/Kvv+H5yC3V+69/9CmNjk3zT9/6PsG+GS1cvM71/XtFcOtJG1OrgVSq4c7NKRlXP5Lh++iIf/uCfsrG9yf/907/Ij37gL/ndz19i+ORbKB87QQUffcjAyfdw9E3S+jnamy9jRRuU85qKZryWT9YdImsWyTsFHN3BMTLksmVK5RFyxWGsbBFNz2BoefQkhx45iq5WPCKR1tT1kCBqMSYSzFubREGX7coG46PDqmUq8ERNLsU2LUWcMzg8oHruJZ2rpLJDeVtXMYYp8ivfousFCrxnOaYSBhFjnChKWgMzlFKB3JtAqcTFuqXGPdUlOhOQm44hN2TnXqq/ia8oe8vfdxzFWBe9eVGW02/fN3HeFOBOXjvTRdLoat/Euu1kyvEi4RNXuj3C8tf3TsI4pefFdDsR7W5IGKRkHRfH7afX5ZoVj49Stuufl8zxZjOg0+hhSwo5yK6wD88AACAASURBVOCtpyxfWKBydZW8n6FkuKqsMVQooXmxinyLQznanRqmq2HlMoSOzXrH53qlxmJlm5YfkSYGJeFMT0QNTT5PIzZTRQGsAHKGZE8cQsumbaS0tBDPDknzEbgNykGFfzw9wrccmMO9eRUjbBMWDBaWlxnLCXf+HIg8SNmCjEi8eUo8RqU2RMHQNBSJTidNGBwaEMIDVC3CEfDEBgubq7z1W76Tn/r19/NjP/PjPPktb8PdN0hNa6JlIlwrJROFOFJHl5HWUyULm+j958uNshS7ZZ44/G5mx95E4ufvGfSv9jX/3vn9Ax4BRVXWlw2NtBRP1zA1R9lfV/KlsgwFUrz16fzmB/jzX/81HK/F2PwQj/7E/wV7Jc0uLHBi0O9y2wXO3fl1py9dorxQE5PTEQ4yfvaP/z+MvI8ftzF1MQrS4Su1vT4PjTIgAiCTU5JfRikDTpF2tc1wbpCg1WN1YZlvfeI9PObu5c9+5YOMDU5w/Ik30xgu8v/+3L/j7d/49bz90ccZbYVo7S7N2hbF/XvZ6rbxghSrkxB1A0UAs/+BN/FTv/FRfuNT54hmT1G+/1HSqTGCQoSZ28Jx17HCS0T18+jdm+RpY6e+ogH1Q6cfLaY2BAZJKMx1DpadQ3eyjE5Oo5s5XHuAgjNE0RqjaA2RM4oSZKnos9HuqnT32tIige8pNrkDe/aQsUyCbpcw8IjDSIHxhNVRmPDke+lpHx0q9jnkJaJTLJYBLZHWFAyE9EpnpGIuKu3SRL/zVeh80n5+R3kFd7GJUf5Km77jECgw/06x5iu+MUkxTE05kn4gQL2Qnh8QC4G50WcFFayABKe2sqp9dUCh2pVzb3R7OFZOpfmDCmxeqbBxaZ32YpOkGjI/Oqti+cQLKGXzxNKJEPoUi1kavQa5gRyNOGSt22Gp2WGl3aMWirORxZQUu2RWxBFS3kNKbMaEVkIohr0/NdVz18vbBHmbtumTGG1GigEnczHfPFrmWNDBXV9Sj+N6ZY2rC6uc2Hcf5eMHoNSFQb0PiAh9CBOwMyCZJcchdBwaSazU1iTNfv/cHKWhEun2Bl84/Rz/+SMf5l/86A/xC7/3C0yemCAZDGlqkklKSGKPgukg4olWLE6WpNsTRTCT6DFWZFHyizy0/91Mlt9O5JfvGfS7eBbu7XpvBO5qBCRu3uFjU1G5om+Jd34rYZLkXqsh/NrvcfU//wnnF69TfWoP/8Nv/Gx/iXVySgYVs4+tfj3bTiDej+he+VKGuR+dh5pUOluENPjFP30/dkHapNqklhCs9I26ity09HbAr6U6GdelU28rgx62PMp2ASPWWLh6k72Faf77J7+Nq1+4woUXzvOeb/42nl9d5Cd/7Zc5cPI4P/QvfpBxyUV2PTavXWF4ZpK2aRAGYDUi8sI7LkQzjYQ/e2mD33r2BrecSfS9hxg+cYgoH5Ad6OBmtyk4YtRvYbZuYnVWyScdbD3F1wQfoKMLQCDUSCNNMHhIE5qAj4IkIhX5VdPFMXMU7QEGMkPqq22VKA9MEYUaOdulXt0m8qW2DlMjY6RRTEZY4PyAwPfRkhTLMvpiHIYsz7GKwtwdrQkxcN1uj063i66bSvddyEoEXS+Dm6ayoPfNaz9il293Y+mvfPf/5gTsl+7bruHePcptg/6Kw77yfXEs12QptkHPD2l2OoRRgmE5itDFdYUHvx/xS4YgFVKjVBLfYtkNLMdS1aBWJWLh3E1unr5Ge6VJKS0xnh1G6yYM5ctq36ybUenrMAwYGh5QaPTVRpfVZpuFWpWNrkdTN0gzOSyngG46mDslElORs0h3QKrQ4oGREhkJsfAgEGIVXIwBl5bRRgtrPDDg8rbJQR6RTMq1S5R7LQzNYPEzz3Hp8nXuf+ppRt/+IM3pmLisURIHTa5NT1UJwxfdgFQnlx2gE0b89u//AecunOV/+d7v5sjcLG6nyyc+9uekuZSn/9Hb+Ytn/4KmWaNpNejqTUxp4/M6SovdTgwclWXoax6kYtCNGD11GUjHODr3NMOZNxP2SvcM+utZBO/tc28E3ogRkMp2dceODiii0BA6dbHs/eLqRg3++LN8+id+iWBpm8Pf8A6mf+ZfkQ5l0PQ8ijNSgGNSs3ud226WXdmJXYN+u37f9xsk+grwlEGPafBLf/x+MsVUcbvHjiDHoz7QSyIgUYJSqXqxiin5TI5mtUE5WyTtRriaTc7MsHZrhWg75p++47sYSEp85s8+zeNvfhtXq1v8xof+SLGo/R/f/33kmh2MjMvKhbPY+QKZoWFc06Fy4Rbbi+uqbnyrnnLOH+NXP3WZs0EevzDA8KlDDOwpkil3Md0a+VyHkl0j6y3jtBYph1vknZjtqEMoPeiRGBwTU9KlAiFMYvwkUj3MsfDKS8QpQWViYKUO8s+kQC47i2MNMlgaRI91FekPl4cYKQ4TdgNFfhKHsTLuhiCWLRvbMfstUVpKq1ZV9VXhApcx9CPRg5f32spQ5vLFfsZDuPYlKlcoq/7Wv3f6jpF/fQY9fYWFvjNg3zXqcuSvZPBVKUDEQsTIoONHIX6QKMyFOC22bfbT8TtpdoH2a6m4SokaCzFRpmGysdph4eJ1Fi8t0FlvkI0dxvOjjOaGSXsJWSNLs94km80rFkHpNkgluu9EvHRjg3qgUY8CeqZBnJMe/owCAMSpgb7j8Mg5SWQbiP+g9MSFxz/GEHICK8LNGFiZkEBrMpr2eCqf402DZYab29iVNXK9Lka1zcrHn+Ha1Rvse/pNTH/nu9mYifBLOhNyv8Q5cSUplfTPx0soGQWS2OAnf/5neeHsaX7sJ36U2eEhhu0cV5/9FMUxHXsIrleustpboW218I0uTl7olkOc1MBOherHwtFt1esvqHwpcWi4OOkIe0afIGc8TNAt3jPor3MdvLfbvRG46xGQUmyfr6uvZ24HNTLSoiKI9Mo2/MnHuf5zv0O91qZ6YJJ3/tovg7BNuTnVSqXZugJW3U3S9Ssa9Nt96zt1dE3S6T0i2iQ0+I9/8rPkBzV8s0NHa6sUptT0VOQghkYZHqGNTRVyu9vuUXILpMIqEsTqe2Hxaqx0eOrIu3lg7kH0esLLL5znwPGT/OKv/yee+rq38fjDDxFUt8gMlNi8cZXCYJlMXoqWFv61VXqVGsVMji1KfGTJ5t/+/ue5ro+B5WLsH+XAyVmy5QDsJlY+opjtUaJCobvIWLhM3mqynVbxkx5aKMQyKIMu5++FgepjtvIZgUopo66kiiPRRAddSeVl6bRdbL2EiauMeckZ5OGTj3Nw7ggWtgJ+6YJml7q00SdsUVKsgjGQtHMfmXxbBlmi8X70bqnzkPY52VTZXBn2L0075Ti9ys3fDeS/0mRVftsr9v/rjPgrP0bet5uuF19HBd47MrO756SOv+McKj6jPtJDYcKkh192kDR8syqkMT5R2yObWuSlZh7p6IFgAmB7y+OLL55F023GJ2doNLvcXFjk4o01unGJ0M6jCeit4BJnbWKpXWt9J0wETeI0UT0egRYTOQaJa5HK+9w+EY5b1HEM6TffZsDocl/G5knNZF8Qo1WrDJsWyfIGm8+fI3n5FtXKFqUHDjL7z/9btmcimvmEMc0kI2l3qZDYOqltoKUWYc3Dsov8/h99kKvLt/i+f/n9hM0Wg7ki0dpV9FKDqxtn6GgtOkabMBcQaD2cgqnwBwLYtFKRF7IwdXEETXRTQHWKLgqvl2Nk4EHM6D78TuGeQb/rVfneAe6NwOscAYnQxXwL/jxLhGCZiZpQ3RJZLc786gdo3tpg4rEHOfA7v9SPPOwxMDJs9YGyishEAvrXs+3ahp1qfX9t343O7wDIpbpYMI+EDil1fusjv0phQCM0uzTSOpEtNJeaMuhCT9nnv4v7hj1JlEETYRTp1Yq8iIy0GCU6vWrKfaOP8eDsw7hdmxc+/jkeevDNrK5uMrl/b/8CBUC0vcHVa5c4cOQI5IvQS6HS7muf9tp0rDHe/4lVfvZjV2gMHcITs2H2KE5mOHzfJGleiK8NnExAyagynKwyGdzA1ZYJMlWitIUeCRxRw1RyrgJdiAniiG4qnO6Cilakr+oaUuk5i8S4S1uag6Hl8EWMJbTJm4O87Yn3sG/miJKQ1SINQ7NxdBNL1LIMiWgFMCgDnZAXdRjh7Qs9AiFC0UwV3aaprihohZ3uywz6zo3eDdSVMb0bj+4rTJw7+x3ujMzvNPa3dxN61rhPXS6OirWTLJLadCRZj93zlR4LrW/MVVOF+DLSv74aoCWWAn3J32U+C3BPMibiOIn+UOLDM59fZXltmzi1ubW0ztpmnaa00TkjSh1OEPeJY6jI2zPiPpBTSJSkRKOnqiddIvMoY6LlXLRshiRj0LNickUDV6tREIlYM+XJQo77OhH5jRp2L1Iw1c4Xr3DhY59luB4qpkB9doDpf/YN8KZZvEKCG4fEvQbN7jaS9SiPDqOPjUPdg0KZ7WsL1Dod9j3xKN0b18kKE1y4iTbS4ubyCyRuiF3WFcI+Mn1MR4CEGSyp/8cmZmoiJSzFb6BLFqyPE/DCHJncMdLuEULvXsr99ayD9/a5NwJvyAiIzewGImMKjuL47EJlneh3Psjmf/gjli5fJvfOhzj+k/8a9s5CpkTsSetNjlhKyyEM9LuGXtf2FQ36bnS+e0T1poB+w7S4H3U+8MFfIleSGmSH0OmR2CGGok+TtGY/UpPFVP75cYjtuqr+2zfw/W44iTScbo692hH22vNKeS2q9BjNjcGxB2BzA7ottXhtVVdZqa5z/ORx4iBG76WYqu9OpxX1WNCG+Td/fJXnqgVqmXlagjTubkBY4cijh8hODMDEMGkmxLW2mHCkv/c62eQSoXkTTaspzmwrFU1qaamSbgOpcNt0goRIkOQCzJJe/ViMkSCtpbgQYZgx2UyeXjPESgpYcYG3Pv71DOem8RvCD5/FFm50oVM1TUwjVfdbAeq0vqOjabpKyfdEa51dWWezLx8rFk1F0v27rGl9E3nboL/Knb8jQ//XvFPu1p01li8P2l/NoCtnR26ocoN2kPs73RFyWAkmZZPpIS9J3AgGotfzibrCqW9hCs2R2CmZHHEksSgZ2dEEr9nXOvnUZ1Y5c/Y61VrM4so2hpVnZHyOXjdSDlckXRZmogx6YETq+8iICE2NWHrsHVNF5UnOQcvY4LpEtkVgaehWQNasMx+3eHua8KimMbHdwdyoQ+LiXVimfmaJpbOXlLb60HCJ1I4YfGQ/xne/CyYFABcTr97g2rnTdOpV9u6Zp3ziBOSyfeSktH8IalB6AZt15bFERp0kt05gbJNaIW7ZpB3XsfLC+tN/Os3EUUQ9uvARSO1rJ+WSqKfLIjYGsJ0DRO2DhPdAca9rHby3070ReGNGQKHcg364kvqwtQUf/is+/fO/ClcWOfD4KSZ++UdgagDcLNtNn1JpVjG9dULIiGHYSWO+3hPaXc53o7LbtXQ54O30rrDMeTuCLi1+4zffTyYXE6QNCiIraYV9Hm8JsUyNUMBGxAS6GHQfp5in63ukskjrJj3fU1zp+ahEfqlAsZbnLUceY+viKsP6IE5+lLjeoOl1ubW9zuThecpTQ9hTk6yfOYfua4yWR1TP06Ye8VLL5l//3gW2sse5uqWTND3yRo9eY4nR6QGGDu7B3L8PP5diOHXGC1XmrRvk04sU80sY6QZ6HKH7Hpr0wEdioAy1YCaaSySv1O4bdAmHUxHMEKvq0+wsk8s7dLZFra2Imwzy7rd9C2OFPcqga6Gj6u56rCkGMcXTZyQq9W7qhiI1kdY0MfZiwIVBzrYdFalLLb1vKAUOZahIXLDxUj/eTXmLkyQpbmG9U61rr/gqzolkTaRv/pVf+4XxO3L4Snjmy2fSbvD/X/xeAG6KHrZvxVWvepiqc5YzlusRp0WmRN/12vkoIZrpprQaTXotj5x0aCQamhD1iE9o9FXxlF650LmWLDYr8IHf+RQvnV3EzkzQ6ZloZoFSeYgkiQlTEQ0SI54ihP2RHeNrAZ4eEtkJiWuiFxzMfAa9kAHHIrXEGGrojsiO1ijpDR6yYt4ZhBxqtnGrTagJw02eG3/8SZKlruIESPIGE5PD0GvSyoXM/O/fDkfHYSIHS1f44ic/TmXpJkcOHGT2TY/C+Ih4L30Aa9cj2qhgDhchL8C5OhuNi8zuKyt+fCsL1cY65eGSFHnodj0cS1rRTPREsRaosREJVdlEBTA0Chjmnr5BDwbupdxf70J4b797I3DXIyAczY1KP3QRC/1nn+ILP/R+Ws0m5fc+yiM/9cMwWuwzxOgCt7WQjlRFHLOzSEq8djcZ1y9fv79EcXObaEaQ9io4FPa1LnFvnY9+9PdptlaIwhqDQ0Jg0hFyc9yCg5WxCKRv3tHRshbtSDioBV2sqQVUKVqqXnmNXC9LfiXPULPA/oG9DIR51r94i16lx9TELLmRIawHjqpFmlDUp0w69Ra54Qn81Sq+ZVIv5vnpP/ksn1jI0cocYa1i49XajMVNtPYW3ajN8OGDuCfuJxyxCTNNcpl1ZjKLjJjXmCiskEnXsZIuZuzhJCG65IITTRnwKN0x5mrcJRUute/dRjIPP6pgmClGnCcNHexokHc8+Y04yQBRx8SIXVVLzzhZfGEJS2IsW1cCMHIsSxPwmKuAZdKfXqs1GB0dVY5DHCdkrCytTqvvSEg0HCaYlqW6B0IhMbGEKEUiWylziEGXVqxYGX7N1ImDCEPAaUIOtPN7+Vm9L5LMilDVijZ4nwAliWLy+TymoeP5AVnHRpDspty7KNlREEOR5hiWieHabNUaqhWvmHUVg1+v01E/Z11T+avivKhJa8DqzYpS0ltf36BcHCDuxqodrdWuqTLE0NAQjUaDVrPH1NQU1Wo/uP3RH/9D1jdCMoVp/CgPekGJ54S00Szp6xJ50VAZ8siKiJ2UyIHCeJmeERKYKXrGxM67WFl3p4gPOdMm3FrhaF7jybzNwcVlRjcqOFIHa2qEz11n4fnrWF2LTLnMptElX84wX8hT8bfY3uNy6F/+M5jIwvYSVz77SV74wqd54rHH2fPed6v6QdDtKEdHC0PiThvcFGM0T5QJeOncZ5iZHWZyekhle/ygSaLFqr1ROOFjSYxJaSm1+4RGqWAu+s+pZL3asU4ms4/UO3ovQr/rBfneAe6NwN2MgBipXhXWKnB5md/+7h/gkD3CxEMnmfixH4DD0mMucFaxgDuEMApR/CWDfjfG/MuC8J2a7u7lKCqOXfY4tYAI45woc7V58dN/Sru9QexvkXjbRFFTkZTYWQcja5LaKWlGR8/Zqk4pNc2eLq9I0dKKYY9NnXyUY3ArT6lbYKY4x2BYoHulSaZnkx+fh4Gy1CKgaPdBRoUc1ZVNJdTS8UKMkTE+evEyHz6zzEvVYTxrH62GQ7TdodzcJKlt0hYjKvXMwyfIHJxEGxWg2RpD7gJT2VXmSxXy6Rpu2sFOmlhxva9AJqwxgsI2cyo6DxNLUQbIwqzAcUlIKl0JioVPR49sEt/BSQd411u+mbw5jBZIf3uO2JP2NJdms7ljGH0c21QodhGaESS2HHNgYIBms63UuGTsbcPeidwjReAjUXtfllPQ4zreTopepbSlbWpHtlMchd2fJVKWTY6/u8nf5TqUkVF/i5RzMVAu7STO5Tr775E2M6npS+udI2oq0moZ9B0JX5wAoQ9yBH0AzUZbteYNlgv9j1K1l51PlY8PYWVlg0wmq/rtJe9QzObYXFtnZHiAXDHP5tqaAgKWS0OsV5p0OiaYOf79z/wR1bpOobiXKC0SJoInsUmLwuSnYIsEcYCPGPSY2E1FXlxwi1glF6fkYmaE9VCuW0obCS4pg2nKVBJxvw5HIp899TrZZhuqLVhs0Pz8FWq36uh6HmOozLYbksk7TLsOnbRNa8Ymd2SC4acfhsNzJM99moWVBfY+/jDIOHhttmtV9Xw4GZ0waKvzzY7nsEo2La9BUc5N5rkI5XgNkkQoY4W5T8eSfnbV5GcpEp9+QqWPvxAPKZGWS3sPYUsEX+7V0O9mOb63770RuLsR8DuwdhX+4lN88sd+BcfIsljK8u0f+RAUXZVT93f6foRbWz3MKiSXVXI3tu4b+rvd+vh0IYjpbzvK3/3oXy3M3u06+q2zzxAG2xDWqK/dIOpt40c+mjQLC4hJ1CNdDS1rYBYzBHaMZ6WEtkZg6ooTXkBKdmxT6uXIhHmGMxMUwwL2aqokMZ3cZD9NOSD1SZNm6JPaDkmsUx4b51plk2evLfLJS4ssB0VW/Qnqfpmw66A3fDKVddJGjV6vx2aSEk/uoXTqMMV9Rchsk7OXGc9vsTdfY8DYomC3yek1nGgdI9nGpIMhvfWJTpyKNp2NmL9+hB6SKoMvKisOaeKShpaqB+tRlre9+X24WhktdJWqW6vRJefmCP2QgYEym5vrZLKOMpiOnVGRb6fT2THoLfU7AcQV8yUskWy1bFzTVmn3OBGwoUTLEUEQYRpyXlIS7tfaO52uSn8LoErdujTtR95J0q/hm+ZtRL0uKHpRa4v6xDbKyAf99won/44v0HcIpGWvz2ZKu9EhX8opr1ICyF4QkYgOuKZhG5Jql/a/HZsjU1McIS+lWtkmEaIhJRzk4nme0pWX6F+05iVtoKa4nFNiKH7zJM3RCwx+/hf+mM1qgmVPkFDE801826RmdwltQbNLLdxEd02sooNezqDldWKxhy6Yro5ppaKbhy2yr1pKKQ5x1pd4sjTIqU7M4FaNQQGAdgM4v0Dv3CKNM0sYiU1QLBCXcgRZHdPWKUiWI6sRT2dZaCxh5yxOft2b4dGj6vOIun2iGWH6W1+ml3RJMwm1qCLJdEaGMmTKWbyMpQJwEVHVYx9T0IBSvhIKPSk9eIHibhfEoaGZqptkh7GpL5oUSbfLHuLWfvx7Bv1ul8F7+98bgbsYAa8DL3yeX/uu72HMz7Hn1IMc+8kfhqESlIaVHKkjhM7Cvn5nK5mEPUoGVbZ+be3uNllI+6ZcvhMMdr9u2zfrsiCnodS9A8VfvXLuWXTdw047RK11vFaVRrNKz+8QpwGpmZIKSGinpplmLXQRJclLq5CpxEB8kfQME6zIwNHzZJwRyqH0/RYZDgewwxJI3XBoAD9NiEyL3MQsqZ9wcXWFP/zMJ/iFP/pzZh98B4XZB+hZk6xWIrqtFLMT4DYamL5P7CcsNzt4TgHt0Byjh8dxh1Oy7hYFa4tRt85otslIocugu00uXcFJ1zDTBga+CtSln1kiJMHBi4EUhjcBxMn5Bb0sWprHFJ53kSELHd708NOYSZYkFANvsXJrXRltUXY7evQoleoWpVJBKW8pjnXfp7bdYGRkhEBEwcUwN/sGPvQj1X9tmbYyvsJbvgsuFGMf76jAubaDHwaqpcp2HQbLA0RJrERiRCJWUunSvyzGVu6xursGLN5cIJ/NMTk5wtraFhMTw7dn0/rqFt1uV2UMcrkctqWplLpkGmReiDJZbmhQRcZyvLwrmOx+z3rYi5Q2uBglSauvLm8o5jbDsPAlu2IImt9S6P6Bwf5YNBp1ckKDLGDHjoemO6RajnoLfv03PsxmRVD/I+RyE0SJQ5Rz2TS7+HaKKQ6PlAAyjpJMTfPSwiYc8xZe0iZJe7hWQtnRcUUTuNMkU6tyJAl4e3mMQ1sRmY06mvSSV2psfe4s3QtLmJLtyQ3RHszTc3SMrFC6apgZC2cwh0zTFy69yJVLF5k7eZD3/G/fifvoiT6QVLAxrR5xfQsvbeMbbVpWjdKATnk039e5TWOkIdQMe1gC5xewgmLgkYGT7gxhqNh5vkXTQVoHIh+lZZvqtJop+fIJ0vD4vZT73S2C9/a+NwJ3OQIClrl0kY//2x+hZhl864/8G5ieUmodjVqb0tBQP7OmCz1l/7OUeZf0qRh0FezcbYS+G5NL0rLP8ib17V3s/O53/aRAX+jl+unPkbNEdzwko3l0GxW2KmvUG1XCqNNvyzIjIk2ASjGJo2HkTfScA/KyTeIdpq5u0gXRWzdKDKSjzCfTTIQj4JVkNYbiIGpFl8jOzPKZzz/H7/3VX3E98XhhrY4+epK9J58mP76HajOgVu8SicRqz8OMNGVYqp2AphdDPktu/ziT+0YolFN0rUrGbjBU6DA12GE8v03ZXCSTrmLGW5hRB1MUwRJJbbqKIERlrpOUNJEF2yZOSqSxi6nZipVMqGOfePjNmJrUzl3WV6tcvnCNhZuLjI5O8uijjxIlqaoVV6oVnKywn/lUq1UmJ6cVEY9E0RLNiiFt1poK6R5FMY5lUyyW+6nwVKOUKylWu04vUj3QXS9kfXWNQqnI5GhZSb4qqVY55ajPtS7nLiC2HWJetjYrRIGn0v9ivA8f3qvMx4svnuP6lauUy2VlzJ988pEvw2pcubSA6di044iJmWlMXceXLEMhpzoNxd8R3gFxSJr1Fi88f5qHHnoMT35utOl0eszN78HOmFRrFVW3D0KPpaVbFAfKjIyMsbyyQaE8QrXa408+/EnW1pp0ehZuZpB2OyawDbwhm8ARRyeDk81h7hDLxJLdchLijADfQhwrIW8E5KI2ppA31esUt7d49/Ao9+t5RkTnvS6DpFO7eJP1z5/DrLQohClDI4O0iwZdPcF2s1iFLHExS1p0OL9yhfM3LlOpbuIXLMwDk3zdd30bT/3jb8RrNnE9IeuXEk6TTvcWLW2D8UlRXXHoy9cJr/xOG6OQGyglv6B/w1SILm0h4iFF+F6XqNcm6nZI/A5+bNE1xhibfYqc+xjRPVDcXS7I93a/NwJ3MwJ+CK0WvPgs3swI7qH9Ko0mLUphN8LK5G4b9M6O6Irq01VWd4epQ+rrr7eQvluPU2ofAqrqZ9f7ldWdNqldMpDdz0x7XH2hb9DzboJjBHSaFbbWV6htV9TipTB8whqX9DAkza55hEZKbEkLvYWVz+IUM6RZjbbdY4HMjwAAIABJREFUomtotEKHXDLEfDBNaSvLSD2Pnpvud9mPzYoAOIvPnOEvP/MMm5rG3vc9zedWGvzi7z/L5NHH2H/shJJp3W43abelFhkRewmdZojnJTRbPQhDGC4zd3CW0akShuiQZrrk8g0mi3UmSlXGMksU9FUycRUj6pLGOnqSRSevBFosEWqRnnJNUOPCVT5M14uIhN61FynBlwdPPYStucrIlO1BNmpVzr58gX0HD7FnYh+BtPMFPpevXWVqdoIwDrh16xZDgyOMDo8qQNnSrWVl5Er5ktJSr9XqqpZdLkjKfpNOu8fs7F6ymRLNdpfBUlHxkq+vrFEeGmCk7NL2obZVozhQImPrdH0xGClO1lRZXV/K/2lKFPiqdj8/O0ynA2ITP/3pFzlx/Cj1WpNatcLDDx+nXvdVhF3M61y5ssLw+JhqtZKpEUrLN32NEgkwg44YP53KUlUZ9E/81Wd57/u+Uamora6uq4zEsfvvI7ESMjm3r0Xuewoyks2KzKwjVOj0PJSc7JmXrivt9K1qD91wWV3bpkNEQ/cIbWGcyyjufd3JKbGVjqnRNUPVwiaVm6wVoHe20LfXKYVd5os5jrtZTvkmY40Eo2mLVizeSpvFF6/TvbJCKUrJ6QnZooOWF0R5gpnN44wO0s5m2Yg6XK2tMn5oD8+cO8PF2hqZg7OcfOfTPPXed9Jtt7A9j0Fbo5QXsZgKEau4QzJQokNbgbLoMEhTvrSthtBtquyBUlfUNbZWVwg1QWsIA1+IFvZT80bs46c5us4+Zg99PYXCUyT3Uu53sxrf2/feCNzlCIjamjTlCqralVSo0GLuhFTioAvCPJtRpCbS8LQLhpOFU4DkX6qpv87zuBNgozjYE8UtLylPSTHLtsvupVS6VNrf5+bpZ7EJsEyRSw1pt7bY2lilUdlQGuE50R3XYpKwi5sRFHZARKAWRGwDM+PgZCVlGuEPBXRsocp0ycZDjFQHaD5fwbwSMJebUwv4yaffA0OzpGevcGVpE312ksKTD/HDv/lBfvuTtwgLExw6dZjZg3PUkx41r4cXazTqPYJ2QtiJ8Vs9op6AjXQGhspM7ZmmPDdIr+iju1WG3A1mShXmBraYyDUoGSLgEoMvwh4lTG0IRx/CNUvYVk7VinUTnGxKN2gqg+51JXW+zZGDR/podKl5xxoZN8fpl85x4sQpAl8kZ1MqlSrnr1zgLU+/CS/0OH36JRUlT45NKEN+5dJVBXK77/hJtqt1tjYqKmIfGhjm0qVLrK9vcmD/EdLEptvzmJmaxcnYrK2sUxooMlAa5MbCdXUe+w7sZXhwiFanrX7OF8VR1NiubfGXf/YRpQR2+NARTojYiBjjEF584Yu89akH1By4fnVNpchv3Liuvu6b30Oj3mR8Zkqxrt1cvMXG6hpzU1PMjI1x+fwFqpsVTh2/j4zpqrr+pz/1DE899RaymTLnL1wiDBL2HT7IRz75Me5/+AGWlm5Sq1d54P4TNJvbNJo13v72t5PNC5kKNIWSQHiEulAagO0qxCZUex69xMfrxXTFRoY69SCiGvo0kh5dkcXTuyS9KnF1Cbe+zqQecWxkkAdyI8ysCSujpL0LBFsG1WdXqJ1bw+0lFCxT3V+dHsM5E821CVwLe3yMjTTlcwtXcA5N894f/J/5j3/2+1xqbPLwe96FlsvgCpJ/c42XXnqekaLJm47u4bGjY2SLHtjboDeA7b7j3G4IVR60muprt1ql57VUOcYuFBSINLE11U2RMVIcLUGTaF4fYKE3ydT+92K5j5N07qmtvc6V8N5u90bg7kdADKi0GkU7les0Fq5zDV3IQ2R1coWTWrKX/Zq2mPtdXNxtAyv50dcbocslKC+hD4j7UoS+w4q2c2hVrg/7ZCiScr917kW0uI0ed5C23l5zi8rGGrXKhkoX5jMSAcYEfoeMo6u+awnbBLgkNcJddbau1UOb0ogKJr5bpGROklnLcPFPzlL/7Drz5izzEweZGJzEHBpTgczG0jIvVzYoPXCcn//485zuTnGpBbNHZjj46DHahsjHCCe3SaXaVDXsXr2L1olJ/UjR0AqwbmZ+ntmTB2kN+ATmJgWzwmy5w4Fxj30jCROZiCIhZbeEHUkvuYjKCFd2Do0swq6diGBNWgVdshK2SlU3a3X2js+rdjkBl9WqNSYnJvncF57h6NH7WFlepVweJk5Ttus1pvdN44U+n/vc51Sb2tz0DENDI1y8eFGVYA8eOMz2VpVWq82BvfuYm5vn/PnzrKyscPzoCc68eKZvHA8eolgaYGllnUwuq2rtL589Q7lY5P7772dyfIzKZrWvP+5m6XUDVpcXmZkcUnKvUttfWlrisYdP0GpFrK2tMT8/o1TSVldrrK+sqsyAXOf4+CiunSFTzLNeq9HqdtlYXWWoPMDRgweobVVYvrXM8MAgB/cfIvQCnnv2BfbvP8zUzATPPvOywgWMTE2wVq9SHhuk02nR63VUS992bVOVko8ePcJAudCv13tCL6xTb7QZGsqzXfMxHJNsTpymkDASemKTWHjaTeiJmqkGXVEe7raI2lXcTpVyr0mx28Rp1ijWfIY3NKgkhFqRzqLH6l9eIVhrMuCU0F1wRlx8v8ZMIaeoZcU1NYaHWGy1+NBzn8E9OM0/+j9/gA9dv0JzqExhZob1RouJqUn+8hMfo97aZCgT882PH+CffN0xsDdh+ywd/xYhXfxKk2C7TtSpkRXmQCPG0RNMW2ggRZo4kSoAiXAM6JI7E4qjGD0RNrwhWu4pBmbeCeYJoob11d+HLkhI6cmTr7soTan17EoQKmpJXb/dlqF4mD1P1X2UyIESmv/q3V7t+uTMBTAiXrtsij1KqJNEknlnbO7m6l7L+AkCV8ZTrf9pqpDDIouoEL+vTkV1N6f3d7KvoHxlbsm8kuva3u7XL1/L9mr379XGV1ek1rcz61+yzYq8e4dLXb2jX0S/TdO6C3K/C2P+X3KEfQk7r1yInTfcRroLAsvwuXD6s1hWSC71mcy5bN+4zq2lW/hBT9VETUsjiDoEYU9F6LqWCL2JMuwiyiGXLBwzoRXRMDpYIzki4a3WS5STSb7wu89jXbIZrhcZTcpMlMqKYGShchO76LBc3RScMtcY5fe2x3hR6qpjRdypAfY/doK6NC/pKZXNLdVtF7R9wnZI0BWt7pgoNsmVh8lMFpl6ZI7NzhLDRZPJssaA2eLBfYM8MjdMNtqiGLZxwn493kglNZwjSDIkFJSHE6ctND1Q649ws4sgSS4rymyCUk6Iw4B2p8nFc2d5/PHHefHFF5mbm6PTais989LYMI1Ou2+gj9/HlStX8P2Q48eP0213OHf2gupL37NnXj1r8vzLeiA197GhAepri8zPz7OwUqE0PImdHeDWyjqFQpFWu86B/Xs4f+YlHrj/Adptj1u3KoyNzbG8UsM1NR4/Ncz5sxco5PNqHd0zN01lq8rC9Rs8+ujDagqur6+ztbWl1tPDBw+xvLJIGMSUB4fY2BQwZMip++7j6tVrCrgnwjOCARCk/X0nDlPZqHHt2g318969+7lx4wZez+fRJ0/S0+HFC9cZGJHSxZcQ+oVMls3VdU7sn1FJLL/d75MXhTbN7Ld0icdjy7gr9IdowyeKzEhaI31DRGt07EwGv9VG3IIJ18Wq1ahfuYS3vEKmB0ZLJ9/JwJUtqp+/QnytQkEctmKWthUTDFoYeZvIb1Mq5cjvmaa2tsRnz7zIlt/Gc3QaI6Mszx4hOXQca26ekb17+cILz6ge9GZ9g0Gryvc8Pc/7Trho3RdINp9li02lD1CkhJVYGLpQyopGaogisRe9VEHc24aiVBYYphj33fVWzQVGiewHsfKnMPQ5TPNrgFhGPSjCQrRjuO80ILsLsCx0YmR2WzXkZ2n7EG/yq317rde3ex3yUMl1yzjsGvk34hpfbfzEqIsTtdvXKuMr29fCGP9N47N73bvz68733jm//rpjvNb792rj+0bcw7/tMfr18i85CbL/ncxggla+TQwib7YEXd/m1vUzJEkHo7tNudmmvbGmkNvSuiaMcakR73BNR+hGqpitJLdgaEJ40me6kp9F/aqrReRKGeWkWmRx4mGe+dB58mtDzASTuBuhhFiEhQ4MQG6mRL2+DdsRa9YcfxjO82yQ42plldz8BMZ4ieNPPEgz7FKpbKIJf3zbI2hFiia01U7wPGmvK2CUHKZPTZIdkXqtjUXAQC5hfsjmgZki909YlL06Ga+GI+x2qUWqZwm1HJ7Q76aSTfGVw7Lby23ZBoVsBkuMTioRVUIY9Tjz4os8+tjDvPDCCxw5dFAZyCDymdm/h2a7zeLiIvv27ePSpcvKcB07dkx9lUhdnMvx8cnbz5v8XmruUqQZyIpEbY6F9W0CLcOtlW0aHY8HH36IJPbZOzvJ9auXeezkI3SDkBvX1zCNMrFo+/U6HJwvsrp8lVK+QK1W48SJY/R6Hou3bnHw4EHliIkB3l1PDx3cr85JkPmDg8OQWjRbHY4c2cuFC9dVlC8veb9E/U888bjCNFy7dk3dYwHZyfnLerJn/z7+8lMfJ7VNHnr0ERptyatr6riC2r9+8TKPnDhC2E0Juj6R1AKUZoCunCFh9MsJ27lQCusBsTLmov6XqDKVvEQO1wx1iqlJKdKJ1yo0rl8n3dzGiTS0MIO12oUXl+ievobR7VAgT1TK0shCu2RTmhrB67VUhmp4qMT5Cy/zwpUzZEpFQlfjJS/Gf+g96Pc/xiI6bQE1NrYZlG4VPPTqJd59IObrjyRMRV9Ej66RlMHO2eiezCENTbxnU1rWhMgp7KvSiHEnVAx/ggnVDBHukRY2UyksJukky5vTTM+9Db10CALhe/+bBXP/tmvEf5X3y0QTdiHxIGWRlYhKJoeiF9yJVnejR/FeRWJPRTM7TsB/lZN6Aw/6N11fvV7faWcJlNMi43CncX8jMxAyFV45frskFfKZd2Y8vlYcptdym3azHrsZB2GqunOcX+0YX6vzczdC363N32naVSZ/Nwsghl16ZC1x4tpcuvwM9eYK/tYqA60WerulqF3VMyjGTRq8TF1pf5uCvhLcvGTbtX50LouX6IlJjTCU1irDZijSyPg2STvHcx+9yIA/z7S5B2dLUosRW6UW7uFBkglHKYFsPH+DM0sRZ+ee5PMtnYura6SDZdoZi8ff8TR2KcdWbYsk8Al7XYK2h9+JaHVSmh0RVhGEXkp2xuHQqYOqpa4bdimUTHK6x9FRl294YJzJCEq9OlmvjSXjYbqEpkNLsxVTm63FmIIX2FFjEwc3KwbdsnZ+15eWfe75Z3jiiSc4ffq0MtaS0k4JGB8v0unWWV5eZnZ2VhlPef+BAwf6+z33HDMzMyoK32Vzk3VgY2ODQjanatrzc0f41LMvsN3yGZ8+wNrmJqZpMDUxQrlgs7q0wOOnHiGIE25eX2er0mH/vmMsL6/z0EPjXL6yrjKZMv8P7x9lo9KjUqlw/OiscvAWl+rEYaTQ+IcOTfHii5eVhvvE1JQCuOVyBebnBzh9+qZaI4aHh1WwUSxKz3u/++rq1QW1Xsv6Igxw0vom/P9et6FS7MfuO6Hmg7yCMMZ1HPx2l/mpcYWU93ueWvfFqKUqOpUDSzunqZTsREBIDLrohEukLtG5tHVFQUrBdMkFOmw28RaWCVY2cZodcpFB2oDmpWXaz98gXduiiEUuUyQcyNLKGXgFG6soYMQ8ZhyxsnSTa9cu0/BaxEWbDctjuTzEwe/8AfwD9/PFzSrXKluq4C/j5Qgh0tZl3jIZ8h1vGmLOvIoZL+LnElKnB0kNzZAWvRhNZIj1AM2Q3vNA/dx/flLlHEpnQ58SV2EbCaMJzMzbyI+8GfRRvIbI036VG3Q5PVlgxbO7c9s11uLpKaEHx1EGTzaJ1HeVnt5Ig/dqC/vr+furXd+dx3xlCeHOVPzr+WzZ59XGT1LKco7ygMpDKPSUd6bgX+/nfrXsJ/NoN20uDqNscp2yMEup59W2V7t/rza+f5/zU2r4fSqZOwlg+/X6nQ7025efSHuZ3sagzRfOfJTt2hK9zUUGOx2s3g6NqQDFdsZQUq9i1ELJl+5wfcvf5KXJS6KSVCPvFHC8mIEwwQlswprJcx89x2R6iBlrXmmOMzsKxTrdCVgv+Ow9coTKmSU+/vwCL2f38ReXN+mYGSqhhjE8jlYqcezUSbW4t9tbhL02fqdLIMApT6PT1ehKkVWIP/Qmc/ftpTAzTlywSBwRaWmzr2Tylv1TPDRoMBlHDClqWMGna3iWQccUve0EN40wd4x5lPZZ1USsRWhRd428dIo9//zzvPnNT/DC6TMqhb66usrwYIHxcZdeZ5vVlRUmJifZWF9XTlG5WFJ95Gsry2TzOaYnp3Ayrmo3a7Saqt1saHiclbVtDh4+ybmLN5AOqfkDR1nf2FC8AGOjQ2SdlMraCvcfP6Gi1Y31BtevLfPWp97OufM32H9kL1dv3FDoede1mZvJs7YRUNnYZGJiAts22K7UVClKHNfjx8Z57rlrah0YGxvl1q1FiuUS05MlTr90Ddu0GJsYp1yUHvJ+25wQxCzcWCZfLHD96jUOHz1CfbtGu1Xj1OED3Lh2idLQoGK+yxUKClEiwjWe32P/3ByB76tnVMajrzSmqbEXNjsbV6mQCdlSqsU72aE+vFQ2O7HIYWM0PNo3VwlvbpBpemR7IUY3pXetwvbFRdpXlnC9lEG3iFHI0is5+CULrZRV0fbh+T2kYcDHP/JhukGbkYkJzm/fItg7wMz73sfBb/8+XuzCYgjrXoAfxiqTgR9iN1d464zGD37rwxTMW9BbUJF7N22iOy1iva2Ye1J8ktiTGUYiLaKpTxj4WLqmWhZtkU4Ved84JYlSvGiAhdUiM/ueIp/fQ88TrvevcoPearVuR9x3fr8bqcvEemUkrm5+FCnD/ve5YL6aMZC/v5brkwdJFkcxqmLE5frEC36jtlcbv90a826UrnSaTRPJHrzS0Xqjzunv+ji7zpEAf2TBfa3ba7l/rza+r/Wz3vj3SWVO0npf4ofr1+pFbazfthYnab+2h6ekUzUaPHvxY3j+JnS2iG8toUubmBhk0yJjirCIpuRRhaLU0CVNrfXJaoTiVL4XuLKmKVnIfJwjbHfJuzYZM0O7EnP6L85xkMPMpFPk3HGYGoJslWqxw+Vslwe+6V24xTGWNkM+fnqVD/zpF1jYCmhpRbTiNButHgcfPMnM3mk67XWCoEmv01RAsMAXBjKLTkdIYTzwqtgFk4lTRyjvn6aZtrF0n9m8zljQ5FtPHuZwRmNO2MbCLq2oQ9dICbKOEkCz/BBrh0pV7rOA0dxsDt20lWFSnOhBwvnzF3ng1DFeOneNWqOuUu5HDs+zf98g3c42G2trDAwNUVOli1CB6xrtBidPHOPSlSuqL3lyZpp9e+ZodtqqR9zNlllda9LsRMzNHsDNF3n22eexHYeHH3mARn2TkZECW5trzE5OYWiGQv1fv7bE173t3Zx5+QoXLl9jdu88B/cfpFbfZnZ2RLWLLd9q8vLLLyvHa2JsnL1796rAat98mcuXK31td5EjjQLa3RYzU9M02y1FbHPuwnlFbHPsxHHmZkbZrvfYWFtXQLFLFy4yv2+vEmfx2h02FxYYGSgzOT3FxcuXGZ8a49ChQ4p3/uzZl3j44QdVet/zuyojIgZdgm8BFcaJhqGLALm4n8Kg1jf4Mp9Fb17moCjSG+0Qf6lK+/oqTqXNkK+jN0OodNh4/iLeSpW4LgDPLJlCEd816OUt4qKLVZRG0QRpXFxbWuDi+bNEhDgDRZa0Jqe+95s49h3fwdrABB94dgV7zxSBA60OXL+yTm1lG7O5zomCx//z3e9i1FiGYB0yDpEh0q4iAtTHX4gxT1NPsTJqQjKThgokmyYxcc+n3WhS3dhiY3WDzfUNap0eaTbLW9/133Do/rcoloqveoO+u4jJTVXi7rquHgYxJGLkdmuTsrDKAyWRuvz+q92Qv3Jx/uuu75VG/879diPmu1noX2385O+74ykP9982HX035/Z3sa+in9Q0NW92N5lL4rS81ihd9vvanJ/SG+ff5obrM8Spprg+K5rqLxZgqRh8kU5tkrLNs5c/Qqo3sMMO8eomYbVGr9XBTA2yphCqWEpdTGQfLbPP/JXoZl9XXFK7hql6uPXEJh/n6XZ65MZyFDJ5OtcaXPjQaR7QjzKdjGOWJlBKGWMJ9ZGYC1qd4UfvZ+qhR9FyBVYr8Lt/+En+0+/9FYExzlYvT5ofwsgVOPHwMWw3IIzrdHsNWq0Ofk+EURw6XQO/FeAkPp32NuXj+5g6NkfH6FJwU6azKcb6Tb71gRM8MFrg0ICDEQfU/TpdIybM2yoKF4Nux1JD70eMhm3tROi2So0KcUgUpqxvbjA3M06l1uHypavq/ffdd4h8QSeI2gqIKcxwnU5bGcmbN2/S6bZ461ue4sLF88qJHxsfYXJinGaryeLiAgOD41S3e2xX28zPS096npfOnlN93IcO72e7tk6xmKPe2CKXySpueFHt2lzd5uTxB7m1uMZGtc7k1AwzU4PqWEODGeXSia9z7twFolCAcAcZGnKoVQPKZZt6PVA1cimjJGnfoI8OjwleTUXL125cpVQoMzI2TCHnsF1vq+6CyekRlhc3GB4dIvBCRTN76eULTI2OM7NnjqtXL6tS18joEKZt0mjUGBwdUsa86/UURkNhSI2+3ZZWzlDxDOsIja1gM4QaVRnzNFFSuDJ1/PU6retrJMsNhrsabs+E1TrRwgaLz5xF7wZYukGmVMAo5OnZGt2sATlL9chPTE9z7rlnOXf2DAODA2y161TjDvvf+Qjv+KH/CevRE3z0csRHLy4yemIvWx4sr7ToNjzWrq9j1LaY0Wv8xA9+M6NmC8Jt1TMfmQ6+nlHlAU1EgRSixcdIY8w0UF+9dgtH03BNC11KC2GC3/XxWh3VSXGzcpUjJ08wOH6AOPwaiNBlsZTFVaLUXeTxbor0TjSyoESlNnPnJnWmsbGxvwu7cFef8VquTz5AHBmJ0iUVLCAaqbm9UdurjZ+coyBrdzMDrwTJvVHn8fdxHLk2uR5xAu8EVr7Wc3kt9+/Vxve1ftYb+z7V7L4Djeun2tPbBr3fIifv0NT/bSJqRGzyzHkx6CJi0qUcm3iVGs1KjcSLFGLXig3s1MXQLLye1AUdNFtkK110eUk7ngBWDZeRoT3UI4/sXJFSqtP92CUu/doneDNHGbKnYGoMz+rhHhmkk/VZ7taJJkYYefJJuvkcAwNZLi/0+MVf+XOef3mb1XoGqzTFVrfL+J5x9h+dJDXbBGFLRZCi1RJ4jorQe61+urwjzGFFk9G5QYbHbEYKMJ1NGNd6nBjMcHJmhEPjQ5hEtOIevvDSu/0I3BUu8qSP15GSmDi/AlLrc6YLS2eg2sTEAEpKWyoS167dUlnHkbFB2nGoQF49r0PRlUY5X+ELbq0uqPdOjo/TCzqKJlXas1Qvdq+nMnUzI9O0e20spbctddaUcqaopESrrU10UyeIPcI4UrVpU+LV1Kbd7FIujBD5IZNj03iBR8b+UnnJ63XJZrLK0ZNrEJlX5bSKld+RRt3F2oRCQ6qLy2bQbDcUOc4uFqO6XVF98wL+kxOwHaF93RV5keg+URiATg9y0v7YEVIZ6TFvq7atQkm6CaSDs0ez01RMcjI2lmQHRORHk+S0OJ7C3iBM9ymmZA/VLE6xpNbRaNNaXMe/WSFbjxnyM1CNCS8usn1pkd7iGlLIwLUxilmSgksiuukZC00423M5kijgxedfYFVIaYQit1ensGecb/jn303+nQ/RnSjxB5+rsJrmsKeyrLXh+o0NWlttWsstkmqFAX+Dn/uR/45RYXsNeyQ4dONQ9ZdL7V845gVcqRgnxKATK6dEAH+SAbKVZO5Ox5ZqIxXcRog+6CiAXLfu0+1+DdTQd+vGu6nN3ahUJrUYN3mQpKVKFmSZZPK9PDy7Ygdv7AL4xh/t1a5Pokd5jywAMgZSYpAxEKMu17hbs3y9ZybH/5vGb7erQCku7Yg8/EMCxO06SpLmkzklr90qlETdd0buX2mMX+3+fXXPzx0JrNvNcP10u4qodyrrgbSQC76INgFbaNR57spfkGh1JWk64pZpV+rUN7bx6x3oJRihQUbP4Vp5crkSupXFzuRwCoM4xRJWoYCZzaLbWSxniHriY5cyZOmx+Vt/xdmf/iBvSw9TEoGWPSM0iynFE2Osbi3gxwn5gwcY+fp3sRr28OkqitzPPlfnx9//B/SiCdYaGi3R2NB9nnjbAxjZkJiOel56XaEjtem2TIV47wriXUKf+gpOIeaRY2NMl2Jm5fuDYyTVJQ7NjjE3PfH/s/ceUJJd1dXwfrly6DDdPXmU00hCiCAhRBAyYAMGbMDgD/PZlgGTjYyxjf35N444YhBCGITJxgTZCCxEMBJCQhKgkVCePNPTPZ0r55f+te+rM7oqRjMjy5+X//VTs2ZVddV799173313n7DPObBdR8U2R46HvmWpamMZm9ohSXYJMY650ikU0t8Zh5Gy3ORzCUm3Ua2iUCrj0P79mBwbh8FwXBbd8GwMghCubakkM57jYH7hEPIFkt7oumDRPVNprGTjs33uAczTbhohWs0GSjlWdeuhVq8owcFOu4oc1hr0YHmppMRqbMMIbfjdEH7HRyFbQL+ThKROjk8oN6VnJ6loPcdDp9dTPnHHdrBWqSq/vnK3OQ5WFheVi0ABvT9QPm/6uJkXfmllGePlMSXwkJlO379lWuh0O4oDwHnk8fXOAG4uj2YnRs4zUF1pYsNUHgygITOegGq4FtrdlmLA9/tdBdwp5rQ3WefdALI5peHasaF+I/g5COHRWhsFWDs4i87BRYSH1jDZS6HQywOHWli9ay+WH9yHccdVNdgDJkBi3fRCBnYxrfpMC0S+XML5GVxHAAAgAElEQVRNN96AereN/KZJ7K4topW18HO//mqc+ZuvxcAdYMlN4/rvzyIsbkCdbqUssLLaw8Fds+Bj0jh4EP2FnbjqfW/BVCGGZ5Hs5qgEPjGLGZEMR3NOzFryqnCCijM3hsKJ+j5iTXsWBmKRFhM2tXozRj9gWDcL/JD1bh3f5C7+UwFU3Z+q+wble2GgU9uRkn2UVgkGBB9KsFzk8uL3Egqlx1g/1mZK0ObxXFg0UUk5QwnnInlD/KHsM/8W8zvP4XE8n79Ro+c7zff0B4s1QI+1lvZ1Nr0OaOJP1ssTJmSgpMiCtKnHD/IcYVRLSJ7uixWQ4HUIKIpARL8kaxcPqyNxngV45LP0UeZa+sb22BY3AvF78xzhH8j94PGMOZ2env4J7OL1ef/YltxrfuZmwPN5rr429HHrZnox8ev3Wi4mfVNlHYfX428y3zIvMnf8Te47hbvRmHi9PxKCRuvOqEtGoiX4m4xRJxzqn3VCoD4GHkMhi22N5geQsYhZfnRyOT72lWuVx/AatEbp4/zPCmzHPO9Ipjg5Kkkjq7PfpVAjTYERGuhjEbfd+w0YdhN+r42iWwZ6Mfx2H0HbVyFCOSeLsew4cukyxsemYVlpWF5Oaeih48E3TAxUmmoGo3sI7BDLqRpOTedx3z98GoufuRkX9zZifOo0YGMRLbeDzNYsWmELs/Pz2HTBU1B84c+iaQfwyyEW6l3MTM3gq99s4k/+8p8xMMbhlCaw0m4gyg7w9Gc/GWYqwMLyEhwjg1qlj+pSF9nyJsx3mMO7ArQXUfYXcGaug9985aUYNysoeS3EQR1O1sK2M8/E+PotqHYYEpWBk8mj1R0g9DsosApXr4tWs4lsKo18NgOL6xfUrKhVEUyH6XrVg8FNm6YPphNltbSh5qXCCoYzPkz2o0iFrEKmWM4kTsnnJC2Rk2bG0K6qHsaiHWGfuQBcGK6NSqepXA/NgQ9mfTWtNBxaSxhTz/+GjU6rpfYURbpyXXheCp7lwhrWCCD7gRQzcikooCg3wjArQkxTt5loyLw8SXCj7wTwo32vussSsKzMNgyXjHpAiklUVK32EFbKUoV5On4X7W4HfZKeBwFMavYBR8987qZivDvK/mDCi2KV4S/NcqWRj9l7f4xsL0S+HmCs48E5HGHlrgOoPLSMzMCEQzKaFSPKu7BKORVzbjoWsm5KVbBbnTuEe3fej0rYQ7fkoVKwUDzvFPzvv3ovMJFBJ2Mz0Ry+ftNBtIwi3KkSFpstVGs1tCotrO5cht1qwK8dxJVvezWe9pQxdFs+wr6NXM5QySCTvZKpnGMlHJLgx3lXayHk3/Sxk3ZCHCBoJ+eo8M8oqY7HugKx+u04pDhJ6KJK/Q39jLKp81R+RyIRiw1wM5MNWzZXKcvHzYoblb7p8lwBA5qTxZzL77jpivZJUy/bl3cOhkDCTVqAYzT0SI/71T/rQKpvdtyMuanqQKlv5LJJ6xu6DtJSi5ht0j3AsXBTZp9livnO6+gCjT79IiCNsvpFg2bbBGH+rgs8Mj4CIueBVZvkpYMapXq2JQIOXRIEb94bzqX0RYQL9ofj5TUp9HBc8tLnUYQSAhP/CzDpAsSoyVmfR9GMxaUyGrMt95Zts29cC+wv29fXE+eEmxK/k/b1tjgetiXrWAQNhgqdeeaZ6sHgfEnbHKPcC65xCg0cmwgWbItuH/r9eF/19SLPCPvDfrJdHsP1IGtbBBVZW/o9/b8O5urB0f7rCWo0UCfwMkTGtJjPjlr6GnY8/F2kMpyrATJ2CZ7pwTNT8FiOJHaQNtPI2Dm4TgbtZj8xudsZxLYL33ZUDW1WEzcDC+kghcgKsOatYiZn464Pfw5LX7kNZ1XzmHHLKJ+6EavM/Vb20UAP9cEAG550ITY892cwKOWwhiqy5RlUGw6WV4Av/utD+Ncb74CRm0TV72O1u4pTzjsN67dNKdMzU4QyqXyvEWCu6qPpTgCNGrzaLKab+3DZ+hive+4ZGLdWkMt00Lc66KeAydPORnnzaWgPMvDDDFy7gG6fVeMasD1TEez6gx6K2bzSnKlFccOluVppW4r4pIN6Eiw4YGlWsrzU69FgrsKVlF+VG/6jAV0JswYLcbJG/QA524DD9CP9Li2wKl1ofdBDlEqjyxS0pgfTdGGwrjtT4PZ8xXNQB8eMOkgiEEhsVMDupFRhmnAYLkUwZ40Q+q5p3BZwodYf/SeTS9EN0LNi2ASiiJadCAWPlg2g3Q8RO5aqItphydZ+V9VkN/wQbshwbc5MiJbRRy9kOVS6egxFqc9aLM3bQ6+6jMahAygHMXKNEKnVEP7OJubvPIDu/hbGU2VF+HRyTENsI0ib8LJpFFhghkXNOm3c9+N70DYDLBp9VMoO+lvG8Lb3/xnC6SKi8TwqLD/nubj++r3YebCCiVNORuCYWKuuYnVuCdm2i+biYawcvhdve+urcPFzTkMcDmD0XWTdJLuzPHoUfB4hqDL0jnOeoHfyWwLqyYtCFOeMRYJYLIglV8lbOQ6g81TZUI+EYQyL3svmLhsSf+eGyw1OEp8IiPM3Ago3N9EkhbWta3f6pijAwk2ZGyLNztKemKFl4+P3SexjYpJmn6Tf3MB1YBMzM9tlOwzPoGbKF6/B7w8cOKA0eNl0eR0xeYv/iO3I9BFMOW7pDwUUAusoWOrMcBFmJDyK/WafCVjy4meCBoGXv+/du1d95njYH1opGMNKroBuReD5utbPuFIBerbDvnOsPIdtiWYq/WPf+L1k3ON88t7xOIbcrF+//si5HCPPk+uPjmu0LwKIHBc3D0mQI/eIcyjWCZ6rk/8oVPB46Tf7xb85Ps7VqAtCt6bIfOiCocwzz+N1ObcSCyzWkSM3Y/iBbRLoZT65trlmJJuecDdEYEiqY8VKCOMx/EyhQdxDkpxH+idJe8QiM3r9/7K/RwPRZa/QtXQVK67KMStGfIQ2ds7vQGnMG2ZHy8CxPKSsNDzThRUZMEILVmTBjG30ewwn8pQWGjE15zAvPfn1LJ1a9llYA6g7q7C9Dm6+7gtYuftBrF81UWgwkxbQj5toZtpolUxEG9dh4uzzsPn8SzC++SRUmjVMFDfi8Eof+XwO+2aBv/ng13HXw7MI03msBV0MHAOnbz8TG7ZuQqPWAHwG8Rp4eL6CanoG6LQxsbobMysP4IrzJ/D8UzMYt5eQzvTQyQZYpQl362kYP3k7fHMS/V4WVsRiKDF8i3nju+reMryIa5FZ15TQRhMw501KWEuW3SEviCBvhsNKW0du6jDiYFgwRzZ4whdBPQH3ZKNnXfkKow/MAFkjVGVBzZCVvfpJrLZlgIVOI4e+aN4DWkQiBYr2gAVBDDhOHkFIjThpk1o7133KTakxhKz4Qha50hCtpOyqSXIy1fGkTvqxXqo63WO8COiBPYDLpvoDOCFrltOXbyLsMyWvpWocNBGhSSuWKrcbw1NkN2aCCzDwYnT6HeTsjNLc/VYb5bQDa9DE3M77MVg5hEnLQZ4+mLk2KjtWMHv7fpjLJrZMbEIQ+UiVsxgMi69kCzmM5/PwKzUszs7iwKED6GaYDS6NfXYXl7/91/HkK15BhRjzjTq8bA4Z18K1H7oD//LFb2Lb+dux4ZRt8CMfvbUm2rM1rM4ewMLhe/DO9/waXvCLT4frMT+TBSumXeGRCYwZPz+cKwJ4zPoKKkKEIfePBnauGpWLxo+UACQJro4L6NyMuDGNpsIUMyE3I2rmBJWNG1kdiZXpagpo5EXw0E3t/FuAjiFC1H74Eo1dzhO/MY/ndUSz5eYrWiuvzd/5m2hjBB62JaAu2jPfeRw3YgIDf+fYGJIhAgHBmgubD6bEELN9jpdgS+AgmEkaWn7HOeKLIM5+CbGKfZDNWforaWx5vD4mJpqgYCHAqR9HbZ9t83gKLEKOIwDwWmybIMWXzJnwCTgWGZtId3rbPId/8xq8h3wR1Cjg8Fy2L/POsRJkpD0eO+pekHsnFhXONedMxitALaAva0NcFOwHxyLaPYUk/kawlxd/471OWMHtI+4E9oV/izVJ+S+H3AOeK/Mo3+lrT99zuNYpbFCgo2WBLxF6eE/FpaFbZUSQE4uU5EIQMz4fOHGXyH2QeWb7/E3mgG09UW7EsTbZI78dDdA1TZ2byrBaqNIQEoW+j/nVfRibSCfurthDHNmI/EjFxiqwpN+d/wwXnptGFNMzaKj3xJjIzRhwIhOpHpBNAX1zFc3BYXzjpusQNmooty1ka134h+aQ8iKsZhoYTGfgnrEV3uQmbJw4G6effIEqTlKvBshnSX51VB+/eUsNf3PN51CPXFhjU3j40CGMbdqA8y+4QLED6pU1mH6AamBhr5+G1e9j/cpObF25H1c++xScnaliwlpGKttDt+DgcOhjsG4jxk46D17hJPR6GcT9NAyy9dMBml0W2uD+lVYlRbOZPNKphIfA6dQNIUdq3Ayr2CXw9dgv8rr4GipqiQIx1Nz6FqtuExJIAqsjhTZSURd+t66K4TjZNBphjNjKKqsInz1qwTnLRpY+55AmX1sVkCFYco1SW+ZzpDR0ujajxB3AwLBk3SYhhwml3RrKG8fIPywdP9oQDR+wWEI0AroDVUKcJXKVhEFJoJDDwDZQj2M0ggB98gwCE05sIcUoCjNG4EWqpnohlYfjG4i6XZTyKaC7hl07vge/soBJ20C+FSeAfvcq5u+cg73mYdvkNsWgR9aGn/dg5xxk8lk4cYDqwTnMzR5E7BhYcQLMFYCpZ1+AF7/rTVj1IhS2zGDP/CzWT02j5Hq45i+/jff+0fux8YzTMbV1k7IeMF1w5eEFtFeW0BjM4r1/91t46RWXI+1aiGh26Cfhv0deFJKGOrrSyE3G2zPuPkm4o55B/j08gf50JzASVwgLPSkr0Alo6GKK5KYjedL1+yObma5JcUPTNzPxLeoDEDBQkuHQ5y6bre6flyxGasHZ9qM2dx1AxCSr+8Tld9HSCeQEQH3DlA2WGzm1K/7GawoAsA2mWhRWuW7m5WeCi06eovYlJDLOA8dEgOVLNMYLLrgAO3bsSG7gML0t548gwnlhP8VEz42T7YmLgZ9FUOD5wlGg5rx9+3YFRnzxPBmn3me5X6NzSYGCbYz6ouV6IiSwbZW6cetWBUIUivR7SMGOwoEuoInLRYBNfhPBjgIU+8vCExdeeKEag+Tol1BFZsziZwoynHMCNu+1DozsB9uUc4Xkxn5yHCIEsB8UjHg8ze08nmPiWAS0eYysR5lj0axFYBF3g7iMxPLBPiYbMZnCCZjrghQtKpLWk+uKUQsUMJg2k21wLk4ksc0JAfdjHaS5bBWqqE3kEa85gdf3uaGQu/HI3j23eADFUuLvT3k5MMW7cE2oxTE8ymaIlMnzE64Hs1wxVaryAQ45IYxHbweqTDncaAlzi/fgG9/7N5WtreCmkQ0jOPUq3AIw566izvTpM9Ow/Ay2+htxwdZnIJ8+FYcXWhgfm4I/YAU0G00f+Ohn78RXbr4LbbuMw00fgZvCpm0nYfOGdYiDNvrNKnzLw9424Pp9rFveiTMGh/DWS0/CVO8gytYKUqkAYTmNZZp8s5MobTkHxZkzlMk96DmwHBdWKkSr34aT8uB4Gbp44eZokmfkPqt/DeMIqI2aUCVOaRkmULPMqEcWuZ7XZ+RejWq4Ch+H+MnkZ/VhiXOvW8d0JsbmFMlWK2g315DKZ9AOA9ipnNIDg04PXhigSL91p4V+tY5cqpB0iMlZ+CJIq/SiLOPL74eAoxzhctzwWHZGIc8xAP1Y5ngCutECHAPoR0iIFfQXxEA2A4yXVWaaNiJUwwi9IIYZ0u9NQKdAEaEXkzEeImNlYTHRDEmTWQe91YN4+O5b4AVVFPl704e7EqG3s4OFHy3Bnzcwk5mGa7KWmo9oLIvCTBmWY2B1cQFL+/djrbaGMOuiOeagujGPX/3L96CzLo81ZgZ0TBg2eRIB1uc349+v/R7e/c4/g10aR8sfYLVRQcZIYTouI0QDPir4i6vfgxdd8Vy4HG+HrvIkja0KXRBzemIQeQTYZYqJE8NpPmJ+p2yX4DjCkOGnwYkBOlvX/XvcvKgpcoMUM7wO1NTIJDmH+A95LDdMvsTnyMQFPE60UtG8+N3OnTuV5kxgk41NYobJSGYJQQEmtseNmMcRGNg/gjM3DvaF3wsAivxCqwA3VTG1yvfceKktMz0jzxVBgBoa54C/i2lZtG72S7gE7DvblM1btH3R/EUTHwVYzov0hYLEfffdp/rH8RBE2J5o4gRetsM553cCqLIoEnKLp0zV1LTPOOMMdQzb5biFIKfLcmLRILAw7STHyWuzTxRyBNA4D5xfgqg+BrZLbZx9FouLbulg36h5875w7RDwaOmgACFarRAkpV0RRsQCIt8TTNlPAveRBwEMeUl4GgKgAsbsP++L3l/OmwhZowKaEBx1UiLHIm4VuaYIrSLwqpClofVAhBqew2uxLzyO94BjZnviYjjaWuA1Hm+Sm8cN7jqgq0pqJOCQzCnWEBNhRM2MxMxkn+X74YVl5POMLCEJLHEh0DTI+2gyh7mREGL5X+6dWt/0wQrBk8Fwpo2OYcNOMX3qAu7f8138+21fwrrNRRRzKZRcG16vCTsTYg6LqFo9mIUSvHYaJ3fX49yZSzFWfCpMYxztVgO5bAF+YMFIe5ivAX/8D9fjprtmERdm0PQdxJaBU7atx7Yt6xD3KliuVFEJPOVvLa3sxNPKA7zszDIKrT0oG3XYNAePldD20qhbeaTWbcPUSdthp8bATLdkazPvdrffQTpXQux4irmdLiThVofqwEc+fR36cNE3Pfimq4rK+AaTiajkt7B85oh/xPo0eg9lTzjavaXblOFWGTfGtBPgkrM24/Lt2xgQhWptDrl8GrV2W1VfU+30uihGIbygh+re3Zh/8AH055aQVvclyfHB8DPRxFWOliGg83sV1kj+lQLyGNGxtO9hh49laYpZkS9qI+M6StM0fQNGZKNLC9XEJIqnn4rCM5+B0IixGkZoq8IDLGdrK5O7qhBoJYK60WNe9hhFLwUrauPwwfswv3cHSm4XbrcFq9ZFoWnDXnCwfPcq6rt7KIR5zBQm0IsCRBMZpGeKaPVb2LdvF6oLiyov/Aqr+2ydxOVXXoFNz3s6Vi1KoClUVmsol7KoNRYwk96Ae2/Yj3e88Q/Rji0st1uqbOsYxjCFEiKKDFYVf/iBK/Hs//UMGO4AdtuGR6EpZatohISXkCA535UclExz8nn4UsYR8afzSfWT1LpRyOicEwB0nbFLQCO4nHvuuUfMs7yOmCh5o8UPqDOHeYxsoEISItiIyVM0b9mIxeeob+z8jcUL6EPmiwBEbUYEBzF1E2z4Eg1KTM7i3+Rv4gMW4pTuAhA/MTd7jkXM+3qhDo6N1yWocqPmWMQvzPb1mHnRgil0MFkENUTRFmXeeI4IJ9zweV2CH/usk+h08zXP4TUJGOIO0cchbeqAJ6BKoBa/rQg7vD61Wf49qqGLW0MEOWmb2rGEB9I0LYQ0EWYIWNS0dZIe29ZJfrI22A77wLmjUEBwphDClwC9WD30sfGzCFlixue9Y8lIrhXeT947xeQdpgemps/55fdyfyhk8DP7y36ItUnmQqw1/I3rh2tRBMxEA43VmqAQKElC5B7x/rBvFBB4HIGfn2VNcayStphjZPucj//KPANHBXsBdLVIuF8TzBmBMhT7Ff+Ylf1YOSxJNMPX6iqJklm0mi2kVBESEngS5U4VzohpHvUxCHyk014CXCBhh7HQiriTKCGMq7VyCfHMW8Ttc9/B1+74EmZOKiFnAuOeBaO6grTTRxNrCFhaMltENipj3WAG69ztGC9fjnLxVER+S12r3evDcMcQeRa+dlsTH/6Xm3FgLUbTtxWrOu1FOPu0jZiZcHB44RAGQQpO0EZqbQ9eeM4kzil0kO/MoWi0VG13hlWRMV+L0zCyE9h85rnIjk2hF0RKsbKMCG0+N4UifDio9kJkC2k0AHz//gref+1n0TMz6JppdM0UBoaHgeEgpNDDWVC+cu0lmvKjvjy6UZ5G/U6jgpzZxwavj5c980m44iXngwycVnMZxXwa1XZNsbXN2IfV7aBI83a7iYUf3Y6Hv/MtzPQ7yDNHugIRwkqiLdLUnrCphyZ3hkQZvNdD3lBIrz4rXSYs7P/Mi2TAHmOubRf2gNoufcoeGozrnxhH9ozTMPWylyhThrKSRAbCyIYdO/AoaFIQcRKicKfaVVr++HgBQXUVDz9wK/qNWWTtJsxmBWaljfFBDoVGEbX7G1h9uI1sO4WZ1Bgsz4U/lkLT9TG3ehiziwfR7zEo3kEzZ+Gcn38OLnzPW7DSWEJhwwxaQR9ON4Zjh2gHqxi3xzF7awVXvOqdWGn30YlJrsujYBdgrtLZ1EfPqeHd738HLv6lCxHYfdgNwHMsDDK+WtfCT+B94D0gV4ECFJkYfPFvFTmhhK4k6omBeqRCBCoqgKRm/8Q1dDYq4C6bHDdIYQ7rG6+AiFogQ1OjaKhCKCOwcfOWDZXvBAgBZG523AhF++VGyE1QzPSijYkEK1qebuYVH7Vu9hSTt2ymsnELyUraEcY0xyIJbMRHz76KOVvGz+900NfBVVwGUvaVmzVBS+LIReiguV2Y5KI9sx0V1+q6CuBk/AIK4uPWTd5iORGQYN90AiLHxOvwHoirIzGP+kdcKgLWo+F3nD8eKyAvDzKvz3sr4Va6diZjYH+EYc/5IwAKgZGCEd0a7JMQAcUcT2GIJEVq9GyDx1KYEsIe+0DA1S0VoilL/9gH9lFM8eLPlnmQNc02KZzwmhJKJnMg5DuxGPEcsdZwXqQNEc4eixPCvnGdc3wi3D1qTx9qPv8VmQCPu9HKXqwspwLoYnbnZkJQZ9VCW5WxdGxgZaWFcjmHdquLtEMXmK9ikFk9zaJPkMBOE3NM6luii0qFdbX/KxYP42oNeHYeTaOBbraCO5a/ixvu+jKmtxVghU0UnAjpQRMZiyGvfcXAznolZKISvGYOYXM9pqdeBgvrsXUri3g0E2tWaRIrLQdewcDVn9+PT/3rd9EK0ihMTuPw4TmsmyrjyeedhnangXa3j/SggtzqfXjVJSdjajCHXG8FOdNH7NMi56C0biPqkYOeV8LG7U9GaWYTuiEryRlwzWFSonROpYRp9A1kylkFQF/5zn587ms3oW0V0CaoW2n0DAoWNhjypV7OIxkKEyQdAW+aRR5ZxJpXnjcsRNal+byKQm8JL73odLz15dsxbQK16hrKhaxyRbNs7aDXRNRtYMIjE7yO+i3fwn03fAWbbRuZYKDinBVBb+gKUPnRBUoUeFiqMArz7yf7acK8txVbLkj6TWAfvifnk2jHfkrR30e/kyDJ1KcqPr5P/z3LiKbR8CP0mL/g1JOx4U2/rszuqxHQogAYuyphkTcUOKhR89lvLK3B7AeY2TSD7vw+PHDXzUijiUzUQNCowG+2UTaKGA/Xob2rjcaDdWRbKbhdE4XxSSDn4FB9EXvm9mOpuYowZSIoeXBO24DXfOBPEU+kkmIt3EMYGtcOUfActFFD1htD94EQr37pb+DQQk1lsDMcG71GX+noFGjjXA1/eNXv4JJXPh0DdBAy9SzjRkzmcvc1QE/gXJEPub8YTpJKWZERkxh0/p2QVGlVSamiOyyeFEWDxwfox9scRDvnZkVw4mYlGgk3O5oQhQEv5lAlcQyLNeghY7IpysYsmzv7IN8RNMQkzTYkBl2O1X3LBAN5ic+a15AwJmGwy7lyjAgAQszSQ6V0s7qetY7CAEFJsqnxb45ffO28LudB/KyigYqvnUBA7ZJzyPMEhAjUYr0QszB/1wvT6MIWryf+SvaV1xUfsZh7BdAJTOKjF6DRrysCHdtgH3i8XEvAURfkRGsV0Hus+89zZB51k7tcWxf42Gchy8k1OQ/ijpBkQxQsZI2I1UAELwFZaUfmVFxGbEv88zxWiI0SgihmcM6BnEPhh+DLa8i61dcGhYZTTjnlCLeBY5ZYe64vCjGyNijAyms0fO94z98T+l35ZgXIdacuN/Dkv7onId1vCUlR/a2bizXbYOLvS7gDfAk8JPG0Sfs8xO/1kS25aGMN39n9Vfxw383w1vnIT0ZoteZQyjqwgx78ZgdZM42N+S0omGWk+3lkrNMxPf1yBME6gPG4YV9lUyMvbxA76MUZtKMUPvPlm/HVb/0AqbEtaPQs1LohLnzKM+Dm01hpLWMsOIyLnD24qNzEyXYNTntFEbM8x1YhZ15hDHFpGgfbwNhZT8eWc5+MlXpdCZR2zCpkPuyUh1q3DyNdQJhyGEyGT357EZ+78Xa0rBKqURphKqtCoezJMQT1ZS58lcnMGV8Hn1EiLC2aZFWBWSwiarXglcvokzRcKFANA2wPLhPRrFSS75i9bdDFtNPByy7YiD9+9TloH57FpvWbEfoxeu0YjmsisPpwvRjV5TlMl1ysXv0+rO34AUK4qK9WkXdclFJptJZXsG39eoTdnrJAkHCXynjodPuqol5qGKXE1K20EHjKjxxh0E8qg3npHIJBV6V6VdX2bIaRJsLb2toK1k3NoN/rKNIdC6x0SdIrlIFWF7W1KkobToLfGmCpPsDGF7wAeOMvI8jnsdImVyFWnA0VQTEI4aU9VSaXAovT66OQspAxA8w9uAO1vQ9hfcqGTxdjr63CJVkpDx0bubqN1J4mqg8vI5+dRtrNIJ3L476778L80iLcqSIORW00pjJ460f+Go11HjqTeUQpT1mYvDBCloQ2FQFpotUMkRp4eP1rfx933HYPwkEfm7eUUFlsImswFewq3GwVN+34CtxJE9lyBj2G4FFQoowy5NmIm0rxJoaZ/xSXTJnehyz3OEnQLH+7HsmpFAgMWPYJhq0da6MQwJPNR7R4MY+KZigmd9GSZCPn+QJO+ubOTXDLli1qo6Q2Sz+okBuY5+AAACAASURBVN1kUxYz9yi5S0CXfZFNVsbAdoTMxe+4MUmoFieF/eVYCFj65ioAJaQoAjL7Ji8BOj7cYrbWSXWjbgmaififGx77xPN1Yh3/ltA3XkPmQL8XvA43VfaJc0Ego/+bf/Mzx87PNA/zGvIaJctxLByrcBzE1E/wl7kVoNOTqfAeCzdCZa7K54+QAal9qxKPQ0LgY91/4U9wrkiI4/G6Rs8+iwlbeAy6+0TGNOom4PzpJnoeJ2Ara1K+o8BFgU/IhDSbS04EtivCpzxEPE/CK8WPLvMkbiMeyzkTDojePyHxHY0zIFETPP5RDNgnhNZP7GR5PkXI4nyJQGKSQKVtMKOfFVNa24we9TtdFWGAdN5ELVzE7Q99Cz8+8F2YEx3kp2N0gmX4gxpyrgtnYCBvFLA+tREFFJGNC8ilzoDrPQtBMJFoQYoUlCgRQWwhMJm+s4T7di3hU1/6Ju5+aBHlTduxWAux1opwyXOfjW5cw3pjFs80HsAFzmFsiqvwBk0EcRK9E/aa8HJFBNlxrBg5pE9+Ejacdb7KR0++ADUpuhaclINGd4A4nVUbP8WyT3xzEVd/4TuICxvRtgswMnl0WlXYpTSCDvN5p+BS8Gj2lGOUVejUXHFHjyKkGULLPYYJnIYKAqgcUDj3fRQnp9DsB4haNYwHVbzo7BL+4JXnob7/Lpxx2nnIpPNKRpuf7+HAyh5sPWUaEyVaNw4j+szV+PH118FPl7H93CchbLSw+557MZ0rYKZUxOLB/chmXDCmkOFTDFhk7npruC+GgwCZNMGE2nmo9kz1rGSyaj0IqbPXSb53raR06sT0NNok0bLKIVnr5MGEEdKGDYdx7z4TV9noDFyUnnUpjHf8GjrFPGrtGL2eCZeg7Icqjt5ybfRdCps+crGPkhMj6lawsPPH6B06gHW0DlRqKg98M2UhcFIIWBu9aaK8r43mrmV43hTGi1PYe9+DWJg/DDuTwsFOFdapM7jgtT+P017xM6iVaXpn9XmmmI2Q6kfI0VpFwSLnYtADojZw5Vv/Cjd8+ds45/ST8PrfeDlu/s7tuP27C1hurGF6i4+v3/JZOEULqWIKzT5zslgqba85tIYIxujPiDx7R3+G6HtPcmfwRSw5IZb7sbYDXpAPuIRqCcCLZibsV31D5WcBZx7HNqilEFjFt8t2BBjZYdH2ZWMU7Zt/6z5Z2bR5DdmA9O90hrie2IbtiN9dNEFeU1wDbEOyjNH/SsAi6AtoELDvueceRRaTTZ19EI1fTPkCfPoGP5okRWLpxbysh2yxTRmDtK3zE8Q8PDonnAv6jkkmk3lhW6Pgxu+kb/xNhbpY1hEfr0iTkmGPx8umzXstFhPOgcRm64tS2pb7P8ojEBO0JF/htfWkN7IWSfZjG1wjZIuTqS7CA+dFzOa8x5wvzqEIaLI2RUiR+R3NGcDjpJ8isMn15T7ydwnh1K0mcr/1tSfkTbYxSsrj8ewnXQlSi11J58NypE8Mkp/Y2Tqgczw6oFs2zfGP1iD0zUcXSnSBKOmRqfJys/ZzZXAY9x+4A/cfuhVBqoL0ZIjQqIFlWwusL963YA8clMxxFMwSSs4kSoUzEQbnIIrHVb55+rMt2vQZu2tYCAxPgXHfAG68ZRbXfPLfELvTGJh5PPDQQZz39AsxPe3i9GwVF1s7cUowi7JfQToO4Zs5FTJkBD046RR6VhpBfhLx5FZMnXQayps3qhCpyEqhz0pzaRd1ZjJL5QAeTw3967P42JdvgjdxEhpxGqGTwtLyHOCawKDOfK7YvOFMzO4/hDHNose1zz2G3BNRMDh3FA5lTRIc+0x+wvnvNTDj9PELT53Bu156Jvbv+DY2bT4Z2fQEFg41sf38LfiPO36A8y7cjl27H8Yzp0vofuETuP+r/4r1p56NDaefhcGhw/jhzTdhU2kMm7dtI4MVyHog+69Wr6Lj9+GmGKKYuF7z2RxKG9ajWamqrHT8Tj3/6SQzpwi0c7OH1J3OKvAPMblxI9qViqqvTjIaY81rzQbG0jms37QFC7v3wXWy6PUc5C56CopXXoF6MYdW28CAGrqTAQfOuaeAEWRSCAYdTLoWsnaI6sI+rOx7EFhbQprRR21mmWujmTLhM4QytFDquZic8zHYU0PKmkTYNXD7925VVhaOeV9zFRf98ktx3tt/DZjKoJthngRWr2eGuhApH8iRbU93FHP2UzFsAX/xRx/HR66+Fr/8C7+Iv/34b+GLH/o6PvA312O5soYLnjmJT113FZAK4OQsNHodFc9vm44yp8u+m1hUk6dDFb8REuLwER59hgI/yRcie8UTBnReR2fA64AgG6SuXYq2o4es8Rxu5PxNz6LG73U/JDc3Lhyy3xkWxcGLZiubtfixaa4muUhMr6J9S1IV2VwF+OQ4mTAer1sG+DCJmVrGK7HvBP1RopcQ2NgeGfuXXnqpAiYBe6noJf0VjU/XaDl+8bdT2xWBQxdWZKvm3BBcqGWKQCAcAslyJpqt9JV9pBVAwrSEkTxKMmN7ovHzN4l/52e2Ja6D0XA6MTsf6/6z/1wLYrnhGIQlL+A/uogFRCX5jcyBCHfil+f6kzbYR9kc2S8KEpLuV4Q2tqOHlgmYi7tFJdoYhhDKNbnGJNSQwC4med2Cw/OE5CdrVheqOD979uw5kmCHwgrncjT3wxOD5f/82eJ+kr5znKKhK5vhcV5yD5LN6tH/GXrb82O0w2XMV3Zi1+EfoNqfhZFqYkCmuRUhl/IQdiLEbaDkrsNkZhqT+fUYL5+OINiKOC7DMhiiyVKvkYpPNkzGZ7vKrB1YAF2W137mblx3461wcxvgGylUKyvYftoEnjod4Fm5w9g4OITsoK7yl3eNHLr9AO4w73bTj5BmIZNUGYWpaWy+4Dyg2ULkldCL4sT82+nA9HKI0mlV8uYTX9uDb/9gL3LTp2G1w4gsD7MLh2CYAaIwicbYNHMq6o02xsplVKpVlIpFmHzGmByr38f01JQqG8q0sqxzzjrzpXIZvW4XS7UWjNwEOrUqpu0WfvGizXjrC7fgzm99HplsEUacwcG9q3jWcy/DbffcglPPOgUP79yN37z8OWh+/lo88PWv4SmXPQ/Ndgfd1QqCeg3VA3N4ykVPS+4ote9mDbVGFQPG2ZkGROOempiCO7UO1cOLSOWz8AehiulO2SllemdCGpqAW422yijomLR4drB+/UbUahWVk5xE9WrkqzhyN45xxlnnYGH3fiB2cGh2GVPPuhRb/vCtqOWzaLVDZrZF2kvDCiOloTNUsMMcJL0ONjGvfdzFwq57UJnbDadTB+oV5PwQ7R4B3UKoOF8uJoIsppdDhAc6QCONnfftx3J1DamxIg5365jcfipe8FtvAM4/FUhFaHkx2nas2PY0s3swkWElQdCSMIBluvBM4O///Mt435/+Ha5865vxrj99Db73b3fhD37nY1hcXcEvvPZp+PMPvQuRFcL0DDSZl17l+0/cUcpLznU78h5HzNvAVMGP5ijI31IvQKyuTxjQhbhDYOAmphz3w3h1dlgIZJJXXXyeXC8EYdH4CAxH00j0bGciiXCzG03pKeQ4bhjsE68rYU28FgGZG7T4yiVbmF7sRawMPJ6aErVw8QHqPnL+zrA5hoPxpRPFdI1MPROq/KR1xKwv8cYEjqONTXzT3NQJ7pwXyZSnTFdDM/foHirkQRGORDPinPLz0QhWo2Q/0VR5vD6//CxRCwQ3CiFipuc8EtA47tGEQtJHzsFj3X8hmAlBkmPWAZqfdUBnH1Xii2HaYBk3v5f0quL2EcFL1pWeIU6/n6PHS4pczveohsy2JBuinKe7IeT+6znxacJnWzTji3tHP0cXEEWz4bj1rInHA83/m7/rgC7rXQBd5fEeqhRHex81Fer9jGMTcWii0/cROR30o2XMrT6A5fpedP1VdAar8AdtZdqN+was0MPGiW1YP7EVhewE8plNiMJJRHFWaecsVML/KgUmY/nJAla+dMB0gb1LwF9/8F9x/655TG85HQd2P4TNhRCXbnVx+UQTG+JlVU7V9bJooYB6p4cUN2CLqUgHKExtQMNOozAxgVOf8qQkAUpqAp3IUEzyZrcDw83ATGcxMIBP/NuD+MZtuzB90pNQ61soTrA2eEWl0UXYQa2+BsO2MDE5iTAIMH/4sAJwmt6LhQJ23H03Tj7pJMysX690uKXl5SRffC6nBIBu4OJ7P57H4vwCCoMKXnHJZvzea87FA7dfrwA9Ch2cffqF+OGPdmCuckiF7T3vBT+H00oldK79MG785DXY8NTzkB8vw+j2MJ7O4p7v3orLL7kY9bUK0p4Fj1kryZOgadz30V1dUwKPVRxTXLeo2YFZLKuUq/XKqjIhq8gGumJsE8gVlY+fiWMqC/MYG59Et9NCmtoyWd6OgVQhiy6TSW3bCtRaQKWJ73/vRzjtRS/ExNteh1o2hUa1h343QNqlHzuGzYxx6ZRKaxsNBphOOUC3igM7d6C5PAvHbyCqrSEfhej2euikbYReClFsYyzOYno1Rry/h0P3rGF2/zKsYhaHB00Y0yX8wluuQOayiwGjh37aRMehJYRpcpOiKPzvhMOkQcyMGNnwbODaD96Iv/rT9+N3f/vt+NU3vhAHH1zBb7zuT3Bg/hCu/MNfwht+91XKLcSgkW44ULkaeN8lC5+QBxOOSUIqHH2nmf6R7xP2uyRQU8LyiSSWebybBbUUbl4CsioBBQkgQ21eUoqOtquneCXjmT50vhjutY1mIO3FjULPeU5NiRqnsI654YjPVfyyomFLM/rfEsJGTZiakbDeCWQMj6O5mq/R0C72g+dSeCAQCOlPriEb92h/xTUhbVKYEODR2fKygYorQs8+J+ZPMU/zbwE8AQPOgyQDkgIiAnz6fI4CuAg3MkfsG8dHoehoYDM6tzxG4r+Pdf/1cD8BQ+EpSMgZ25LUtZxP+rspQIrbRdYV54aCGDVeMVkKWAqAC9dAzNp626PrUe6HcAF0AVEHYeE+SLZEued6ml+9QI1OrBMin9xz9pvjYv/+W0lxx3jIjwboR74zk8QjugtJ/8x7KkI7zxEXXMJtMdHrW+izcFAWsNJdNNvzqLcPo91bRL2xrKqsUqiNfROOmcWGdSdhrDwDI/IQhxnYFgHHTkKsVFEL+hMTAlFkWCqxi8EIkU5iDf/uj9r4h2s+pQhWBW7yKwdwyXoHz55qY4tdR4YZ7NIFdGzGJPtIE9ARwmfyq+IY+l4JuYlxnHzWqUB5EohT6IQW0hkXTZqBVZnYDHwT+MSXH8CXvv4jnHL+s9AeeFi/bQbtdoCI4UVRF/OHDyAw+jjllJPUs/Xggw+qfYbribyXm266Sa1l/ud+IZwgPhe0KlVawC33LGFxfg35sILXPOdkvPf1Z2Hvjtth2Q5qlTa2bTgdu/bsQWNQRavXxbnnPw0XbN2Ctas+iFu//Fl0Sg5e9KqXob24jNXZOczv3I3LLno6FrjnbT+btWaBXleBWatWx+G5BRRzeUytm0KvO1BFaqxiGUG9rtxcZGBz/6TQQetIzKpptMD1+oroy/2D66NcKql8NkFMy8c6+CuLcFiVLoxQmV3A9275AU77uRfizD96B5bTNmqrbbQbPfVsMCGPQe5FOgu3UFIxGONBgEFlHnOzD6FTm4MxaADtKooxM+T10M+4CFgxcmAgN7AxvhIhPNDDD7/+IPKF9ai7MXbVl/Cc170CT37zr1HdBIopVTSYloSQ+V8Y3TOMTqBmzLWccT1Evo20a+BzH70J7/uTv8e7f/tt+MVXPlvxBl7+ot/Fgzt34a8/9A68+LWXqlSzBs33KkIgKUuj4v2Hr590Sz3y29GeMVo6uE9IlM0TBnQuMkV2mJhQC47/edOETS3sanZGko9Ix7iIuVFz8eqAcCzf4SjYidlVzMmyceobKKdE7xvBgCAvSWP4OxeK7jqQPsh3PJ+amZ4PnTeYZtxRl4OAj25RENARYYaLgWMRjVRPnSvJUcT/y/Z5fW7yEiooEQE6IIofS7R65etiqcphdTld+5U5EUHreNXF9M1YktDIubr2T0BV+aw1TVuA+mj3n5uThOBRaBEtWjgVNPfTqiEALGuH643zrPt3JWnPKDaNrhnhLIjwI2uP8y5hlpxXifOnpUYeNCEq6gKZro1LZjqCP9vlvIoQJMQhzpsO9uyvvv71to+Bs/9tP40CuhD3VHTKENAFuEffE+BOsuXp//ldSA09ZrlOH6kMtdwAYVBXmbUGgxoq1QVs3DCT5BJokwMRoVRaj4xTxCC2MOgzLwctOtRTSBAiKU5i6JkAzVJ+ZiuVxnI9Qq7IylzAP/3LDvz7jTehlMmoXN/n5AM8LbeCzU4TOcdEJltAmF0HmDbS5gARWcSOiyYs+PkZeONTmJgYx+RZZ6sc6d2IKZI9tLo9WE4aMQswEdC/9DCu//a9OOvCy7HSjDC1cRzVKjPnRShkLSwuHVKJVSamxtQY77jjDkXY5bNDEL/rrrtUdASfDwqVPIZrSQT4nftXcN/+HlZXasj6Fbzs4o344yvOwJ57vq8KmcwdnMOhXYfArJTzq/sxs3EDZucreP1lz8f8R/8Re275FnKbyzjvyU9Ca2EJ9//wTnh+hLNPOhlxv4/imacrUhxWlpW/nyz7tUOHkXE8pNdNJZVFpieB6XUsHIHmwYPqHheZ9judUf7lxr79KLB6o21jcefOI3uYeYShHwD5XKLN0+LR7aC+sIxDB1cxeclFmLryN1DLpFBb66DZIvPeUZEVkT8AGd5etoCxlId0tYbmoT1o1A+j1zyMQWcNXtRDkdmI/T5CMt4tBx1WBGzFyCx00dnXwt4dVWTHNmLJHKC0/WS86B1XANtPQa2xgtz0hGL2k26pQvqGYdgqBz3DNFnThFkUYxdmaOGmb+zAlW/9fbzz7W/Cr7/lJSpF4Ote8Wf40Y4d+Ohn34uLX3A2+n5HpZNlm5aZhKTpgD76UOsuYF1wZiCh+htJhktihHoe/6s0dAEEIbBx8UmI1dHYujoQSaIXdlAv76mfJ5uIgAiP1Tdq2dh5fW7K4usdBTF9wmQT1QFJyHcSziQkLd30qlcKY3tqcxoCgGhrQiYTs60uYOgFRuQ49pfX4vG6cCFamrzrY5ZwOPZVB4jR4iNy7VF3gMyFLrTwO0lmI2ORDZl91IUX0UTF/Kr7hzlGgjHPPdb9FwAQtr5owVJVjdeQuvccu1R943oT9wOPYd/Yhg6aPIZjUOZXrVqgzKG4PHTz92jUhr5eRoFW2pH51X8fFSj13+T+yP0Q071uRRBXz38baj8ODZ3zJQIvTe6yPuQZEODm93p8/qhJnulm0plyUtjEDuHSjhm1kXZj5WNeqyxjegPrQ5gqDKpaayOdG0O2MAkYZM8zH22yIapCJzS5qySnSXA9WclBbCAymSXOUhptNgcs1IAPfOjT2LtrL/KGgy12E9uNWWw011B0DeRzRbhjM8iwMmG/gZA5BjIZzDZ99EvbYJamEFsunnzxM+CWyuhGAXKZFJoM9aIp2XXAtKyf+NJefOSz38IZFz4Ps0t95MemhzUZbJy0ZT1a7RpmZ/eruP0zzzwbt9xyM7ZtOxmFQk6RoWZnDygtlFn5qtW6+j6VYu4CkpCzmFuqYrWbQqNWg+dX8YvP2oq/f+eZiBhznc+i2+7BCwykHAt33XMrtp93HvzIQ7bZQ/szn8KdX/gMLn3hs3Hvg3ej5KSxsG8P8iQqhjHGGe3TacHxXCU4b9y8GeMbNqM5fxiNakMBWa3dRGqyjJktm9R9puDNtaGScw2F1E6rrSJvstkcHrz/fvU8CkentrqGyVxRgeXE1k2KgDe3uIRKg89tGfY5Z+PkD/wpkMuiWR+g1Q1hup7Sbql1S4TNBhaZml9EZd/DCPsV9DrLaDYXkbUjlFixzh8gonYem6g3ukBtAONQHdV9TUSdcczVfXTWZfGa33s7ci+8GK12FX7OReiyyBAHEqqCNkzyYjq2cpMMzMTyZPo+sm4OvSaw+4HDeM2rfhVvev2v4c2/+yp0ln288y1X4bY778Cnv/SXOP/ibej0Wyr5nriqJMZcwPonnhEt96/wTx4F7HES5XTCgC6bDd/FJy4JUvSEKdQK9Y1RNFKJkRYTriQXEXa4rp0dDWB0AD/annO8/unavgC4bOS6Zsb+sy2RwnQQkmuwLWH0iwAjGzVBXrLMCcjrE/9Y++XRAERP+amDsH4NMfOzv9I/XkM3045aDo7Wh+NdX87hXImAxnsyKtQcC3j0/slxOsDp1gF9DQnRUYhqR1t/bI/94lhFKx71pf9PAMX/L/fhCOFm6CvXfXa9PnXeYdGIoXldhDQFqsM6BSJkK5PpUOBmLncmoglIoDJjpBkBF/tAv4V2q6bieZV25weKOAbLRb48iSB20BkEcB1HmV+TrHOhKifJ3Nqs4E0451/81OmHSOcLKnVtawCQzHzvzgo+fu1nMX+ogjPKNs7FPmwxVzDmROi3WwjtFDZuWI91WRPddgtucR0WgzRqhVPw+f/4AW7+wY/x11d9AJdd/nS0O31FxmPmMxLfWHeDduCPXXcQH/70t9AIi2iHzKeehpvOKC21VEwjl87h4Qf2IZctIZPJYjDoo15voNvtwHHoi06h02FEuyRwf/Q7TcGxGSNXzqC1vBdveuVF+L3XTSDtq1wsiHp9FFnai4l/OosqMYyVXwfU2uhecw2++bGr8fyXPx/NdgWNhRW0lpcQNJqw/QCebcO1bdQaDSVQ8z+zmPmdHvzuQAGdo+4le5dUE9QtMMYwjpp11imE851CLhUPPp/c/1PU+ts+pmamgEwatdVlNKMAa40+YGZxys+/BLk/+V01mF7XRDew0GO9dJLJlKcnRsFJoRAGiHftx49v/ibGizx2CaYXwGFKXyNGc21N3ZtOL8DSchWZwMNYz8HqoQ7mVyzU7Qye+dqX4+RXvwRBJkIzY8JmgqnqEsazBVWuleVUpdAO552V7khDj2iRTpdgMZLi+rvx+7/zR3jH238Tr/yl5yJV9PDn774OV139Ydx052dx+nnr0O23Ve76KE4UOM+1kyyKGllU9gp5juQ380iZ3eQIVaYlesSHfkIaujyQAoy6HV/XFnXQ42cCC1nZOqDqRCQBUw6Km7uYzEXblbje48XiHq9/krRGNhIRNCQxCYFAJYjQqt4I0UoyuRFQeB0V52cYR8hKR2JxTfNI5jW2L+bzo/mVjwWquumWx/Fvmt6E6EeNly8dTAUYKaRwDCI4nQiYj4Lr0a7PB5nzo/vBeR7Hxn7ovujjgZb48I91T8UVwTGLZs7Pj7X+eE3dty0bi/A3/ieEfR1vXv6n/66b3IWTwXXHl8+8k9pL3x/4tST2keeQ7/I5yf9uwg9iRIM+HCuGw5KR/gBBLymZrO7v+CSC3gDLlTrsdA6FsbLKROf7SR67BLbJEKYPnTD+SElK201M4Y6XxSA00e75KBQc1LvAf9y0A/9y3U0Yj9u4JL+CreYy/LU5eGaIQnkSLkKMuSG8lIPU2EYc6mVwdzOHf7rhDtw/V8N7/p//g998w4sUwztmYhvTguE66LBYhg1c/fld+Njnb0bHGEcfJQzMtErXyb6Sla9qk/ccuHZSxpjzLCGQHLcIPo+1PiLTx8CvwvQGiJYP4Ndfexn+z29sQsl6JL+f1Q6VzxaoAgGlmTFgcQ3dT34S3/v0tdi8cQphrwW/0UTYbMHs9WGTtW8RrBOwIJucVfOYstfvMYNeBFeFHBJd+yD9MEk1QK01eVc5ingvQ7ojWFudoW309TLrH++7nVhW/DBxI9omWrEPu1RGox+h2Taw7tnPwoar/oqLCEHXRCsw0DUTIh2Pt1gPvNPFVASs3Ho7dn//VpSLhiruw4I+rdYq1jkuWpWK8ve3WwM0OoxXz8GrRdizawmHu2mc8ezn4fyXPA+5s7ZiwfGxHPcQZ1xlqUxHJrwQ6t1helzbUtdmzXMCusMMmdUO1o2Xceet+/G/fukKvPENr8OVf/ArKpTtve/5LK768IfxtW9/DE+/9Ay0+k2Vs8C2U0pAYJZFrt+kaFFChuO7ZNijgq4S87B0rZJcHyHLKWUvTtzJxNETAnQ2QfOpMNgJ4uJ75MYsvlVuqqO+b90MLGCha1OSdlMWrGjAvMHs7ImaHY/VPz01p2wmfB+1JuhWh6ORkY7GOJb+C2lPdyM8nk1aZ5HLtXUN9mimcgoNdCdIWlj9emKBOJpmfLR+He/6PEf6pd+/Ex3jqKlaF+yEb8BjeA1dQJD5PNb9FeFCkrTIOqQ2oJfwPdG+/vS4n5wB3S3CeeZ9knwHYjoU15IO3Gxp1MKmk37oi/TDYSphbm/UtAYBqN2pIi6KnZ5SSeIjfueaYJGtVo8J0pjzwELEJCMMjjZimHGSaMNUn3n1SGnEHSaKcjPwo1hp06wUx58XqsBVn/w6Zu++E09JH8ZTp2J0F/bACgcoFEqorRzG5ryDcrkIu7geK9Y6fGOPj4/c8CMs9R1c/qKfxVV/+y7ks4Df7yNABDuVVv5zmtw/9sWd+MDHr8fAWofQnkBgZ1VO3JDFQPyeYvi7ZlEBu9qqhxFC/Ky7Lx5zTRoDZHJMLFJDv7GMN//K8/Gu121BYVjAw/IBp92Dk2E6XtaB7wFuCVhcxtLHrsVt13wEWzJZpAc+nDCCG7DkZ6hAinnDCSQqRz/Dg+laYbgYOQmxCZcpSalghy1ETM0bJ0AkLGxVzMWIEPSYIpe54amVBooFb9t00xgY+EnoWZux1CbQtwGT/Ks+BRsHM896DjZ/8H3Kfx90TLR8A23LxICAahFMQ6xjCFlvgF2f+QIqDz+IdCrAppMmYI/bmFvch6jRxKDegu+HCHkRK4VyZgzx2gAP7ppDNHMaXvz6NyK9/VRU/IZKILM0aKk4cUbvBHWWpDXgsVQp064yxt6mJcZUBYlmASKIDQAAIABJREFUxsbQrHWR9TK44fo78NY3/zZe+tKfxT9c8/vKh37NB27Bh6/5R3zi83+BJz11EwZBiH7QR0BGILPOuUxOlKTMZdia/q6n0mXxHPldlc9VN4bC6+PU0PkA6mxyHXx17WeU4TsKbtyw2ZbEHFO7o8YpPu9RyV5im4/lA1ey4HH6R6Cm4CEscek/QYXgIeZE3ccqx7BtEV743e7du5U/SPoq8d76JiX+eCk2Qi3zWC9dCJI5k3fJjsfrSf/JuGfRDpLzJMGHFImRynIENQpDJ2IWP971R6uUcSy8LttXpBDSkE/gpa8HrifO3eg9H10zUq71eOvvaCRKqYw2eo0T6OpPDxmZAR3Q+TxQUBTt2XGTYj4/CeiSLCOpGJX8T/yOukm+5/eUBswM1v1uT9VU92xPmWj5Yv54auM0l5NATrc5re+tdh+5vIeQecipmZNcZLCi2xDQh6QhrlPuPfQ5czNm7nbH8+AQjCJg9xJw3ac+B+fhG/HUGRPZqIt+qw7TdlUlNKe5iGIuh8Apwh87HTfuHeAz33kAdauMdCGDL3z6/Tj79HXo9dsYBAOloZvpnApNuuHWRfz2H30QvbiIHvIIkfA5qPk6ZgiLed0HfI4Y+hQr7Y/MaAJFHIQYhDR9OwpUudePvjP3fru1CERdFDMpvOVXX4I3vuI05OmjVfXmgbSqMc4MNGsYxD7c3KSawINXX4Vv/d0/YDw0kGeaWwIW835QcGLMecSkryFsx1GCUKiy19G+wGpnSVKVyAjRMzsIzWT+k7S+yVrgi6ZkZTEb8ov4nXKbGabad5kpzsql0eE9zLpoRSGacYhOHxgrr8c5L34Ztv7ZexSg91oGun6cxJ3bgG8zR0uADSzWMr+IOz78cWQ7LVhmB5MnjcMvxTi4eADGoIeg3UUUmrCcFGI7g5g14Kt9LDcGuOiV/xubnv98IOdiubYMY7KgmO0r1QryDKUmkz+CMrvT168UCIMx6clDwrFs2rAZ1ZVAZYa75Tu349TTN+NNb/0lBgbgt978UXzhS9fho5/6Yzz9krORzqeUIBNwLhWJjaD8CM1dN73rnxNB+dGV15QP30gSnp2whq7HSuufRVMnaLCcJ28QwUy0Ij7w/M/NX7QuARipHa2T0YTAJOSmE91Vj9c/MVOzPV6fGgP7yoUlAomukbM98aeLuZB9Oloctx4zricBGWUwH2sso2xqmaNRi4BYASQZDNtkv9lHjkM3l49aPp7I9XkPuSGK31wErBMNqRK3DNcBF6AkENL7xP5yLiVrHReopF493v2VTUIn00kf9XNPdD399LifnAE9kkCIbiJE2VpxkdENhy2Fw01wFMzlb8e11D7RaXNTipD2MqrS18EDc9i9ey9azS7Oe9L5ypD+wEMPKlA765wzsWnzRhDzmazEQJIXWxX4JKmUG9+Q+85nI/HZppKMgdTUaKplrgxmk0sBP7zlYez+6odgru7EeNpDOGA+eAsT+Qy89hKyLLzk2zAmTsUND7dx445ZmOWtWG1V8d4/eDN+/iXPBOIBen5LFSzJlsfhpdPYvRjiHz/1VXTDrIoZ7zPJfBiBKW8ci5qr4k+ruHlqWkkdEzIAElOqKkF+jHdaI9IMCQtClApF/OxlT8al2z3YcaTcCySOOwR05Z5YRRusHrcemShA5/qv4a4vfgGH9u4FLfIELZ5nMzuhqpObRCck1fMiVcueQheFEAK6GTBqIYRhB4iG1dZoDNaVG1XohU72oT+d60H9Hg5Ji5aBAVNXBwNkJwroGSHqZJVHJjaPb8PZz38BZt7wWnQME0EzQq8fg5xzxoT7TDjkE9A9dG79Ee7/5+uwrZBFaHRglA0sp1pY7deQdixFqAz8GE46h3ZkoVLpIGWkUdqwBT/zliuBfB6hGSuTvzLnOxb8KOHl0M/P+WCtdSNMIjXErcfxcG9cXqriGzfchvvv24OUk8NzL3sGXvHqyxSj/t3v+Ahu+/4P8Dcf+C2cfd5mlMYLKlUwEyNQWPMHvaHLKHnuxIos7l1+pwvLNLs/qpyqiuDqnDigy+PNwQkIEpAlfEJ+F7MqGbx8cLip6hoiv+eGLcxpAb2j+Xr37dunssGNsrWPtdkeq3/sGwFZQEK/pggeBKyjXU8xcB1HTTS1Y4K9lMMkGAuQiNYiGrmYkk8EIMQ0rvvcJRGLWDLYjpD2ZA4JljyOfnZZXJIdTtjhT/T6o24PmSOdJHm8a4ya3PlAcH44V5y/xwJeXYg61v3lWLmeeH/5wHEe9bz4x+vfT38/9gzogM4jZVNTVpqhcnGs0tiyyct5o1r6YEDBfwDPzSKddXHwQBUfv/aT+Pg/fRpjYxM4e/u5alO79/57lRB74VMuwIt//kW4+OKnwrQHie+cWeKGST+oqdv0SbI+guMhImEuSsBFJbpi5IVpInRdrHSBvAO07vkGDu64WYVD+aGJ1XoXcb+HbHcFqShAr09zbxlfuXsJt+1cRWH96WgNerj8Zy7Eu37nDSjmHARhG37QxdjEOFLpEtpDOtsjkfFJMVJ60SW/Hr39j3j8k/sg6UTUM310PpziyREws6aq5aIEmFIOyPD4oI1O4MI0WGccsDwgtPqoh330nYIqr+oeWgAO7mcNz6QHSgNXNzdBjCR9mdLU1bvhDJHEVQCNAc3EIeAmpl/NDPPoz0Lkot2daMTi3eRG8G8vlXzXqANlhrnxen5Sg52S1tZtCMseVinu1AOEvQA+hQtmbbNDFPoh1oU5LH/hejRvuwsbUx66qKNiNbDHqKCbZuipP5QfbHjFMcS5EvqRjU3TW3HmhReh9KQLsFprwM2mVRnVFZX4x0KhVDySMEwq0HHcSURFMvd8pTNZ/N3fXoVrP/rPWFpooFSYxO+8++148csuwj0/fhA/vHUNe/YexG//3i8jXfThphy138W8N6aNTJq53BMBRydkC9YqLXzoikk4FeSgDG8FbxMzLT5eQGejeo1vPcyGGiMfVGGri+QuYTs6eOqaIztP0pyUVRWSDTvNjZnlMo/HcJdt6Fj94zX42rhxI+69914FILLZcxz0QTOBDRPZEBjvv//+I7HIbFcAh+OT/rCvjBclKEk8uPRFQjJEIz0eWNCszuuK+ZoWBc6ThCEIgUxATzchy0ZJMCOoUdCgkMG2TnTujnd9CTuSGPdzzjlHxcTKnOkS+dHGyt/pjmHCDLnWY7lZKCgS5Nl3hsBIPfBj3V9eU8rsypilmMtPze3HW30n9rtOiuMZcs85v0Nl6zEbUmUeVb2Rn4xF50ntZgeu66lSkHTK2o6F/Qcq+OQnPodPfPKzmJnZoEKnuK673bb6n82l8bznPhe/8MqXYGwirVKpEswVoKsSkwRMS5kjXVYnc23EJN7FgVpbygpIZjFTh8ZAiW76wTzQqQDVJoK+iaV6iKW5Q+jMPoSwtgy/F6Had/Dtexdx564VlQ++Puhi/bZxXHX1+7B5QwmeS2GSeQcKsOwMAtho903Ew3KX1Jg9asNHACFCn/rZcIMe1mQZbu4J1una2OgkE3PpmCA+KrY5zcL9FUoziOyyEhuiXpIlL3SharTXABRZbrhF5l6feUwT6YKgQpOAAvThlYYV8xRqGEkCIUR24v9Q5gTmbR7ytMSvQrAX6Y7vBHSCOAcjxGN2mN/zu8gCWHs86yZlWENmArKBSg80wayN51HlfWP8PovfsAq7FdKcgGIvQvlgA/d8/F+wYa0Ls76GKDVAI+9jj1sH1qVVHH1pfEJxMez8GLKbtqjqeaXiJIqnnIlGb4DagGxzF45pKTzi+uA+xKQ3ytUwtPwkZYANFVlhD8fPaudf+9q3ce89u5BmGdVOiMsuvwQH5+/CN278DioLJSUMvfsPfgVwWsjk0kooNW1PrdGUZx/R0EXgJNbwv2CJSmgzzLqakLsfAXVO6eMCdPFrCqDoqVKFhUyTO/248rDr5mI+/HzwdYKWfJYNlwDL6/AlvjkhOR1vyzle/zgxBEfp29GIYuwvBRP+JmZhIdOJYKKPSY/Tln5TkxYTPa8lMZLHY+nL+EbBRwdKts3+MEMaNWS+KGhwYcjYpL/S3qg2f7x5PNb1ea6QCHkcxy8a9vHaVZt2u60sG1wvMk/8m4ILFy3nUHL8Cy9BTPycBz2nwOj6Y/tSLlV+k7X6nyUpnsiY/v90jA7g8hzxXUUfjJbrPsrECKCLe0mETsXq7vnIZPLoDwKsVuoK2B0vh6XlCnbv2ossY4yHFb4YzkViFpW78fEytm7bgE6/poBAAJ3FXpTZMsmKrcCF1kT+nYQzspxnAlyMaXbzDg4fOIAtaR9GKa3CqGJmnktNoLayjJITon5gD/xuDy3fwr0H6vjRQ7N4eN9hzK0s4sDifvzz5z+O00/ZhELeQRz1kc14ygow8FnxL688pNzeiJkutTxzALCIjEIKh5z3I0LS0VINP9ZaU8l0ohB+P4CTZjY9H2FnBXYhDxg59AYGPAtgZOHADhG5lrIaEJqn6qyS5sPP2uipEvYEqkiFo7Fdmv2jmLYP2s0plJgJEcunO4B14FmYhDXKQ2WulnWhl/pUeO84GPQSd5u4B1W+DfKpLAcuw8k6CR+CZDGC03g2C5PRepaNRY/Euwh2fQCj10/CEym8WBEKgxjxA/P4wae+iAvKM6jNHURhXQ65k8exWoiR2TwOr5BGYdtJiVTDxTo1o0rQ+q0eurGJliJbekr7Jx8jn8opAZBWI0XYtF3EinyWkPzs2Ep4GsMKac1WG8XSOLptwHWAw/Nd9PpN/J8/fhsefGA3GmtZbNi8DX/y52+H7Q6QY5pbFvWBhXA4D2xXha4NORS25yLluOrvUr5w5HvLdRTHgrHw9N1THiKF6XEBOm+KmMdlgxRwkzSkokFRC+ZN40atb6p8kLhQeXMZY02NVDbw0YIebEvXGkcTjkgfxIyrb9ri19WtAnx4pRiJkKzkAWEfCRxSFIbXFsAX369cR4CeY6F2Sm1SCHW8BueCCXKoLYqVQgdV2cQ4B9JPOU7+Zjv8nXPCNImcJ4n/lqxxbEeIfhJOpoO/zLsQ1yhQjAoxEpbH64nARUHh7LPPVgKDWB0kgkEeTF0AE42dvxFwdea6Pi/6ZqQLBSJ1yhzJPRNBhb+LsKT3USwuAigibHCccpxwNPib7sYQwUJMvj8NaXt8Yom+zo5nmdFbFp+jHqesPpPpHJKxmyiGzL7Foh7J54Q8J0Ah90zaUJ5mbu5kVg8BZTSelyAuuSEkBOwIC58gS1DxUgiDPuJuHUGvhwFTRqu44JTS8Emqok9eJTFKpWG4OfiRif4gRHfQx3e/911s2jyDk0/ehsmJcdUfJn7hi7XAEwtG4tFX9eHVkKjXDf3Iouk+vltx5GhRplW0wTBbHn+kp54wIfb8wAhU+lKftLY4QtanhMGqcklaU/UampSPuEgI4iS1qT4PD0oK3av65vSdk6QYm4lfWe6VdE7MxeJDl3Ug7zxOAdcwAxvD2RQRjD0PVTCcijsP2DQrrKmqYkMCpGko9vm9/3EripGNspf6f9l7zyBLrutM8Evz/Hv1ynZVewug4QgSAOEBggAIEqQo0IuUo6QZabkKxUysltofuz9mf60idhiUghJnRpQozYgSRZEcaekkGtAAJEE4QvDtvS1f9fx76Ta+k3mqbr2u7kI3mmKIzEQ08lWamzfPvXm/4w+GqgMYGhmEPVoGynkxB/ihLw5sjEP3bPaZ+/hdSDPfjz3F4xSsFD7FE2Bpb9usBkiWa/k4ff5VQ9Hp9KQNqSLL+dz1MTs3jeMnDmFqcgZzs01MrN+AzVvXYYA2/iAQ4cghM5PNSoIcnSHM4c/iO3REZI4Fqv6553GH/1w3jv2ntC6MKxPsMWQyDu+MHRPX+DJNMNAFU23H6rmudlVd8M3BNeOXTRu1Oj7pIqvp69RrWlWuCqjqXcsPVBxaOp0ltbK5gJvhVeyHKbkqY0Gpm31VZz1lCkxGQG3YfJYZb0+QJVPCa8XJJikWYgJQf6pRM2uYSqjq7a/aCwK2CTDsu2lbXo22pAX7QUaF59Wez3tN73zTSU9p1e/UpuYHTgxqK8hQ8P00zStppM6Cqg7SD1f7yb2aJtQPQsdJmUBNE8x2KVGzr9oXbYcSFQF6//79S++k3D2fqeYfs/ztar4Y53Oo02tTCf7iUGQ1QH81Zo1+MF4C9sgSD2pxqk5Sw5rSO+8zmbp+gBdoDAjqcREdE7QVuNVxdTUNlH4nyrjqsxRguNe8Dto+56WYGpJaERruSsFAHfC0nVcTdhvRRn2BTf0XznfJWozVamO28tjy8+PjSU32hNEgSOlxhlQtj0EMib2gLYyVCeImsKvQYM4B/c29On+ZIcUCTOopn5RiNcdPz7vUeHixwxq7S8mVYMc69fRE9+lPI9qGmGnhNXxD8iTqcMg2NPWqPsN8ls6jJcDsK0REMGceAtUsa/QP1zT9pyp0zTOgGUF1Timu6rzj9Zo3Reebzm1Vywu9JM6/I4zZUhtrATpfRAGKwEBpVieqghuv4THNM84X4aYAzgnOxP20iZpE08nBzukg8zxfgkAuDiyJKp7tqXMawYYxgiQMAYKe9aoKJoAoUdUurTGzbENLYrLvLIZAiU9LqWqNax0cAhvBuP+j4XsqIGnpUX74CqyqRjbfSZOw6PswHEzLhBKIeV7tJGyT76rqdQV70lU9wXWvXLACL9/R1HqoU59+BHwnPotjam6q6lZGR5kArVHPdnTs2DfJcpRUPNM92yMteY+q1zXLG/upzISONxkESvbsr6rLTcbFHFPV6PAZNPGo/4L5vjqp+xc/s+a7SZu1FsOLg7uf/asvBdDNBd30EGZbotIlmCchbf0SvAnoF6Kuzu3VQIHfmzyrzztZ30XXBpMp0MVUAV2ZDPZBn6HzNMfYeKkRTkktlpRMEFhrVoQU7S6wmevfapddzBw2GaJlAI7ps/x3LIEnflpJghN5q5VSeFLOk2ppTbVrAnn/XDFBXMfCvF7HUKOc+r299byOpWg3wwjDuZJ4zccanzhCgLZvL6DKPECpWonTDomUvgzq+r5iF0/C7XhsNcbBxKx+gCddNBJIfU3MSC3eSyzj+sm5ZtKF15smWQV0E7RXY3hi2tCez/wHLZHQl/xc1gJ09S5WEKfUwwcTRHUCmwupgplpA9fFmqChpSdZ/5mOZRrapoCiYKHtmIPOFyFwEkAIBLopwdkGAViJpKpfLugaUkfJn+BAxzu2oRywVC8y2iTYEPS0P+wrAVYld57T91Ymgf0hUJNm7IemZ2VIGUGIGxkI9ougx/uVQeL1/Zu2r6p10wHPnHh6H2nD43wu91pbXQfbrPWtDICm7OV4mWDHdyKtzLA/tsf3Zv+VCdKPQIuQsM/spzI4HEdtl+fIxLAYD+lKSVvjJ/VDocmCtOAzSCt+DFoUh0zhanHv+pGYzAD7pdIV29Ba8SaNL2YxXGth/nk4vxqgr0VDZd5In3O83CWnGxWYcSZAc7Hub3e1Z7NNdXA12zZ/c+yX1PQJcCk46AJqSt/9qvl+JsNkHvib81cB33RiUqn/wmadOEb7Qttq37l5/VqArwzVMmCbqvEYCFd+EysBXVXtMf2XQX1pXbbj/q/OLKxuNlFw530mhuhaouOhtDPHy6SHOKf5UeyglqjrY3t/bE6RAiiU8AnmBqhLf5OQwH7p/EKg3j/25rXKfGrUlLkmmfNDvddXmx/KVJqMqa6L/TSQv8m8dDtLgC79WQvQdbBNz2GCFiUkLvAESh0YLtI8RilZK2ERKPlRmWFEppezKT2xkwoUXLj58vxguMATjMzBVHs4j9FZjPZrXsc+aMIaSuG0xyuQaZUt3qMMhKaY5eJP4IiTUBTEM/sNb3iDSJWUoAk+WlhAB8jk3EgDSr9a+1onraqceY/p/He+5Cqm5E3GgIwH35UbmQJ64bM/LCdLcOTEoOc5j3OjFG/SivRQuvC39tH8ADlpCOw8T0aDv/WZqiUxmQGT2dI5wH6Y4K39UEldx9KcC9oO6a1FVdgvHuccUfpyTjAOn3OJ1yqzSPpoiVVeOzExIe+qwK8hhOpDwfnAdtRUwT4r6P88APJrfcfVQHUtlXA/k2Uu5pTQmc/dlN7M3+yvqb1TwDev4Zw11fX8zvT77G9LF0xTAjJVmv3Sty7SunCv1h7ns9meubCrhvBCdGcMuSnhXuwYrUX/CzFhIrEy1lxizhMgX/JQV/BWK72MxjnAHTKmWlKVmlL+8m/tnznu5m9Tg6LXmuBltqt0VhU2vdKjricOkTLP6I0vHgoJ05IQU90UEvO/kcbFcOjvU6WbYK390florvu67uk80rmo46jRSjq3eNxkOE2mxWRoTObBnBMrGbwQFtXtSSlX0mpNQFf7pjoX8SaT61QPbLVVqbSqVbFMhy9KXARV3mOqGxS8VQ1M8CCQKgByry+iucUZZqbHVXInGJGwmiWMzyAg8m+q6Pft2ydgSDDXal38IHk/2+LzeQ/PmZnMeI4Az9h4lVBJBzVFsG+m2lmZBAJP7FmblzYJfma4FwebYMPzpJNOdNUW6D0KeOyr0lkHWTUIfCbfjQwM34eATyZHuNEkoQv7aAK5qtVNKUrb5XUKmPxtvh+fyfciY8fnmdyo0pYfKu8nA6FZ/3idSttqCpDEDFNTQm/OD84F1V7omKs2QT8e7aNKH7TX33HHHZJchxv7RXrqc1dTs7+aLHoXu7j+rF9/KYDeT5MVbUi1C2YcWynhmdfo/FUwN6Vtndcm0PZrAXSNUGlcQUFVmWqDN0HbfKb6Waik1C/tm9Ikz6kTq7mAX3BerKFyXwuw1zp/IUAXcCGYC/1XB/RlAFFb+srkMTQZXOgZ/edW+9tk1FZ7H5NJU1DVjHMZ5pw3UubKXEgIzjEwNXqr+h8ynZuhau8X0sxz/b/jeaIM2XKOdWYCpEMk97Sxa0pcxsTr3zyfyTDCR6z6SylzNZe7OlHaUp5YMxOcu3eZST/x53hVgM5Oq7SmEo9KbSSYcsNchOnlzoVU7Z39oGeCBe9jO6aETnWrOhJI5wwPdd6rkhZ/q5Mc71epnvdQktYa4Fq7mrZ7qo+pTVAtAu/XRDfUPphcIycV+0GmhM9UO7rJHekk1A+d78JruYAQoNRxT0GbzyPgqkMEn0FQ6U8Nq+BtgqQJpnqeNCBYko5qKiBjwOQ3ZGJUGuHv5557TqR7BWINGePfHFvSj/0h00MmQNXh7C/b0fFmn7ROuUrGBGHeo4lstK8Eah7TojvmXOHzSF/lzpVZ1GfxOZoFT+cMzR2cHzoGfC+Ory6+ytGy76Q56cDYd/0IlfZkBEkLHe8Lq0R/1iH64t5vtYV7rRb6wdlcFAVIQlsAfXltOLdFE7DN37xSwzZXSi7LbaiK01RjmhntuMDqHFrtXWKP5DgUTgAwcd7T78u8R5kJnceMF/ZFAj//pvnnz3fFWir1tehvnjeZeXlnsSknGerOUZuvBDoJWevLBMf2CKbm8f5n9Pfv1Zw3x1jXDdLBNG8o8FfLFRDUdZwVN5TRMv2nVqUV0+wmkr05N/uBffW5H0daML8BozMYIy/BkjaNSPGeNc/7c7Az7DLDOHTXkvvMnO3ieMjQhGTPHO563myH56W/iXSu9vk1JXTTm9xceHXh1rAjjcFWiZEEV6IQuAiqBB6CDgGSHwkBU6ViLrgEAZVo2a6ZK50DqteYqn4zzEnt/XxRlT41Zlwnndp31Xajg8y+qHTbr3pjX1W1RlDhe6i0zP7v2rVrKQ5fmQ7N2Mb2lcsnPVSDYarczdKyygypiUPDsUhP0pYqfQJi/wJGOqhdn0wNmSvVeCjzYarEdWFSZ0ZN7MN22RaZEgV0ZbpIF9NhkdeqQ4gyZ5peVx0j1UFR6a+2ev7Nc+psx3aUm1afC/7NfvK57B/bVKc+/fj4bkpfHjNppB+z+gmwPdJE+5SC+cXAwUrJTBe4tWhoqlH1aebcFQ93U6vb16ULnHpVnafDmqGNXbpH858kAtqqaliZs0nQmd6o0t9a/dL2E7xbHUtYfGathl7VW17aRbFsGL/jpW793de2VANvJsY5XzZBYbD6OsB2JC/NKufMSxmxxaQ6+pw450Es316I9toGBeS4AE18ZK3h0H5pVTmhIOPUqfY37ia8+0Ecri3Mn4b9JQ/W84zF7994Tv6TXO0r2zWvlZrzXuxhz3+Cua/Ghm6G/6iNmQ9Tuyh/q6SnqizlnM2PWAGBoKQqbWUAeJ2qRkkADesyPQP7wVkXdVOCZV80r7lev5rUq8dMqZ8SHyVODS0joClgKOenoGH2SyVf0xud76rpUVV13i/ha2gZ+6KcuAKrOvTpPbyGA6ahYSoh8JgptZuSvdq9tS3SV0GO4Mj+8nmmWtxkDJS+F/rYOQfUeZB9MrUzqoW5EP3ZXw0jUyZL7VF8ruklb/ZH2ySdSV86LZIJUfMJGSJ1UlKTCM+pw+DFJt651AUvve/CFHgtYPIzQdtEE8l3WU0bwDmrIbJqYtLvQBdxZXxFYia69eVfOB+dSHvmLOcmwGMAUqDFWZiQJc4uH9c9ZyEZmxHcceY4DWH/aY3FSpe+5f6cA8xLnIbR0zj8/DUxNHFr/b34V6RGZImgo6bjNQFd48B1klCyJOiZKgkujmaWNF6rEqyqXq+66ipxVtIFmqBOqV0lOTMsiferdM7fJpgq4KhDlXlOwdkEOLVnUzLWMDHaWNXeriCijn4quS5xVrYtQEqVL/uoWgXtl/oCqCMXj7OPZuIVHuPzqK5W9b869ZFufAftB+mqqW/ZDn/z2XwPPotMB7UEZkidgjSdvhg9wPfX0C5lujR2W2PJyRjwOtVwsD1Kxhwv3rtnzx4ZU7PW+GrTlDTR8DqOmfpMaEpfjjff7UL010Q32r6pyeAx9o2ZCNk2tSHUpHBTZrA/OZHOAzpL8j46y5mZDFXT9K/42aWPOg8BDlR2AAAgAElEQVQFUkCPTYsCC4lWU//WtU21VLoGq9DEv1U7pfZ7BXcNK11r4q1O/2WAIrDTBiyq36VkOLGvACXhXI4l8Bg3vpzCnc9crVDPWn251PMmnCqD8a8H6D9FMBcQukhAVwnKdDDQJCEEBBX32TYXUNoouUBTTUsAp12Wm0qpXGw56Qgw/M12uVCzHVVnKydqSu/KCLA9tquAqhnK9CNQxoDt9jtYmHYwnTzqKKYfhMlAqIqfQMXnsD8EPD5L48hVO6AfH5kdBTi9nlIhy66SodBwLPWoV2DiXlXb/BjNOHWGeTH2XrPQaWy4cmXsu3qvsx3tkx5Te7dku8pmRUo12zfprHQxQ/HW+tDIqHA8SV8yAxwf08at969Gf60ep7H4ZtiagjmZP1MLo++lc1JT9sYLSfwp94O8ySDqfCTd1irPu9a7p+dTCrwWCkiNca3U0t9QonMOfF8SpnDraZEshmOpWZN28DCMq0iyLmwiIMjvNTZ1hhMp3Ajrk9ss1pcXz8VEGd0P/5oBb2U42/n8Gdbqy8WevxAzeF5A73/IWjr2NTv10wV0jt9FSeh8H1WJavYvHuMiSmCh9MONkjsXUYKHhklxkTazlHEB1bSlqg6VSZp4b2sbatc1OVNep/ZalRrNrHC8l2DA52nYmnKrvFfVrfxNRkLBXoFfJW1z/FTzQADkwq+mAkq9WgVNvaXNvqjai22puYL9owRMR63VqrrxOg2LU+2A9kWfoRnuNDZc/RvMTHRm/81QQzITZCrYB35wDN+ix71u/VLrauViLzS3zZz3JvNm0pnv0U9/XqsaDTI0/aVnzZSy5vP1eTpHyATxt6kp4jFlqjQMTuPj16pTv+Z3nF6QUuAyUIBJQZja83wb49RlbUrAWcA9MRp3O504o5gWPVGjsxRJCyR16Fqb3/HgMiG4lg+TG+JcvEyzym1Zg5DYhJPnMfmMZWt1lpWa1LWeeznPr8ZuXBDQTR7lsnTk/F7o6q3+k9nHNL9oQOciy4VR45O5GCqAmSlEVXXMawnc/EdJrT8VqtKQizXbNOM41UOdqmOtrc7r1S7ev+CbYKYLuKqhVJPAa7iQq9OVOlhp6ld6aVO7wE1DJMxwB42R7q9gxlA2Op/pZkrOBKn+EDNep8BJiVZtzv0ArowA9ypBKqir3UwTYPBv5az5cROIyRisVm2Nz1NmScHVtM9xnNS7X30k1prvJmD3X6vV9S5Ef5Np0/FjO6Z2h3+TeWFflVnThYbvbBbOYf95LdvVvO9myCXpw3HnNZwHZuKctd41PZ9S4LJTQMKe+mTN1TzKkgf32m1kc7mkUlkYA3e/JM6aFInzZyafv3CX+XhlKIR58OL2RNMVSX57N087eiyxm1vEkCy3IJZ0NRma5oDLTqsLNdjvvXiBay/i0n/VV7iUh100oKsUaNqq+WBTIiUQKPDwOl00TSDmby7wBEoNZep/AVNVwzAzDTvS63TxV3DTvvF5mouc/VCQU8bifHZgk9HQ99PFX536CI6mtMpna1y72X8eJ9OgTiwaO01gVYZB6uAm2eHOp5bql5RNhknfV4HPvLb/Pg3xUGAn6FF1Txs86ch+KGhqu+Y7891MoLzQZFPgVkbKZLLOx8yxPT3Hd1Rv/hVxo4nDnKnN4X3972rSvr+fOme0b/0M4aV8ROk9KQUuDwVYsjRElHgoi6St9WZjjnX5McyPUa8vaQYL5bKc472WSsz8zToXrZZ8u1yLhsfGLtxV1m6NPyrUFhYQBh5KlTIyxWLi8p2UU41C1Odm0Wm1pQRoqTJAJxapn8qMt+rHIxqDRDOwmtbz8tDNaGU1vft51OgXcell7+ZPqsGLBnSN59VF21yEzdSaXIhVRa22UgUyU5Llb9pZuYhT0udCa2ZTMxd0fRaBkMcJkv3qZRPwlGiU/KVkoqHKUps9ryEAqPTPZxP4OQlXK1yi4Geq0dkGQV6TuSiDwY+I12sKWjIXqupXRy3ulXlgGwRcSoqqAub9pInatblnv9iWmW1PgcksGcq22LaOhQnmdJjTsECp9ZssIgRxs7CJSsK8ZjXNwYUmpo6F+X4qAZ+P/joeygyZgEszAW39Oj/Uf4F/a+gix0UZRHO+8LypctfICb43j/N5F2tW+El9lD/f7f50bZA/ddoz73iiLeJ3m6H03V8EPak1Xq/VxITHb6pcrcZgrjFbQbAUWsvvWZnk6vDwhV+xF8Z1ynseFhfmEXgs8VlBthIzDHGRdQvtuVkcOXZYmIrBoSFs2rgRxaFhwM5JrXuNzpGELwmDIcz0q1D7v6YxMFH6AvZw8zKdcWRlXpMJPYkFf039f403M7ztolXu/SpNDaHSMAnuNUlKv83TVKPqAs13UBDpl/xV2uICzIWb9ysoqMe9Ami/1KUZ6FRbQPAnMPWDsdLQ9BBV8O/36lcvcQKrPpfXsN8KsJr0gACqIWIkMjUDSjsFKqWHGd9vPtOkjcbVa4gaz5kMDe/ThAr9kmi/ZKzPVbrrOKm0q3+bfel3Klxt7rFvqm3Qe00my4wR779fMxwpHZVW/X3Xv/vHS99ZfRLM7G+mFK/XmaFqr1b78Bq/t/T2NSmQAnq32US31RLmPlsqxICu1VECLw60jtEVYaMJu5CXWuHo9YBsPkYl5vDo9sTWvuQgV8gCTqIuN8dBUYwo12EbscMdPC/+VygsB8jLM6iCF0lItJP8XguDA4DLtpNA8R6ToUTJtQwMZ3ftBDEN2JTypD+BbQ09ej+gn9cb/mK69m8V0C/mHdNrUwqkFEgpkFLg1VAgKQTPlMhnz6AyUhXwjhZmYJWKCKYn4bg2MDoMTJ0FclmcPnAIG3ZfCX9uAfV2B8gWMbR1mzix7fvxM+i22njd61+HY4cOY+t1VwPtHhZmZrBQW8S2m2+JAXZhEfNzc/C9HuxeC+V8DrkdO1DffxDziwvYcsstwNQMjh0/GVfIHJ+I7+t6aE5PoTQwAAwM4sTzzyITeZh43XXonTyNYydO4opbb0d7ahr1ZgfFygDK4+sBpkbjP3HnJwMgaV9WhCO/Gmpd8JqLMIxfxKWvuVs/6QYuWuX+k+5Q2n5KgZQCKQV+LilAKbzbFa/y6WNHMbZ+HY3Z6M5OIzexDt6JI8iwHNhgFYuHDogZjhq2oU2b0JyaQq3VRXFoHNUdu4QRWDywD8T/0roxTB04gGo1rlnBTGjdTg+brr4GyOTQnpoRf6Z2q4GBnAU79DCyeRu8On2ReqgMD2F2ehZdzxdbeXXTFqAQlymtnzqFyuCQqOmP7X0F1VyEweEqvHYXzLqWH9+Al575MSI7g4lNWzC26yqA+cgF1GlzXwZ0ZtP7aWbK+1mYcymg/yyMYvoOKQVSCvzbpwABXTK1+Zg9chgjWzcD7SYaZ0+jvHUT2of2U44VcAfLrLZbsdOc76PXaiI7OIKZqUWM7twVq7qnJ4GxkdjuPTWNTrMpvjLldesALxAJn5I15hbg9Tx02y2URyoI56elOItTpYYgg87MLPwwQnnrdjROnUR5yzY5TjDunD2D/PqNCGdnYTO8zfaAjC1g783MwWJ9iI6HwW074ddbcMXOTkDPxKCeAvplnbcpoF9WcqaNpRRIKZBS4BIpQECX8qMhTu97BRuu2AW0Glg4fRKDO7ehfmAfCrm4noHf64J5QOjM22x3JBx4+Lrr4U/OwaVKPArROXkC+ZEhtKcnmdMbk5NnsHHjZrgMrfU8dM9OIbd5KzA3D2RzACu9FTPA4hwacwsob9sqNvn6oSOwbBflHdtRO3YcA+vXA27srDd9+CjGrtiFxeOnUN00DrTmgblpySk+NTOLyHExvmEz3ImNOHvwICZ2UkK3DUCP7etMHkuTeyqhX+LcSW5LAf210S+9O6VASoGUApeHAqJybwEOMH3kMMa2bwNYYnPqLNzxdfBOnUBm/Xp0TxxDNikpPbb7GqDRip3XRsdEKs4MDoK69u7kWeSKBdRnplCpDKBRWwDLbxbZLssJn51CZdt2dKemkcsX4wQy3Q5gR2g3OygwF4ebRefUSVG3VzdtxOLZKVQZ+ubmBZjPHjmCiV27cPbwYUzs2Ab4Tcy89DzyxRLKw6NgbHqj20Vl6w4ce/kVbL3mWoBpY+nYJxJ67OAngC7/f01+5pdnHP4Nt5IC+r/hwUu7nlIgpcDPEAUiHwg9prPC4onjqDBU1LFRm54SyXxhYQ5D1UGcOHUS23fvht/pwh0aAZotLDLZV66Anh+HYOaGBhHWFxB5Hnq9DrL0gk+iYobHxxH6AWyGkw0OIZhbQGTZYNrZTN5F2O2g1+nBC3yp4x2wypebQXF0FI3pWZTHRhOPdhu1s1MYGB3F9NkzKDhAPuqi126gWGEJZpY4DeBFEcpbtqNxZhLl8fHEIY4qd3q9J+VWU0C/LBM5BfTLQsa0kZQCKQVSCrxGChDQO00B9ckTxyXGe3iwinazLumhByplbH3DGzC5dx/Gd+7E/KkzODs1jaHhUQyPjiE7NISo0RBHufzIMIKFOZw4egTZnIvps5MoFePiS4wF7/o+tl51tTjF+Yt1kcClVPJwFbWzZ5F1czh5+pSECm/cshkZN4vy8BDmp2dRqVYF6JHPYWFyRsLrWEv9+KH9CJsL2LZpA7wgxIFDB1GpVDE0tg5jO6/AzLHjGN28JalvSlV7Cuivccacc3sK6Jeboml7KQVSCqQUuBQKGBJ6a3oas1OT2Lxjh6jPZ48dxwh/W8DJV17BpmuuA/wAZ46fwvqNGxGESZ3tQg6dhTnkGReOCPPHjmJoyyYsHjuO6sQEmjMzkrui0WrjyptvjkGVReIZ/p+kjG1OT6I0Ni5q+XlWhVy/HmGnG6eA5XXM9Z7Em3vtdpL8xsXpwwexYawK5DOIag20ux0UxzewgozY6MNWG3axFIeriR1di7mkKvdLmS6r3ZMC+uWiZNpOSoGUAikFXgsFaEOPPOZvTVpJ0p9oUhmGfs+zymMOtuMipF955MBybDh5AiUBkogbxZ7tdHJjIhp6zhO0owCL8/OojowABFaCMi8Xdbwd2+HPV5GtP1vdOZXPqTpPTAZGf6VdMYvHsebyW9tK4s95VhO9pBb01zKBLrE4y2t7ZHp3SoGUAikFUgqcSwENW4tzusfbysx5cydPIl8qolgZEnV5nEUukXSXAJ33EyIDCWmTPf9kwpq5OVSGhpYzyjFYnCFoLLkqeeApffdXC0u6sqJy6moZ3pL+m4BuZoKTougJuC8ht9rQ42ekgP7avotUQn9t9EvvTimQUiClwGWiAIFYQZxStv5OjlvAwuQkCqUycpXqOTHcxHBH8NFoR0qoLv/dZfVFFnKhVE5GgNlcBNDJQ4Sw6IEu11OaTvb6dmuWGQ2Fd1jBhIhErg0oE2AwAymCX6a5EzeTAvplJWfaWEqBlAIpBS4HBSglKxAn4E6A9SPAXU7IwgQwIYE5wUiWMV8ShOX+RAWv0n7XjxPKyOof47ktSWIug9pb9eb9ZcwuBNopoF+OybLURgrol5WcaWMpBVIKpBS4NAoQB83KX2yFAB1LygrMJgJaYhqPncxWPnO52IjBGLAxUc+r1GxLelYNHeuXoy/0FufFYVHtJ3f2X5SC96VNjIu4KwX0iyBWemlKgZQCKQV+UhQgDjIKnZuW8lwu6ZmAOlO+Uq8uhU1i73BuygiYWMrfTNciTnFiUw9hS1GU+Am815Tfl3A+ef4lA3rcsXMN4img/6SmzlK7KaD/xEmcPiClQEqBlAJrUyDO4r6MhcQ/wrYJ6r7nSby4k9QYNwFdwVxd2mLzdQQrcVLjYq9loamqp27+fIDe39t+F7hlbDad9uzYwT7BclUGrPbmKbavPR8u5YoU0C+Fauk9KQVSCqxKgRWC2Sq21P5DS1LhTyFuadW+nLeD575uhBCWSLrxPhGZL3lmEAB7fYB+jqRu2Kn7K8eHUQTLIYQvC8er1flmLngyAgwFX02yVw2BMgYXDciGZv8cE4I2Zoy3aWrQ00tMzPlU+CZHYI7ZapzCWmN6uebeUjuGU6HMi/6ROleDsdzFeMTOYZiWaskvWzSUVvG18TPIqLXbbfR6PWHerIgQn24pBVIKpBS4SArowiyLcf8aJuJiCC8BP8ZQc1vK5q3XGwsyS3xyy+UTJ661+iNFPlZusQ16pV03DAHP9xFaNtxMnD1cwrH5T0PAeZAiM0O0E09tz/PgZmJVd7yE8i2oto73Aur9Iu9afTbPE9CTJljdzIIv5VIdad1ofxVQZB/9bhduLrdkJhdgWGM175eiSRu9T4T4vvslMi6hpxmRtvQaUYgoIkVYUW2lOV3mhbSX2PXlQTZ82EJqc/6Q7K4e6AfsFZ7zxo3JccE+g/E57xAkc42OgdIVi0XsQlaCXd6iCAHNHNSUECDJBZ1v0/7K5GfiHDP8L+nnUr/ovbhs2+C0I1tIuoVeiKxtwXXIGYWSvpdRB1Y2Htu4N0mfpQneGR+NIhvtdjcF9Iv57tJrUwqkFDiXAqak5SiwKaDK4hUDerx4c2GMkIGzvHDzROLAvSp91xI1+gB9CcxlpVsGZgUkidoy8IAdy/Ti2iECO/Qo57qcjeOnvaAnudXj5s7tjAULTsRwsAvMjgucY386SVg55WzCHBdqPjEII0S+hayTixOsmWC3JM6Gyw5uJiOj17+a/aVM7CUpOgScIA6Bi1yElsJMwizJdQSpuKIc/0WWCz9mXWReKFaThRNAV6QXxE0GUpUhynAsAWns7c967+Ltr+Ou76Q00eMJ3Za6JR7/y0C5GgkZ2qeMTv8+fmbCJSTjGCRzklBNfJY5qUwNzzFR35KpxZX7kxQ8hHaAHJaU1HUk1FAB3dR8OALoifdF5KKVAvqlzOL0npQCKQVMCrwaQOfSpP8oc2a5hHF10oU78BEQzCgNSXgWE6cFUjKUtmM7Y4pPffRfWixXGZdknfU6XpxZzXFkMZUS5MnlXEjlictG65gPcNg9XyTx1YDcfBol6UvduCz3EkmcEBcDeiy32eBiT1ndXQYFNbgLSRKnOaKZisavBsD7UYvtaNz6Wvdr3JuoOBIEpQZDSJBZIU0KnyZA5ieAHgN/bOW34SGTjEP8zkly2XMB3ZBqV9BZvP1Nj31D1b0kFScDm6hkpLabI26DsvVIT5aXp+kijIQxcNioE89R/p1NNCjaurlf4jmM6WxqHfhY5Vf1Pk57nf5LWiJVDIUhbGYNFLWIE/snOLE2IwX0S/3K0vtSCqQUeFUUWBXQ9U6uiIk0EmM34clals7bIcKeB7ucQ9TriS3QdmNZJfR7sCwHVs5F0KYa3lRlLi+pBAxbQF0zknERjpdrVS2LM5lkV1NVqgWHTILJJ6iYmOwJ5t2gi07QRhBRVR/BZvx3stdX1GddiFhkSs6/WYiinDAuERmIoCt7VkorZspwkYODTKx+JwkIQNrXoCuFXbzF9mvKthZrlFenL48HQQTL4j9H9izHGovDlCAtoFSgjQSwkmQ1iRZExoXjGLZjQGfnedCy4Fk2QstFIPOjCyeK4IZAVpFLEVdwzULI6xIyShOx8ke2wI7ZnyW+LHEItMm9qezLbHgUxSON549dD5OcerInuFM4Vg07f1P1TkbwwuObKE8Sydw0aUj3yS8lDcj3kkjy+oqhF2Eob8l0tMnEBj1YmpqXWhrXOQ+gJ8RKJfRXtValF6UUSCmwBgVWSCOmLVlAJ17JuOx4YSwKZWxXFjiv1kFnsYnQ91FrNOAz/3hET26K0Iy1plRnif06ZOC0xlP37SUQK+YbYlV6sljKopn0nRI+AZMSGBdougxlMhmUikXk8nkURquiFQ5sX55PqbwdtrHQmEO91cD04hQiK4QV2Ut7JQuPRxYlu1WcoJKLLgTodujAjvJx2/DhBx2EoQfXslHIlVDIlHHV1msF1FeYNOAjqM2jPjuN6cPH43OXsglQJ+LrEhVXyqKxjZ3aEieur2KTnjHA+46Nbax3XhlI6qUvMxxh4CHo1XHm+EE4kQfb6glDFNDT3rIRENCFfj1YkY9MCAF1/lN7OIHcJ6BzHhmS8hJIRmyH4xK/vN4X2+5j/fbIyDjKA6wXnxc5WN7HysBm/+Fiz/FJtP1QbNDUCmlUAH/rfDkfaclIBJYjpWiFiey7UD6D5KAwOAmg62V2FGLdyADWjw5jMEcdBz+WHiz5DhKHBJvPWOlvEKvcU0C/lCmf3pNSIKXAeShgLmBLtkJV6RqA7kcBbMsVJbLlAc3ZGvxaRySXbDaLbNaFTSmKBUakoEeEUBbZDvLF8vklSClukvRCJVdZ2ZfdhjvUAjgWMomxlDXACer8R5DIjQwgoGrdCWDZXCYDNPwa5upzaPTqGB0fFa92c1vycBdVq3/O+ZXXnl9CF7kscpEhwCQLNCVWjyYHn7RyMFIZQxY5ZKNsDFJEJL+H1vQZLJw5gw3VgfjYeQB5zeMC6Imb+nkYp1i9r3rr5X3o2OhlCsiPrAPK1eVkN3aAwGuh25pHMcfx6UIGXjUBNjUSlNBp0qDRwY+ZEsN3TmgoNpFYQlcmTaRz1cwIQJIJs2NNzZLZnd7esa5+dmYRQ8NjsPNMnetAGrOzCCMbTd/BifkOuhaBPh5jMf0kWhVl/s63APCRnr2swl8x7n3oroYZE+DZw8WZsxgfrmBiuIQCtf38BmReJ6Vm6ZdgMKhqgYht6LwutaGnC3RKgZQCl4ECrxbQ46ApJ7ZXd4DWzAKsToBCphADcikvKU57jUVZyLIDJcDOAO1G7B/Un2s8+Vuiqi3V08YLKx2zVLXJx7mZHKxktRdJPVG9e34XvcDHwJb1iBxK2YRy/udh1ptF22shckM4Wba7cnVecoQSQKcHwPlF5AvZ4AnoduDApVeeHQp9IulBAL/lw+8CQ4VRVLIDqNjFWNrzAqBeR312Cs3ZKawrlmK766UCeiw3rszlbtKbvVKDMpmOkPQNYIUWupaDhpXH4IZNcIbHYhW8jAf7vohWYxYFpwsbXdhWN44TEHByYgndDmFRMxKFAuhLWoglERbo2hH8RFjlvapyV60EAV15SAFkkWwT2ItcdNoBKtVROMVBsfNDrPVZdLs+Jhs9TPZceG5+Ccg16EvmivBP/XL38ofDxwg7R18PdYBLGA5xbRCtURz7rx7/ol1gOn35F6HbXUQhY2FsoIjRcgY5uSnR/5P2trM0n/U9YyOAOsXZqVPcZVjL0iZSCqQUMKPDlhyREoBYskezjDfBisBlwV/sojVTQy50kCsPAM0WkMvBrzdx+vRJWfo2bJiAy2Ik3TawajWwZIm0aJdVZyvDcE4VqNhQ45rfke/B87rib0+bKCX2IIrQs3zkhgeAvCXe7D48LAYLmG3OIMwGKOYLaKIhanhzE5t2ooKP3/bSAJ3gk7PyCEI6Afqib3bF04D9dyj+IWrbGK2MYdCuwOE7NZrwF2to1xbgNxYwVMgZ5VcvYUoKx3SBzfQB6PcHsDKYrIUY3rgFmfFxqeMe28o9eO15NGtnUC2R/WknAJQwHqImp6qaTvo0Z9ADTT0WE5U/x9AOEVJrYoWJaj02fQgDwLAumkrUtq6voGAupWYz6HYi5EvDcLIVwC4AdlGAvdnq4fDUIpqFIXi5rISukbdksbokak1MDGuY0MX+HjMSCbORfAcaUUFgV3AXEDdMCzJDyUh6DVQyFjYND6BE/kkBneOdeLqbTnHxK6eAfgmzPb0lpUBKgQtRYEk6WhXQY9m849Fa6YjaO5hrozvXQLE8hGBmAU6+EFcCa7Zw+OABFApFrN+2NfaiZlERqsp9D/XJKVQqZczPL2BodAQolYGoB2QCNBo1lKmazxYQ1luwKd0XikCzCVmpuULnM6Jx9XrtWNVrRaj3mshWyxhcNwwPPZGNG2jg2OwRIBfBKdlYaMzDyToo58rIxFZO7D2yFxsmNqJSqMAPfQS9mFE4dOgQXr/79SLRTy1OYbg6jFa3hWKuiDafGwQoF8ro+l10u10MlYbQjbpwLAu9yENoeeIA1+62YYUZjBcmMD25gCvGd6KCElyG1XkBuqfPoDY9hWoxiyx6mD59AkNDQ3AHB+EvLKDZbKLT6WCcIJvPY/bUKeTzeZQqFRzYtw9X3HwzFo4dw+C6dUJb+EEc087a6MViXCedyMbfjUbsVFgqxb8rBEYbzdOnUdq4HbV6BM/JY+Sa3YmKPBBAn5s8jFI+QK4QoXHmCIpkmjIWkC8CPQ+1WhPFcgWM9S8MDwH1NtDrxP7eBDQ62klwuiu0yZaHcOLYAWyc2Aib0RBdlortSV8YBy+OZILIIVBg7XcXzbk68qURNJo+SpVxuKURRGFGVO7tLvDSsUlY4+OYbEZCs127ypiail+XpKjXPYyMZDA/H6BYdJYAf35+EZs3VzG/0ENlICv+Gd1WGxnLRqWQh+dF6IY+cqUMap0A2ZIjZBbHN/p4diJUHAteL4BbsNFtL6Jo+bhq8yhsP0DepejvxVoqMUEtO96ppB97SApHkEro6RKdUiClwOWhwEpAXy77qZlmJH+4eDwTT210Ti+it9DEQLaM2RNnZBHsdTzkcjkBxeLwsICQgPHIEDA9C2wfQXRgEtbQEILZWTgsB7qxguDYJJyxMrywCzdyYPUieM0uMlYWoDqfdtFsFuh1EYY9hJkIUdZC4NB+HiJ0LfgZG0MTQ+iBEryPOmo4OncEUT6AW3Twqf/+Z9i+azuuuOoKDA4OopqpYmp+CluGtgrAd9DFyVMnUcqXUBms4PSJ09i1bReVzqKV8CMfXkgHsQB2xkbJLYnTHcPp3JwrDIHt0hGwK1qCPPLoood210fRrqA738MV667AEMpw6SDYC+CdOovaZAzoe158Ct/8+ldx//334/V3343uzIyAeXX9eqDbjUGuWsWz3/42rr/+eszPzwv4U6KOZqcFzC2KoYZ7dxQEArRkQAoE/TY91SPMz8ygSGfCkRFhHOz8AFuS5TMAACAASURBVBpBGb5TwDABnTHpzNTjeJg7cwDlIhmQRTz39GPoNedx1z13xoxYCJw+dAwbtu6ImbZsDvXDxxB0OnAsF5X162ImL2sj8D2hZa46JE6AlUIZXquFTK4IBD7CXke0L66dkZA09jmTped9CaHP9yqg3opQqkzALY0iDHOIbButLvDysTk0qsOYaXfxrW99C9u2bcNtt10nvMvhw035QEZGSsLDLC4CBw8ex7ZtW1CrNeC6LrZvz2N6uoNi1gV69FAPUc7k4YcB2oEPO59Fz7WE92i0W8jAxYCbBdkNIU03Eu1Qp7WIkh3g6k3DsElzmi76Ab3P8S8F9MuzfqWtpBRIKWBQYHVAX47ViRPK2KB2nKDeOjGDsN5F2c7j+L5DyDsFtBtNAXPaLQk2BA16HWc3bEDn5EkcPXoUmzZtQqFQwOTkJEZHR3HixAls3b0T3QELmVIOGd+BRbVtthw7xWnSGq7LNDp6PSBqAwUHLXjohB24pSw8FxjZMLIE6DUs4sjcIYQJoP/45WeQK2YR2bR3djE6MIbFxUUU80WcOX4Wt910u/TJ63o4evwoNkxsQL1Zx/DgMK7cfaU4Z3V6Hbg2Hf9s+D1f0rVmnAx6fg+VbFlMAXUsoNlrIZ/NwWLSFSoV7DI6Mz3sHrsSgygjKxJ6iPDkGSyenUQl76LZnMaLzz+NG264Ac8//7zs9+7di/Xr1+PUqVPChOzYsUOOkcbsa7VaFU//sbExTIytiw0n1BJ0OvB9H8VqNWaq6nUxhwhjVCohnJuTNKOloSHRenQ8C10MInALGL7+mhjMaQJxupg7e0Ak9KzdwsL0cUydOoLtmzfh7NkpbN68FceOn8WWbdtx4NAR6Z/f7qE+P4/pyWkMDA6g5xHES1i/dQsCO0KWmhyq5v0I3XodueF1EraHagXotWJ3ODIlzDbY7Ir3uZMbQGgVUWtbKFXXI1NcBy+Ks6+1OsBLxxfRGqxiMQBOnTottDp79qzQqVKpiFaj0WjIXNy1axMOHjwpc4CbOMw5EcbH6dA2hAK95ttd5O2s2M1boY+e66Dr2LCKjpBT7P4twGoB+W5soQiyQKfdQNkJcM3GKuwgQom6eQX0VdPzsQfqQZhK6OmCnFIgpcBlokAM6ImFT9Tuye9EovBDC66ozWOzX/fUAjLtELaVxakX9yJoBSjkcuJlTADiIrp582aRgApDQ5g5eRLPPPMMrr32WnFcOkPP7g0bsG/fPtx2/92wxovID1A17NODCshXgFNzmNtzEN1aG+smxuHs2gYM5+N46GwIz+pg0W8jzEVwi1kMb0wA3fKxiAUcnTsMP+/BKkYStjbfmMP09LRIt9XKIBbnFlEuVHD29Fm85d4HRV07dWYKR08cxdVXXi37SrGC2+68TaR0MgOU4Kl+b9aaqA5XUXAKODl1ErXGIsY3rkMmZwugU53s2BkJZytZA2hOtwXQRzGALA3G3QDRidNYPHNWAN2y2pieOSU+Az/44WPYueMKTE2fReBHCEIP+VwRN7/xRpw9M4W5+RkszNeQyTpo1FvYfeUuXL37aoSBL8yUpjx1y2WErRYOHjyIY8eOYXh4GDfddBPFVYTT07EUnM9LOpi6V4SfyWPkumsAN/YDgN3G7Jn9KBVC5N02ot4iFiZPIvB6OHTgENZPbMaZs7OoDo3gzOQUdu/ejfUTG3Di0GG0anV0fQ8drwc7l8Ebbn0jrIwLPwqRzWRjlTodAwsldI4ewplTR8UqU6lWMbx5E8AQtUYLUWDDGlyPsAMsti0UhzYjVxhHL8qJTbshKvdF5LdVcWQ6xNTUlDA4e/bskXnG6AvOtXK5LKD+0EN34/DhKTnGOdpqtVBbnMXVV23D9k0bMJAtwGu0kLFcOG4WzTBAywa8oovpWk2y4zmBhUE3j5GMi0wLyGYAWgAI6AN2iGs2DUj4XlFcEbpJGrskYUJ/sASZGwlQsNDqpLncL9NyljaTUuDnmwJxoZJkS5J6JKY92fX8CFk3E0vMPcA/tQi3w8Uoh5mX9+PU4VMYGYilckqPXEy5sHJBLY+P48Tevdi8bRuOHT4sxwj6BJgdV16JqcUZjFy7CQ7Vtk1Kby7QtjD3w2fxw69/F9Mnz4jUdc9b7sPo3bcAwzkg5wP5EB3HRz3swilnMLxpGD2rizAB9MMzBwXQUQzxL3uehZW1hMGgdBb0fBw5dBS7tu9CtTyIUqkkEvvxo8fx5vvfjEe/+yh27NqBTquDLdu2iCSuEnmz3RSJfbQyKjb2bz7yTTz55JN42zveilvveCPymSIjzOPMer6DAkrw5gNcPXYV1qGKHAG9EyE6fhILJ89gIG/DcT08+eT30e14uOvuO/DIt76DgWoZc7ML2LJ1E1rNDm556EF88+8+j/UbxjE6sg5Hjx3Gpo1b0GzUcMXO7eKv4FASp808CDB34gS+973v4fvf/768G7UmDz74IN769reLcbk9Py/aEmpD5v0s/EwRY9dfK/4McGnX7mLm7AEU8z0USxaOvPg0wk4Nw9UByXw3P7eIE8fPolIdxKZtWxH4PYyPjuGZp57Grm3bBbzJGza8DjZs2YxcuQRWnWN8fpwVz8L8/kN45onHcfDgSygWs5jYsB433nIrxq5/nQB+2PJgD04g8LOodWwUB7cgWxhHByVhOese8OKReQTDQwgKwBNPvCJjyblFkwX9Ici4UJtBjdD27RN46qkXsW7dOpkLnIc7t2/G3OwUdmzdiOFcGX6ri6yVgZWxKYijyfxFw8Bnv/Ionn3heeStDB666z48eOtVsOtARGE/C3Q7TVSdCNduLCPLoA9+UGsCukZ/pID+870Cp2+fUuAyUmAZ0BP7Ods2pAmR0ONcqiKle8fnES52kXNKqB06joXJeXSbLVEBC2AmLsYE+G033YSpPXtkoZ2dnRWwP3nypAA+/3WcEKPXbRObZTbMA0EOOHAGL3zlETz/2NPo1dtotBq48fZbcPf73wnccAWQ7QKFCH4JmOkuIj9UxuCmKgLLh295WMAcDkzvg5frIiqEODV7Ao1urHaVqlYdD0cPHcHunVfHizuz2QUBXn75ZVx55ZViHqBUx/fh3wQ+2qP5j/0fKAyI09wj33sEn/3sZ0Vy/s3f+jAeeufbkXfzaERtSabjooCCXUFvpodr112DcQwiT5MCAf3IcSycOI1K1oZbsLDvpWcFZKgupzRJKZJq4507d0rfrrrqKjz11FOiJiaDQ20D+zg6PIIt27cCgYeQNv5yQWz0j333EXzh8/8Te/aewthoDt1eF7uv2o3f/p1/h+033AjU5kUjwPjthl2Gny9g/HXXARm6cfcAp4Pps/sF0EslG7PH9gFeG435OXFLZ8hYq+khXypi266tWFycx/jYBJ760ePYNLFRnAZ7XgAn72LDtm0oVuiZ7iDqdWHRP6LTwVc+8zm8/NwzKBQiOG6EQrGIm267Da9/y4MivUfzTVilIfh2CbV2BoWhLcjkN6KLkiTYJaC/cGQOzUIRxZE8TpyoyVdBUw6lb2qMOHacZ/xNEwbNFvT14Camh3IB2ayNTRMTqLqknY8sY9od4SvRyQOzEfDfPvO3eOHF5+BmCvjgQ+/C+x+4EViASOP0lPO7LQw4Ea7fWFoCdGsJ0BMm5hwJPQX0y7iMpU2lFEgpEFNAA2rUIU7d3eMViNAkidSS1KX+sXl0p+so5avwz8zCjTKozcwLGHGR1AxdlMY33HAD6ocP44knnhCVLwGRqlGq5J977jnc/sA9wJZR9Oo1ZO0ysODj2Je/i0e/8E+wF3rYsWGzLM4dJ8Dd73orqu96EMgxyUkT4WAWU70FlNYNobKxLGrxntURQN83uQe9bEcAfbo+iemFaczMzEhbVLnXF2rYvmmHZIirjlZRLBdENU0zAG3YBM9du3bhuuuuE2Dnu/EfVbW2ZePFl17EV7/6Vfz46WdRLQ3i1z/8q7jnvnvhhx5q7SacTB4Fp4IcwWfOx3XrrsEEhpYAHYePY/74KVSyFuZmT0uYExmgz33uc3jb294mzAWlSvFyTzbahNk/9oMgT9B/ywP3YXDdBKvSwFusI5PLiI3/7//+7/CNb3wLAwNlFAolLCzMSYa4X/mVD+Geh94Re5cH9OS20MyW0csXMHHD9UDGj/9ZHUye3YtCzoflzaOSB8J2HUf3H8Sp46exadNW+J4VZ+qrZmA7EUbWrcfMqRNYnFmQsTh+4hS27NyKbbuuEKdBO19E1GzAsnLiofbJ//ePUMpayOdDLNZmMDnVwFXX7sD7PvQhODt2Aq0AKA3D69pY6GRQpBNjbgN6qEge+ZoPvHR4CpnxdTg13xJNBKXxF154QYCcDA/H9JZbbhEmcuvWrcJwkhki08Tzhw4fxi233YrBygCKkQ2XlgDyXEwVwHC1KvDkwVP4h29+HTOLi2J2edtt9+Ktt12FaAYYLMQKh5ASugu8bmNJ4tDJvqwK6GbAvfyOE/6kKvd0LU4pkFLgslBgpQ3dyNuZiOl0imPVMClayoyuJxtonV1AqTICzDdj2zo90Sn50JWY8UL0IKrVxBFr7sABsV3v3L0bGBwEFhaA9esRHj0Ke9MGwO6gsVBHubwOWAiw/3/8A5595HFce/V1uP6Bt+HI17+FHz3zJN5w3x24+nd/DahQIJ0X7/jFqInsSAmFDSXJFEdAn8Mc9k6+gk62jajoo9ZdRHGgIIlxmp2GhKDVFupYNzSBWnNRFORWxkIumxObNUH/wIEDuOGG1wkDQiaFzAklZmZ8Oz1zGl/60peESclm82jXe/i1X/s13PfmuyTuuhX5cJ0sAj+DoGZjoDeA6yeuxQSGkQtdoOMjOnIUtSPHUSHQlRw0Z86ixLh910a3TgdDC54XoDBQTsK4cmjNzMF1bWTzRRw7cgiZTA4b1k8g6PXg0PO81YpD0lotfOpPP4nvfve7uPHGGwXMKNnX63W8/RfegYcffljeR8bMzaAWOOgUSlh30xvivC0EdLQwffpllPNduE4DYXcBvXYLla27gMk5YGwDWvsPoTg6BLgeol5TQr843rWTpzCwcwf2/uhH2H3tNUA+h16ziSyd8upN2JkcsFDDJz72cTxwz13YunEEhw+8jMcf/yEK1QG844MfwMiV1yBq+bCyAwjdEua7WeSHrkQmtwkBsvCRx5wPvHh4FguOi/GtVZw82UKlUpSQNf5rt8kkuRLBx6nZbAaiit+4sYQjR2IGNIwsDIwMIe86yNK5n5GWjvjkoUGdwhDw7R8fxOe/9hW0Gk3kyxU8fN+D+MU3XY3eNDBECwc/oFYbIy7w+k0FWoOQE5V7Jw6Clxz0SU6FFZmcYkBP66FflmUsbSSlQEoByciWkCHOXpVUAFsqTh1X1qIKWfLE0Snu2CJ6c21QFpGsXkxscv5kXDi6f79ItpQwSwxXI9jHKbwkVWyQsdFrtFEorQOOzuCRP/wvku7zfb//u3DecBXw6Cv420/8CYY2jOHtf/h/AWWmJOuBus1a1EZuQxm5jRUBohaaaKGNJ08+gbDsoe20EOQChHYg0ngcAxwnNLEZJidh4RoPHOsjhAYWM6LFlBEgz2SxWK9hoDIo6uvf+73/IKpv18lhcmoBv/JLH8Jb77kVTi7Agt+A52ZgoYyyP4T8mQLu3HI7qqjC7bLNAMGhg6jv34dBlgITjugCqV9XSdkaaYpd+j+Uy+jNzyNLupbLOLN3L5780RMipd56660iuX7qU58Sm/F1r7seH/1P/wnoUa3uIOj46EUO/OFRVG6/HYHrIoIHl8F/J55BwV2AnasDkiXOgh1kYflE/TgznuTIpy3GyIW/lM7AUDHbrguv3UGGOQXcLBZPnkJjsYaNE+uAYgbR0UP44t//Dfysgwd+5UMY27Id6ObjvARBD42gAnfwVuTy6yXJjY8iZgIXTx+swy+X0LtAzXNNOCNVYKM4c5ymDiZpszlHIhIKcboEsNpuLwQWu0B5DPiTT38NJ6dmkc3nMD89hXe97S249fW7MeDGDIAMT7OLjVGIW7YXxFlOws9JMynMEqvceW1csEBrzsR+BmxATEG9XpztLtJcd+n6lFIgpUBKgYuggAnocaHKfkCP03yagN4+Voc320IBOakjhjCpla3qxL49S6kyvlgkFSYUoSQXBog8H70wgJsrIOz4yGQHgX1n8MjH/gyNro+3/sFHULh2B/D0UXzuP/8RCoMlPPx//wEw6AIFFkK30bLayKwvIiOA7klWOAH0U0/AE0Bvws/04DEcKwGdOMWnDYf27KQY91KXBaB8ASrlUrjYjgyOohfGdnTGMBMgr7xyNxbrbfzgB8/gVz/4S3jo7jfCzvYwHzXQc7iiV1DyRjBwZgB3bb0bVcahS8RUAP/gPrT2vYwBioNkbC5QHGZpODXnfbLXZZ979itHJ7diEf7cvKjjK8USBrdtQ29qCp/4xCew98B+scV/9KMfRRCFcHl9SGyPEAyPoXDnm9BNHLJzqKF5/AkU3RmEOarQGeOfhRPk4HixDTp0QkR2IFnijMKnSwV2tN/sn2PZ8Lo95KgVoDZhfgGddhv5keEYRQ++gr/99KewEHTxwL/7dVx5w82w/HJcQs3qoeYT0O9BrrARTrSAyCrgjJfD04fa8CsF9DTR+ipzn1hvkk7BPGZfWVAoThFLHkkSFNI3k2yWDdS6wJ//jy/AydHU4uL40YP4xYfuxx23XCN521nnnnPHaXjYFAS4fXseLr3ppJashyhDHjiuDEdnOfFD4UYmwGGwI8utOimgX8SalV6aUiClwHkocCmA3jlSQ3euJRK6K/kxtchEslD1Azs95LUOt6QIpUtZJNKxlNWk7B9YsO0Son85hH/+xF/DKRQE0LF5PbB/Gl/6w/+Mnh3g/f/n/wZMFICKLYDeZZ7x9YU+QG/iiZNPoFfqouU20XO78AXQY9kxls6tJUCnKn4FoNNDWwrTxNRhSNvwMAu8WFisL6LT7uKll17B7quuwY+eeAZf+doj+OUPvBcP3XUz7IwvgO5lsohQQqk7hOHpYdy99R5UMSAO5EQOAnpjz4sYJKCLE+EFyq2Z6VoVmZI4amEPgkAc6iSGW8rOJTVERRqmx5aPP/nYx/DKK6+ICvwjH/mI0CFHj/iIqn3AGxlD8a57VwB6+9jjyGcI6IuImB4tysIOM7AV0F3SiYAuBXOX0qP2S+hukgGu2+mIl7vDDICdjjB0VpHZ6+rA5An88xf/HrNeA7e9713Yed0bYAUDkOwxGR8NfxDuUAzolgHoTx1swSOgM5HLRWwGGYW/JJ/RangolejYGVeUK1SBp56fxGe/+I+44cZbxM79wrNP4+G3P4g33XENk+kJeTlyTrOHLUGIOwjozJIrEnoK6BcxJOmlKQVSCrxWCqytcjckdOYm9wEB9JkmilE2KZWZqIzPI6GHfpAU+opkT1s8JXZLJHYXXUqXXAGDPBqPv4BH/uxzGJnYiLs/+jtx0pGzTXzj//kY5tp1fOijHwG2D4P6zoj2aqeL7OYKMhsqQDaW0Oto4IkTPxRAbzgEVwK6lyi141zisYQeFwCh5BUjvVEqLAFzWa5ZWSziv0hiw+kk1+l0MVQdwZ996tP40VPP40PvfTfeetcbYbs9zCEB9KgYA/rMCN607U0YwlAsoVs+vP370Hj5BQyxcAw91JOiJavtKd1KznQtqBaymEicd1z2FCupAfEDeFSlS/r7jDgn0gmM9vKPf/zjEsZ1++2348Mf/nB8PaXmHumSEUAv33PfCkBvHf2hSOhBfhGhw4x1GdhBZklCj9xAcrQzL7tuywVN4iOcEq4kHGJAN+vFB7A57qKlISfAFwM6L7+If/r/Pg8MFHD7+x/G+h27gV5ByvS6xUgAPTP85hWAfsrL4amDTXilIrqSP92SdMD9+7jQXHycqgTOP6Un/6YSgLzNwlwHg4N5tNsBIsdBeQj4+398Gt967HG874MfEq3H9x/7Dn7xbQ/g/nuul/wLOZYH5ju2utgaRrhtRx5ZldCRAvprXZ/S+1MKpBS4CApcEqAfXkR7uoFikJGwnTgpTSxxrwAe/ZsLuFTspK7b2PO8zTwrAfJOHkSTmUefxWN/+UVs2r4Lt/zB7wBMRDLdwXc+9keYqs3hg//x3wNXrQcGMvC8NlpuD8XtQ8hsYh54BfQafnjiB+iUOmjYDXjZDnyHtbwJgvHCTnW7FEphgZYl+6tBDQPcaf9fYJpU20UhX5IELq6bFZD600/+GV58fj9+6b3vxgN33ATb7WLeqsNjQZmwgkJnEKOzo3jz9nsxTED3+Ewf3oG9qL3wPEZcS4q6kDk5H/1MAFKGaAWdWZucfgCMRU8qkVBqZz9tx8HC/Dz++I//WDKoPfTQQ3j43e+OTR9+gE7bg+UWlgC9l40Ly7pYQPvo4yhkZuBn50XlzmIzTphNJHQboduT9LtiG042hXatby4aBM8XBsOhs6TPam+JSMzfi3Ug6+Llb3wN3/zqI9h5/Sbc9xu/jPL4ZgkCZ1w4w/rqfhWZkfsSQK8hsAo46eXw5P4m/HJRGBFqXVivvX8fF5iLiwvFe455nHyQ/WWOG7p2zE63Ua0WxL0gIo+XAf78v38Jh09P4Tf//W/jxRdfxmPf+zbecf+b8OB9N8BrMEUtK8VZcFttbI2AO3cUlgE96iHI0oATF+tJVe4XsTCll6YUSClwaRRYGaS20obOc+LlzmygUj2MEvoi2lN1FH1XwnwU0M+3oC4dj8WjZdRPCnR1gxAFAnrPxtT3fozv/+X/xNYrrsLNv/87sSQ51cEP/vS/4MzsFN7/e78BXLtFJPROs4Z21sPAFWNwCOg5T/K4898Pjj+GTqmNmlWDl48l9BgECZxuUuozdgOMllJzriahx05x9XoTuWxeQsBqtZp4mDMb3Je+9FX84LGn8b73PIz7b70ByHSxYLfEKS6KKii0qxibH8V92+7DCIaRJaCzhMzevVh84TmMiONCfxHx84+j1vmONQpapsyWwix0qLLpzh2FoHqb/XZLJRzeswd/8Rd/IaaD9773vbj7jjuT2y14AdXLGQQjEyjdez/8bNzmEqA7kwhy8wgc5oKnDT0Dh05xEQHdOwfQdS6ppC6AHgTIOm7cN89H1O3Bcll4ZR6H9uyBNzOP04f2ozE/ibseug+b770LrbaPvF+CXWRa2DoaQRWZ0QeQLWxiBDoCFHGyl8GPDjTglQqSnjVJu3bOntoVdTq0KKkndFPyEdClhk3NRy7HzH1xBbgzMy389d99AaWRcXzgl9+GRx55Fs88/RTecvetePDNb0DYDqTabGQ7cNstbCeg7ywip/VpWCxI8jFJSRfWCjrHhi5le1Mb+qUtXOldKQVSCpxLgXMAfckVN1aZipe7z2h0N/Zyp4Q+WUPec5Dx6VAUS7ZajrR/73VjJzPaqpmfhsU7uLeo6nYstHtdFJwcqDed+/5zeOzT/4BNO3bg5v/9f4lD4M628MSn/gInp07jPR/5Ndiv2woG/bbrC/AKQOmKUTibSkuAXsMCHj3xKNrFFmr2ArqZWEKPpUbW7XZFXe0EiardthP770oJ3U5UyQQEcTrL5CUcrVaro1gsizr729/+Pr733Sfw/ne9E/e+8XpYCaD7WeZyLyHfGsD62nrcv/3NGMM6ZAM6DYTw9uxB7YXnMGQTYMgVnT9MwKzvHeO4VvlQu3ESMaCpeoNAQrJ4HdXtjz76KL785S+LV/6v//qvY9uOHei2WuKo5uaK6HgRgrH1KN37APxcXCnewRw6Rx9HnoCenUVAlXuYgRM6cPysMGXRKoAuupo+c7abzcLv9SR9MIvGhD1fnr1v71589+vfRHdmHtWMjZ1bJnD3ww8BV+1AfXIOpagCuzoMtObQCEfgUkIvbhZA91HGiV4GTxxooVPKo0dAP4/Jp/+4dE9SrsZ9pQsDeY1eNxTmo1jMSHbaJ5/bi6998zu47d4HcPebrsTnP/84DuzfizfddiMeeNPr46prkYfIcZFpt7ADlgB6njZ0Fo47H6BrP+mDkAJ6uiSnFEgpcDkpoOtLvPCptEi3tXiTsBsF9B7QO7SAztkY0OnM5lwAjKQBgjI9uYNAFkwClKiDqeq2bXSY0cvmiupg8fHn8Oin/wHrt2zDG3//t+MQtzNN/Pgv/grHJ0/i4d/+Zdg3bAMGsug2FhEO2MhuH4SzJZbQayCcz+P7Jx9Fo1jHor2ATqYV29DJVEg9a6rbLdiJlzslLD2nIWuy5i95TsU2dKI+pXK+ysjAKE5OnsRXv/J1PPf0Hrz7Xb+AN9/yOkRuB4tOE16GoVBlFJsD2NjahPu33o91GEOOTIQC+nP/IoBu28se9auOKx9oSuQaaJ1cHHkeLNKY6mMvZlwy2Sws25Z0q5/5zGckZp659P/Xj3wEmaFheFPTgmluaQDdXghvbALlex9AkGfxV+LdHHpHfoCsO4kokwC6qNzdJGyNauk4FNBUuQtLRKnVAHUCeqfRFIc42tOFm3Mz2PvMM/j833wWm6ojCJs18fh/09vvx/gdNwPMJucVgXZcXrcZjYjKPVPcKoDeQ1kk9McPtNCjDZ282asE9BXX0Ztd/CJid/Vms43BwYKErf3zI4/j+088g/f96odx9fVV/NVffQ9nTh3DnTffgPvvfr34j0RBzwB0WwC9mEjoAXpg2gFK6FS5S2wA3U1SQL+cy1faVkqBlAKrUmAVQE8iscXuCDp00R55pI7Zw2cw6lIdGnutX+rGhb8T+ijmB4CuhfoPnscTn/kq1m3aiBt+78MAQ6tmenjs43+MxXYdD334A3BvvgKh3RFcaOc85HYMwdlWEUBnlrg22vjGiX/CjDWFVrENP99LVO5xzJBLKZOgLoBuiXqVgnPMl9DOH7+1SuiBF4rNPJ/JYXGhjmK+BMdh9rgQX/zCP+KFp/fj3e95B+6+6Vr4aKCW7cAZKMPrZWHN3GALcgAAIABJREFUZbG1tQXv3PHO2CmuE8KxXUT7DmD26acwKkHSzHz3GmhIp8Mogp3PY3FuFtWJcXRbTYRRJLb/T37ykzh27DT+4KP/EVfs3IVCqYyo25U48Mq6CTQaHeS2X4HM7XchKsZaCyucRXjiCUTeUaA0j9Cmyp2mCgc2JXQCt+vHKnchVxw3pkBu+uzTfs4qcLE3PBlAor2FuckpHNqzD62pOcydPoHW/DTcah4P/uavYHB8IyxUY48118dcPYfh7e9D6I6zgC9YyHQBBXzzhTo6pRK64uWeiN0XtV+uOitJ26IIAwMWpucDfOK//jkGxtbjPR98GPky8LWvPY9nf/wk3nrfXXjT7dfA9sX8j07PQ67XwS7LwZ07iih04jh01hUI7WjJhp4C+qWuEul9KQVSClw8BV4loONIHXMHz2DILcNiopSlIF+iIv9+9fuQyUlsK7bP91zUf/SiqNzXbd6CN/6H34zLWS2G+P7H/wR1r4W3/8YHgBt3wA/qAui9coTszuE+QG/i6yf/CZPWpKjdu1natJNYeQJ6QDCPQZ0QI35qRhy4Vp6jA52AVBCh0+mhUqjC9wOp202hmdL6l7/8NTz3oz145y++DW++5XoEbhPTwTw64r1dwXCwDuPz43hYAH0Y2a4Ve6XvJaA/gxHHQRS2DW3AxQ9bbBeJIwjoNR7SK597RPjGN7+Jb3zjGxgbHcVvfvg3sHFiPRyGkfFfoyk50xvtHgo7roRz+10AAV3GcA7hiR8BvWNAcS62oYOAbsP2Ym0AVe4cP5tiaLIpoJu2dL/bQ5ZOcdlcHFJHrzM6OxJ4aw2gF+HUSy/h6R98BzPtFu78wNux+4abYIVloNkByi7mGnkMb38vIneDJJZpIos55PGtF5toFdWGfgm0SxRI1NwwHN73e8jlsphZaODTf/1ZVMc34p3veYfwrY8//hz27XkRN99wLe685fUYyFnwe204GRe5bgdXOC7u2B4DOiM1Ceh+AuhkiFNAv7TxSe9KKZBS4GIoYAqHicqdCndVBFviH7wsoeMwAf00hp0yojZttbFz2cUAuQI/vbuZXCbqesg7A4ieP4Jv/bfPYmRiA25i2BoX/pkufvBHn0Aj6OBtv/VB4PU74HXn5HFeGSheNQZre2xDX8AsGmgkgH4GzXwd3VwbPQaAJ1Iww9WoOnaDuN9MIMJ63fEWe5vHGeXiI4VcUfLAD1aGJMTNp4q6F0he7y9/+Z/wwrP78LYH78c9N18NuxBgDgto8J1QwhjWY93sGB7e/i6MLgG6C+zZj5knn8YoVdBBG6Ad/VI26aOFKAwk4112eAj1uVlUhgZxdmpSEsqw7+95z3twzx13olgqw2+24DL+u9UW+3HbyseATme5UgLo4Rxw4nEEvSOwivMInbgoPcHbZgF6WiBcqvdjnwShXJJkRaaCoXKPglBMAJIG1WOJXC8Wi3mMVVCYQvjwIXzv83+D/SfPYsdd1+DND/0CnIhpbJmuLYf5Rg5DO96HyKVTXAzos8jjmy800CqqhH4pBIytQeQbIz/OIEdz0NTcIj7zhS+iWB1F4GThR7Y4Qy4uzGL9SBX33nkzbrz2CmRcCz2/i2wC6HdtL6HA0Hk6w1k+AiuW0FNAv7SxSe9KKZBS4GIpcLGAfrCGuQOnMGSXpHIYAf+itJyGrZNCMgE9bHdRLI8Ce07hO3/0lygMDOL2/+N3gWIBmGzhh5/4JNpRDw/81i8BN+xA2KUaOEKnFKJ09fgSoM9hFk3U8LUTX8VZ6zSahTo6uSZ6zrKEHqvbHbjiFGfDt0NRHS8BevJLVckDpTJmp+dQLlX/f/beBMqSs7wSvLG//eWelbVXZVXWql1CCElISCA1YAMCTNvgYdw29GDcGHvwcNw2hrbZ7Jl2e+z2tNv28dg0Nl4AIxBI7AIkgYQkVJKqSrVvWZVVuefbX+xz7vdHZL6qUpZUKbvPGXjBEa/yZbx4EV9E/vdb7nc/Yft7XiTT5zin/O8/83mcOHgar371bbjpyi3QMi6aWR++rcNt23BqBWx2N+FNAuj9yPo6NILYc0cw84PHMKDriGNGv8u3rS3bDpjeN8NAxCl3rJ2XS6gvzKPQW8YDX/savvDFe2XS3a+//9cw3D8AJ5NFc24eGUbLAVXsDbh6Fpkt22AS0AuMvllGmQFOP4rYOwpkGaE3JOUuLX8ccZtE6PxO8hHSc3y+tjWTjDP2yLfbKuVuc9JLhJhp+ICZDCrWBdhz3z/jueOHkd26Bj/91p+FofcooXQjwnwti94tP7MYodfgYAZZfOMZRuh5tJQSrQgVXc4rn9sWn72MI4+wkOM84PTZSXzqHz+Hph/DYz3GstDb14dmow537hyuvW43XnfHbegp5eGFHrJeC1tNC7duyiPnKcGZLqBf7kLU3b9rga4FXroFlgH0VL+M7HQzjdBJ6jlaxdzB0+jVcohYE9ao/720qF8KgC7sUycoa5aJsOXCtEvA/tP4xh/+FSLTxF2/8cvQ1qwFDp/DD/76f0hP7y0/fw9wxXogqEojcd32kd+5CtpoTiJ0AnoNFXz59JdwNh5HI1NHK9OEZ5EAoODGCk2JNK2QZDhG6AT0JSNQ9YybIs2pDDRHrhYyJZmRbpoZ5LMFqYX/7af/CePPnMXdb7oTr7hmC1rhvJDikHfg+lmYsw62YxvevOlNwnJfBPT9hzH9yA/RL21UrKEHy/fxL9ffn56ybiTDT7KSfadUTNNz8V/+7z9C2/ewfft2/MIv/ALatQZyuTyiRkvIcnRYjFxJ5E1zo9tg3nIrUCSgcwLPDDD+KCL3iEToAujsUxBSXNLBTZa7ALrq508j886WNbFj0uffbjRhmxaMcg/gekCrDeSLwGxTeBhP3//PeO7EEeRGV+P1b3kbDL1Xhf2aj0ojh/Lo2xBbrK23QECfQhZf29NAK59Hm0mDS9jpefUREvsxQs9wpnlLKcW1WjFOnzuHz3/pAUzOzSPXP8yJtDKdrd2sw63O4qYbrsRrbn0Fso4On8ryfhtbTAu3bSog5wMWy0FUiiM/Y7kInTdAhrN0pV9f+iLWPULXAl0LKAtcLqAfrgig92hZUcuyDMqcrhTQGfhp0LxIBn/g0AQe/+svoOYFuPk974Czcye8rzyEx7/1IHqH+7HzZ14LbOwD4qZIv9aMFgpXrF4E9FlJuc/jvvEv4kw8jmpmAV7Gg2e1F2VKjchK6uiqFuwZ8WKEnhLhpBydaL63Gm1k7QwyVh7tRhuFQlmAhqpxX//qt3HgsWP4N2+4A6+4dhta0RymglkElHTVe1B2+7G+tgb3jN6DYQwjzx5uRnz7DmHy4cfQzzY6jeWAzgExL/7BlLKApkkfuslasu9Bdyzs2fss/vtf/A02bVkr6fad11yL6sRZZC0blpNFWK1BCyPomQIqnobclu2wBNBtdS5phO4eQpydQ2Q05R5Ly58AeoxYUu4U6uGQG6Vmlz5OF/ahO9mcEPFkIptpoT4zK61sPWs3ASRXnjqJh+79Jxw+PYWNN23BHXe/HkAJaPsyz3ShnkPPlp8DrDWcZL4I6F99qo7GIinuxdutc0+TIjN0DqstlEpZKuWiHYT40d6DmKu1EOo25mRG/SRq1TmMrhnCHbfeiLENg2i32qAie9ZvY5vtdAF9Zbeg+6muBboW+BezgJCqEpJwRw09jdDZcmMxHGaQS9w5XMHsgXH0xpnzAX0FnUOM8Dj0RPWha8CZGibu+y6OjJ9B/+3XYcPoFhx74GEsnDyNXddcgf7X3waUDXhhFXbWRsVqo3TVWmibc0DGBwG9hjl8afxejEcnUctU0LJbIv9KkhJBmnrkVsjZ17YEgD6HZCQp9yVCXKr5rkt0XsyXJE/hNj1k7RwOHjgqLU4njp3CxPFZ7Nw2iu0bB9AzlIU+bMOzNERhHv3xKqxeWIW3jL4ZqzCCPMGQqf69hzD18KPoiSlO4slAmBVvQSiKcKzaE8wb7RY+98Uv4Jn9+5ArFnDXXXchn8miUanC0U1cuWs3bI11XQ0ua+hGTgDdvvUWyODzFNDHH5EIPQV01lWEFJek3FUNXQF6KkObRul8XWS6RxEsjk5ttoQUx7T7c/v348ypcawdXIvNwxtx5shhPPPYw5hrR3j5Pbdg25XXQE8BPWdgvp5B71YC+lrwQazAwTSy+OqPagLoLRGWWeEWxcg6GmqVBnp68jKsJlPQsNBklA1kikCtBTz44F4cPLAXr7j2Ktz8sh0iFNNoVGA5hgD6mENALyJP9jsjdEq/ysRhVUPP8PQ629a6EfoKb1j3Y10LdC1waQssgnrSh66pPvRQhmNqnLPFoVciLIODVcwfOIXeKIuo7kFnPTZdyS8778nOJB92vkfq8ZhpYv6bP8D3HnoEs70Oyn39sM5WkAlj3HLX7ci9+hYgbqDtVpEpZlGxWyhetxb6aAGB3cIsplHBLO47cy9OxQrQm3YDPsetEvBiTWrnZsgo3RSVOM8IEBjsUU/7vZWMbTrEhcI4hWwJoRvBb4UI/RgP3Pc1VKdDWaAN00HYdFHKAFfeuAbbb92NMGthfiFA2RvE9nA73rrlzRjGKhQCAxoj9L3PYfKh76MvDqFHwUsC9JhCLYW8pIMzQ4OYmTiD/+cv/jsKPWWcOHUSjuPAbbUlOi/nCnjrm+7B5vUbYGXzcOtt+EYRmW07YL7yFUA5Qx07EZYJTz4KrXUEemaK48QWnR5mOKRYLZ1iSVdDQorrBPT0gROlOMtGo15H1nagZ3N49rHH8NBDD8GOLPRaZbTn5hG6HjJl4K63vwHlgWFoFjMhSqN1tpFH/9Y3AeZ6mVBWQRZzBPQ9M6hl+9BmmL3CjX3oxSIBPUC+YGJ+oYUMuRuUnLeAZhvIFoH779+Dpx9/FLfddgtuvnE39DBGxtbQdhvIBa4C9I15FClUI/pBFJ2R4bJSrmDZSnr204yYDADqptxXeNu6H+taoGuBCy2gQHtxmmMiDZeM82QqGhoIhYxObe5I/tbRJirPnES5wUbwAMgkzOjFIZrpMM0X8coQxidlmqznrPS1N57ai+8/9DBOz8wIoWv63Bnc9vJXYvfttwBrhhNGOEluQCXXhP2KIdhjRVQwjyZqOIdxfHnqXhxzj6CZr8N3XPiGL7PbSYazAkcA3Q4ysra6FjXJlUhKp7BM55jVVtVFMVNCX3EQp45M4Lvf/B4qx32wF6kvP4K5M2eRywDXvXIjtt6yA1pPHrUGkKn3YlN7M96x4+cwjAGUOFez3kS4fz9OfeubWJ/NwGCBduVt6IiDQE1cy2aAnhJmTo/jS/d/Bc/s3ysROudsM0Kfn57HcH8f3vbmt2Drzt3Sthb4GjSrH8aWLcDrbkPd8dA2ImTRwMJz38IaZx7wTwHmHCKnAdfkM+HADBxkPJLZNMRG2EEqvPhvjENiuFGKlnruQastg2Ief/xxHN47i9H+HrQXKigWdOy6egt2XLsN1lAfoJF6bsMNTCz4PRjefhdCrIKLIurIo4Ecvv7sSUxbI2gaqjf++bbOyWoXPf+JBsGF73eS+2T2jQ188d7v4tCeH+H2u1+Dl798N3xP1d45NU5vVHBlfw9uWmVggNNTXXYQspiuBsH4Mo9OOR2kFLJoQRlied5iQya5deehd9fnrgW6FnhJFiBGMwvIYGtxeAQXGoKbwd5mDayeGrBgc/AYAf1QA3N7TqKvyTakSDGAiH7LMY8u9T7JVGx7ooAI2c+ZHDA1gyOPP4l9Tz+DuekZjI6OYscVuzG4ewdQyAEhXQxpBEc15yLzihHY24uosV0MCziLU/jS5L040j6AdrGOJpXi2IfOhTQ0BdBtgnrgSNuVa7kIDcrTElUDBewy5ENN8MpZebSqLdhaDgWnhMmTM9jz+DOYnmggY7JUkEezWkFvPsTYVasxdOVqaKUs3CCHQnsAO6Jd+Pmxt2MYQyhz4gdDvgMHMP71B7DapNoebfcSbiN7yn0PAce+GjpOnZvAgw9/T+afO6yruy76yj0gKW2g3IvX3vkabN06Bnic/5lD6GZhbN8KvP5W1LMuGtCQoSb+0YexNp5XvejGDJCro2UHkNl4QR7ZVkE5YmYLkbF82x1JcQR1toNRvc5zXUxMTODgwYOYOH4W7nSAvOVg08YhXHXddhRHh4QfQTv5gY3QGcKCV8KqbbcDWI0GBlBHARRk+9pTxzGVWYWGmV0ZoNOh5SN4iemr1B7IZAw8/vgeHDlyBNdccw3Gxkbh+xEsnYN6Ihi1Oewa6MErRiwMAUKMk8HqLOVwgi10uALqarIqQd3sAvpLeOi7H+1aoGuBiyxwEaBL83kSOUg0poG0HxO2ROhaG4gP1DD91FH0t20YsSXTyrgorqQPXSIWJ4uo1YLmhdBEcEQHZucxOX5GeqjXrFmDnuFBoK9XZolHoYfQ1KFZBmpOiN5rNgNbuYoCNW0BZ3ACXz71ReyvPQ23r4mqMS+grQBbpdwVMc6S9zyrgVBnvVNddwroPDeCuqM7kmq3YCFrFOA1AsyenUe7yVRyHpGWgRb7KNkuCn0WOHHFM02EYRHFxhDGmmN4+5Z3YAQj6EEWaPnAoaM4e//96GcNnYO1LzUP/QWeW04zE0EZjba0RShnYuocFmpV5AsFNJtN9Pb0oFmrI3R9bFq9ViJ2AryhO4jDHDJX7gBedzPcTIgGYjioo3HsBxjyZoBgAjBmgVwNnhkh0LIwgyxsAjrDX6sGUOv9Uhv3o0Ic+7kIou22qNg15l1Uz3nI23kMDuZRWN0L5CgwQO14E7B64MV9mGsT0O8A9LVookcSReTdf+XRc5grFVA3LxWhX9pbulB7/qIoPo5FE5/PIs+5r69PdPHppMQsmdD5q1ewa6CMm9blMMxHUQgoJGxwqpEuTrPHIUdJdN4F9O5i3LVA1wL/4hZIAZ0HFu0urjiSImV0oaZOEdAt2GpUKnlNB6s4+8RBDHhZZODAizjcZOU1TMMk7Y7sIfaje2rGOuvylqMESGo1wLEB1kkDDx6Bl5qbpoG6EaHv6o3ARgAFwHNcjOMYvnr8Pjw580N4Q01UrXnpRff1UI0pleEsBHZbQDzUGZUnM9s1NUimM2SW2SkiRmPD1h04WhYGHOixiYjDZWIPlh0hGzfgRVVU0IYHA7FXQr4ygGuia/DOrb+ANViDUpwDmgFw+ASmvvx19EaUsG1La5aSs+F3X94rz023dHi+Sn3buby0UrleACdno8X6frkAr+nBbzVRcPIyw9xruNAMG822ifINVwOvuRFBLpSMDAG9efJxlGunoWMS0OeBbA2hGSPQLAF0o51Tp8sB4DKpZJnz5j5CSpDJPADBN+VaUNwnTI5DngPt4NVU5scpAcU1cBsFzDVKGNl6O+BsRBuOROc1D7jvsRnM9mRQs5Xq34rs9wLKhhzIE8XkOVBvIZLuBnlmNRNR0IbO3zWr2NXfi5dtKGA1gEz6dxQFgGVKhK5YHCrdLoAu6fZuyv1ffFHrHrBrgZ9UCxDQVTJapQKFtENAJ6glA6wYe3HSGgNJ6lfjUA3jP9yPUttGQcshpHKYLFGXvzEabrl1FPI5WFzo2Z9MJTEu/pyjnhZAKaXKBqE4RGhoiC0DAWLUtQjDN40BqwBKf4e5QAD9G6e+iofGvwVvVQu1zDyambpKrcsFqGwCW6302IIWZqHHqiedjAIBdI2Rukq7M2UsrVns5vLJ+LdhG444Bo24gaY1DzPbRjZgf3cNDT2CaRVgeAMozA3gBlyPX9ryLoxgNfKUM60EwNFxzDzwTfQGLeioqF70FQKSnLhjImh7aAVtWGwRM2nKQMzo+yEyjqU646IQWSsjsWLsRwjgoBpk0H/zTcAtVyBipxgCWKjAO/UUrPnDsPVZQJ8DMlXElodAU6RCrZ1XUTTvjfhzywCqkYjVyIAbGpH7Jo6LeJBsZQsBk03tAQeoJw9lAbHZj3Y4iPlmD1aPvRow18HTbTQj5Rfd93gFp0s2KmShLfP9Ssnw+R0lJsHVc7C8I2VZNur1mozMdRwLLp9PRLDtDAK3gWzkwnHr2DHUh+vXFyRCXwJ01tEtAXQxfwLoCtS7gH75K0b3E10LdC2wrAU6AX0RlhfZ3lQD12XamvRlpzNEjjcx/vh+ZGsRckEWlp8RcFvJRvCMuJgzuR9GMDkFjQBAMHc9xI0mNDKORRtdRXqUavU0lgNiVM0Ia+66AugB0Au4dltq6A/Nfhv3H7gP3mADtfwCmpSAtVx4ZppaV2drhA4sryTRd5pyV2CumvaIQcnVq8E0ATl5BgzNIjaiFTeh9dLTqSPjtaDHPkLbgGX2wnL7BdBvNF6GX1j379CPQeRC9kAFwIkpzHz56yh7DVjBXMI2XFmESZa7llU66WRWGxRr4fQw6qYTJAn4BEkpc7Nez6IxGfqxEM4qzjCGbn8VcP1WkKLt6i5MzME/+yyiyf3IsX5uTANOFZGpFOlkSItnAyGzKBZwqQxN53Q4Oot00lJHjbbmcBo9hKYH6jA6JVgthHEBQdSHAKtQa/djZOxOwFgDX8+iyUBeA77yVB0HMzYWHDoNlz+chXr95ElolxjV5jga6nVPJI5tm1P0VOKI8q66FyDbnkMpamHXyCCuXJ1DfwroMZ0TRui2/A2lHWu8RIP6A0mZhZP8qFbXJcWtZAXpfqZrga4FFi2QptwZJy2ybzvquYoFT604IG7F0Lk4n/Nx6tFnYVRc5JoWil4OJgVTVrBFegC94MBt1hC0Xdi6AYvkOJlukSz81OIkoLPXWCa5hhKdk4zXKOro/+mdUj8Pi5x1xqa1c3g0+D6++KPPod3bwEJ2Bk1HRei+6UmNXNXTGRhacLysTGATsRSGsUl0ruIp1kmVvjcXdLL9YwnldaVhT5KXHiPyW8i0m4Kjvsm53zmYrV701IbxxrVvwBv734heDChmOIebnF3AzL1fRWZuGgV/DohYFV4ZoEsYzhJEECrCoGEh9Ftouz5sx5TUsOu1YJsOTNawef4kMgozPI/pzHoM3nU3sKvMH+Hq5GTPALPPwZ3Yg4LOtrVJxPYCArMpWQ6WRUxmZjhUh/K1lwB0MvAlftf1xZG5Uk9P57rzXoc+PK8Bn7VzAp6ZE+nXUOuDGw6i6fVjZPsdAIYRRGW0QgOxBXx9Xw2PBQ7mqAu/zJZ+zfP9OhUQutSjS9GZ1AfhK39OxO+QDYB87RyGdBdXrFuFHUMOisx2RRF0ZnroOBmWOMZpJkyurwvoK1gtuh/pWqBrgUtaoLOGTkiTdpo0chA4U7VxgZomR3/qwFyEk48+jWCugUxDQ6+XgyNiI5cPSARXV/Mkle4YJhzLljYgr9ES58F2HMRkSBM0TEY5MTym3TUgW8jDH7CQe+0ofNtFaPkC6JyI/jR+hM//8J/QLjcwr89IDV0Ane1pTOsmmxZRYMZS8qUpgJPIlJLjCPqmkbC0dWg6yW4xgiCQEaqOnUPokbkeoOD7yJgGAs2A55kw/T4Memvwli1vwm3F21FAGdkmgccEahHOfe4+6KdPYyCoQg9fgFR2ibsoCmwCaFIfEL5B7LbhRyHsQkEQKG42oZENT+BtNNXRLBtN5LAwvAur73otsIWTaIA2ietYAGpHUDv9FPLRJAxjCoFVkWlyJBCyBu8ELEVokjG5FLGMzhCdIv7HjT9zI6ksjCnAw3Y2G4ZE5kqMRdccRHFeiIUhhuGGfRjeeiuAPoRREe04C83Q8N0j83ioYmPezi9roRR8V7oUtNsx8nlNKlG+yqDLxn8XYhf9rSmsdnzs2jCCsX7ySugo+gL8ihhHaWTFcF9sQe8C+kpvR/dzXQt0LbCcBZT2t9rUdPB0srV6L+3HVbX1pMetwdbkaZw4cARzx85hfWYQttDcVwboChDUcBJ+PwW0pGUsOS/2L/tBICNB+TVNty2AvmrNahS3rwGuKiOwXTRRh4c2GiL+OoMHZ76FB/d8C3Ephmu3ZCZ6kIB5GqFHlHTRTMXS5wUuEuIYxaurV/3pauuMRLlI0xkoBj3INHWU/ACmpmPBa8PzdQyVNmNb7278L6M/J4NZ8ihJiVhS35UA4TMHMPPU04jPjiPH2Z0r3NKWKwLhhfPIBRx1HSZLGLyWIIBPJIpi0VVv53uw6lVvALZuAEYAlx1wBvkUddjBWcyNP4ugcgKGvoCQ4jImJ8Oxpz+ClXSqsdug00aXdRks9sdO0iEh9Qw5NhPScZxFFBfR8vJYtWY3Mv3bhCgRwQY75Uk8nAw1fOGZeUyHjoy4Jeucs+sN8ixiDWHoQ9fpbD5/jVxKPmQUyD2+/Oc3FzZQbEzjmk3D2LlpEGXKKXDIC0iiixUfhSWJhOG+9CTJWCBVJOim3C/rkenu3LVA1wLLWCDF6VT5NQX2TjAXoE/DC1XuBhYC1M9OozE1j9ZUBSYlQbl+EUAu45XAHDL6Tp2JRKEtHV2ank/AFKZtwrAt+HEEzTQwPDwMe/MQMBAjdNgf7cKDizZacNHCYRzGc6f34fjZ45JqD8hy7wBnHpvfHWr8/qT+morLJO7MEliq2KoTPImeWmwiG+RkznkpArKmjbYRI4ht9PWsxWjPVtxSvgE9KMFhjpi2U+3uwKk5hEeO4szTe+AkaenLfVA7+6cXwbxzdKnw4AhypgC7RMmUX9V1yYb4hRKGbr0dWNMH5oo9g6dGClcTGTTQrJzCqYN7YGhNxHobUdJiR4uJciltmDgSly0SKHw45rOtJA/EdgKCnIjYCtCHyGJ4eCvKAxuBLOlmHEBDQDelFFQF8PChKuZ8Dc1mC75PUCdIRjK7Pgh8OA5j5vQJO/+Vjl2oseXv+X+/3OfS953Qx/bhHoyt6sdwSZWtCNSOPFGRkNg1AnrH8Jqlvy3aWc2a7dbQL/fJ7+7ftUDXAstaoLNTtzOK4AeUBGqyJqbAzlf24XgdofRK1kRCgpDdkuM/X8uw0IMZ6bD2S5IXp2pGMArZQk4RAAAgAElEQVSSG1bgSPVZti8zfY9A/qOWNlPwPDjlQtWE93RTpQRWxaUlT7EEkqwA43a1dX6m0/lJjySTzRDBh4e8LOQm2ojREnEWdp3nUIaNQkxJMdWlJKRrAjt7r2bngKnplyYsc6nnmmDrk+3Omnk6tz5JzTNNn7OAIdbOWRiOoKxHoAnBZiuDLlJtQVLsF9pOOV06opDcA6bfL19bSB1TTyhjS4CujG8IeJuZfsDpXbzJ1OHhfU+zS7z9zG9QJ4c8QCHdU7aVJEbWvNPU0/M8n8zMKKdyZYuDZJNcoDebZJfk1rYlSjcXH2re+6UvELK/fJ0q/ZCS1252SXEruwPdT3Ut0LXAkgU6AZSL/wUSJ7IWpvukoN75Mz8TENQvdANenJFVbXEppFTqbOd/lgqgi6CvAhoStOVcie8Uu0mK/7JSBlEII0OtcTLhI7gxPY+OOm8Syqp2JTVOlUNHZHGV7yYT+3nOP9EuJ3hJpB/rcM0ALcHJANmkH6AlIE9YtJGFgwHYi8PU2F7NhgDpsvI4l5VQlHQIvEA/9LLCPS+UKk6V+uhJcKC7ICKV9iyIWpBJlrknU8N4L1QSRrEn6OiQCKjS0URJ1uF50zsQcNFWl5+yPt/KTLnTHulYIJ5vkpJPduQkNF4OOxyFvC8nGyAK/EU1OsuyFPkvZcNdQvuVtz39thf3xF64l3p20yfYj3xosQfHoJPC95UVRVGvY0c1VlWl3LuAvjLLdz/VtUDXAhdaQNb2BIzJHroA1C8C9GR3CXa43j6PE/BSjPx8gRLJ25Q1Zehl6KrBSDqBWceNdRTS8rPkf5NIP8Gf81bb5zsxtsCxiytxKxSHYLFRbfHjKWZxP6Z6VeTOOFb9bCFSvcfMaOuK0cz/6Itk0gbkBDxahg9Ti5Gh3bnQE7RegjDPec5KpwOWXm+nUSW7wZR0KCx9jYx2I0AUM1XNerMibzG7QUfDQgaRTFOzoIdqqlri8qh6vWRWCMS8yBUAemwiTpwDAUVpE0wiV7EnBYSWsjdBkuGQCFycyQgmSYw8h5Vs6TVcQvr1kodlGSUy5VyiOEbAtItBIaZlAD25RgXo6sHlnt0IfSU3r/uZrgW6FjjfAimgC0KrtrCllGBClLsgWlUjIVXakL8K2Ef8EjZGyrKwPV9UTFA0CJfJ3JiODEKSeYXFNnD+kAJXepw09Opskb9w4Wa7O1vhkmiJYy6FmJcsyBdeFs8j9RkESPlzHMH0IzgsP7BeypZwqUWrOTI21211UAEnRu88Sk5eedKM7Ve+XWi2F8KmC5IyclrSL03d8aT/no6KGnTK5LG1SFbsoGkvpqkTut2KLkAyNGmqPjlCehvlOtKsUPLvRSciSVvTdZIhJ0R6RuJpn7vsn1xpWmpY7gxfyGCXujJyAIyMuo0ixMQiDHsxmOtQrqHYUBy3pUxTF9BX9Lh0P9S1QNcCl44wiMhphC7NwpcEdLUQKbBKxUod4SSvbDtvLV0G0OXIHTsSQCU6k1YoaqGrb2dyWO2aQIJIjibS9Ck2dBxHEcoUm10ic5mVrhTkFoFk2dS7OrZEZkaSNO/U9qSiKaNNYmQq1W7GiC1KqxIuA+QQyjlHlKBdodJeinkpGbHTVGnpIm0XY4ZDWsaSFnDeR56fdOml16lSFIljl2YjlPlF/0e+IEask6egngDq/J+Xgr+MR0FNIkuxTjk6KkeQ3ke6VheKFgWSF1Gf5N3mYJaVFcEXnYbLOOfzdhWPrsNh03xJpasMDsViDWiM4kXMZ6mNhM8c9+TGsardCH2lN6D7ua4FuhZYskC6IEnL1lLvmrCMUxxN06ysXzLNnqSOlfJVgAyXraT2fbkD1xZPpJN0lUYy6TmxUMooizn+iJFjDL0j6gqFFa0iItniWHHoKGSipMfkbRXlp7V+HietDDOOugDEL4gMF88zdQjSV7bRcZ47p24JMpGop8h7Ek2KDjxfFXKSG+dyohtT9MLlphOStG2t5LlMzmPRZOkxlnOOFh0aWpEldUlPCJFskX1PcyUkwxTDzyu9SHqdavEpoOdeIqCnhEWOAqKx1D1SSWveG5Lj+P88SVrOhx+5MHW+S2cot+jxLSacklkwnfo1nebtbFJL35fWzFT++IJ7sVhySewnT1RKFk0BXYYQ8Fmks8MJhYzOE/Gd1ElMUvwyQ2DxOrukuJU8+t3PdC3QtcAlLZCKU6agR5AzEFNanYNREuE2AW1ia/I/6rwL+K+Y5dxxUimwJNGzADFBXP4jrluqxzhB6JCiM2RjE0QJB2Gs1MiESg602204GbYtqQ+oK1PQvuSynB8BXkjKWzy7i1BzqTzBtDFHwDICNm0CkNqW0saJwyR9z3Q4mNVgxJwSzlb4aKZZhkX3pJPcp44pmefkREQJbxG5aTsbWsSUcCfxMEIsinOmCOnIfU9r80mLmroKP/EBnc4EymVdSOpPpncmjc4XbZcAe9zBUlR3P+1I4PVRtY/vXlzDVwLBF2u5pw5gGufz8llckKpI6sx13MQ0wL4wkZFK0YuFFlseO7wpOpTyo4rQg1ARD3WTo2TVM0r52VarOw/9sh6c7s5dC3QtcLEFJKJJlnilLc0oaWmAiSxxwjROPkv+URIsp5I0ig+9spSnQpwk7FGj3hbBN+XcM85Zkr3hr5cAmCpyukTwyT5C8OOwD5VKEJ57Svo7b4oal1UVp1E3/FLSpamy2XLPj8oCdG5pypja6qEa7tJRlOA5Uz5WsgwdsuYreT7ltgjIKtb9ec5H8oMopXVE5srGBDrezCRlLYidRMeLHo0k2tVAsI67or6Pb6hkORv/qBi33HYJkrnqqhAp3os/nSoWMiXduZ2/K6ef0ZFSCnRUFHyhrTN5QUBXDBCJpWEzI9CJ3klEzVPo5Dmcl7GQj/Oepvc9SQ/Isx0j9H0YIvyeFqaU7oJIAnB+ASf2dQH9hW5b9/ddC3Qt8EIWOB/QubcS9lCtWwlVvBPQuWZx5VtMu1Kva2WDWZbOLV2EU9eCv1lKvXbux0iNkRhBXiVhGfl0UNpTQE8B/gIQv9hhSJ2FF7LUcr/XEbi+9HkLcCcyp6kTkf5siOxqsqBL8T7pv18uNX6Zp7MIiM9zPGntSlPzSbRNIBamO0FM9N0TEoHMiu2MQy8A9PQ4i4BOl48O3/KA/kKX0imOo/ZV37/IcZSZ44qsmG60ryYpd6G6Jx/rANJLCbifd0JkM6hNPcVJrVtS5B359RTYO/sZU9+T95W/Z1mFhux0KiStRPuorIzMUGcxIckiya7dCP2FHpHu77sW6FrgxVigMyZOK82LgC6LG0EorU0neVfWguHCj5toeU1kbLbtRJelELekKKcLEU1+TvTT5TXpg+by16w3RBmOsqrU/taZYjUtZK0sTGShkRQl58mNgJTUWj0O/GjLwq/GY3Ld5XQtJfGqFO0iaIYiAq6sZKBDJ8tZFv8YHEQi6XTbgs4hM8kpqVGwKuJN+6PZEs65MxRAWfGWAPSl8JSRYFpL5mnw34Inopne0SEg+MVRYotIhTDWEfiMlVV/omKZx4jIpNNUf78RqrLBcgqBdLsupSD4/NeeThFQJRfL4oS7peib7ync5ElRUYaTzUKxf6obrwbqaAo8k62TPMi3RCEu0VCgSIw4sYtOUZo5usBf0fgMJT6npiHUbEmf652973JqSfqFgE5X2ffl/OjYiXJfh9BPN0Jf8V9A94NdC3QtkFrgYkAn6KURD/fiApcsiLKY83cu3KiGWmsBbtBAtTKNWFPRXlquffGvata42l9NQVOvStudr1knJ6DLBV3qpExXmyYydha2WUbJGgFCjjMNoXOKGI8WeKhV5lGvVjA9dTaRr0lr5yqSUmqfkSL6vQRAt/UcNE2XXnku2Kzr65aNbK6ATCaHkY2bVJ0i4pUtLeTNRoy52RpOnzqnyhor2aSskGqhd5Yrkn93lDEUuJmLIMfshmYE2L1jNSz6HmlqPqmz0zytdoBzZ2flvKXFTGbFB3K/FwFdRucurxTH2Ho5+6pL7kyTK0drcdMiDAwMwLZtOFZqo/Q6lQMycfQwtEiBZQro6ecvAvQLvo3OnajgLbYEKBCX1s1EY0EBf3KmiTBiKoDEUk22ZwiZQhnZIuescUsVb+jtqHFHyom7uBzAkakUwukC+koe/u5nuhboWuA8C8jamWqvLy5HyYKZknlkn5TS6yJEA9X2LJruAsK4ib6eorRhXUxJWm4kRuf75DKr6r2Sa2Fk1hmhAy23gZjRVqQJaPKVe5kcZ6r1YCC7BVFgSWRmWnRAIgTNKuZnZlCvzmGgpyROgnwqic61jnncodRwVeva8zkivPblHBQ6O8If00ggU5kGttUx+xqKo6JheN1mNapUShd2Uu8HZmbaODsxi0JmQAH+ijaVLj8PMBNAkushm9qnChx15yl+wldlDdaKY7SxalUWpR4NBpnt0g7oQdM1eEGARttFqdCjat2LyfA0iFWO0cVtZS/+QlKIuzBh3wl9tXpNIlqbWRpGwSm1kc9C6ENr184XluHJpnqvBNJL6eRL77pAtkqbL/7H1PkF15E6Gp2vmonpqQoypV4Uy2UlYSeHS3aS89Clzu96ylHmNRDE03IM3+sC+ot/Zrp7di3QtcAyFlgE9DR+SCLVi3dX/VdUKW9zRGljCmFch+HwPU/6kleSspZ6ONXCpBpKTXAFvEsReoy8wY5tfo/iJjOy5CslZ6Mgj/7MDsSBA0un8hmjcxe1+Rk0KnOIvDayDnuZAxisGRME1IqbXCKHc4SXTAlrUbzs77lYO4YtZQBOgyOoUykuCGO0gwh+APQOjCBT7AOswiLJzHUp4d7A1Lk55J1B6NHK5smrmm+S0k4iSXGMpKTAfv0IGdtGGLPsQGU7lVWnWpxkmrUQdraJoVV55HuUUmAYtuWwfhCi6XrIZnuUvTunuUnzugIoPTYVkWy5Z+xSrDjJ4LOMwg+nLpUqjSTIiChQqX1T1wQI0wy657oI3Dr05gIsOpQJh0HJzXWG150RfYdXwoOmBDhesIgGsHqj7JZOkEsJcGkQTzumGzMXTV+T8ortZGFmc0pSN3nKVLnDRL1Rx9TUFJrNpmQbenp60NvbK9dDR7QL6N0lumuBrgVeugWSGqyKkDvI0BccORZ1FPZPt9CIZlBrTcGw2sjZNtqoJVC7wpS79BkzMatAW70mwJ50IktnL30K3ZRomHuFfoTAzWEgvxtGXIIjK32IsFnDwtwkolYTlhHDiDm/m4AusLQoXCJtbAQwkpUE5Z8/x8DxlsvlGghEGdNCwHp94CsxGdOGZpkIYgN+bMCwi+gbXAtkygLovstUNjAzW8fMuSoKmVUCtivaLiTBdYa6CWtdCcucz7Tv7KsL4hmsWV9C75AtD4AfuCJf6ocRWm0PhWJv0ijW6QYlnoE8M5fOLlwAp+dd5mKEnlxHJx8vHaEbhgHiUKnzcEIc2xa5NRsN+I0KSroLTcoEaWo7ySilqnGdJLVOe6UZKLbtpbdfpq1ECIVHoFLxqrbe6QiktXWevQnoDjsWxVlyMjnoOc5mV39NZLEzW1OpVDA3N6faKB0H5XIZpVJJ/s3xwF1AX9HT3/1Q1wI/eRZYbNviEpMQhTqtsNjVlbx5MV+Z6faECIca5ttnYGTaiFDDzNw5hJGPQqkEprGzTh6z89PI5HIwNA0luwcVdx4+yUphKO07/ZleTDdnsS63BqcaE8hYGfTYA6gGc4RjZDmnO2rD1g24oY/ID5DLFJKYx5SEPCNHx3Tgt7PIYisG8utgJBp2sVvHxMmj0AMPjh6hMjOJrGOit1iQOmwcBThw4ABGRkaQK+TRbFGuE3CcLI4cOYQdO3YhigLMz1cwPDwI32frGeC6HAASyH5kiAcBAcaQ+i2iABzx6ocBigODaDRbmJmvodA3jEYrwvpt1wBGHrFvgsNmZqaBk6fOIuv0wQwcnD29IFFbTw8Xf8goUNZXh4fLyOWAM2dasvgXizoOHBjHddetw8mTLQwO8lyARiNGvsAIFqhWqdMey9xzRq1BEEgkyB5+09TQbpPvwPQ1QOxZaExieKSIkfU5OZZmKodqZmEO+UIJhpnBbKUGw8rK9eWLlBIC5hpzUrO2zSz6cgWx/tzCgryXzWaRyWTk3xnLQtv3kbMs1NptFPl+0vPtRpE4Yosp/SRzQHszyA59Hl9Hq1EXW2dlFKpyEfx2C5Xpsxjoz6I9cRJzMzNYvW0bUKnyZkrdujE7i3z/AA0EjIwgOn1a+BdT585h6Kqrgak5kd5FTx/QqsGPfURWBM3WYeeyaC/My7OMRis5Y/q1IZDNCnu91mjCMTMyg31uoYqBjZtV+sMkr4G4rkil3/nuQ7jttltx6NARbBvbgvHxcXkO12/YkMxD7/ah/+StzN0r7lpgBRZ4IUBP0+7LNR6pbCij8zbamMNc7RRiqyaAPj1/Dk899RSuvf46bBvahvH6OKIggp2x0ZPpwUJ7AaVMCfsO78POrTtxduYseko9KNklVL0qCnYR1VYNhWwZ1cY8LMdE3qTKOaeX2TLfnKNJ2RwVRbGktONQpX8dPYPQy8PwNmCwsFHIfNT2jts1nDl+BFbkwtEi/M1f/QW2jW7Gzm1bJM1ZKuQwOTmJ4XXrGE6LRuvhQ0cE/Pr7+yWS2rxjB7xaTUBRWqQ0TSIpvvI9gi1/zmUdhF4djq2a85tuG6bDCN2BF2mwsj2Ymq1j/Y7rFaB7CtCnCegn6Wj0Ye8TR/G1+x/EHXfcgVe+chtmZsh+DzEyYggLnhPGWJ791rcO4Mort2N+voHe3jyGh4G5efVAMD3umMqlYWCeL6pSvesDWRtotAG3qTAp5yiSF39uBw3oTgPDq0pYvTGj9GVENCjAbGUOuUIJnh/ja996ELV6E//m9a9DTyEnHejHTh3C2PoxcbQWmg0B77Nnz2LH2DacPjuBDSOr1bnJaFMPOcteBPKZygIGyz1ohYp9wXtr84QpvuL7yFgmsiIWpPDbbdVgmxbyDqNp1Rjvuy1UpyfQ7/hozEzgK19+AKObNuC6V94OFAtoHD6KIPBQHh1T6n2VBo7ueRKj170M4fQkDHYh9AwC8x5Q6gUiF8ib8OGi2ayjkHMQNJswvRCGtPZpQCYHv1aFNTjAGoAAtldtwjIzmFuooH/jFuVvLAK6hUq1junpaaxevRpPPPEEhocGsHr1Kvieh0KhAMvOdCP0Faxr3Y90LfATaYHOnujUAJ1iKWkWchHQnyeNSzlLArqLecw1jyM2qwi0KhZq05g4M4XBVcOYm57Dhs0bcOzwMWwc3YjJiUlkC1mMDI3g2MljqFfqEoHnM3lwzOTY6BhsJwMLpoiT1P0KTItTpGPUW3VkHUsAciQ7jDqaoCId10pGwqxXG7EOr5lFLt6GocImaPAlSo+bFUycOAIjbMHRYhzY+wwKWYqfkPzeFlBfWFiAnclhfPwMXnbjzZianBagPn78OIaGhlCr1dDX14cdO3YsgjqjToI+66Dc+DN7oLWoBTOjAD0IfMzOz0EjWJgOGh59hhI27LgWMEpAYAqoEtCPn5hGzu5DfSbAMz/ah6uuugp79uzB1VdfjYMHDwoAnDlzRhb90dENOHDgiBCqWItlNM9a7OBgH9asKwkHK/JjNFoeLN2RwJBJ32otQj6nw7RUOYUAn8+JqJ2AomFHaPqzGBopYc1GqvIzQl8C9EwhD8vI4cDRYzhy4hTGtm/D1PQ0hlYPYnz8pNhn797nsG10mzg7PF86RLQNU/08x+uvuVrG3RKv0/H1s/MLGO7tWdRxT0mHKRecjolw2jlRT9PRblSRNe3zAb3VRG16An1mG1FrAePjp9HbU8bkuSmYho5SvgjLMtFutuG6bay74ipM7d8nUX+lsgDTtGBYeazesANOTx9CPYRRyiAIW6jX5tGTz6p2OJvSsgbQdIGMDczNIsw6mPfbMCwHeYvdFg7mFmro27RFMRRJgpQWRQNnz01J18Pc9JQ8X+TJveKmG+G3XTi5LHL5YhfQfyJX5u5Fdy2wAgssDue44LMpqKeE3JSIpOqYSfsO/ylaGxw40UZAQPePI9QrgFFHrb2AarUBP4jw7NPPYOfuXXhmz9PYNLoZJ4+fwMia1dixbTumZ2dwYP9z6BvoFwbwfGUBN934cugmh1cAdsaRKm9By6OOKuYWZtFTKiOIfMzOzEgtd/3adciZRUnHs5Ye+gH8Rh695lUC6IzOZfRmu4aJY4egBU1R+m7Mz6BWXcD05DlUFxZQLBYxM7cgoDNxdhJ33nm3RJdzs/M4dvwo1q1dj6PHjqC3pw+vuuN2GLoJP/DkVbTgYw2lchHtlosTx49g/MRBOBkDvf192HXFFWi02rCyOehOHtWGh1pLx6ad1wFmeQnQJ4Fjx2aQsXuBtoHZyboA4MMPP4zR0VEBbf6cpq+vu+46ySoQLFmPZQq9Xq9j2/bN2LhxCKalwTSyojpGwD55QjWNM8KnaB4z1SytkJy1Zm1BxrDTSdOtAF5Uw+CaMtZvVhE0nQGSEKcr08gXCiD9nUK1J05PYGZ2FgePHsTo1lFMTJwWwJ6anMXNN9+Kwf4B7HtuPyZOn0GxXEK9WoPre3jrm98i5RfX95G3LAFxdivkNB3jCwv40f7nUKk3MDw0hKt37UKflbYxKkl5KrAFrSaypqkAXTQFYoRNptzH0defQTBxQqLggb5+7Nu3T0h2jOjPTUzIObabLdzx1p9B6+RJAVWv7UrmJYSFjTuuxeDadQipxW7FohNvwIfFekS1hvaho2guVGHqFkrMOmwfVXPlmQoxLfiM0O0MFuab6BllhE49f565iVgzMD4xKd81fuKklGx4j1YND0KLQmzcuFHAvtlyJesjxL54ub/YFfzxdz/StUDXAj+eFlh2mUiYSEsR+vkErSAiE9yFpnvwMIuZ9lEBds1poOXWceDAIfQPDKG/rw97nn4auqah7bpYt3atvG7dsgXP7t2LwYEB+EGAdquF3r4+tJpNbBndmgxMoXJZgHqzhocfegiPPf6oRJgEhOHBIRiWidfe/Vps2rQFvu8hY+WlPSz2epAPdmE4vwlmMpYU7YoAuu61YGshDu57RqIiyzCFlOR5AY4eO4FNm0ZR6ilj1apVApYHDxzGa+66E4/+4IfYOjaKhfkqhlcNolzqFfa82/YRhB5KxR7YjokfPbkHX//aV/DUE4/CMjWsW78e73nfr6BU7mVvEiKdGYYImtWD0V3XA1YfEKgRtdOTwJGjM8iYPTAjE48+/Cxc18XNN1+Pb37zISFMzc/PY8OGDfL+3Xdvxz/+46NyriwLnDhxAmvWrEGjuYArr9qIwPPgezriyMbcTAt/8sd/jonTs4jIgOc8+ZCtaAFGVvfhV9//v2Fsez9sB6i3PDTCBQyv6cX6TZZgUSegZwt5aEYGh46dQKPdVoQ/CVZbOHnqOHTNxPXX34CTJ8dx1e4r8JWvPoDX3HEnfvT0HmxYuw5eGGD18CoU8gW02i04mazU3/nf9MI8Pnvffbj/ew+h1mpi9aoRvPH1r8Ndr7pDxq14rodeAngUSuqbzsAioNPZaTRRmTqFXqMNLQPse/RR5LNZIZxRjOjIkSOi3kZHMOM4GBlZjSPPHZDMh6nrAuybtuzAqekFbLnyaiCjwXXrMPQAZjYDtJtYeOpZfPYv/19MnhhHX+8A1m/bip963y+z3oOwnEeLPIrIgmVlUam2Ud7MCJ0z3BWg0xE6dnJcyulMsbtNOi4DmJ+bgW3o2Lp1q9Tiu4D+47nmdq+qa4F/VQt0grr6NyU0JbeZxORJ0rODda3mo5NnzkneC5hsHUQrYhqxCS+sSZRLlGJN+dy5cxJl8NgEH0bBjCZZWyUwMVpiupugRNBaO7IWbtASwMzqGbho4f7778f3HvoOslmJzzA9XYVtA7/4i+/ClbuuRttro2iX4TEi9wfguNswUtgmURXr6HGrioljB6F5DVhxhMrsFFrNOtxWW6Jnzw1w5NhxjG3djoHhIeSzDtzAxb5nnsWWbWM4ffIUCGRsg9u8dQvymaykRlv1hkSWfeUenDpzGv/09/+ABx74NvJsLTeAYk8Rn/j9j2Pd+o3woggtn+x5WyL0LQR0ux8yRFwDZs4Bhw5PiTBO1nCw7+lTYj+m/Znup71oN0brtOW2bRvw2GNPS6RHwGI0msvlMDBYxqaNfYiiEHHkIJ/NoF4Ffv39v4+J0/Nw7LwQ3TyvhSBqoNxr43c+/BvYMrZKAL3WmgWcEKvWKUCX2y7S/SpCFzsYBew/flT1pbuelEumZqZRr6uyxDVXXYMzZ85i06ZNeOCBB7B9+3Y5f5YKeL+3bNmCvnxxcdwum7qYCfjM5/4Jn/n853G21ULM1rq2h1e87Ab8yrvfja3Dq9By2+h1MtAoGNNqCKAXHY4iVX3eYaOGytRpZMN5ZMs5VMfHxT7MDDF7QTDPZbLYtHEj4iBEL+/bqVNCzmTporpQQbl/EJUgxo4brheQ9psVWDZrAzqC5w7i6//4WZx48mm4CzVYpoPMYB/e9R9/AxjdCAyV4TZa0D0Ceh4LNUboY8qAojtgI9IMPHfoCHr7+jE82Iu9z+zFju1jmJ+bQuh6GBwagpXJdgH9X3XV6x68a4EfYwuk0pgp40hLW3TkDaXcpgabpPJYbFjzpQc9BfRGcA6m00QQN9H2PJybmsKzzz6LK664QuqojB6ZHuYiT4Dnwk5CEJnlBH0uqDfccIM4EwUzJ0CeQQYe2vjcvZ/Fd77zCIolJSJCtTVG1r/4796F7Zt2otKuopzpRTNoQvcGUPCvwNryTiE1mXqEuL6A08cOgWx3Kw7QqlUxNzuNqakZqX8XS32o1BrYsGGjRMsMAgeG+jF59hz27t+HsS1b8fD3H8EVu3bj+pfdAN/1JIXcqNUlU0CQ+Po3v4F/+MzfY2pqFoPlErK5DGZnZ/Gbv/1b2Lp8YjMAACAASURBVDi6WSJ0N4jh5MpotAyMXfGy8wB9egI4dGQajl7C3HQTCAwB6M985jO4++67sX//flFIo1OUbiwVkJ1P1jpT8bTjq19zG1YNZ6V+3ahFsIwM2/DxH977nzE9WYeuOdBEapT9dC1oRhMf+sivYd36AZR7KdnbRjOqCKBv2GwvAjpT7jOVaTiFnIjRkOBXaTAqP41jJ0+g1FOE57lSQikVShgeGhEAZ1R8+PBhuf/kAZCPcPvttyOb6NizdE9Ar3htfPjDH8aT+/dhePt2DKxbix8+8gP4rSY+/Ju/iZ+66Ra5bDaAsW0tbDdRNDsAPYwQ1WtYmDqNvl4D7uQ45mdnxUlkyYeOZLlQFHC/YvduqVcPr1svIjMHntqjShlOBhMzMxi7+moMjW0BwjZivwEta5GFhzPf+R4++9/+AsHkHK4cHcO5qWlM1BZwwxtehzvf+bPAyAAafgQLdFyKqNabKI1uXwL0iBkPE0dPnEJf/wB6Sjk89eRTuGL3TphGjHOnz2BoeLgL6D/Ga2330roW+Fe3wIWAHoScN7XUiS4iIQLoSmqTlUYvasLKcGAmme3H0fJnYGZ9RJonBDaStAg0BO5qtSrEM4InIya2LzUaDVlkuZCePHkS69evl1owI3UykRvNOvL5rESpX/nKfXjshz8QMDBNQ9Vpp6bx9re/HZs2jko7GT/XaLSg+WUUoq1YMzBGerQwpd3aHMaPHkHk1uUKyIYu5EhoMyVyy+TyWKjWsGrVatRqFRHGYW1TMgsaWeUBjh07ht27dsq/2R5VLhVQqyxING/oGv7+bz+Nb3z96xJB/8yb/y2y2Twe/v5DuOct96DU2wMvClFttODketD2DYztvgFwBkWiln7S5ARw+NA5WEYJpUwOs5MeCnlb0t21qic631QXK5YcSZlTr2R2xoNpWchmNBw/cRaObWP1mn54XlVsXF1woaOIchH4yO98Gm7LRBRSSd1Co1nB3PwkwriKP/i/Poy16x1JnS/UZmFkQ4wQ0EctkcRnxpgR9FRtEk6egG4gNkw0mj7KuTzmWg30ZfOo+A0UrLykz6dqFQwVmTVRRDbeZwI7SXM8AzcZsMKo23JsTM3O4IMf/CBCw8D7PvgfsXnLVvzZf/sz3PuFz+PX3/er+F/f8Aa04xhGGCLHke3NFoq2iTLTCqKMEyKqNbAwdQr5uAFnVQ9ax04KCRO6pRh4JLExy1NvAQN9wPScYqaT0d6ooTk5jWa7hYF1G4G+AlqVaWjwkCEJYX4B41/7Jv7hL/4S1+7ahTvf/BYcffQxPPrkHsSlAn7+4/9JIvSQvArPgel0AjpTNiwVGAg1E1Mz8yJdPNhfxpOPP4mdO7ahUMjhwLPPYPuuXRRX6Ebo/+qrXvcLuhb4MbUAQZYRLzeCJcGsc5AFIzqCPvusuTCzp5ntZIR212tKitxgr67M9g5FiIQRd0riymfzSrw1imDqJlwqqVxiI6DzPAioPK9Go7boHNAJUHKfnVtHjT+24aAH4AjUKFCSm0w/h1SuU4M6ZBjLBZ9fGmYSISLBKZUT7ejdo9Ia/zO1QNjyh/f+CHlbF7Ldx37nt3HsyBQ+9vEPYveVN6HhRggiV3q4OfCjFbSlAMD2tQgOxq67GfCpItbDlnXUqsDTT5+BTeZ7Q6nlLae0Rw17doaLdOsFr+yHV7M/eI3pqFumpROltAgo5IHvfvcs/vRP/wS5vIXf/z9/F7191MNnbb0BP6xj/egwVm9WwaVnKA24yfo0zCyBPyNyPHTwlty+pFwj37pEYtNCNUY05islcxNiX08xj9Pzc+jv7ZPU+1OH9+GjH/8YRoZX4+Mf/hiG81l85dsP4eOf/CTuuece/B/vfTfmGi5KeUcchla1ip6Mg6JtQfNZyzcoDICpYwfRa/kwYz5jS+K9Sto3+VkG46QKShwZyx95ftSQiYF8r2Rz6kUNkddCucq/DQNP/smf4rFHH8Ebf/mdWHPzTaC38jcf/G1ENR+/+JEPATs3wtMoN1xGvRWhUOqDPjQCcFgPz1p3ZLgNOw/OTp7D2tVrMHXurDiHgd+CpQG9g4MC6HMJSZOllC4p7sd04e1eVtcC/1IWSFvX0slTAnQXjJhMJ4XxOxkpd06pEshIFGjOf79zIIg6W9dTAC/HWZwB/eKvhDPEZcIWe61e1HbxYBMZU5lIjvJalt8SRbBEoy6FRqXzRVCgBJgLaD5OPPEDZOFi7uxJ/OEnfheWHuAjH/4oIrMswzkMm/rnLrygLUpjga7DY181Mth9w20ASoBelgBzfhZ44omjMJBHXi9BT9XKnudEz2sxTK5piQuRTh27wOFJyia8BF7LF77wA3z2s5/D2NgofutD75VMAIlyXlCBZfpYNzqI9WMWfIq5OECgAVONWZj5rEw8J7mrY8Dooja+3GMZ3KLspVNUhUAeRgKWIrAWx8jnHJytVdFbLImu4BP79+Cjv/8JbNs8hv/6nz6ORjMU7sTn/vnzUuZ473vfg7JtoBkBDoPt6gJ6sxmUbVsBOiPwlovJYwcwmKGs7SWcRqrUpPKz6QS09Gfefhdw7Ri1PhNm6KOn5lNtB4/85z/C0889g3d89AMo7xwDWhH+7sOfQDhRxTt/84PAjbuBjAWvEqHeDlAsD8IaXiNdAdBt+Y9+VbMdYvzMBIYHB5B1bGQcA5PnJmBBR99QP3w/RhBRvEhXDnSX5f6i/uq7O3Ut8BNrAaaOU3EUAV1XtclwsaUCWRqhc0FJ902HSHChSfdnapdkrVRshdE70+kktfE9splPjZ/C8PCwOAWmYYIAfalNWnVShXXqj6dCLokz8IKf1+xF8Ob3nF9SUM7JJQE9mZm+yBlIdlajVhmrBjKi88gPH0ImdvHsE9/Hn//XP8HLrtmJ973v/dDMrPQbN9wG5msL0E0NuXIRkW6gWndhZgew/frbgLgMaBz1CtTnCegTMOI8jDAjEfpyWwroFxMa1SeWlE3T+JlGEGab/MfI/k//9HN47LHH8dM//Vq869/fjmZLje+OtTbCuIL1mwewdsxQgG6J1g6mmnOilkYwJ6grbno6v2RJQpe/S+PhxYFtEUFWZRQMQ4cfx5J2d1j2QIxnjuzDRz76e9i0YTP+y+/9vtz9v/rUp/Dggw/iVXfegZ9927/FgOOgFcVwKOZTq6Avl0XZNGUgixix7WHmyD70ZkIYlwL0F5iNHnoRomIGs/kQetjGUCMCTk/isx//A5yZmcAv/+FH4KwfEUD/h0/8Ec7sOYSf//fvxtAdN2JON1DIDaPZjFDo6Yc1uHoJ0DVLAL3lRpiamZXJfxwwU8hnsTA/jXWrVqNQykMzM4jiSNTjyD3oAvpP7DLdvfCuBV7YAmm0mgIbQZupPfY6k1FNMhMJWfl8XqIEgjdT3wR2ggjbfMhMpwNAQE+HSXBfErU4c5zRHt8f2zqGffv3YefOnYsg/cJnqPbgoiYA1TH3+oU/q6ZZXWq7dFcvSwcK+Z4P0JVMWUOU8vY++j2UbA2PfPur+Myn/gpvfO3d+KnXv1amaLEubNsmQj2mtA0iTUNssK/boZgtRq95JRCwpzsrqdumpNznpYbebnCUKwH98gbQqiAzTjIpF5cVUj1VzwV+50N/hNOnT+M9v/xuvOau7WyvlsEsmRylfuawcesA1mw1pYYeJCn3s9VJmNksNIvd/Ek6X6a0KTBPx90Gmpp+p+4EBX+UE5GOQWX9uO61YdtK8pWiweOzE/jtD30IXhDive/5Fdxy3cvxu3/wCTz55JP4jQ98ADffeBMciflDOJyyV61gIJdDj20JV0K2ZhNTR/ai1/FhXQrQOx+OFNwXX9VYWxQcnNFq0AIXq9kDd+IM/vHjf4CaV8c9H3g3+rduBuwCvvHHf46DjzyFd7zrl9D7xleLFkIQUT5YQ77UC3tolYrOSf0zHAScbkfTgdoAZ1CZn0M2Y6O3XMKqkeHkzHRwotx3vvMdXHvttV1Af+E/+u4eXQv8ZFuAoJ6myvlvAjpZ0iSwEcAJ6myHYi2bwJ0OiyD4M9pOCW6M2gn2dAS4L9uWfN+V/ekA7Nq1C0ePHhW1s7QNixH9v+amhqconfrL3y5OuadDWlTKPaJoOBC0sf9Hj6LkGPjWV7+Ez37mU7jt5puwddN6fPtb38DqtauFtb/rqitldOfE2XPwYxPlvhGYVg+2XHs7EJfUJC4XaDJCf3IKul4AYup+X9741M5LXfx35+Wnw0RiYPJciI/+3ieh6wb+9w+8H9u250TunE5YoRSj4Z7G5rEhjO4sgqPNU0CfWDgrMra6raJ0Rv0cIqPgW0nNEQs9mR2uC4CnuRYZrJKcGF/bJCzaGdTIvzAduAjw0U9+DN/9/vdxxZVX4xW33oJ//uznhAj5od/6bQwW+4QTkdV1WEEsgD6Yz6u+dKri8FrrdUwd3YeezKUBPXXoFucY8LxSo5EA2gyAjI6puAFLi9CbLQOnp/Dlj30SC60KXvNLP4fh664CNXu/+cd/hr3ffQxve+c7sfpnXo8WiZmFYVQ8ig31IcsaupnU0M2MyLq3vRCZjIFWg05vBF1jCSIrz5af9PZTaKkL6Jf/19v9RNcCP5EWuLBmTgAmMBOwKWDCtDuj77T23SkXm85tTh2C9LPcn2z2anVBAJ3HW7duHWZmZkQQhcegc8BjX2pbDojT1PkLA/XyEfoLf3Y5QCdm8HfJmFC3jUNPPyl9yl/78r34/D98BkMDJZGabdYacnlXXr0db3zzG3HlVdeg6YWo1VuwMmW0Wya23ngHoJUUd41B/xzwyPdPIQzJms8J4Ww5UpwQ/TiaVYm/CWh2zj9f+rlzrrsOLbLkuN/+xvfx6b/9e2zZPIpf/8Cvob+f8rkMcGvIkZPXPI3RbauwZVevBJbUvqHQ70xjFoaTkeEsqoau7KymoKnJdRwx2hZ0JZdd4eyFE9Qk7S7EPqAatJExM7Lf5775Zfz1p/8HKuyGEAKdhve/71dxz+13oYkQvUkqn+6gX69hIJtFgQpBrBWwjON7mD/yHHJGQybqLbddBOgdzp8uRe5A5PRalidT+WzNASZnce/HPomTE6fwtl9/D0auuVIE8b/613+H8acP4Kff8laseuvrhW3fdsqoeECxtx+5VWuUdq78pzoaOMuFUToBPZ+3VXFJfMVIqhh8ESW5bsr9J3Jt7l501wKXbYGlmrcmqfG0fk4Ap5hJJ8s9nSudAjj35X78mcfh/jxGykxPT4b7Kdb8Ujbgsk/0f/oHUkAXqJJvX9K2T+dmBmjNz+Lk0QOYnzqHH3zvQTz4ja/BbdcR+m30lYqYmJhBvmTgNXffhdtedSfKvX2oN9poujF6+9Zi9/W3AhonpqiesBpJcT88ihg2wkApiknNmYB9wWs6j52Qyd9f+KpHOiI9nX+u0uFyvIjHtfCpv/o7/OCxJ3Dd1dfhHe98hyihZYsWapUZZIs6TLOJ9aOD2DI2IDV02LHomk+xDz2TA2d+qxq6amcUR0cLk3nrQGhaUmZIx53Ka2JE6ZaIQrDzoeG34ZGVb7MzwcLRqVP4m0//LfYeeE40C0ZG1uB9v/IfcN2OK9EM2ugxqasegglst7KAnmwWvRkHaLelDQztFs4dP4ys1nrRgN75ePGZNyMdTkgdfiDIxQjdNhwK8LsBvvnnf4nDx47A78th444xRI02Du/Zi3yg4/a778bO192JoFBEK1tExYtFIbA0zAidDqwuKfdURZkDdpjBymRMBH4IyzJEzS6XzwvHhL9L/766NfT/6YtA9wu7Fvj/jwVU65m2mHJnip392Ol4TabGL4xi+LNoXYeK0JamzVMw5888ZkqiS4Gcv2fkTnDn5/k+F6tLbdyP55CeR1rzT885PYfljtHJ3BdAvoAJfnHb2/lHYuuX6HIn6nhpS5tEoTElY4FGZQ7V+VnUK7M4fvgwjhzYh3arIRPOYrbJxTF6+3swOrYVq9esgWE7CEkMM6gCFmL3VS8TaVZdz0lUTubzgeeOIeMUBdDT736+a+zkAHSOv1XZh47shMwET50Qtq3xuBa+/8gTOHToKHbvuhK33X6r9KP39RcxO3cWhaKDRnMOa9YPYt2mEbS8GkLdRWSGmJ2bg5MvIKQerKTc1XepzAUdh0AcDM1iW5vKIEi7WDocILkXHLlKnQKOVjUz5BVQShjI5nP40pe+JHLBAwNDMlN+9+7duPXW2+RYLWoXmCYsXUOrUkEpk0ExayNqt5GzDBH8OXP8MHoLtkTWy82zV80ZKWHw/FfKt9s+9RUixGULXquJXMNHX98gnv7KAzhx5iSm/AaG1o6gVamjPV/F6vIgtmzfgZH/r73vDJbjOq8809Pdk2deDnjIGSQBJlAMICFRFKOsQEqULMpUcip7d2v3766rXOVyreV12eXSWi7LJXttq3bXCitSgaRIURRNUswZOQMPeDlP7jxb57vd8wYPURRl2OIMC5z3Zjrcvt3vni+c73zbtgAdecxbPsqWi0y+gI7uPoldsLqBHrrrk5uhesFGOgwUOaIOw/joiKSsKGHMqBa/b5et/ftZV9sjbc/AJZ+BCKhbmeAEeIJeFFrnd1Gr0FaAPNfgI8A9E2xUHrW1fev5AKvZLCYIa9h1XQwC5u85vgiYeT7+u7iytAtPeWsd/hklYg0fjqWEaWIM6xIdSMwiQLCgnAQ+ccPo5UXENBpBqnxLXL8GA/Oq7EsY4w36nOF+NBhawwJnGW5UYSUxhCaNPAwlSM/tcKco5h0dryWP3gw7KERe/MekAsv3w+M2YgH8uAO+E6xV/TllTBcPrrgFNIJCQ00IfSHYt5DhokvhcWRIPJ7qkKrew2iEGaPXH5Lyo2kTY0Dtp6oNVOSBwE2DIt5geRfPGmoPCKGSY/g538UmYjOVALZ0qAtguKw1bKjQvkQsOFhH8RzIgRArhh54eH85DfTGLQfse2CkszJu2/YRp+Eb18Wo1eOsDmmgVq/Is8xUFP/2FqsU1N9L20O/8N9se4v2DLznZ6DVc20F9KUebASWEbgtrUdfOpFROD/6vBXYL8YgOFuee2lUofWckVhJdD0X9sCX9oM94wpO++BMD59AQaQJJGdKb0u6bZE+LspliUWSldSJEQjo8bNDnSRsBWwUxU5xwRWjXjjh0IiNYZi6NTfezKlHIByBd4tmigxcWqS1JLCj7zmEcDjyUZiDF/BUkvLNcjO5T01QF381tAGiGvTFKVqMCajojVxDyxRH4fZoj0URH4WF0aahFA6xtPlha3l4FK5uXlt4sSobzxmkLxwFJc5f6XDOP34NcGPKQ6fKHY9HKSAxuWi8xRrwYpwDGhSxUDtRZgs1maMGMjRoeGEe9fSBWJKkOA2B6yMmJZMaHM8VQOev7F3Pv6k4a+lbIkrNv592Hfp7fq1uT0B7Bs45A2cr21pa0xzlzaMFht9fCMh/WVMeaX9EZGSJ4lKkJBTD0UgQeyeE9nMOOPKsVVOZ1vQDIZiEv4SpuAbSlpN90JuwFOWWT/d62dyEJVei7BZCuQL008vLNOkFz6z4OwQkGgchoMfEYw5JfCHUCtlOyHGLpDoF6NSxk8w3YowYREaARBmk8E6BUgsZ7szp8xTWRjXvF/NAtN43/hzxDqPzR8ZL9B5t3/TuW0mMBHRN5u98KYvzDYvGhrRzFc1D9YokdNQdCVCHLyWY/I9d7axqDZbrCHmQ7AKz7gn4S6pIY1qF1lJcgjl+oyGhdKag6KlHBFFumzDZCz15mocul90G9It5ktrbtGfgvTkDrSHv1lKi1tlYyoI/n4f8bs8iJWajDm3RWKnh3graBHXfZ804uQC/HEAny7qVWb800kBA57xwUebPii/ARp9qPDLeKKQsnpdinRMglL9LOI/4BMpPVT66HsrqnD1kzJQ0a+W5pVS5i8vLuaAhQB4DI8BU/iPAhUI44dFVJIBRhDCnHhLalLgroYzHYOlcaJBELWiboeuo/nyJOy9AGzLLG2EHtHfyYISVgS1MRHWUFiBvTRHQ0OB/0XyqGaTm2jt7RcGBliBB89TRMTlTUcLB9lzYtbqSNab2QFxHRtfQcNnLnLXnpK3zhjCfoKPhedKljs+KhOMNeulxMRJ5Pzs6swL8IsETGpNtQH9n97K9V3sG3hMzEIGzrJPM0V2EexsR4gi0F/LU5XgXimpf5ExTBlPYx+cWTmseiVy7gGVG5vk3Pr+wjDrcuYhn4VIrSV/HcaHrzImqfVxfEeYEI1tKm6MBSmRByswUDC26o6o9qYCyeJhRnX5rEHwxrr7ovEqhmBg2DAXHNRoCMfgB72kE6ATZSJs+Et0JAV0Cxi2leLIdj5mW66PHTva6MgqUuSF546WAHdVdxVoBPUTgs1/CRdz9KPfdAuatXnszB6+ujZAe5cs14SS8s5ekOuQBOJvBcuYxyb1jPlz1NgjtJN+DZdWkQQ+bwrC2XKSTDQMe+SkJRnROfzG/brsOcrlU04CItmgD+ju7l+292jPwnpiB1hz32cCc4UCy3gn8VH4jSz0CuYsB/3cLzHnOiBBPQKfnWWf/8rAcTtXJL7ll70LofWl0YulDYdks04vB8T0kOAbmQQOgWnWRSBjISLlxizb+2Yyb5jgJRa3+oCKenU/tLpLFjcYVSeFGOvmcMzEoNA9aLAq5R4OgxUGDoXXiWkGdR1WAo4B8sVHNIqCH+wpzO/pHoyKq/aaHHiblz/cXFQ2pdX4Y0SDXQAyiUFqWxkVkGDRRLvpBpSwYqVj86hcQLhJ+n+R0Fq9BvOvFC/FJbtPjCPyGNBqK6XEk2Zedu9gOYmkTllVHUlIxpE54iLGrG18BGxqp54b5dZLgkqkEHCdAuVpBoZBH4LNkTUkUt0lx74kluX2R7Rn45c0AFeMoLkNA7+3tFbWuiwLyaEhnAbBWZvaFAgK1moNUypRFnOCk8vcxVKs1kZxln3Gq2LFlajabkahmy2r+C09ME9Bbr6PRgMue2yy94+IdrvvSXhXAyOgcxscnEIeH7VduRDxG9jUXZBUCllBwlC4/nwgcgxshWe1cF7J0/lxXzZFhKKhfBPRI1z3UOpcDLjZVOSOsHam9yXhJ16N3HkUSuG/ooVM+TsCpVTkmBHQxVJijV1S11lc0nZEt00rGV8in2O51yWAzWhEXAVmVhlgiUtM8cGslQfThO8+hy02Keg0I1V+x3pkfjyh/EYefvzN8LpoM7ABXLmNmYhLpbB6lSlk6yaVSCcxOT0t1Rj6flb8rCi5RaMl2fdRqFrp7uuS6LUspyE1PzUhdOlM50lehnUP/hf+m2wdoz8B7awZaVttieQET01Nw6pYAen+vAnTHtuG5gei8n/5SSmXNVwsQSuRySR14a8h+KQOax5iZm0Uunxdvt/VVLJYxPT0rMrOs16WhkUqpbZh3V2uvKnlaPC7z1hH6ROvz0gxry+8csEh50cMML6pBuXCq3NlwA18WaQ8e3EaARCojC/10uY7RyWmYsQY2DhZgwFNtRGP8v4KAhtRraU2D4IwHrAXpzspuDwGP1XFsdcpr5GW7NgGwAVM3wIZ0HunZ9PAUF6sFlFs8/6VGV3OOFJRG9etN5rgAriY9vVUNektIWiacs8B541eKdBeVp0XXeTqgU3iGbrj6NLpfrEd34YXBf6YfaKSoe9qs0JPQu2ofq9IU0f0Nz3AxsrmtqYClNyIaDAE9JN/5Yt6oV2RcOL4vURrDZJ95HxPDp3DsyFF0d/eiWCyit7tH/lamJ8cF0KX2fm4Gs7Pz0tuABLl63caKVSuRzqRRq1hIpZIYHRuRtBF7KZBA1wb099ZS3L7a9gycPgNLXKGzrt3NRTDctWWfebuMHz7yCDZt3IiN69YjpZswdB0H9+yDXXfQ09MDPaZLqJHLbLVmoVKrC5hyAcoVcqhUS0L0YSmOmVTd20SwBcC6NWvF0z1xbFhYwoHnY926DcIY52K+68AedPV3Y/UKNuQGSpUK8tm8eHw/fuonskgS0Lds2gyKlOzevVvOw85UTtWGVaxDlxphlUf2Yy7YY93xHHmniIdSuKPADlndGmpVC/l8HgMDg2jMLWB6fBKlqouBwdXIDmRhlRoYHx9BTPewessKNGCjaFdgazEYZheOLszgyZ+9gh3br8P6lIllhRxODZ/EyZER8dTicUO60DGFUcjmpBEOxVPGxkZw9fbtKp/QDDUsqSFbTJ8LwFBAhc1fCKqVagUzU9OivsbzdHZ3IWDNtBby5MMKu6ZQjtStLRoqi3VeKg9/9lerpRHV2S/ZMjIIBCgvItx+Wn1467EUu1yR3NR5Wxn/ZyO7nTXLsiTf/nMtEaFgTnOflukSuyZQkQ8akY5LHoUuRuvU5CRGTp4SlTs++3we+UxNTk4K+Y1RJQI60zX8mc8DQXvLli2IGzqsWh35jhyOHx+GmUjId3zW24D+c9299sbtGfgVm4GfF9Bbc5kaMO9U8Jdf/Z/oKnTgA7fsxBUbtwjvetcbb6I4XxJAymRy8P0GZhfmUbcIMEkBLeYEB4f6USzNSh6eL3raiVQSmUxKAL+7q0vy4KeGR0AZU/phl23aDN1ISGq36JRlgUsaKndfLJdRyBVQrFWlYcWePftEQeyOO+5AQjdw8MhBaSqTSSZkfI0q0FnoQL6QlV7kM/MzqNVLSKQMAdRcPiOh+1KxItfR290v3jONjr6ubsyOj6JeqcNyNSwbWou+oQ4ZR73kwzAD6BmijCWarDZisJHESwf34eHHn8aynj781kc/jMFcBmPjYzh+/Lgs+Lzearki5+ciz0V/oLdPFMFuuOEG1e895CqcwYpa8ng22E42VB/xPU+Agftz8ScQMLcruVcRt2mBu8irjlAx7GancgHhQ9DMC/CkrcXsUWH6u/C3cto5eLylwfkLcSrPHWFpeus/B6CfnsI/h8HSetnhsTnPvK/CVNdpFNZF2Y0vPvtMCZHnwRQWnwGCOD13XLdPkQAAIABJREFU3is+AwR97rt8xZDcM0aeCp15TE3NQDcM2bcdcn8Xnrf2Idoz8Ks4A0tzmIvXGC6o4UJVhYeHf/gDdHV0YMuGTRjo6ZW+1cePHUNgK0U2Lla27WJ4eBie38DAsiFZtKZmprFxw1qUy0VZoGzXUiU9uo5MNiVeRyQPOzE2CUOLi2dPbzuRSEFLmFLaxSAys6cMANdrNjLpDFzPxa5duzBy8qQ0fWFrSbZWZb/1arUMI65jYaEEAya6u3uEYOQ4FqbnplG3qkhlkvIZF0nmMmdn55BMpOVa6K3bdQuJTALDM6MIJHRP42MZ1gwNgCTmuKfC2BSIgVcHDGFwAbEEhkdn8Pa+Y0gkTVy7dQN6ugtiNIyPj6t0hePAdRxZyLnYS0i2t1fGsX37dtmGxol46b8gsY+GVlS9cEbFQauH3gTSc3nnS7LdSz3Xd/pHcgagn3mgc8UKTt/yTH+9yVA/39guNL8XOnn4d0J7KOprQEDni7rsuhFvvvOzaqUmwE3uhe8Fwornc0IQF7MpFJSplKvSD92yHDHYVL+Edh36O33M2vu1Z+BXegYuCOjip2nSn7pSryOfygi21Cpl8co920PDU40j0rkMGl4ggKUZJgYGe2XuFhYq6OjIijIaPUnW29YtS0laxiG5xEh5bnpqFqZhyO8Mg4t+u85e22xkVYcu6lkU5AhgGqoUqVIui5fLvtNxXQc91FqlJMflAkgQzRU6oWm6hOEj+VoeIyptinTouXDK50GgPCfPR76vE4emhmFk0mh4OoxYGr2dPcibStlUCr4ISAR0hqglUWwAelgqFWOKoIZ8ISkRjEqlBMNgykFtS6NifHQC1VoZ+VwHFopz2LB+k9SNk4ul6UzachWPWNZnvkvmQmrMqU3KxHrL9o2GaIFfFKA3gfVMD3nxD6GVX/BOq7uX/FldANAvhKdnHVvLKS4I6u8SoPNBtW0SFhiF4gOyOIgI2PmJVbebXjx/J6hHBoAoyUlfGVvIctl8rvlddLR2yP1XelluX1x7Bn55MxBSm5oEaHrfMT9Ayowr/CLoRJKgLLtxVcgx8jICggn/kazUIkpNQh09cYYSo1e1VhVvmaHHXDYnH0clWwRDMtvVAuirOl7RWQlzwCK7RXYYwWwRaNhMw8yyOUgDvtcI9d7D70kiC1nzZIS3LsD0mjm+RNpE2avA1El20+BYPlIUDKEz7gFGxJWjjnu0gPtSYyRx4poFSGvr8LtzdZrjNSeTKczPzwkfgC/mZPWovOk8t1gUSKXOXAnfSIVVg/KhyqNb9NBPj7jL/Iq63oUg810C7nf4mF5odBc67IXw+kL7X+h7zjfnmcEOAjqNVr74jPJFYhuVDBelXM+8D0vPET3vZ5NwaAP6he5I+/v2DLRnoDkDrQtosyI5xMtU6HgIaHhhHxKCrE9sVeFFvrifR4CNqeaaUmpGOlPYYlXC7k0wV9Iq3F6L60JWM3UTXuAhrhloNOIijx69Ak+pZulxdTy2mRT2b7QNL0C6wFF7MwY3sKSftSp5iqtmX76mxLoE8NQC6zg0FDQYRGsKw7iulH5FBUr0vH0/hrhotYd53XAhF7Jd4CKmGfDoFXsxmIaGWq2BXHpppbi6EgIAdbtNQ42JYyDLmax5vhgxSCYXRVFaidhLeHFNyphcmhdI/3AjVNNrBXQaFq3HUdKzqhgt0qFr/VNohfKLPf+7vd279ad5PiL7hc5xvvmOvGreBMf1pPrDVZai3NRyqSTGrEaDi/PMLoSUgeW/8He2gY1zGzEE1X6pZFJq18k1iZ4XvrcB/UJ3q/19ewZ+hWdACZWcJRUb5UCXsHZPlzU5c2K4eaXiCuktQ55aKGcqi84i7IqMqYJQ9WkEa2T1MqweCWU4jir1qbs2TCOBmldDUk+i7tdhxlNSNUYJTb4cP4ARp8L54vVEFc5kp0crH9nycTLvEzG4sNXCKVQ+LqpxsD/nUufXtpWnayTUhDiMNmgNaCLVyX1oqcQRqdeIZ5wAnHABrthVycGLpjebcIVjFP21Fm87AlgaExGQhkR02I6LhHRrA2p1C+mUIgLydXbh1/N/zv0ig0W8vVATJTovVdnVnCwC/dI73po5bwX+xfEonbszx6fuzDsZ97kMjF/kz7R1HGc7zrk8ec7Nha5DzEfKD3O+HVfK10jwJMkiZSYQY15cmrQFMOOq5M13KDATl/avlusJfyTajo9yKDJ42lDlPrXr0H+Rx6C9b3sG/n3PwAUBPUT7aOGK3qOrtq0AqaQmoVxGE5PKgRQQcBySeJoR5lDCNGo4opTCuZJRvSzOGuyY8pSlLjkIoFFvPDQI2KqELxeO1GqzZI3v9PGjxbbq2EibiSagK0UwBUqerYwM9iAXIGMUnHXYcNEQWh3BhUc0m7Xpsk2sidEiCiZeO2MGlI3ll0REumEibU7ZN5VjIHcgnjJQZqcs3UDNryMVT8lCTNJdIZlutsVkjTI9Zr4s25EIQyqZaJZvR/PJunadCzsB3baQTiQvqEPO+uXoFV+iMsNvxIMMpWeXglakBXM+0ZcLB9zPlXO/8J6X8i9r6VwsHW3k0Z+PUdA6/sgokic+jLhIfIfhdi0Gz6csr9802Pi7LqxKRrMWf472ZyAo2rf1PG1Av5RPTfvc7Rm4pDOgpEQjD0MtYos5ZP5MYhnJN1yQ5ool5Ap57D14SGqY69U6knEDs9Nz6OzslDxtJpsXdbZ8Z5fkasvVkpR+0buo1UpSHjY1NYGe3k7ZLp3KCsHHiBtIJzOYHJtEX98AFuaKUopD9jtDi+l8Wo7ls2EJw9V2Hb39/bBtMnwNEXIhiAa+i3Q6iWwmJcfPJFPyuVtzpOwsrrFHuoV4TIPrO8h1mShXy3IdnuPBqtkwoMOqWnJNejwuTHNloDgYXNYPzdAwOjYmwehswoDD/D6bafiQcxRZC09WeqWKGJuxiDynBrtcxlBPD+qzs0jxgHEd5bgOLZ0SA4a925ctW4b5UlGIeywxY+pBGm8I6MbEq4v6xJN0qGRUQpGcs2jti2ER5muZJpB0hDCiVT4g5qvYiJxDjLdFkhyFbqj9nqQgjk/QYRolLWF7Mv2FtOjZiOvMzXtwPUvuOQMmEmFg//GY+o5j5jgYgVFjMmT/el1xI/ji/NIwJM+CJD4CnMpB85pPh1SlrBeDY7lyHB6bugFRgx5ej+dTRZBzq6otZJ6kOk/xCRjaFslYqcNX8xhtx+dDmvlI7tuWueI4ORbOY+CqMgaWWVbrNWSzWSFZDgwMyHtUrcFrYZkk941Im0rXwJUqDs4FiZvUGoiOz3ngs8fnl9cWqRHyWqJGRORV8Dg8JqsheBw+P21Av6QLavvk7Rm4dDMQdZ9S9LIo6N0K6CHAh/1TFggwyRR+/z/+B8wtFMVDdMoV3HT9DbL47N67T2rMKWdJBbdYXBNwjekxmKaBuAnJ+yaSujC6u7o6MDnLxU+dn0CqNXTcsmOn8tSDmCxyZHczZ15z6wLmllvD8KmTiGk6qjYD2JqAAMGEMpil4ry8cyGOBTEBWQm5NwgSDTh2INEAKpbNlyaRSurIZ7JwHQvrV63Bjde9TwRZ5qZnhBnPF1nyXKgr9Rrm5ovSLeu29++EXVxAf3eXhCOK8wsCIAuVKiqejwXLxp7Dh7Fm/QasWr4CRRoynLPZaaSDAFXHxYxuwDIMVKp1HDt+BIaewEJpHvl8B9yAYJWU5pyciwZD/DQcWBXgMzjgwoyb0IS4RgBS70qURwWRCaAkz/HddW25fomK+A0J/2pRj5So9WssEDK+dGeLxbBq5Tr09Q/CNDJwvAZMIytpCdUIh/KjGvzAwsLCHMYnTqFUmheKvxZvwPdtGKaqPFgE9IYo6fE6CFbZbFqAjT9LV7Gwe54eVgKwDFF1yQu1yiVqoyoSVC911QCI51AGgeonr0BTscFpUEjEJx6T54TzIfsQw2M0MhpStRBVVPA7Q4iVmlRI8HNyMQjMHoV65Bh681zsopZNpTE9Nyt6DKIQaCakTSrTQXVGjhJJCalzf83QodNg0OPSTjXXUYBr2TIebs93xmFo2PE43I/bl6oVKVdkhIjH4zXR6GPVBw0KXmsb0C/deto+c3sGLukMKEBXDTWUCra4aKFUZ6TgpUmIkHjILetegLUb1mNucgpbr7kK123ZjE994j5RgPvJU0/j4R8+KlqjC5UKMrkcOrs7UKwUJRLQ39+NXD6F7p4OvPrqy1izbi3y3X2wPQ921YVTs7FycBW++Lkvore7TwRb6CGXKkWUqiUcPX4YlXoFgRbg0NEDmJyeQSqZk4WOAM768q7uDoyePCUGRDabE288k87BsjyUilWkknnZh5/XahSLiaNeXUBcC5DU4/jwnbfj4x+9B3qjgZGTw0gYphgrUzMzsOpUkAPmFhaQzXfgdz7/RWRcF53pJCaGT2Jickx59dksTkxNYcHz8OjTT2P7TTtEvrM4OY6BTAJJq4a062B8ZhbPHhtBVYujUrPw2muvoFSpquvo6hEA5zl9aUCinQHoBKq0QVKUAm4Ceet7lN3l3NATpQEQsdzpYXuWDbtYEy+d6QkCh3ipoUgM+6HvuOUD2LxlK7q7BmDZMejxNAw9DTqonm9BN21Ua3M4MXwU+/fvxtT0OOK68tJdtw4zQeAjq16VFdJRpjepxXQBRioJcs7opRKgqFdAgKUhQ+OmXK6EgK6iCtxvUQ5YURkJuDTeCGjcl+RFeufUFaARpq5blX/RcGDkh3KpMh4wUuPBc2hMKLIaPyew8p0CPwTvSqmEsZFRlIvK2+bYJdKgM3LhI51KoVQuy/NKkls2k8Hs3Jx8zkhAwjSFjGjV6xJ14eeWbYsMLAV+WJJZrlREZdEwTYmM8Z3j4XFzYQSA8zUzO4vOjg65bhqQl19+uVQ/MJLUBvRLuqS2T96egUs3AxGg81214lwC6JEuSqwBzYg3e2l1LVuGmGHicw/8OnZs3YKMqWPFqjUYm5zGf/vDP8Le/QeR7eqWhUvyzfBRr9fQN9iNjkIGhqnJYnv1ddsxW7dE13xhuojyXAlXbLoCX3rwN7FicDkqxYpIv1JkpmbV8NgTj2DXvreRSCcwOTMmQjVc4LmYd/d0ikDN0NAynDx1AuVSVYDAdgMYRgq2RRBJ4gO33oGbd7wftaojnv/IqSN48sePYH56HIP9nbj/3o/g2m2XIZ8xYHKxdmyMjo5j/4HDqNs+PF+Td8NM4fc+9yWsyRRw5K3XcWDPLlQrJXT3dmHVlo2YthxMWDX8+KWXsWnbNmzatAkJ+Ljxsg1YkU1Aa/iozM7jj/7+nzFDj9XQ8frrr2O+SADyJbVBEPLCmnhppcra+9Bz5HcEryQFZgKGtVUONqqVj0LHqp2sAieJNMTjAkayveVh+sSE1LwT0IVdTW9VjLq48BPWrN2E911/C5YPrUOtxm+o4NeJIIih7lTQ0a1hdn4EBw7swf4Du1CpLiCdoRpagLpVFEKjaphDLgLBXQmq0EPnOOidE6T4T/X6tsVTT5iZMOWiFATpjTNMr8LvyusX+8NXFQc00GxbSQoTrP3Ak98JcgzFu57y9GnoEQQTSQMa2+9pDNUrQJcweUwZHsJViFjosRgC21WKgQsLYjhIWSVV/ax6mEKIy3ij+0ADhQp/0bxH4BsJJVGpj8eJVOBoaPD4qiugLloHGzdulKgDDUrOD73xzZs348SJE3J+qsrVqlVs2LBB9mPYvg3ol249bZ+5PQOXdAYU1KruWouAztB0KFgio1OeOhth2KFuSbarB8tXr8EXPvcZ9CeAt159EWvXb0KuoxNP/cvz+NGTP4WRSqNq26Ijvmz5EIrFBaTzSfR2F1CpFPHg5z6L7TtuxD8/8ije3HsAsxNzqC/UsG3LlbjntruxvHdQGonceP0Nqj2kHsPPXngWL7z0HCyvjtnSDOZnp+HVbXR1FnD99e+TbXr7+jA+MYoXXnoFR44cQ9DQJO/rejoSZhZf/NLv4jMP3AvbYm4UeOyxH+Dv/+5vMDV+AssHO3DvRz6E7o4EVgx0YeOGVSjOz4lHNj4xi+FTk3jllT0oVxzkOnrwn77w2xgKdDz6f/436hXmvTUh2g2uWw0nncZ4vY7do2PI9HZj1eqV6MuncfPlG1Hwasg5NRQtB3/67cewZ3RGzrFrz26Ua1XlISbYJtORPK00jGHY2VAgqIUEOgI5KYGNkFBFYIpAvZkzDnvSq7A1c74JATTxdt0Aw3uPSVpCgEgAPSYRGVVQGMf6dZfjlp13YtWqzahUWX+YRDrTDTRMOH4FZWcYp0YPYt/+XRgdHUYs7iCXTyJo0HNn6kP1UReQjACdyfiGSpPQg5fmOb0DMjZWNdBAM3Ql/VupVGVM3F7EhOJMrTDdoESLfLsh7yzjI3DrhiZpHV6/bVtCQCSw858qh1TAy9w355MeOsllLBNToXZdvPOIV2DX6sLjiPnsUGegWmbTn2lpbtPf3yfPIHPXlZkZZLq7xQggUFO6leOiQcFweHFuDslQb114IUmKCfkiwcttCOi83wR4fs7PbrnlFjkOj8ljHD58GFdddZVsR2PhsUcelXK2wcFB2YfSwG1Av6RLavvk7Rm4dDNwTkDnkKRTVqjJzXB7DKi4PmDE0dHTi81bt+GOW3cg45VgxnzkO7qwUK7C9jR8+6HvYWRyBrnOLiyUSujs6cLc2Ajy/T1Yv341qrUSPv/gZzFbr+H4/AJeeuMtWGULbs3D1o1X4OpNV2JZ9yD7pWDNqrUYHj6Ojs4c6nYFew7sxvjkCGaLMwg8C1rdRm9PN+6++070DfSKt8bc5aOPPopXX38DrhtDMt0hnnWp7OK++x7Ah3/tXkxNLghAvPzKc3j44X+Ga80jm27gnjtuRE+HjquuWIcrt25EeWEe3b19qNc8HDxyCt/4p4dQs4Ge3uX4/Kd+A7mqhZ9872Fs27IWyQS9URdFp46qpmHGcfGzPfuQ6uzElZdfhivXr8Zt2zZCm51EwikDySz+71uH8d0XXhUw2bt3rxCsjJBARRU3ivFITpsAbKi8cwToQnCTmn8FbucCdLmdYR6boClNPEiwswOM7B9G3CeIKy8/lPlRJQANA/nCIHbuvANr125D3dLQ8BNIpbsQgwm3UYPlj+Dwiddx6PB+VKpzSCRZq89GJFVYNpXv2OpNAbpEBkKPmlli0TWPK7BiikHC7r4ix1Gon9cacGx061lYGKfCnyFjl3y746NcqstjytA1DRLqDxi8D/TQXVs8b8upwrYseIELMv3ZACjBkDsNDE0XtTwxjnT2BFDNhUhH4LzyNT42JjnuXEblqedmVEveLZvY+laDXa/iqaeeUvdG00T8iMZIFJYnCO/fv1888Cg0LrrrMRJFa810Q0SG4/78mTK/1157rRAlaeQ8+eSTWL9+PdauXSve+de+9jXhQXAsBHTu1wb0S7eets/cnoFLOgMXA+i+E6ChxRAz4+Ayy6W1a/kKbL3mGmxesxwJaxq37rgO2VwHDhw5jv1HTuDHTz2LiZExdK5aDc1MiIc5Nz2JlWtXYPnyQQwM9mHdmtX4/k9+jP7LL8Ou/UdgxkxYRQub12zChqF1GOpdhrjXwGWbLsPxY0fQ1V2A7daw79BeLJRmUa6V4FolaNUa0oaGj370o7jiyiuwe+8eYcX/8LEf4cDBw6hZPhKpAqDR2/Nw730P4Jadt+PtN/cJaW9kdBiPP/F9xLUaNL+IW3duRSHr4fZbr8fOm69DaZ6EvAYqZRsnR+bwla/+A9DICKDfdec98GsVHNr7NnZefzWq8zO4ettlOHDwIA6dGkHFBw6fmpBw8ZrBQWzp7cHNa5aheGAXrOOHcKpuIbjtHnzlkccE8I6eOC6AkUgmZWxx04Djuapgj0xs1iVTcCdS1WNuluHnENAJcpGHHj1YraxvGgAEkkhS16+5KA7PKECnwA9D78zV85+U75no6BzCjh23Y+OGq4EYFfrS0OIEXtYjWjg+9iL2H3kVp0ZOIKa5MBPsBV+B59dhmGSSq6eGYEmiG88hgN1QHjujKnzPZQvSMpTSt/zek5JBMuNNZYwgLnn1RCIpn6sWtQ7qFUqlmsIA8RthT3atAd91YDmWkBr53DiWLVwElgcKoBu6NPWhDC9JbVIxoGlImio/TlIavXZ64hOjY6hWFCFNogG1umjrr1+3Fst6+9GRz+LrX/+6eM30vPkSPX7XlXD4l770JQH8J554QkkRszwtkZAoAo0rAv7IyIiE0vm5kNvY/KevT/Lj5BjQq2dvAs7R6tWrxTh45plnJEXA+yn5/3Yd+iVdT9snb8/AJZ2BVpZ7GFxfVDiNwu70QCwHesqU4Dz/5XsHsfmqq9DVkcPyrg5cuXUN+gezQuz67neewIkTk9K1jJ4SPcw4O6NpcfQN9qDmTOLOO+9Ef/96PPfyG6gnNRw/dRKFdAFzk7PYuHwDVi5biZW9Q5Lj/ciHPypM4HTGxKtvvIJnn/8pzIQGP+ZgauQ4+tIZ6IGHBx98EHfecyce/dGPoJsG/t93H8KJk2Mo1Sx4ngE/MOD4On7jwd/G+67ficceeRKlShmr1wzh29/+RwRBDYE3j+uvXQ/fncO9H/kgfv3ej4NQMVuZR6liY2R8Dn/wB1+G42gYWr4ed37s4zgxO47pyRFsW78Cwwd247/87pdwcM8ePP/ia3A8DcOj03CrLlZ29eHGDevxiQ/eDJRmgMN7cHhsDG8vX4cvP/x9CbWSeCfNOFIK0JOZNKamp4WHIPdHVzn0Vs35pGmg4fsCHhGgR+F27kPPjl6kLPaSQ1Y69gQcp2zBmipBD+jRKjCn9SUGHKsAePXxHG688U5ctuV6mCbz3Dn4DeadA8SMOnYffBKHjr4mpYjJrAHK6DPUHtN9dHblUC6XmoCucvfswU7im8qpJ5MJ8ZDTyTQ6u3qQTqbgeGx+48CXbT0EZOprhgAxSxs5D2SfO2Tpx0ykE2k5FoGSzHaWLvL6GGav1auqHa5jSXUAc/pSaSEhd1MMTkqySv+AhuofkDRTApT02klmK87No1IqKxZ86LWzC2B/bw/y6Qy2XXE5vvrVr0r7WwI9QZuNdOZmp3D3XXfjf3z5T/Gdb38bf/ZnfwozRsPERIrA7Ti4cedO3HbH7XjlpZfx1NM/leoKkvRSiaS8M5dfqVXFIOFzwd85X5xD3k8aBDQ8IiOg7aFf0iW1ffL2DFz6GYikR1RFOhnvkegLQ+7MJrJUSoG5BaBn5WaY+QIGV23CldtvxVXXroXlvobD+3bhhcePwS76KM4fRyrVkBBnzWbdcSfS3SaSPTP4/G/9Dl54bgEjYzV4jVlUqrOygJLlXsgUsG7lOnRmu9Db1Y8P3/URHD96AsXiPBqai58+/ThSaQ2WV8bYiSPo0E0s6+nBzbfswO//7u/h2Vd+hqPHjuGpZ57FocPHAM3E7EINDSRhGDl85GOfwqpVm/DC869icGgQK1d24Y//+L8ikzLR1ZWWPPr8/Dg+99lP4v5PfAzlIklQDmp1F6dGJ/AnX/5zZDNd6O4dwKb33YCjQQ3ztQXcsnUtRve/hU/cugPW3Byef/pn8F0de/cex0D3MljTFey8/Ap84a73I5lNALOjmDpxDI86cfzFd38gHeGKlTJKrGlPJYUAJ2VTaAhQE3AI9lQYk5rx8J8X81UumHXVvi/fE9x417i91FD7vKdRyZYCvnq1BqdWh1+x0bApWZsWrgHD47ZdlZI+GmK6XsBll92E6677MDo7V6FuMWJDCl0VswvH8bPnvoOaPSOlYHEzLuRFesKs1ZecdoIENgoHLTbPYelWVENNwqPjU3XPQCZXQEeuEzFqAtge6jbL8gwp+/IdX8q8sqkkEumU5LlpWMRiukgAc3++PNcWUBQv33eEjMkSSdupw0jEpeENDUKWUpJQySwSvX+JZEgNfAIpMyWfea6LpJkUEK9WyuIVe7YlXng2nUEykcC6lavlGX/iySclmkLC5v33349XX34Rzz3+I3zsU/fjb7761/jaV76CP/vynyCnJzDUN4BVQ8vwyttv465PfQKf+Oxn8a1vfhP/8swzKC6QVJiRbntkybOhQP/QkPRPbzgOOnp7UalW4ZEtT3JfWBvfLOVrK8Vd+gW1PYL2DFyyGQjlwAjYStZVZVGboC6AzjpmDa4G2AA6V16OdGc3lm26Cm5iBX7tkx/A5VcU8erzP8HT3zmIo28cQi5Vx1B/DvOz7NecRs1KwI2XUVi1gM//1u/jmZ/WcOzoAvr6gNmZE1IeRh1r5jC78z3o6ezDlk3bsKxvBU4cPyks7I7ODJ5/4WnE4jbiCR9+vQxrtoiBri7svPX92HblFXjm2WcxOLQMP/zR4zh89Jjor9pOA44bh+Nq+Pi9n8FVV92AV195Wxb2NWt78N//5A8Ra7hIp3QMLeuGVa/g85/9ND75yfswNjoqoOhKt7gJ/MVf/hXSqRx6evux6aabsN+tY6IyiZs2r0TWLeNjN2/H8bd34fUXXoMeS+HNN47A0FJIBAl8dOct+MCWdbBHjmFQd5Bcswb/sPsovvLQI+jp6xW+AUHBTKeUCEmoc09AF4BiWJVuK19+AI8a8bw9oikfloOFnq+okDGv7KhCcwJ6JJaiwsZhGLpuI3Bi0IIsDCOJWMOTcjOS2+JS25/Dls07sP2ae9DbsxaW10CgOSjXxzA6tgevvfY4XGdBgCxF5rbrSPkbBVxs14WZUox6OT+jC2G9uCKhAcl0QsrK4vEEspk8crk89HhShGtIkItrqt47Yo/TcVaePcvaTEBLIi5ENlNFLtwwWiEGkINqtYJKtYR6COiZbAJmMi7GAQ0mxw1r+z3yDBpyHLbmjQWstXeRNpXoT72q2ti6tiUediaVlFKzwA6EgX78+DHMlYqw7Bquv/F9GB8dw+GD+3D37XfgCw/+Br71j/+Eh7/1LaweGMBUsgfLAAAMNklEQVSaoRXImgm89OYbWHXNVbjptg/ihRdewNGjR+VZ4/koUMM8PAl49PhZA898+/Lly+X8NC6YOz946FBz6ZAKgDagX7KltH3i9gxc+hm4GECnupcfR2AoQC+s2IxcTy/WbL0BfmElbrn9Omzd5uK5H/8Ae58bw65/eRVJw0ZK99CwuLA2ULfj6OzPoGulhR3vvx1z0yuwffuH8PQLD+PIsd1oBL4wjKlZ3ZXrwpZNV+DOD30YWzZchjdffwuHDh3C3Pwk9h54G7mCDtuv4OSxw+hIsGVpBx544AE4ro2xyTFsuewy/PXX/hYnhk8ikczCb+golRxUKx4e/Nzv4DMPfAEL81Rhi2H37hfxV1/9czhWBY3ARV9vHloswGfuvw8f//hHxDOSfKgXYGx0El/7+t+J2hzDw5ffuANHrQpGZ0axoT+Lq1YO4rbrLsdzTzyB4eOnkE4VMDJexd49hwA7hv/8m1/EZ+64FeN7XsPhl5/GcLEEe9O1+F+PPol0NoPZ+Xl49GYTYVjcYwMYQ4AlAvTIQ+e7Cx8BNUCNmHjmUR5VKa0pQGcYWRjukdCuR6BUHqzvuoixHp3lCy4b2LAEzheGOjRLgNNz09iw4Xpsv/oeDA5sRBBjg5waRqYOYP+hF3Ho4IsI/DJyHTnkyexuiAyOADpDygR0GUcI6FpDRRxIYiOgC4GN6nLxBFLJDDKZrEQKlJQwc+KqPCxKH9StmpLGpXogW/bGqcBGSV81Z1qglNw8x5J3AnqpvICaXYGZ1EW1MJHSTwN0SS/47CHAsjVWEiQE0KX1r6man9j1moAqy9RomLCrHslzc5NzAr7kGE7Ozgig9/R1yz6l4hxSuolrtm3Fwd27sf/NN5FPJtHf2S3lhpNz87DTJlgGSuAWdr9hCLnt1ltvlbK1Y8eOqchMLCYgvmrVKmG1T05SUbFPiHGRwSMGUxvQL/2a2h5BewYu2QxcDKBzcfXjiJkxAfTswFqku3uw9uobUM8tw6ar16Cnew5vvfhTTB1YwOSRESTJQHct9HUUJP+3UKyioyeDQn+AgWVr4Nqrcc/HPo3Hnn4Ix04dEFYyIwNmzEBXoQsb12zBrTs/iA/ccjs6CxpKFeCHj3wPD33/m8hkdXT2ZjExNgKrxPalBj796U9L/XGWvddjwNf+9m9RLJZgJDJowEBxoY56NcDH7v0UPnX/Z6HFE5JH/frf/SV++MhD0BoBAt9BV2da2Or33HEb7rrrTsxMqYWWmugT41N46HuPiAxpd08frtlxM8bqdUzNTiLlV3D9ZWtw9cbVeO6pHysJ02QBz760G+MT86KA96Gbd+DXbr4OqztS6DY8xDJZ/OX3nsJjL70uYfZJLuquAydQsqr8md7ZuQDda/gI2EUmBHRu16w7D9XTmMoQURcS3SiH6qhcu4C/eM5UjGvAswwEHusTmbPmXWZyJQbfS2HNyqtxzdV3Y/WqbdLxrlidw4Gjr+KtXc9ievYQGkEN+c48Ch0dwshnDp7lYw4FZAwl9UpAFxJc2KmOgE5lO/Z0l7LEeEKEZFKptAj/KCEc9n2nyIwCa96Haq0ixgh/T5hJxA1GMwwkDUVmM2IqIkBAV2VjZQH0qlVGIkXWflbC7hJypxyvQwa+Id0BPRLjGjQgzCagJ3WmHXTRIyAxzaopfQNTj4uITGD7wrzPZNKYL5fQ0ZkXSWGOmWmiU8ePw9RiYqjW5ufhlMrye4JRhXQG1XgM1fC+cTy838yH33fffSJG9Nhjj0kJG4lxrDMniJMURxLd0NAQvvnNbzYV7tqAfslW0faJ2zPwb2QGpEOHUoI7Z8i9ERdlMAI6OcuZ3hXQ8x0YvHwrCpuvxNU3XQMd49j/5vN46fHngPkKdA9Y1tmN8twsBno6MTU5jppVwpr1Q1i7/nIcOlSCHcShdcRQC8rI51LC1o4HEJJTzNcl7M5w9bXXXCfylq+/8TJeef1nMJMNdHVnMDExhqRJnfEGVqwYQi6XUd7L9IQwgukZTk/PswoaVj2AY/tYu2Yz+vuWY2G+zNZUcNwyDh/Zi84CPXMf+WwSmXQC12zdihtvep9EDbigMnw8NjqBZ557UUhU+UInrr3+JsRTabB7m10cx8YVPVjZX8C+vXuQLRRQtoHX9x7B9EJNcvC1hQVoVhErO9PYtnY5Vq1fj7dHi9h/chypTBoTU1NStlasUsEuI946yXJLQ+6i7R0wCREIoBMUBcREgU3lyiPdcAJJK6BLGJ7kLobuSRLT6Jk24NaZt1afB74Fzy2Lh4wgjf6eTbh2293YvGU7tLiB0Ylh7N73HN7e9wI0rQLHKyOTzyCXzwugM6efTLHFLb11hvBdKQMTyVQy1Fk/LqxsCrUTsCl8k5C8NVns2Yxiu0eArhjyKvTOKAwBT+n2N6CzQU1MR0KngZYQT1207l113lqtimJpVhQGk2my9vNIZ1OS4+f5bFfpytNDd/mQ+zQuDAF0ns+IqfK5hq9qyhl65/xLVz+W4kEXwReGv6u2hWVDA5hbmA3V3oqwrDqOHjyAzlxevPNaqYyGbcOuW0Lyi2XSmC2W5H7zxcgDDZYbbrihWcvO47N0jV45x8JnfHx8HP39/fjGN77R1HqXyEzbQ/83srC2h9GegX/tGQjBXITBWnLoSmhGtWgUYZmGJvXBDcp5EtD7VyIwTGSWr0DvlVfhmh03wLdnMXzgTbz1+GMQfdRqgIHufsyMjaOnM4NyeRKe56J/YAU6OwcxM2ujTI3rwSy0VEwU5GqVsrCAOwudqJRsuHUPmVSHKIKRPUw5URLibK8CxGxMTE/BdoBsJoeZ2WmRfyUAkgRFEGPOM5vNi+45leLYO52ypVbdQ7Vak8UxkdBRrsyjI5+B7zlImpp46J3ZLNauW43jR4/JApvLd4i6WalSk7Dw4LKVuOmmm1Gt1JFLJeFXZ9GdJ+MamJ+fhZHJ4dT0HH7ywuvYf3QYRjKHdMqA7tZg+BbiVgmpVAaJnhUo1hwJudNDr9sWZosL4pER0LnAn89Dh6lL99ZWQI+alfCzqLUsAVVqz8OXItVRopVmXBwNKyEd6EgAC/w6arUF1CtVBF4K2dQyXHvlXdh+zQfE6Nt36C3s3vs8To7uQzrH0HoZyUwSmWxW6ZCbBtIZatADtmepMjXmp00TpjRRUYAumvNaQ1jnup6E71G8xUQ+14VkMq1kbMPmLEohjr3CFdGPYWlWX8RZFhnERHs9YaZE+5wes3AMPFeEZXg/yrUyUpmE1IFnCymlEsc4hMNuePTIqV7I8jVKvxoSURHiXkOJ8cQagQA6n9EI0Blyh9uQ6yt0dkiKIVfIYnJ6SvqU0+TimEdPnUJfV7c8JyPDJ1GcmYGpxaXpUYnXYlkC6CL2w6iBbcs5mTPnGHj/6ZmTOS/PYphT5z6cBxo7Mrem2Qb0f+01tH2+9gz8m5mBCNBD3FbNRhXTXVHhlBNFJnH4I9wY0L1iPaoekTQrfUjjm7bAaMRgjR8FyqegJU0kvSzMhoFCKgXPLsF2Z8VrrJQNVGcqMDpy6F0xAKM7g8AIBESLc7OSWxwaXI7A5VqvI2XmhOHc09MnTVkC1HFq5BjynUmkqJddslHo6ML0zCTS6RQcUQTzpHkFc44kVlHU1qpT+tOQPuiNQBOgZ8kPddMtuyoh91q1jEwqgVw2BZsd0wpZZKh4V60ilc6Kx2i71A13YJhpbLtiq+RYswwJB+wY5yHw6mIJ+YaBkekFHBmbwtFT4+gfWoUkNboXJmDCQxoe+nr6UbbCzvB6XDx0gvgMxWy6u4Ug1wro4umGLPfIQ6c3zH6x0cJPABGtcU01HYnETSJhmajTmvLUbUBnyDgJ3c+g4WuScyegV4oz0mwm5qURaxSwfdtduHnHXQIuL73+HA4cegXl2hiMpI+6Uz0roDNNQUAXpn0I6ImwvIwMcunCFmeHOobNE3Ad5tJ1dBR6pKEOn0C20G01QlwpQVNlZtI9LkYt90ZYcpZEJpGSenW5DjYvqZUxNzfTBHQS2AjoJPzxVbcZvjehNeJNQKfhRt9bjB43EAIeUxOtgM46diHFuWyUE0iEhREJDrdYLomRYqQMiSawxW5HviDcxUP79mNibBy9PUpIh2WJJD/yvlBgRyRtGw3xwHmNvP+RfoBSxLNUNzp2mnMcKW/jNtyXgP7/AdvqZdMrTkU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png;base64,iVBORw0KGgoAAAANSUhEUgAAAfQAAAF3CAYAAABT8rn8AAAgAElEQVR4Xuy9B7glV3mm+1bVzuHk2Dl3q5UlJEBCGCHABowBPxjZY4Ywgwd7zMxgM+N0jQePh7E9TnPH915fG8fBHg++DmPAYMAkAQYUQDl2bnX36T5551R73+dbVet06bgVTMs0aq3S09p7V61a4as66/vT+pc3GAwGuMMh4BBwCDgEHAIOgec0Ap4j9Of083Oddwg4BBwCDgGHgEHAEbp7ER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3xaEPgD6QCBA+/oG+PFn/IHvo3LewDeXB569RwX60PdB13TZg1BlTMm+fkZ1x8cA37Rn6ln3EFVO5dcK2OvmZOLQb90cV9CLukXKnovLh/FnYM/bBm19+u336XlRn9S+qrL90zfT97UB+VEH43/CQYe3biBq1+Blx75+oOvHkxzb+j4+2TX74Mzzihtbu/fsCM4CH/c9gftTdWMd4u6nQ8Ah4BBwCDwFAhec0C0n9ICMyLcrIgghHRNCJ+59xqdHQMoQuk8nJqwMbbxBH7op6AcQ+JCChgeqM6BHikFUtyGSgJCUuaYWbPuW/LLqhy6ogD2ZINCzZCohAuhGQkQ9Hf0s23tjJm3EMkZOhGwbTRKgBJh0n3rg08EnH3NjxP99Qnpk+l3SbR/CALxMxNKp6F8nrj+l+i2HBtCWkBAXy4hrJXHY8UQQPkGieYJgkCT0hGCQFGBMH8z443rSSUmkD14Inj5tO0EscEWC2ZqcZgUo92fqEHAIOAQcAueFwAUndPVeE7x4OyVttBMx0yAjAu5DO2K/MCtC98mKtEXoMT+laBKoXCcL/VREVCmo+xF/6q4MIVlDISKTs4RuNGpD9CLOiOXES+KhJ2WcQS9Sh1VIwkU7bdTq1ZjQRy2hq/I0VGJCG7Lkp+FZtdlIGH0I+rSDlMFAvdAI1Q8R+goNSgREAoEPjRDyBdO/Wh9SpeiejCV0Q/Z9WrFSr3rMmKwJwWr2fjREq1j/o94iKxjYMXnQyUT1qS3zPAZxhwyYelgi9JQZe9JYYOBxavo/Cn5X2CHgEHAInAuBC0voCfN0z4uIwJPG5/VpG9s1ZGMNsJMW7frkjFrtG34QZUhFFCkTZtc0UMOzsUle19KEkXCgC16ATO661zTRbsKgC55UXQ+Z9klF2rJIUUKB+CZP3wgFnu4UCRsSCqCXBT/FqhRoYFTlw7itVJ/V2LxfFOmqvbhCcVvE7bFJXZq+By1p3kBO4/b7VIOQJn261BmhSFGU2fepdyHIRnXolqzBsk8Y9yMi6rhuQ+6RSh65HiTmnLVQCHdj+fD6MTaRgGPOxw6ACLPovOpNm08YDKDpQS1W1mUNyNE3eMkyErG3WFz1+8ZVYtwD1jyy5uNwf6AOAYeAQ8AhcD4IXHhCjzVWWZMN4cQK3bL51WckJo5qPMqyyED3xGbjnqEmUYalnrMaoFGEDaF0IxKOCd2Qd1Q99NoQGilijcwHKZ8KHg1L/IAIuSCCFIPpRqtVhmlzXzXWPIsqkyCreszhMuXrnyzRutdY0A3B+uZ8ZImAQWxRN79VZ7bLKh2W6ZCnYPrhtaDXS5EvyaEQE7qECEEjRTi2PKypwsb9EBFwELff8yW0CEaRc3w+ZnzVGVk3YveD8fOD/PIxUlGfFbcg7dyDZkzo1iIgrGKJKyLyeLy6zQhS1lQvacSa/8/nTXb3OgQcAg6B5zkCF57QExqrUUqJyGEl5u1SrFXqmuZ+owFHHG40WGmkIit7SnKBcS9bs7k+jdqf0Kq9SA2Wlm95xZispVAGkcZZiTlHJCjyKkvztGZttRnHd0UCQ9/8VlPSUA2RWUElHfmyVU9k+o4GKZeBsTjoh2QNaa7WhG1t4aqrsgwjWeqZAYu0mGCIPOmongG00pHbICUBwNq8zxXAZ/sVg9zLRTibmAHr89BnZDNfExQMQLY/Om/HbWMCJChFElVk5bDsHJlPzMMYpCMNXiXVnrGyyPyh9nQitko8z/8W3fAdAg4Bh8B5IXDhCT3WLGXmthwgDpFGrvk+FxO61USLVkO3BB1HiFttWoRqOGItAE0+724UNe/L9x1RvgLsZFYXD+qMNF9p1qq+KVd1gh9VXyEZ0KYo+thUbAwLxlSdjNSPHfhiaJnW46j7tEz2htAHhtB7eGRjNtOY0wMIxLKqTAPRZ0s97EU2daPNpqEb27nTaToF32jZhtAl3VgTtg3ks05yK2SYYIU+7XzEqXn8KAhQHYhUe1PHmmncno/9/hq3qdLg0QO/Df0ByGciP4Ifi1TWzx4Tup6nuqCgv5xxdcSCQDru83m9xu5mh4BDwCHgELjwhL6m4cUqro0uF2uskXdMNEnN0yxrEwOLBT3qXhRUtkbohoh6ELRje3LXaJ0hAW18GsiXnqIQk3lKZGhISIzlG34yHGaJ3Gj6iSiyWGvtxb5wuyxuTUm244iDu9Ud+aSNydvvGx+/+iGfdBzHFwkisclAlvxA2NTq0BnAkdMwNQ2dFdg4HRG7fP2xudqQ8tm1etGbrTiDpCvD2tIVNJiJrPwSZIz/3UpTsZJt+XitzlgwWIuGN+PvUadiwgxzClYMMxDIBRH5+deenywSWoSwFvQn24TiGiygzubupiKHgEPAIXC+CFxYQl8LJY+nehvRZX3QNmguJqe1kGyjbcdkrmVfAdQ9+ZMjE3ZW5NTqQdiONEhjck+sQwtSkJY2KedyrE1bW3JKQXGK0BMD6Zqi62ItUmvhFahtfcC6Pa0I/T6Z2NRsSWvN5K++x0vkY2XeCCIaaqR7R8u44lVoEbkq6t9T5HqX3akM//bGV9B6+BgjY6McGnT4xc9/EsaH6Pc6+KWiEQpsHUaqscKHlrXFPvWsJXx9Cq9YEJFAE8cffhPvkoIJl6DTjtbtKQCglIVMlrax3UPWCkSJ4LeB36MWO/jzWoronOjfBPbuFoeAQ8Ah8EQELiiha1mW+GVxdYHx4QkTYW3i1AZ9OvU25VKebgidTodyPkOr2SadDkilfPqdNr7WnPs9Bl4UTR6QodTpsjFb5N03fheFSoWgWWX/xhmWH3yM4dBjPF1ipVGnMzrEvBfSyOdZ6bQpDw/x1Uce4H+cfAz6LchnIJMz2nFYrRFMTlAZdOl6KYqkyJkw+pAwG9LzAwadLrlM3tDUmTNLTE+M0WuGpDIxo1rTd6cHmRSNaoXCUIlevUGqXDABeLVOk5FUjoznsbRyhrFMkV/adR2jPZgr91juNNhcnOG9n/k7KAdRH9shFHKsBCFp0qSWGmRzoumI2DuliN9lkk8pZqDWID1cMHJKOAhJdxSkHxhNfn5hmZnxUXrVDqmstO1oaX8nHJALPLr1LulsRNTtXo8dhTTvv/o6ti7VGK6nOBa2+Vi6xh8de4gzWYUplim0Q3Iyw4cQzi8RTIyYNXYHmqcZLk0yRJqsI3Q3LzkEHAIOgfNG4AITOizWVygXh4zx9dipo0zPbjaDimhDWqyCynr0603GisOxW7lNzk9FxN5exc9lqBpNzyPfC7hxaJIbp7YyVKvzs1/8DCyv8Mc3XsMN3gYmBirb4mFq3PK1e6Bc5AM33USpVOK+U0f43a99Bi7ZDhmf+ZMnmJzaLImCWjagmyqgqPVw0GJrvwxhD9Ihfa9H2O2TlqlZuraf4szyKuNjw8Yvf+rwSWa3bqDT7BCUM1RrVUbyRVD8QKcDWY/jtSXGRqeNCZx607S/P1PiX41sJ5cN+OG//wv277ySt11xFYeOnuC3H38UMmkIU9Dr0ChLmPApytJQ6UIhbfwPy3HimSETGxibPPw+LT9aqpcbpFmZX6KT8RkbGaOysMjY6HhkLu91GeS06E+r+xoUcwU6yxUymQy9TECq0eTto8P8123XkjpaYb6Y45dr9/H79TNUCnmWCBnqBoxpsXxDro80g5On8CaGaA9lONOuMpsdcxr6ef8ZuwocAg4Bh4CsxwOzDuuCHCKKKOZqQLu5SiFfRJ7uI8cf49LNO+gbjTig3m0yli6xurhM208xNjpBSsTZbRkNvVlZopFPM5IbIlhpsm10kh+87kV84CN/CWEDOi1+ZcdlfN/kdkZ7AbUA/mDhAD978IAJzrpy/x5u2Xo5S80af3jwXuqVeQobpgwmnVNLZCenaAx6HGmukhvaECV+qdXYUMzBoEFl4QRD8m+rT1Jp/RR1Ahpau973KfopwnqboJhl1ejLfUYZ4C2tQFoh4EuEsxN08amfOsX46DR788O8fNMmNubz/OwX/xZGoliB3emdvP7m6/nVT348SpMr10CnS1goGBIOuunI3VDIUE2lOWGWu6WYlVug3YXjp2AoS2OqzApthsM0xSC/5iq3lvHHjx5l09atdPs9qo06w6XhJ6TPbbSbFPp9/nlhnLcPj3Nla5gz/ZAP51b4+aN3MV/yCNNjFEgbUWuhusRMcYSsnOk9LWlrQykfBdHZZYQX5C10jToEHAIOgYsDgQtK6HKvKqi7HTaZUDCVWQ/eNZohzR40GlDKQFf+8AwUipBTMFiaEydOs3HDLPTlIw8J/YClpSUmSxMgopRpWP7zypyJZvu/tlzNzeMzlKp9uiN5PhPO866vfB6mNsFqGwbleNmXtFsf8vHCcqnkKzUYHzVas5zc/UEfv691X/XIPN+sQKkESlu70jH9Y/Mk3V6XtFlYnjFO8d7iKXrbp1htLjPtlzHZYeYXYSQHw/HaLaW4m6/wykt2cdnoML/xldui/mitVyYLTYWNa+1YB0ZGoNEBLcNTQhyZ3+VDL5Yi+3oOGmmfWrfCVFe28xTUwijSz1uAmbEok43s7fUWtNvGHWD+5bJRhL2y1zSbUMhDrQIj0vWBhWUT3f/qzXt498ZJdpxoUkyP8efdx/nxU49CexU2ztI7uURqcoJGvshys8rG3Fi0Zq8XRu0Yt4kLirs4phM3CoeAQ+BCInBBCV1BYeJLGarLHZF4G06cRI7z//Oq/bxs81XMe21qJty8wOcPHeS/LR5jMOjgjY8brbK1skCv3yU/NmmStAQiNBFQWrnEm5BqwrET/Nqul/A9k1soLrY41q9y//Yy77zjM1wxcTnfd+kGXjSfZqrtUe23OT2o84lahRumh9g3KDM+yLGwsspC2CLYsYE/P/AoL9u5k2K3xyV+lm61xpFWjeGxafzVkNG9u/n4ygl++kuf552XXMmWoSleuG0/D54+wkeXH+OzBx6BOw/AxGZ++7It7Ny+l3szLYrZIpMPLOKHbd7w4Nd40/7tfN+ubQznspw+foItpQmGKz5frh7ia8D2y3az+eQqO3PDVKt15mpV9r3kBg4cO45X77Pcb/Pv7/sK126c4aYtG9lQC7klO02rUeWuzCqL2T4jmWH2jG9ipNJjdXmFzkiOuU6Ng2dOMp4vcUVxmn6jzV0Lj7JvzxUspHoUcjm8owu8/bOf5E1XXsKPXLWTSx5r0a0vcy8NqqTZtGsfS602lW6ft95xG2zIUA2krUcau9qaHB3Hc/7zC/n379p2CDgELiIELjihH6gssX1ojMKCUsn4Ruv9te27eNvOK3jo0a9xDwND+Dfsv5FPHTzIHQWP/3XyKM1OlwYDxoaKxseuDVek44anq2RHilEUmFaza9na0irvG7+cH96wj7HlLod6NX6/e5pfm/8G5DxeVb6KX8iNs7PlMzw9zhdOP0xlOo/neVzSLTK00mHMy5PbupXjjQX+5tRBfvjvv8xHX/oydve67Buapj5U4Ojjc2zMTHF/Z4kbH7o7sh4URvj323dxZWkzD9ZO8IurB2BlAbpjfGjXZdw4OkM1aPOfFw7ypmuuYvaBJUbSeT5Ze4QdO7ZRf/xx3vq5L/BLN97IK1OjbOnlWU7l+CP/FIudJj+5+3JypxbJjo5yz+IcN3/kT/mV734Dr5m8hEGrxx2rj/OOL32Ct91wPddOjfHPvU3UThzj1Eia6z/xF7zrxS/lJQRcyzgzoxPcWTnBq+68DfI+f3jti7iiWSDf75GdmORrC4f4PD0U5fCWnVdz5NCjfHJQ59I83Dq5n+ZChTMTGe49dsgkBnpxcSuBn+fj1UO8p3KEhaBJvjCt7XQoUoiW1btU7hfRdOKG4hBwCFxIBC4oocvkrgQuSh6TaXZhYY4XbtnC2y7fwcyJBWYKeW74sz/i9773TWyY2sGx3oC/OnaUv50XIXpQTFFpd82ysWw+a9K8FpQtxcSK9VjuLhCkW4y24f257dya28xsy6MxWea3Wo/wCyfvh6zPizN7+M+McgVl6ll4MLXC32Uq3LUM/+Hqnax+4yDXmgxtGerTw3z29EHe/ej9/PKey3jn+BBD9QYHWz2y2TRb09PMl/L82Nxj/M/Tj5rUc2+d2ck1xRnec/8dsMXE8fOyYCc/MrqBvcstKrk+L73/47z+xhv4/l1Xk56rEDbrZLtdJoM0+XyW3z98lNeVSuyvFRjZsp1fPn03h9ttfro4RKZeoTFc4iOrNX6ucjs3DF3Pf82Ns7mVolrO8kV/nh+580+5evcb+NWUzzX9AoPJIl84fZo33vEpPvQdr+ItG6/igcfupr1hhms//mG+96rv4MVpuKWbYldmnBNBm7uaK7zl2Ff5T/texA0NuHRkAx9fOcn1oxNM1kL64yV+Zu44f3jg87x718v40dltZE+16G3dxPvmvs6H63P0vSwr9S5jxTjwzjH6hfz7d207BBwCFxECF5TQbfZQrdkOlOLU7/OujdPcsnkzY4sVltpV3nzXF2B4CE63YHoL5Ar0Oz384WGTME3u47VMq33I92DQHtAuy50sdm8wtLrEL47s5/uHdjBdDTnk1firiSrve+SrkC/xwtwOfjU/y+Zmi9zIKHelarz2oUhLZaXLuzZdys/M7Gak3edQfYnPdJb59489xm9cuZ9bMwH5lRadiTyPLDR5YWaKRzsV5l6wnVf+0W/xiktfxs17t3HwwHF+f/4otWKVUibDjw3v4daJncycqfNwd5nvmrsdyhk4WQW/xI9u2ssrL9nDVKvDA4eP8A3guwopviPYzLFqlS9MB3zp9Gl+PpNmZ3GYB7ptPlyr8l/a3+Cy7NX88cgkl9ZSHKfBFwo13rFyO7P+tfz53m1seOQEhVSPe3oDPgFcNxRwdSXFmJ+lNlPgKwtzfKID379viG1HGkz2c1QzPgcGdV59x6d40/5b+HebNzLcHLCyssTG4VFKyw3mh31+f7DMrx/+MreO3sibA7jJ30Ilm+NDqUV+/r6vwvRM5JcfpGlXmmRH8m63tYtoQnFDcQg4BC4cAheU0G2+1FqtR2k4ZK+X4/35EV4zMsviqVPcRZXvO3kfzExBqIjoAmeOnWZq6zQnm3WGC0XSvTaZIBulKhWzyymv5dkZ5Yzp0WKF8XaXD+Q28s9Ku5hp9lgdTfGBhcf4zaV7ITvOTcWNvC+TZ1+nRyqX4+Filpff93UoFo2G/YqREX5xfIYtlRq9bouv0ONNdz3Mb778Jt4UtPGXKiwXCzxcb/Cd+Z30sgF/Vz/AG+/9Kj90yfVMTo3yX44cYLnXIF8usMcb51fGRrm26ZEOcvx9fZEfOHUPjA3BQMvZFDTWgXoDVqu8d99+XjNZYjxMsXE1TStb4LPFLrfNn+RXpiZonlmgPHY1v7t0Pz9+7EGu3bKbXwKu1Y5xo0U+1q7yrxYfNUlx35/fylsmd5CZP2QCEj8I7AZe6A0xG6Tp9ussDVrcOYDtmwIGiyGj6YDp8hRLvQEH+l1jDcjPbGJx7gT+3CleMDzO6IlV/NkxfqN+nF89+mVeNXoj75gqc+NimWxhlI/6q7zz4TtNZHuv0yY1Ns5qpcHwkLL1u8Mh4BBwCDgEzheBC07otYU+pTGfxdYcN5Rm+aPRzexdXqWcHeNTnUVes/QQZ9Li1o2cWaiwfWzIyAFVX0lcByhP2tL8IqOTGyJCjzcV166m1UGdrBdSOHmMn9x4OW8rbGFTBx73avxZYYn3H78f/AmuK83wn4tpXloocXp+mTuA7zt2FGZnjfZ4RSrD72/fzqYjR5jMFPl8u8Ytjz3OT+zdybtGsmQrFWqbt/Chw8d4c3qWWneFHZft4csP38OJHpyaHOM/PXg3rYkZ0jS5wRvm50jxstwotV6fz/WWeevyYROQVx7bAtW2ydf+0vER3j45y65CQK1yGpa7vHJiO48snOHAlhk+fewg703B5vQIS8E2frl2N7++UuXGkTI/Abx2dIRD7RWObt/ILX/8x/hTm3n9xl28Z2I716crdAYdfneuyq4duzl16DFeWZhmRypDtbHAXb0m/TSMzeQ4ebzFCyamObHc4AV3/T0MF6C6ALNTfP/kdv7t7DTb5ros+m0+GNb576c+z8tmX8YrgXeM7mVhucLRrVO87iMfhm2zJmFNJ5tlkIoy2du0uef7Mrv7HQIOAYfA8xmBC07orSrkSlJKa1zjlfk/SPOK/CTtdpu7UyGvPvJ1mBqltRqSK49DTQlRetEyL69Dt9uh1umQKY6bxCq5rk8qBQ3D7vLS1yksz/Mbu27gZV6JTfU+86kWfxEs8L67Pw9b97DX38AHfLgllyWTKXB7xufmR+6lMTLOYn2J7x7bwH/K5nhpF1KtLn9NyFsOH+Jnv/MWXvToYW7at5GPnDzFP//Yp/i/X/U6XrxnP8sPPEBhfISH+z3ecc83YHSUZrdDvljg6lSO9wJvHttFWG/xjWKPGw7fRntoiEB56JoebyyUeNvoPjZkupxaPMh9PdhXgqtqAfnSDPduGeLPH3yInyvBTG6UB70p/ryyzC8c+ypbp3fwC8CrUjlWc3B71udtRw5BusgNuTI/Or2NnfNHDJMe3ryZjxw6jvTk1xWHub6dYSKdYi5V4+vVqtlMZd/GGfonVjlNiusf+iJM5GGoqBRyvLG8lf+4fSe75wec6lb5n/48P3f0Tm6degEvHy3yMn8ThcIov3f8Pt4/dxQKWchnWQnb9FMZhoOMI/Tn8wzkxu4QcAg8awhccEKXtr1aqVMod9gbjPH/7NjBruUmteVV6punecntn4VyGVo+ZIrQ164mDRhSXtJGlP7USzEfdskFZYraAqXVod1vUSyk6IYrpJtd/uvG/bygmWFrGOCPF/kYJ/k3D90F2Ty7ynv5vekRtp9eIUXAF4M+ty4eZ3l42OiPl3oFfi0b8MbSKDk/w5/On+QHDj/MD1x5Oe+f3UR2eYlHR4Z51cc/yut3Xcn3bd3MFZWBSZry2X6V93zjThjdANU6jJd5QT7De0qTfEdQZEMXPtU4wqtXH2UwVGBlqc6N43v5mdQO9vdCJsspbq8eNL7uV2/yeHl9krCf5k9WT3AY+LEi9OrweGmS2zyP9z32NS6d2c5vjc1yhZfiQK/Kx1ZXeP/CKQjy0E3xM1OTvHkiQ6Fc4G9Cjx+7/XZeMrOJ78kX+MHsJtIryxxPV/nrbotLgcunZ9kfzPLFkw9x0+Gvw4zyyfbh5CJv3n0N/3pqM5vPtGimPP60d4YPHL2T1219Ad87M82Oep5OJsudhZCf1rp/rTufnKQVpEzsg9s99Vn7W3YVOQQcAs9zBC4ooYvM6+0BuaxHP1wg027y9uIW3rVtm9lkZTWf448fe5Df/fKXYccVXDc5zPZNO/kz+bdXTsHUGLRbLC8tMLJzFyEZUkqSYvYt78BAmeSUXKbKB6Z289rprWxoeZxprPKx7jI/deo+ozlfl9vEr0+Ms2FhkQ2jM3y+W+fVxx8jHCmZqvZ6Jf7qqsvJ3X0fZTxuY8APnDzKT7zwRdy60CDfXOUBmekfup/vvOQy3rBhhu/pjbOwvMJnRj1+/KtfhOxElHymuQrZgH83OsarCiNc300zl+7y68E8H7z3K6RmtvOK/Ax/sue1jB0+SX+wzFyxxn9ZXeCFZXhFM2/y7Nw3muXLyyu8T16BCpwIpvhw5Qz/8dAZfnDHFP+CLFsp8ljR557hPD91732gdLOtAT80nuGHhido99r8Tr3Kh1YXwO/yI5v38p7SHjgzzz35Fd5852d53+5ruXnzZnYe7zK2fQ8/fvg2Pjh3GMI0/+6q6ygtLfDKrXuYPdNhUEjxl8uP8DMHH+QNW/Zx6+5L2JQZ5csPP8RPnXgYSjkTENfrdmmXS7QIUf45tx3683wWcsN3CDgEnhUELiih29SvR44dZd+WcWhVeX1+Ay9Mwf5t2zm+tIS/bRs/+jef5PrZGa7Zeilzq4v87wMPsHdinJdcdQmbt2zjb754G3csno62Pu1ozdoAwtDUZ7ZeW1rht17wEvb2M4xWu+RHijySafL6L3/O7Lp2zcY9/PzwCDdPbuCxg4d4NJfh1uOHIKcNULLsDgr8eC7Lq8anKXo+n3j8CB8CvrNAwpMAACAASURBVGPfXl7XHTDRDjmdDrjur/4XpBq89rKX8HO5raSzBa65+29hfAzCEtQaMFmgfuBhbrrsEt6z5xL2nFplZssGPpKq8G8//2kuHd3KD19/I5tvP8IWemTpcZRFvpaDmWmPW8JZRrwSd1WX+MLKAu9MwUweVvvjnPRHuO6DH+QP3/FOLgkHjMyM8ddLh/mJw4/SaQ/ITE/AYpObZgr8yr7LaYUd/rLX51c/+VEy00NcP7yBfzOyk5ligf/vxH38ztE7eMnW6/ihS3az9eE6np/lvu0l3n3bZ3jFhiluGN3G3PIRbt6yj+lKDy+b5qutOX76s5/gvS+8iSv3XU7YCnmkssIvHbgbsnKTZOl2OnSKRVZ7bSZSWbPlrTscAg4Bh4BD4PwQuKCELg+3FpZpKXJBm4k2ViPSqzf59Vd/NyPj4xw5vUTHz7Ftx16+/vDD/M6n/gamR3jZto1ce/U19FYbPHj0cT49dyTKC679QptmCzGjpb9h71Zeevl+vEcPc2lplOFGDz+T5oH6Ap0N0zzaGzBRKrPlxEn6J45z+ZVX87f3PUDnBS/kfR/5GGi3tE6DN42P8F0jZTZPTFJPZTk5Ns29jz3MvpEUG/JZTp84w9Alu3jHpz7MpYU9/NzEDlYqTd61cD/1QUhRhF7I02w3yCudbacBc3P85J59vPDSyznR6bKSTdPK5bnnq3cwGPT5yVe8hpNzB6nnuxzKVvn0l+Z554Yie9JT1JebjHtNpnurFHuydARU/Cky+6/g4YUF+l6LR3sr/PRBJc/J0ksP0ajBUAZ2Zj3+9b49VFaW+PlvPAgjoyZ97aUTk+zqB9x880t4z998KNqcvdHmhSP7eG0wxPW7r2A5n+XU8grdlQbNbpOv1I9w3dQmigs18vk8pzI9vvMNr+O2T36WXK7AT332c2bVwSDdxZuYoLNQxcvk6Q4VqYZdxoO009DP72/Y3e0QcAg4BAwCF5zQK7Ef1WvUKKRFnk3odmFlFVIZSJejOOhQ+V8HUFLeuHbkR09rPXMegoCBdg8rlfDMHubKv96INOx+E6rLkI63Gq00oN1ZM9eTH4FcBlZPR+SttnNDUBvA9IZI2qjr/hZ0alCV/34cvDKktRtKBYx/WjnKGzAKV05fxT+b3MKJpRr/vXmMOXpMp4bNPuq1fo9M4NNvVUz3aNShUo/GWatHS9eU47xWjfqiPOeVJRjLx2MuQT00S/h+ZOdOfnoWsqtyj0/xscUzvP1jX4NtG2FYsQV1+hvHqSsvW+jjN6K08maXuNXHo3zt3lBkiu/1oKs9VpU6d5VBeYBnOhhEue47yu0eQK0JRcUWeNGe9F4j0ryXFM9QiPL4nngcZjZH4esaS96n3m+TLQ6T0pI8fBa0uUshb3zoLsrdzUYOAYeAQ+D8EbjghK5McaLqshzqCrQadKHfjbYWFTFrUxGxqoKp9C+jLDQikn60mUpbG5ME9PIpk3VOdYmzsrpX1+VDV51hJ9oQRNuL6giiXdFMWJbq8urxQnYfBhIU4vXRMacR1MBrx/0KoGc2OgVvPmrneB2zGH4ixZXTO3nrdTfy3v/9UdhQZpmUIS61LDeDuU27n9ElpdXgpl/qj8bnm2V5ngZfDfnBoQnelNrC3tmNzBfgOz76O7B1lFa1wvUT+/kfmzLMLHVYLkzwpcUKP3TnV2HnFigEtP0+9aBMljTFarykz6wTE86V6DM9Em32ouV+GkemG23eYsg67q06ZBYNSFjSgv+on1E92jltEN2vZ6ZBqh4Rd+BFaQBzKVqe9roPjGChAWrXV1Up/tczc4dDwCHgEHAInB8C3z6ELhIYmDwuhuwiQh9EKV51iIjsomVvYLjeBFN1dD1lEskop4wtKh6J9lRXxd2IIA2TqLx2K9PdXsQsIq+gS1Srj6c7e9rVLCoqK36LHgNDwH0TsBd08xGZBQ12pcr8zrUvJ7tU4a8P30l60yZO1Dr84eFjMJyl6p3d3z0aZp8Q39SVN30TMapPllf7iP4yzZD3FnbwXcWtXF2a5valY/zFxia/d/gu6v0uL89N8QcbZ5k4sciJwgj/a/UMvzx/EobzhCmPupejRdbssV5cjVfxWWD8uhnbwC8aeUZGDwOVQBOhm111RerCIP7UDYIo8Kl70Vcta8uonBGgJGT5MaHHqnfWpxd4NISZ9ms3ZB89PJMM6PzeX3e3Q8Ah4BBwCFhF8ULuh263T5VSV9Qk70Wr0zTniygM0aiQZn1xrLkSK+aGSHyy2nFVHKFtwGOusFq6JYuIqMOYPNRagCgzEgWiI6IvnY3O+4OoHSmkUj5jccCQsCwAORGw2u71eHN5mn+Zm2UjHg80Tppc7u9+8GHI56CUikjS5CwXkeuf6k5F3Cki1QlVqgFLSDAbm/eh0+faXIG3b7+JySMVNu7fzU2f/gPIaCe5HP9qvMy7KHBZcYT58jB/Mnc/P/n1u2DfLkgHVLTrXHkssoDEONXTEXdnjSChcUU+7ILVwu1OpqYf8eH3Dfla64LulzVEQoksD3bpWZp+5PJI1DVIRe1pr3eNN5dsRx1wjO4mI4eAQ8Ah8KwgcEE1dBGEJntxSC4mdG0Hbgk9pclfWrsPtXi4InodSltqCGLNtB5p91LALRWd3WU7Ugv7eCb5jP7ZMmsWdRNQEDO7yCsmsEgUiI5IFIiNBSqri4sNbpod5337buLMw3dxyZVX8dlDj/AfvvIV2LI5ImrrJJafX+Ro2k8bRXgtKjAftRn0pOVKI1YDsfQidXhe+7MPYMo3A796KOCts9dyabPG5Vs38dF77mT4Rdfxd70lPqg91Lsyi2epB/6aJq0xK2ZBn2VjAJewEpn4rQFkLXNb3LzpQ0y6NlWPup2A3Vy2OFqMLPaSI5LPI2MxTtTrSP1Z+Vt2lTgEHALPcwQuOKFbBVxKpyb2RqzgGdOsLORBRPoNQ4EwbFRpmXGjJ5eSaV5+WZW3Gl8Ud5XQ/nrQjxnKS5vzppr402jplnkiB3ZkEo6XtJt2Ygu0udGWse2ZhHQVaMkvHTNVeYLDx+fYuGer6Wemr0LtSPU3QX5i8LNm7gW55VFMXZ/sIIz6E8Dx6gJT+RGy9TxoR7qJdOQGeOAQmc2bo6C/hROwYRoKPo20Ygn6TAwKtBstOsWSqSp2MJium93tZHYQMWf6xlUhDVqQ2SA1E35wFgpjMFgbt25U32WBVxxjQmZJwmQtIHEUhIFV7gYjH6zhGLka3OEQcAg4BBwC54fABSV0Te5dlJMdAjG359OOVTsT1CbCURpX+iYJichmWD51EXg6EZRlFHAtU4sZSHWs+WjlDw7PqtnW/m38x5HeLgO8p4aSamf6LKEbDdT6fq3m6vdiP3zk6l9dPcr4uBz5NciOQDBK24sC9TS+IQXmDZqRP1qd0zK2WHXV0vmlmCNH6FLUhVYfUj4LKWWsTzHZEIMGdPyQjKLPO9BeOEN2ZsLUWV1ZZDCUZcX3ySkMbn6Z0dEpOikrG8hAHgkbclUYoI1vQhvYDOjE1ouU8XXH8YQxqZvANfXV4rvOFSLBx3K8iWOMNXidLmi0VhgwMXVRRUaIMoKRlb7O70V2dzsEHAIOgec7AheY0OUVb0VKrXYCGaQJg0hTVEC5iVkzGmRogtJMcFdT6qkPWc+oky0vcg7nDElGQoGIWiZ5+c7TJn+cNHSdUM3ScFPGJxwRT9sQuiLB6SeEgqBPjzD2vEcBXYaEDAmLzLugHWCWfBiBSrZJk2XC5iLj2Qmy3jSLlR7hsKFPJoydoUmb0PQqSwkPf01Jj7Rc9aNLSsvKjE/B50jQIJcapbjaoJwv0fVCvHRAs14hXxxiud1jKJsyUf3VyjyDsRGDZ7HaMUlcyPngh2AsBFFA28ALaJMyfJ41goai2iNjudwBJjDQatCxNUJ46Ya185ak14g5GUAYae1rFhUrKEkOSSlSQYGFjtCf75OPG79DwCHw7CJwQQldxDigbXRDkbls3AM/FZGG2FYm8XSfBiEd+hREeCJ0LZ9KR4SuTVikZZdEUIZ1UiaQrW1oQwFsoQlkM0KDIfTIC2595P04vDstn7ZR6yOAB57ofBD7zz08k+XdusNjPbSXhmYU9HYivWwS1Um7zpGmWx2QLw+j4HIdY2ZATVrGKpEiQ8EQulX4Iz+0+hkv2RP/p3wqmYCFXo3tqZFIS/alvEeiRuBnDXHWVtpsKMl+ARWviRf2KMukr/EaW7uC7RRIp2VlPoMgoBoTelntyW8vTdnT2vLYdJEkbFkyYleIMLDufSPcJE3xKhe7SDRaoW2WI9qIQsliMaGrt5Gl/bmooScCBtf/PZp37BzBfomYBPOaxsc5vQ3J+IVz1fXszgGuNoeAQ+AiQeACE7plBDuxJz4TPnHp8fppCM/6y2NuliFapnuZiqMjIskokC3y1yoE7Sx5nC0TlYj6EEW3x6xlCit4LRnQZQ3W0TXzT5O3hAuztE01yawtUpZGnzb3x8Hl0dIuQ8PqbyQg2CXbydFHS9gUFxCZo+WjttHk1odt5/sklxqXQBzMZ8Zrl4+ZbqvOePmZWbInjo3GI2HnCVKFxXEdqVgSegIBJQPcYuJROeudiD0fCX95tFRNSJ1NJnM2dPHC/E0lQ/aeqgdJErffrfSXpOdzCyhrcGr1RALEJ0+qc45+RUEIBsOnFAguDJCuVYeAQ+ACI3CBCf0Cj9417xA4x5qIc4PyZIRuBSIbQriO0G0AZVJDT7Dxk8cDPrmg4QjdvbYOAYfAuRBwhO7eC4fAM0bAkuyTmdwT1gZrelfd603oyfb+gYFiXd3JeqwVJHG/WyDwjB+eK+gQuOgRcIR+0T9iN8BnF4GzhBu5ZJ7IyGfdO7bVhEtjjdxjhlfMgoI419YfqMDTE/qzOx5Xm0PAIXCxIOAI/WJ5km4c33IEbIyEtaqrA5HhPaJ5Ew9hIzEMh1tyj0nbBCJqHUYkFCT/H7vLE0v0E0T/ZIF333IEXIMOAYfAtxMCjtC/nZ6G68tzB4E4OE1Bj8mVCk8k9Sg3YXQkA0BjYjdr8M8SenTvuYMEI+HgXMeFDip87jwy11OHwMWOgCP0i/0Ju/H9IxFYT5zrCHPd8jOb7C/ZiL0j8m9H9Z3V2Nd3xy5djO56ctq2KzXiEmtmgefisr9/5CNxxR0CDoFnhIAj9GcEkyv0/EHgKQh9/VK+RPrgbwYfmwM/mVI3qc//QyFBpL5uyZxZAOi09G8Gf3ePQ+BiQ+C8Cb3VapHL5ej1eqRSdu8yqNVqlEqlf3C+3W6TTqfxfR/dq3sajQZDQ0P0+31zXke9XqdYLDIYDEwdukef3W7X3KPfqkvnVE6HfmezWVNG13WsrKwwMjJivts+qk7P80y5IAhMmwsLC6acfuvQdVvOPnT1s1AoPGFM6rPRwHyfTqdDJqPdWKKj2WySz+fNedWrfxqzPtU/O97FxUXGxsZMe6rHtqM6wjA07Wlcq6urDA8Pm7rPnDnD1NSU+X769Gmmp6dN3XoWOpJ1VKtVyuWyOb9+TPpt27X9SWKma8JV9drxqU8WJ/XN1qnnkrxm+6+ySeyErR2TfdbCSWNP9s/2x74Ltv/CVc9BZTVm3atjbm6OmZkZU7faULsq81SHyukRxq+d0ZGjMXiE/dDkGgiCNJVKjaFyyeyP02pC3OQTAtgV46a3oafke8pMrBwCytkT5+uxHnUzDr1jIaS6fQL92ZztQLTtgFIiKK9AGNXTbrbJ5ZV1MM6yoERBJjmD3jdH6E/5kN1Fh8DzBIHzJnThlCQaTdwiNU3up06dYnx8fI3klpeXDfnqup18db+IdWlpyRCUyEfkvp4Y1k/uSfKyz8qSq+3T6OioufTII4+wd+/eNRJUP3RNE79ISuSQFAKSpGLJUKSrsVjimJiYMGRhBQ31RwKMxi8iEQFrDPpnSd4Sr+qwAo/ti8XBCiLqm9pWnfac+qryIldL7FZosHipHzpUplKpmHst4dm2hLXGrDIWR43P4qX7Ra62bvup87pXwof6L7z1rKygZPusujV+YaFDv5OHLa82haGwtPWqXFKws/eJ1FWnFRqFhQ5hmxRedM4KAOvPn/NvOuEAP3HiBBs3ztILO6hv01PTT8xkl0ikMz/fZHLS7v0X15yMjlvf2AC64mCRsBL4pSBIZi5Krj+L+dkk4YnPKzufhInA7AWQNPTbvXmfJzOWG6ZDwCHwpAicN6EnidUSochFE74lHTuBWw1avbEE9Pjjj7Np06YndNCSp8pLW5T2KXISMYmgNPGK/KVdaYJXOU3eSUJaTyBWY7PnLaEmyVvEpX/S1Ndri7pP19Rvkaw9koKAPScBR/dLK5bmL0HAapLCQv3VWNR2kvD1W2MXSYko7ZEkuyd7kvY5WDJcr7VbUk4+LyusaAxq2woeJ0+eZMOGDeac/glbi4e1hmhcImJbNknEakv3WSK3beucLAt6nustBXZcx44dY/PmzQZrEbgOaw1ICnnWWqB6rBCosrp/dnbW4GqtFU/1999qyvqTYmV1mfFxCYBng9fmTs8xNTnD3NwZNsxuMNXUqgNKpWibvpXlkKFiYBL7iWylZPvWAr5+j1m73V2yM/GOdYaf7XfxcxBp8BIAmu2QIBNQ1OZ80ui1sWC/jR9YrdyZ3N387hBwCEQInDehWwJ59NFH2bNnzxquycnXapUiMZWfn583k7olw6T2a02k1iwrwlY5TeCWTEzHPc+QjOqLzKaR6VtEJmK3RK97RY4iUZGEJnk70Yt4RToiDPVhcnJyrf9qz5KFNFJLwipgNUB9WlOx6tY4RYT2EAbqiwhHdR8+fNj0OekyEGlZsldd6ouEDSsQqQ/W2qF7JWyIYCUYaFwanxVAdI++SwiypnIJPhKGdIh8RXY6kmZ1XU8KEIa4YpeJHYvaE8Yi/aS5314XFvqneiy+ehYygdtDfRNGqluCmcYu3KybxRK4tdQIF5XVWCRE2X4mTfCqO/mu6V1QH/T81H5S+PqHf/Q+7VaXfD5yz2iN2NLSAqVygUzsssnpnQ19xsemufvu+xgeGiGXhdtuu5/qahVPbiLd2O/R74XGx532AwKTvjfE74dm2wH9S+m8NO7+gIHKDzz8TMbk4+9qq2DPJwxShH5AD4+eF5IvF8mXslx95X7SGbO3jrnXM9vw6nCE7iZzh4BD4Fki9CSQ0tpEfmaaiX3R+q4JXlqqNGsdIjeRuj00YWsCFlFp0rdEr3Oa+DVJ67Daq86JmERK1jQsojmXtmzbSPqRk75uW7f6d+DAgTV/e9KNoDqSpmHrX0+O3ZKONQ1LADAc4XmGBPXbCiuqW0STxMjWZS0J1g+s85b09T1pRladVhiRVmt99BIM1IYsBCqjtqyAIIuIjW1Qeavd2vFajVv32XGKyK3ZXs9Y3yVcWUEsOUb1cT12FgeLoz5FwiLspJAmS4R1a6iMrqnfyfgM3WeFHD1/ldH7INw1LjvWZFtP+ccem7JPnjzNxk0ysfep1SsUCnkjGNTrnXhdWorAz9Dr1llZhi998St0uwO8fopcOmOIvNOoQ7dFPvApBh7ZQY+879GpLFFdOE1DW9y2O+RSHqViHj8/TH90lkFhBD+bpaf4iVDbFQ0Y6L3P+CyurpArZnj1d99MRmZ6aegDxZr0GUiY9Y0D3s1nDgGHgEPg/DV0S6LnIlORs8hApKFD5KsJWQSgiVsTvyZj3at/Kqvr+tQ/EZkNWJP53vqSJSDY4DppbfqdNEtLWNBkrPuTZv5kAJ+tS9qvtHRds5YEtWnJ0prF1Yaua0zW52u1c8UKiFhEhpdeeqnRJFVe2qcVGCzBJP3ROmc1X41fwpC1DCS1YCuACBMbhGaJ3mrg6q/GYf3W9t3WOeGh+1RWmBw/fvwfaORJ0kz6+p9MSIr8zRtNe6pXhCqs7KcVGmwQo/DRd7UvHK2VwvYz+fysFULlVb+elYQPYXkuYcHeq/J6JnqHLN4a15MfPqnAR0Xk0261FVSoILM+9YaCOqMYjEE/pNf1yWZKZluZQW+V2792mBOPz9PtBuSzedKeR9iokOq1Kac8Cl6PVLtO5eRR+tUlusvztKtLeO0GeW9AIZumkxumPbsfxjZRGhlFqn9TQXdyxWTSeNk0XXr0+h2+53tfaoLlZHIPTQCqkTIxW/w5QndTuUPAIfBsmNyTPllrStWELVOrJTMRpCZ9BcIlTerJJ2AjlkWE6829tpw1mateS5aWaCUg2LrtZzIIT6RmTepWoBARqKzVlJMar9UUk0FrdqwqL3IV0VgTv/oooUNkbgUXEfy+ffuMQCMh4NChQ4awVfd687HISJq8iPDIkSOmjMhM5a2bwBJ7ktT0XcKL2hRZ2uh99U3EpjpsIJmuyQUg07/6aonb+vltH6wlwAY36reeidqQgGAxER6qT5+yBhw8eNBgLExVp8XbWhWSdahOi4E1/9tASeuvV1sSECw5yyIgHHVYS0gyMFHj1BiFg8b34IMPPkHjP+df/ECWnwrj40N0exIqtaIgTbEk4ajLoN/l+PETbN60Fc8vUMgOk0kX+ZM/+TAnTy5RGtpANp0nNegasi7SY9gLGVTmaS+cZO6ReykOmgwNWhT6HXJhk6DXwuu2WfTLPD58CeH0LsampimOjtLXagI/RS8V0E15pPMZVupLvPFNL6UXQiatKPqQdNqLTe9OQ3czuUPAIRAhcN4+dFViNaSkL1MEKjOwiE9EYQ9NwCKSyy+/3GiOdjmX9ZFbP6z1E1sNXpO19ZPrUwQiUpcGltSGpQlaEhAxiOysT9kSldXIpc1Zn7MlDRGkNM/kkjgRmMZgg7xEGhJYREBq32qPyTFaE7/K2jGI/FSXXSqnfqlOldEYdF59lztB5K/+WY3TxgBYq4Wwtlqu1UKtICPSE2nbpWq2X7Yf1v9uI+KFp+pSW+q3sNezsy4OPRsRpPqme5OWFtW9ZcsWE4xmfeHWumLdDrI86B1RHRqzHW8yIt8u59MzFU72Gdq+W5eK6k66TNSm+q0+WwHS4mDH+1Qaeiado9ONIuYHg248hoEJblNYhpTgdErL3wJ6PW17q0C9FH//hTtYnG/QagSkvQJeN6QfNsnkO2S8VWpzD7B64H5GG1VK7S4p3dsPGdDBD5sUejXqQYpHwgLe5BYmZ3cyMr2dzNAsYbZEY+DTokuYHrBUPcNb/8Vr6XQV1R9ZDOSPfyoXk5vgHAIOgecfAk9L6Jpg15tHBVNyUtUkb4lV13SPJnNNzNYMLLIS2Sp4bvfu3WtmeAt50i+tstaHbAPfRHh2Mtc9SfJQvWrTEr3VTFVOdVm/q23L9j0ZWKc6RGY6Z4nBCgeWIKxgIs1TxJ/spyUpmcptIJb6JMuENFMdIhgbvW3NwkkBxAYYWo3aErUlUKvpSrPVygDryhDW1uyte6wf2WJvI8qTGIsE1RerhYtAk+So/kogUFvr3Qb2+Wv86qt1bei8ftt+W/+4JefkteQ9yYh3i7/9TK5zt33WcxB+VsCybh0JQhZrCXI2GNAKa0aCjTV4K2hmUmm6Pbl5QtrtkGw2wBObe31K5Tynz8xRyObxPPnJU4yWpqjUGtx/xyN8/fYHGQrGGc5O0m+lqHpNGtN1VvqPcuLI3xIe/Ab7qz6T/VFyo/tJTW1j/Mr9BKkmi/d8kRzzUFimPYBcfjdBbg+Vzgxtb8L41Vtej+XOAn62wxtuvQXf6zMwmd8Ds6GLjO1ut7Xn36TtRuwQeDIEnpbQkzdKu7ITeDIxijWRa5KUb1XanZ089Wl9opZI7RpiEb4I0JpKkz5g1Smzs40u1z0iHBu1LkLV5Gw1bF2zpCoC0X3qh+oREVpSXm96F6HpXmmIdlmVzOTWzytikCZufe66Xxq8+qbzIlKNQYfV1pPJc6yGrrrt0jsrSKhttZs0LdvldxYji7/utxqZcLOarrVaWNJVnSor8lN7uq7fGqPVciUMKDguWbeNkLdWFpGxTP96NrJG2PY1fpGxDZKzAXF2iZ79rTE99thjpgkJcNZ9YIMLJYzYeAH7rtjENCpj18jru3C1+CeFDI3HErONlZA1QM/OHusFuiRO+h4qWFHPLpQ/WpufZRgZHWFledGQer8v7b1P4OUoZBW74bF5cge/+d9+m9GhaZZPrzIUTEIjTyXVY252leODezh24uOkTj7Mxseq7CpewotveTfNkZ18af4k+TJcNRqys3wKv/5pBp0V+oNd1Fs7eHxhnNX2OL3MCA1vQCtYhVyL7731lYqFN7nhfVIMlPBG/XVzm0PAIeAQiBF4WkI/V5KPZBCSzdhmtTXVa69rwkxGHeuarc8S4XpNSpO0JnpN+CIeTeZWe9S9NthKZnuZekUUIjqZc0XyOlSnjaLXOWnUMh+LDFS/DUyzk7uNurekb/sokrAR3gp8s0u+khqrbc9Gi4tobf028jpJKjaSWwKB+qRDfZK/XaS6detWM0Z7r10ap+saY5KcRdI6L6FGZGiX+NlxJDVTfbemfmEqwtb9ajMZqKj+WavBeneCjdZXXdaHLaw1XvvchZGNRbCauiVqCQLC0a6EkFCgetQHCSnqh9XCVZ9IXQF8ciGoXvnlkxq7/SvWs1YZEbnqtu+CHYeel034IyFPz8gGYUrLDWS+7g+Mlj41tZH5hTNMTU9y5sypiDE9GC4WqFUaZLwhwoHPh//wr8zSMi+fIjUokl8t0075HJ+s8VD7Hh5e/AJB9Qx7V4vsKlzO5s2v48GTIV84doyh0Swv3lbi5XtqXDbyGVKdY/R7u1hcmeXw40OstMYZZKZoetBJNSDX4Y1vvgUvTirjkZasgR/3zc1mDgGHgEPAKEaD5Ox/DkyS0cc2GMuS25Nl6FI1ImW7rlgTqzRREY8mZTvxWh+nNEBNyjYZiCVSS5y2nAjZmpmTZlpLmNIKRcBW27bDUX0iFfXJftp10Ek/q8ZjE8fYsSUFGpGANXfbYDXhs23bNqOtmTEDvwAAIABJREFU28Nq4yK7pMYo4hIWdlw2Ta36n9TI7fWkT9jWKQxsZL5do612VVfS8qExCwfhLbJUWd0rstMYVdb6xuVvF3nq+dg6JFRovKoj2V/9Pnr0qBE8zAsU+/8t5votC4YsNckAyOS55D3CWSRucbL9s6Zz1SFsrTBlhRTVYVO7WveF7Y/qs++Qzkl4ko9f5e0aeQlxskAMFYuUS2UGXsCjjx1kWuvmzd6lIflihnpNa/j7HD18jG3bdpsEMNn0KPd89SG+8cB9eGM+fjdgZKHMIFPg6EiDO5v3c3f9dug3GT3p8Zpr3kzY2svXH1imPzVDf9AkVz3C227Ock3xzxgODxP29zC/OMXh40NUOtN4uU20vBQtv4GXbfOGW19uEtcMGBCog6HZSj06nJruZnOHgEPgmRC6UJImKWLTJCjN+LLLLjNEYQ9LtHYCl1YlDVyTuLQ3S476FCFaYrEmeOvrTAZeJQn76QjdBmXZ/tjkLNa0bTVRG5Rlc7tbUrDZ2mwQlwQOm3LVJjGRMCMiFSEnl81pDCIfYWPXZq93JVhrhMhfZKPkMzZSXPeKONWOTUFr/drSRq3FwgoDOqf7rQVCOFlitsvCkkvXdN0uB7SZ4JK+bEuQlgz1qfql+Qs3/bPar9q0gXZWcJLGq3E9lb99vQ9ego4EM5G43i1rjVgf0Ki+6H1T++vr0G+NQ8/p3nvvNbjacudavmddBjZtrd4p4VbIpMlkclTqDYrFIVqtNn39F3bxUwMq1WUKuRweAQtziwy6WTZt2c7fffQ2FqvLtDM1Mh2YPF3ESxV5fLTPV1oP8/ede2mkOwSnQr7nhreQ713CnXeepJXJ0u/WmPSXeM8bp9jZ+21GOALhLuYXJjlwdIhae5Z+eoZa6NNPD/CyXd745peaQL04zXuU0M5q6I7Q3WTuEHAIPBNC1yRuM69ZxNanIrWBXnbNuF1aZAObrKlWRCqtSMS63mytui15JbUwO8nb4Lj1JndrZrcmbF1X3SIM63+1QWZ22ZnV/tRPkbitWySla8p4pzpkiZBwoPFZH64lPvXVmoRFJmrDBuqpTDJ63roVbH9EKtbSoHasz9iarm0yHRG0XSqm52C1S4td0veuc1ZwsMu2rG/ftiVBTNq16lQbwkrf77//fqO1i8h1Tt9t+lZhJuKzQY3JBD1Jy4CuC0uNVXWo7aSGboMDJbzZPPdJE74l6OS6cT0faecykUtgUh0ieOuHlzBgn60NWLQ+fGsh0nUJDBqTjbOw75lZM9/tMDwyivK9zc5u4uSpU3i+kgEppXDDkGY/bNFtS7gqkvYL+GT53Me/zOGjh0iVB5S7PuNnCvhejtNjPndwmM917+e0X2doUGKmvJfLt9zC8nzPWAHK6S7XbMzx8r01dvOXjA1O0+/v4MzCBEcfH6Xd30Q/tYFaexAReibkDbfesEbohr8toUf7srrDIeAQcAg8vck9iZEmTU2YNqI9mbRF5WwyFJsQZPv27Ya4kpO01bytpqfr1nRq/dWa8DWJW1+o3bHsXEFx1udqidH2V9YBZX6TQKD61Sf1Q0Rlo9B1j73fLn1Kaqq2LktMIgkRoYQHG3iVzOKm/qstS+Dqv004o0+RkT7Vll2mJaJRGlxds75g9SsZEyAie+CBBwyhW4HF9tv6za3VQCRorSfWsqH+Wy1YY1q/nMuOz9ahMjb2wd5rI9bXb8RjN9KRcKH3wZq/d+zYwd13320gvOqqq8wyPB3Cx27cYlcJyKIgE776bfGxY0gKBXr+uieZ3te2Z5P+WGyT762wVBCghAK7IkO4GQGr26GUL9Jod0y4WT5XYHl1mVw2zdjEMK12nUa9Y3zWxtRNjmIwwkf/9yc5c2aBsNdgjAIjCxn6g4CVyYCHMnN8tnMvBzon6XZ7+GGel9/wRnZs3EljdZ4Jr87WwTJbvGOMt+6g2GvS6W7kzMIoc6fHGaR24Gc3UGkOCFOhIfQ33npdlEPGvKB2u7aElu4mM4eAQ+B5j8DT+tCFkA1ysiZYnbOZxazWq08bMS4yVmSzJmVLtHYnMru0zGqNmtzlbxVJJrV2u6zp6ZatJU3K+q4J3SansQQgMtc1K0wkfdQ6Z33Zdj22FVjsunCVEelICLFldM4GBOq7BAWRkYjNWgDs25W0PCTJVN9tkFeS6Cxmuq4x2BgAjUPtqKyI22JohRC7vE2/7ViTZmxZWuRL1jiSFgThpfJqR+XteG3/rcCh3xqLSFRWGpuNT4KOFQBUr+63y/p0j8pbq4zeDVs2iUtSiLDtWH/+evyEj9X0LYEn4yuSQpr17Sdxt9fVz6UzpxmbnCabydHphSaRjHY50+Er6szDbG+a8VN0Wj163QHl9DQf/H//iLSfp9PsMJYeprSaoh326EynOZpf4rbG3TxQPYhX8FAS4CAokg67zBQ8ZvtVLqHKG67ZyUyqjdf0qDfGOXEqx9zpMl56G6nsBlbqbbycj5+Ryf1aiFPOR4Su3WDsVmzP+3nMAeAQcAg8E5O7Q+m5jYAldqvJ2qx4ViCTgGKFFDtSa7a2MQU6b7e3TaZVfS4gk7ROWJeHyH0tG6E2UUGxAibe3SxTa8QbtjSaNcJ+h3KxSK8Tkg5ytGuQzft87uPfYO6k4iqGCFs+mZZvcq/XyyFnMosc4DCPd09yvPY4y2GV0vQoXq/KyoFv8KKpEj983X6uHp0i1SpRWQw4cybFSqVMpztDnyn6/hBdL0WXJp1+lbf8y5uiDK9yoqeUN75KpqhtaV3q1+fCe+j66BD4ViDwjDT0b0VHXBv/NAiInK12Ku1bcQF20xa7CkEtyx+t3/Kji/RlwhZ52/SsOqf7pPFKGBDZ2yC7f5qePzu12rX7cmfISmD7vJayeNA3Wdf8IEOn2zabsRRKGep1WVyy+PEmQzK590P9T051+PMP/R2BNwRhiV43TT+EQcajV+xRz9VZ8k6zxBIPnX6EI6tHqaab0F9lclDhe6/YxVt2b2O4AgtLZaqVEssr8vUX6Q0mwBsn9AqEPuTKaZrdJW59y4vOBsEFPcJ2g0Dbvhm13W3O8uy8La4Wh8BzGwFH6M/t5/e0vU8GiclvbH33yRUGya1Tk24Pu7GK3A0qY9fwW792ci/0p+3IBSpgLRHJ5pNLKrOB/PJpWp0e7U60kUsQm7Yr1RU2bJw2QYFhWzkUBjRXeuRSKT7zqTuprfQJGznCXooOfePvDjN9yHboB006qTYVv8mhlWOc6C3Qbs+zNd/njVfs4+ZykeWD85xujrDaKdNqZumGBfDGICgRkib0Qhq9Cu2wwlve9mrw+2Rz6p+kh268MYsj9Av0arlmHQLfdgg4Qv+2eyT/NB0SOdsELmohmUfdxheIuG3QnbR1S+AiRcUG2M1XpK0/F8jcImnN68m9Bmykf9iJ8rj3tJWZSXyE8aUrBaxU8UarapatLS0sMz4+Q2W+iRdmOPjoce6+/UHG8hsY9NN0/ZDOoE3f6+B7IYE/oK8d3NIhy16NarpDt7tEsbXMvqE8e/oDVk+tUMluoDEo0xtoY50CBEXQNq0D6A16DE2UIGjx+jdcH1nXdXg9QkkYyhaXkpbuNPR/mr8aV6tD4LmFgCP059bz+qZ6K/K2O7HZPcyTFSWXommlgkzTdmmZyDxpmreJdpLk+E116lt0k+2n3ZXOWiBsBr4orsxn7tRpZmanTaxZs60gSuWK11aq2oq1b9ahG6XYSxmT+5c+fT8nDp9mojhFoGtBz2zuQq+LF2oRXEAYBKz2urSCkKCcIp8b4NVXyNZXGVE5UlSyQ7RSefDSeEEWz0+baPvOoGsIfXl1kXwp4NZbv8tYDry1JWry/Ud9d4dDwCHgEDCy/tNlinMwPfcRSGa7Sy4Ds5vW2LXaIm5p3yI9u6VpMi+91oQr4t28OJ73hL3mv11R0thtPgT10SbxscmF5k+dZHJmg+l+s6n91NNU6y1KpVy82Duk0apRzJVp15X9sECnAr/3O39KIT/MytIqKQ8yQY+0cr5rvXvo0SdLT+vMCmUqLa1n7zBcypL3B3Rqy/T7XTL5AvV+ir4hc99ErUsU6BMaMu97PYrlghEsXv2aV1Eq6/lEVgR9uuXn365vneuXQ+DCIOAI/cLg/i1rVQRmc7jbvAFJv7INerNkl9x0J7nX/XpftM2g9y0byHk0lMyPYBME2Qj+bCZNvxuCn2J5RfuiD6N9WnR9gAhe68t7pDztW5oCWeg9aC1DbhTacmF7kJUib/8ZiScKQFdgmzkascVcSn8AVbMznUnTjqf74qxv0rtNzhilefXUj5Bqo8rk5MgaAtqNOJ2GdrNHIa/90N3hEHAIOASchv68eAeSOQLsxjGRRto06/aTyWLs9+RyN5sFziaEkT99fca4b1cgky4CmykuKaiIPluNNrl8fm0Irc5ZH7quVyorFIslUn6OQQf6XQgy0OpCvxitJMto33RFwZvDNwQtMl+pQ7kEGZG2hIF0JBdoGyHdNzSAQNesEBATu10Lr9NKSztULNDVhiwDjMCRkbDQh5T1q5/vA1BnnqHK/3RFo2iEJz+eYTPPaERP19bTVfJs9uXp2nrK608H6lPcfL4Y2FfPduGZfp7XeN3NBgH77LyneohaYpM8VNY+JM9fq8M8R2dyd2+WQ+CpEEj+MZndUaIj/oMKveir2Zt83R+lSDla5b7umnZRi6sxCr5N42q7sY5lnmyCfXaeWzy+wTpf/Dn6YNuzY4omkHVzTTzmp+qbnApnh/rNxwCoadV07rkwauOpCdv/h8/mqW46R0NJweubeh7n6nyi0wbf5CDWGCB6ChaDb6rtxE16Cva5PtPP823T3Q9xLC6BJenk+2Amjn48QcQXlDcjacZLBfTwkbPOEbp7oxwCz3cETGIdHU9C6HYeiUnl/2fvTaAtu87ywO/M545vrno1V6k0y5osPBAb3LYxxgmJaeME4pUQOqEdIJjAojvpKb1WmnTTCckioVcHGqebDklIiGM3tgx4AoPVli3JkjUPpSqpVHO96b4733PP1Ov79/lfnbp6Va8mORH9jlbpvHuGffbZe5//++d/gr25LKBfGqvoKWA26zqc+q4P0E0PNgjp1YrqGxLSBWFpU8YrN6YTAvNme+VGXgfc5XWpqX43uKALs0AHygn57apW9LWzU8X83Qj1wFX1+E1y8RWsJ1m/xfjJOixzp1qjwc6QK1hzseh1IgRYYrejcLDxPW1L6G+SBbLdze0ReCNG4AYDOruoUuulgcacMTTreiHl6galjD9Cc18HSFvB4yTjs9X1Rf+oASnn4L8aIKSUdtH1xTOLCI2rG4GJqyc1M9fV2PbNrxuBSXX5RRdcUJcLQ6dgrVUUbbrH2uKao8yiaPT4o/C7yR0gLrW5rXLfXoPbI/D/5xF4AwBdVcSKQZeDvOsuFnc1wLjpPBf6SwHcKwRnYQSK669AErv4sWXldtHO6/pVVnqXi/Fspgy/zsV73eN3nc//T+b2azE6XIlx4jIvuJkpZUPzY8A+hg2T7spsdIGVJNXFUqWfzkVM6raE/p/MitruyPYIfOdH4EYAurZxEbgVkmzhY6AvppCpdOu6AH0zu+PlAPZ1qmv2ijZKZt4r9OJXOgNXe/1Gu2UxvewVNfngS2kuJoHn0l4EV/oql3BCuOLb39QX6nq5nF3kUvYSPb4hP29mdLkcoKsxvGT2EkbRfBW0jfNfWQLXvJBMSCl8JX1WLvK50MDkN/WsbHd+ewS2R+CaRuC6AZ3qYILiZk8v1Mxy6mIHrhsO6NogH7VBpCccygos3XBkM8X0mCew6PyVqv8vtmFfetwnJO1NLix31Zwu9+H19vFJk4G5momPtrDlb3LeGG0FFq5p6fzpuOmqVSxX+dqXW1Mpcll7KSyZQV5r/uWwCun8wnfDM5TQRUpXPfykBWhbQr/K+dm+fHsE/jSNwI0A9LI3z0WIUxDLwtZbduC6cYCuokqZebi4ZryYJkuagknHvmudzhsgG7+OD7oUtF7quNLza1EYl3mfa7n/KgwU1zrEb+h9N4KNuR52wJjMKX9ncCS3pM4IQdzYzpXV5HN43lU7exnQtyX0N3SdbDe+PQJvnhG4bkAvS7iFtLcpqKvkccGZV2WS6yGK0po87/UqfgVcpX1vhDx6vaA++e5XAzI6fgoDmyl8Lye566hd6/iXfSSulSH4j32f6ieuTcNx4TO/1vfQOTPFm43GSNtS7OZvExabmeQTLPSgOS+kevIFw9W2U9ybh/Ru93R7BG78CFwBoDPVrOTKKWLMP/OZB3H77bdj955dkvDGc20ptWtbOSypI8uMNwXA5jZYAMcJKkjiFLbnid2Phe186g6ZxnZCbchkQPxHa6Bm9tMX53P4j+mKmSiIIT3D0RBhWMVoPIbvB+hHMY6/dgr/8Jf/McJqA25YQaVaR61Rx7mlVfQHA0xPz2JpdUnMlcyCKDn/bRdBUIHnBZK7n+/NPiTJGEk6hmXlcF1b7pF+JBnGcY5KpSYJmthXx7Ek1fA4HknipuGwL22Yd0plL0Bqs50cnu9LWyaRk4PQDySJEYsksS+1agP1ehNhGCLPLaRxIsMrbeYpPCfHYNDBoDdEnI7hWC6YcZgqCf6Oo0RSCfO46zuyH42HaLc6YDXBNIrM+yWJ9I19Z9/4j5v2jXtmndSMkUwuxT7ZroOc9/BaFkLIMiScuzSVve+6G79jvifHLaf8aRi70PdRbzbRqNUwThKMBgPZO5Yl7fJ61/fhOY7M77DfB9vhfUGlwkQq8pt7y+H4+XA8T9rn89kftsc922M73KdxLMc512PWWxgMMRgNkYxjeSfOgx8GEuHteK7so3gs45/mmexZhZFjx0ySVpbDch1U/Ar8METosSyiDd9xZc1X/ABhrYp6pY6wWpWCT7Zno1J1pW7EbYcO4/CBg8glW1WKSugjjiOMRwP02quoeTZmAg9pp4O41UIwThBnKdbTFI0dC1hrraPZnN5OLHPjKeR2i9sj8CYagWsA9Acf/ALuvPNO7N67B2HgYBQlCHxXctpLgos8QzIawg19E15DghoEhbOPsQn2BjHCilfcY8aLIEXgIKgwO6FuBBKe01r2PE7widMEjucgyVK4rFBXSDjc94cpfvNf/Wu8dOQYDt92O3bu2g2/WsWJk2dx/OQJ2JaL/nCA4TgyoJVZ8DwflbAhQOo4JLQ54nEq4DweR0J4HTeH49hCxIV3gSfMROCHcFyW4mUthFxSB49GA6lqmGaxEP84NsDJdomXAuqauZeV8xwHgRdKZcN6lYAeYLoxLYSax7KEoJoa8LBsYbCYnng4HmDUHyJKxuKonwljBcRZgjzJxCHfswksDuzcwiiOMOj2MRj0kcUmxRHbpEWXe5onmJEwty3Z83cWJxjFY9kTuGphBX4lBKOkyaCZ1Ca8OBfAY1/1d3kvIVdsl7KobcGxbGG0KkEo8zkeRTKf2o5rO3B9T64j8EbDkVznOWRQvI34fp4nEHPPdvM0k35wzzoJ6r+mx9k+++3YHiIC+mgEVpuUlM8FI0mmkWuOe2HSZA4NU8Pr4miIXm9d5pftGUaggiAM4buB/PYcH47rIwwCVKo11CpVVGpVYRi4ditVD65jYffcDuxd3IUpP4ArnPMY42iALB4i6q2jbmcI8zEGZ04jWV/DrOvCq1QxCCuIPQ/nlpaxuHvvNqC/iUjvdle3R+DGj8AVADoFL3ECLiT0L3zhD3H33Xdjcc8OkbLagwxTVSHRAgCelaGztormzLRRhxPQPQ8pa87HOfxKBXFKgDaS3YZjWAHofEktEqTgTSJbBnkSVSlmY+fiQCQSdZFd1xS+BT77ha/ij//fb+D9H/wB7Nt/CJbr4cTp8/jWE4+j1VpHllsi5STMpQsbgc9COE1UwpoAOrckpgagj+FwIFK6bWfgKYI277GdGnw/hOt6sAlUBOkC0AfDnkhwUTQUsCBoxARdkYLNOxLsLNuG6zjym0BFaa4a1lDxQ9SrNTQaUwIEIvWOTZ5gz3aQs9BPPkaaJ0hjMjiUIM0+SwisCVxW77Mykcxtl+PtyPloaPqVx5RS+VwzflmSiMQr8jnfhXPCf3GMYRTJnpIwJUxKolwXZeDn/Cd5tsEgSKpiWoRLe17vwNq4j4xB4HoyF3mSyvXcE2h5XK9nu2QoeJ0yGqHnw/ZckYR5HVXR5XbIoOh5Hk/HMcYpazPYsBwPMYE/TQWsOT8Eak0XLQxWEIjmRQGd1/Ea1rKgZmS9tYIsJyMl3IFI6F4QIHB9YXxcjrvHOa0gqNRQr1QRVCsyx9J+6KBWDVF1fEzV6tgzN4+KZ6PfaWE86GF2KgSiLqpWgqzbwtKRF5G1V7CvOY2p+Vms2z7OtNs4ceY83nLP3duAfuMp5HaL2yPwJhqBKwB0kZ4J5oXq/Utf+iruvfdezO2clSxV6sttdLQ5qk4Br9J2DsQG0CktSmFZ191IPhNT906noALQdOQI4CScVOuWNwI5VdmUnPwgAFs0tkYj+Q/jVACKsPfp3/8Kjh47iQ986EMIqtOIWXQnjvHYt57A0VePC6ATBFJKvPBEMq/XZkSF7jq+SMEk7pRkqZ6Oor6o2z3PgstStvDgB024TrgB5MJ0WJmAQ7/fFamcDEGv1xOJne9FtT37T5VrktGsQDCntEkbKfPzG5Vv1QtEZU3pNXQCqjAECCm1mqFOMKIvtOeKFMmNEiTHjcBDoKIpQE0KKnGyD+wf1cx5lgpo8hzfVe/je+gx0YaU2iW4cV7EDEBpWH0fL9T2lffkRkBUkwP7o+YUNamQATKmisIlrFD5qxSs7yVaBMuYM7QNtsd7eQ3/GfOIMZ8YfsSW31qcivdddN5yMBZNglnbaUrpm6aeVOaDTJfrUkInk+aICjyKKM0P0On00O+uod1eQkoGKuMa9mReg4AMnitaIDJ9hjGoIAwqsrY4biL58ztxgJ1zs8JYOWmOvYs7EbouOquryJIBGlUH+biHWh5jtHoeSy89C3Ra2Dc7i5nZWYyqdRxfWsHp80t417u/dxvQ30Skd7ur2yNw40fgKgBdhGIX+OIX/wj33XcfZnfOYghgLQKef/oF3HXLYeyc9rG2vIY9CzMY9XuwqEYdR6jXGyIJU0qhqL++TpDrolavYDwebYAPbcckgARAFgAiIJAIk3DXajUh2pSOSLR5jqJao9EAdddJnuPk2fOYmt0BN7Txxw99C2vrfdz7wHfh3NI6+lGEhZ178PIrr+LZF14QlTsBXqrd2wGq1TqajTnUa034fkXAg89hP9bXVzEcsUZeBj9w4Ae23FOrLcCxfRBjL5gKcrGdd3tt9Hodke7Z5ziJBLz5HlShu4GLKM02AD0ZE2Qj5PEYoeOh4vlGNZtncDJbfBQI8oHviwQ7GEfoI4ZTYd+rAhIEFgHr0UjGjePJZ2sZZD6bQEeNQa/bhZvbwiAo+BHQVeXM8VXwVAmWe74nz9HGTKm3vPGcgi/37FcZ0BVQFdx5vQI6/1Zw5nn2WfwkxL/AmGEU4Nkvte9r0SX1r+BzeR3bZX/1HbRfCvwxwd41tm4JFcvJcPCqDDZNFEZNIYDOPbUt43EigN5ud9HrrGBt7TSyVKV6o6L3PdXYGEaAan3a6nkupKmCPgFuIJoearP27NphUiHECXbOzcN3PWEiXTtD4KbIoj68PEK2voK148fgDrvYUaXfRoCxV8FSt4e1bh/v/p73bAP6jaeQ2y1uj8CbaASuAtDjOIfjWaCEfs8992B2cU7KwH7hoefx+c/8B/z1v/YxvO2em/HENx/F4sw0+u0V3HrTIawsL2E4HKHb6aM5PYP5HYtYWl5Dp9PGbbffglZrFa0Wa8RnxtGqABwC6dTUlIA7AWTfvn2Ym5uT3yyJy/Nzs9M4cOCA2L57wxG+9eST2LlnP3bvJ3CfxelzS9i9/xCeP3IMveEYNx2+DcutFp5/8SWcX14WRydKmZSyG41pTE/NY6o5K3ZxSlgERkrn7GN/0IFlk5FwRVVqOwGmGotw3ECkaqq0SYxzK8eg38V6p4XW6goGtKUPh6L6rlVCTM000axPwauGiKj+LaTrYb+L7to6osEQvuWg6nuYaTThiGdzKsAu0rofyO/eeIT1fAw79EUS17EjaBLI+I8ATkDne/A5BFiOL4/1On2ENBXQpEJVeUIJlT4M1EL48DwXUURApEqakulQfvM8gckLWVpY9Ddyv0bC8zy1G+Jh4LFesPHlzqkyp41enAPNnvfxOTRZ8D6aOvib56nd4HN5P9ujSYPnDc9g2rNpeqCtXPzxTHu8js91XUrVyUXvZXwjqHEwPgEC6BbbMI6L6uOgzoFlU48yDGQ0WHa63VnG6spryNOhMALCnLgGuF3XrGNXJH2+H8fTk/OGgXHh2DkCP8PC7JQ4y9Huzj3P894g8OC4KeLRABXEsEZ9RMtnEY4jTJHJSDP00wyJbaM7iHH3W+/bBvQ3Eend7ur2CNz4EdgC0CmAUVKhWlUl9K985U9E5d5YmMb5FPjcFx/Hw3/yh/irP/rDeOd9h/HcE8/BiQcYtNfwzu96AKdPncDa8gqWVtYwO7+AfQcOodsbot/v4eZbbkK73cL6OlXa0cb7qa2SEialSQLRwYMHMT09LeV+CehUGc9NNQXQfb+KcZzikccfx96Dh7Fz9yJeee08jp44gz37D+GVE6cwGKfYuXsfWu0Ojr5yHCfPnAZcej9TzR2iXiOgz6HRmEEYUJJ1Rb3P8rmt9RWxmVKUCisG0HlPtbZTAD0gAAaugC3NAL1uG632GjrtlgB6NByI93mzUcPM3DSmmzPwwgDjPIVNQM8ytFtrWFtaxpCaCctBLfAxW28ioHRKyTGJ4YJMgwvPsjFCjo6VIHaMVzqBgIwP/yb4EJwILurIpVIuzxHg6YDmUS1MB7HMgrjF0RZsic5CvPBHw7EcH0cJRtFA9jwe0CZcpWbCg1gwTFbbAAAgAElEQVS9c6rCaT4xPgSUTDfb8zqVhLlPxZfCAB5/GxW1Cd6iCpwqbvVXoOTM+/lbJWj6L/A6laxFIpZIA+NJYSIVTP90z37yual45NNkYLQAHC91wCwDunr8q5lAtTbdzip6nVNIM2qYjBbBc30Zc8cx80Dp3PSJAE7zAM9RI+LCtRPU/Ayea2FhdgHT0zNixrE9H9VaQ0wyUTxCEg9RcSz4yRh5t4V6nqNuA9loLI6BlUYDre4Iu/ZtO8XdeAK53eL2CFzjCEzGIG+VuEMcysoXkQ4W9kyNYTVdKVc3m+icFucwPl5FWdcMPhNeZIzpMhWdCHo0TbL++le/+hDuvPcB1Oeq6AB44UgLK0tncM+dt2HfrIs4BrrLy2ivLePQvr0CVAZExpib34HZhTmsLK9jeXUZC/OzG97IdHIT+zCdmwpv6W67I8+ebk5hbmFewoWWV1ckvEjU83mGqdk5k4HDA44cOYl9h/bB8oDHHn8FZ9fWcfiWO9HqDsS+HtansLyyhtdOnsGJMyfhhXQGS4XAUspv1KdRqzXguaEQaNpUu9021lrLGAx6sOhtTEAPSJxDeH5TrvUCeruHCCq+TEG/1UKntYb+eIT+aIBhNIJrW5irNzE9N41gZhoOJdyU4Xsu0niMdquF82fPYNDpIrBd1MIAVT9APQzkN0PMYoYAWhAnK8b9Ra6FXjJGmiSwHQcV2mcJ6jQXMAyNS0KAxUZCkKctnOFWNDUQ7eJCRU5Q5/hbTGhinNLohEabPX/TmWwQjZBERqNBpy46s3HZ8HxZra2qbQVFtX2LDJ9Tmr9wvZpOqD1QCbgMoOphznv1vErNek7V9wKgEmXAeaNknhgpuQhxVOc3cagUx0tPErhQy6CAfiEKwbSl6n7tu9rwqeHodleRZT0klNALy4NI4aIdoA+GJQwSAZ2aBAV4DQt0rAz1MMdw0MHiwiIWd+7GmE6Ptov61LSMvx96wrDUfBceGZNBHzXbQtNzkQyHMs/TMzNYWltHrdnYltCvkfZu37Y9Ajd0BBSAy8k6+PcFkL8Y3kmGGR3rGJ8yLV0mewHfoiCTFk/WTFOOtiiSueSeQqczRLNRwdgGWnI0xjzWgfUegBmgOo31ATBFU3UKfPVLX8Ld7/1+2FWgKiFLFxKWShlIrQil2TpUG6svU2I8LvKou9rsHjoDRSp2ohd5ENao7/aBl44t4eXjp7Bj9z7s3L0gOTOXV4ATZ86itd6VMK9h2oPlGNstpStjw/ULJzeGKlGaM6FKtKGKs5dIiEYq9p0QTiGdWySyjNePU1R6tIUnyEMPp1ZWxM7tpBYasYWbbrsFD504gr233IS01YdPKTHPjZpcPa2p+kYumgmCKmMIBCClgiZf2AAvQ7L4viTs1EWX9xxu3/OQSZiCkUhz2p6N2GpAjJ6CRXSChquV91TrElh0z+fT5kzg516d3y71MahN/YZ+LKXGtmp/q/5Rq3O5Te9XRkSB3Sxpai74jUyy3hcSKxgGwzAZk321xTciRhi4F/IY2EbdLlI8uec8NRI/cvj0vwh8xMOhaFdokkFuMr1LCB6ftZ369Y1aatvtbo/AFYxACeTKYG4IhkFqqnB1K+dgYbpIi4Cu6aZKqcNI5C/O5GWkNb1f4sXLUJwDK8MhVkOgYefYFTPpSgCkCwL6UtVJJPQYX/vy7+O+93wYzJ1RYce2UiVcbhh4L0PASh7SVzBqF1/CsDNR05qNSofBCDh2Yg3PvngMU7M7MT23gNzx0Wr3sbK6hv5gZCTQ0BWNQFmaLDeuEplKgQJ+SnC5L949cywB84jJYpIczV4qXsvraYyhk8Op15B0R5iOLKSOjdX5CqrzM8jW2ghyqqmNA55KlnyOOp9tvFfhOV7un0qbChjlPa9TKVMBaXJvW7RxX3ore5UruOlYqSPdVvdf9XxexQ3XC+hX8qgyqMv60nmwTAKky30AZe/9yWdJWqQkhu8acwm93nVtiaRfaBsqgQmbk7DHOBZgp89E4DoYDnqF74D52rcB/UpmdPua7RF4I0ZARPAidelGMHb5QQq6JcQs6+VpK+W/ApolPaReuokqnlw8NaxKgiSb1qAtSlVL4nnrhco9xvrp57B/z34k4xkMBxbqdSaDARrNVXzrkT/EA/e8D5Y3VcSylfs5kQRTYproMaTR4cX58vHCdiocA68rYrwvqB4u0z5FchJVut+TKSAnQ8kmAVbOr+Oxbz8Fr9JAENaRglnSxuhHVFGTiXCR2bR5G0mzHA6lf1M6KoOg2qElZtx2xNYtqtw8xVDCyDKwEtbUiHm3LSS1AKPABQIPGGe4pTqH42fOoLunieOrZzDDGGqxapjkJbqp57aqgMvZ8xTseX052c4kqOt1ZRCaBCdLSn1celMvc7Ufa5vaPwLMmxnQy7kNruQTv1jiV3XUpTnazdq/0AbzAxjbu/wTJz9jIhBvedcR/xECOM056vlPx0oCPk1BlYCZBo0GSTL9bUvoVzKN29dsj8AbMAIEc+HwCxFb6flkcm29RHXwundsjOk4s6E8L2oll/X3pTYpZWvBB+6rvI8qw3wsdvJhbwArnBXv5QQtul8hQ014jopyAeuP4+Q3vop94SHArptULperIy4q6iIrjQJWoQIWl2QG4pZ/l6+VVGiTngWleZD3NOlG4QWGrRkVWengIuv08MhjTyCzGTTuIsuZVY4pUwtdheOiOb3TeBikORLaKJnONY1lzwhlJgjhXjOwUStCbQAzrzm2haoTIE0TRPQRYKwwY5ezHM3Ylqxl7XyMLhKkgQ8vzXEwnEOXXu+7muhNhWh7vmT60lhpVeUrkadUpiFa5VAvBVR6sZeBezPV7iVXrvhPTOTd3eTiMkNTZiZUen8DvowrblLt7Ze6QVPtXur8VhL+VufFEfAy67+sISkzVhvtOkUcvwkX2MggKCljbVtSwDKqg46DYn4pQgb53NXVVfi+J1I7fSjoI7EN6Fe8dLYv3B6BGzwCYpsktFLCZMrKiwHXwDz9jQHClYjWptoiRAfuZkjDWKRCIbQC7LS22vKfOWbAy2TPNpvKE34UA2trwOOPAjcfAHbvBfyG1GYceBFihOjnAZwxsINC9uoqnv3F/xKdb3wd4VkHbn+MoDoE7Ave6ZMjVHYqUiJWlhI1IUiZ2JUBaisbKN8mTTPJ4c73Hg4jOF4gdvDRKIIf1MRhiQaHPKP5wqQGFS9qqjxpS5ZS6DRCkMEitssN8tu13Y3j/M3rpAn+R7slnZ5ol2ZSFysTJzVmV6sWzmZ5LcDASuFN1THuDeCs9CRl7tQdBzH/i/8AOHgH1uuMeTd8T5FCXYZR+J1Co0I/Li4V5Y94XZnfKVssyn9vaIdLTGL5fPl5l1vdk3zVlVpILseP3YivSabyMluBk9f8qEu9pz42ubwJ/nX8qlnbxdwxcoQKuo3EPIYhL2/Un8RciykQshg6SUAO0eqUlXGMbDTWq62/mGsejO0bt0dgewQuMwJlCb1wZhvDEsy+UDbRlFUkoItyVE9S1ewmSH0CuqmnrGlUDagb0DG04oLl/EJvaGgeAr/1r/EffuVXcODO2/G2n/4Z4Na7gOkGUBsjdwN0YCTAKVKL1jq++Z67UXvpFOandosdGt4QuQD65vWm6BCk4UJlFbqGNel9GmakCT40zOhS7V64z0IcMzkLHYk8AXGGCDG5B2OYCeyiLqanV8lngNnhGI/ssziGRW9oqrxNuJWGR5kMdt5F4U7l/lBFajFXuMQ+20gdC3FBkcPEJCrpIUEnjWCFPgLmi1/qI2T++dkqbv/DPwJ23YJhfWrDm1pBWqXyaoVObUYJYRQZha1U1LQE+St3YNhc2rw8Im4F3FsB9lbnr5c+bMWQFLVwLvmYre4v37gZ03Ql7V9QQBn1usnjb/Ry5X9lX1Fh6MSzH/BohSo6wn2725Voj9nZmQ3zma6CbUC/3hW1ff/2CFzXCFwgyOqZXnazUVDeKK9YVr8zzMzOwHpaBHHKkoInJpboArXggTJF0L+jPs5/8tfw5L/6bSQvn0DNreLw274H+z7x08D9NzGxN+Kd+9CxXFTzGJVuCw/dsgc7oxS3/jf/AxI7wCD3kRIEqb6l6nFizxSqLGRCmzX3PM/INMbkch+NYtkziQv3BF69nkUvRD+xSbv6HKq1qZbWIhr0FCc4S5awyLBFEj5UiEEXA0yKUWySxZTjpicZjzLAm3aMTZ+AzrhwBUo6xcWuiRmvE9mtDHHNx9BO0Bv0savSwMzQwpf+3e/g+GANH//8Z4G9+9H1KyVAN5OjIVqT1eYm5a+tbMCTWpHJpappUi+3hC+ldi5rXy51/xstL26lEt/q+Vup7Mv367PKz9yqfbP2TESBrkVNc8wIBZuJbgrgNgykMuOSrqfwF82xtraG1bVl3HL4ZhHvqWJn0RdTN920b+zwW/XouojV9s3bI7A9ApckdgXuqsuXhpZtsO2TNxZcfaGkl7NSDtlEUpmtvN8wPyuLwAtLEl3cB/qr6P7KP8WZB7+MYKWPQS9DFFRw03vfiamf/wRw533MTwlULKC1jMcO3YQdYYADjzwK1KYBZ0oNApu/ptrIVWcsnXbEZi8i5mBgfus/k7LM/KN4clkRkWVaHdOG5wHMSkYnLZOEGxjTvq/6TQ5ekRKNfZDqKBwvahckzdeF/ivqX4l4KYoJtltwWpqFJy7EsLQP7JgBVpaA3ANaCX7jh38E3UqOX/ji51g/FF3PEP1yHHU5JnvSc12muQQS5YGfJOcKWJfy1N6KIaCz1SSQlduaZDgmF8EbDS/XC+hb9W8S0CfH4koYIp0rnUeamQyok6llnHlqytxmJu+8nBebSuFbkyf41O/8Dp5++il85MP/Oe5/x9svfBssKlA4dV4RoPNhfAgD6elppy/EhaJVaTiJzN7ENI3cNKBfPSTLg05umu2Qk1YPTRr1uTC01i5TOpok92I53NiWl5exsMAwGohDwOLiotxDZwF6A5YHn/1VhxH9ALRoAXM/K+ekeaI1ZITP1MxU5TY0bzCvZ/+Z+q/ZbEpf2K5OhHJKmjtZnVd43e7du/HCCy/Itdq3i1Vo1sa76JjzPh0HnQOeO3/+PHbu3HnR+KysrGB+fl76w3/sH+/l+HKM6FxRHkMdd17L6zg33Ph+ekwfwGeqg4n2mePEY0zwUW6Lc8sx1hSU5XzObEfnvrwu+EyuIV0Teg3XAtvifM/MzAjR02xOXDPM5MX29fk615MfHn/zQ+EYcVx4n65nXcccH74Lt/L8lv8mpzw7OyvXqJOSji/7yNSk+g1osgyeZ5gJtzLHTv9gM+IGlP1YcqMYtbpisGqKTcg4EheSP31QwOg08YgNFf5NNK3TfJs4xsxuPncgGQ/gsM4yHcQkcUsGMDd53AaG68Brx4BPPYjjv/FpzDlTON9ro7OwG4c//tOY+tD7gQcOA701PHfb/YiiBG89dhyYnsXyq8dk7TR37y68zI2hN+50pNY3454tfidpiq994Qsyru9617sws3+/gO/6uXN48cUXJTd8yLEjISsyxq0vLcma3btvn4wR06eGdAIrwrvc2RnEvS7GSVHyUtKCGnAMCPAcc5oV2CbTjRYe2ZKZjRhMdTkz0GhynYu+piv7kZFBsjLYOe3zkDScPjkuzgvpsZcid8SCD/SZccfC//1DP4yhn+OnPv9poOGiG05aTq/s2Tfkqss5NN6QB/wpb2SLtUMaQLpKGkXaQxpHGkE6IxiQ2YgGI3z1q3+C559/Fg+89a14z/vfK2uH6396xw70W6t48HOfE2921rL92Md+FBax0XFx7uxZLO7eIxq4NLlCL/cy+HJ6SAyVQJFYKbHkORK8Q4cOyYfLjQSa9/Oj554vRmAiYSdBJMAQhHTTZPpaZYnElh+1grCCLAeJA8O9EvmzZ88KwOzZs0fyPEvRBhI/FiLo9bBjxw75XQYUXqPXsq8EXPaHqSgJINzKwK6pFHkNJ4gbCQjb4CSVvUz5m8+94447pF29lnsCJu/RZzGl5WbqMe2bMkx8P97L8Wf+a4ITx1KZEPaFf3OxTAImx5p9UsZJ9+xPGczKf/MZCmDsI0GU7fA57BMZLAVYDZ3gGB0/flxScmofyszGJKNm7EomXaXOF9eJbrre+Dy+t4K+Mps6RpwnXZdkeHbt2rXRhjKMyowow6JgXX5n3sR34rvznciIlRkoXT/KnPJerlfNyc3+sB/sjzK5fEf2m8/V2GFKkf3CmY3RwAEFaHV666XAODKgJHFNBPQcYydHBFswnOxujciuIr7q5am6LgTO8aCNQER/hnIlEjolkm+rC7TXkDzyME49+yiaw7N4/FN/hHtjYC724dRm8PI4xbd37cGf+bt/G3t/+D+T/jxxx9sxNbsHh7/1DJ4+cxqnTr2ExcUZ3HvP/XA8SsFG9b58fkVU6HNzO5BlMc6dXcKrx4+JGnz3nkXs23sA1XoF3/j6N+V6qua/621vFeefaDxEGFTx6GPfxKmTZ/D+7yOBs/HMs0/JvtGsyb5SC+E2qlIne9gfSM71mOlMPQ8zU9OGEVxaxtz8LBbm5oUGSV3sokwr7c+uUwXyawNUSeAjmVYMoJOqMmrOS4FKxLHIMECEzE0RsmZ7NwY6Fn7rz38EYy/HT3z+U8BCDf1K4e30Hce+K7e/f8e79qZ54OWjBEibVcB68sknBR9Zenj//v1SGpdOloP2EF/+8peltsHC7Bze9773GRrH78kCVk6fxjcefljWL+vQv+td311ouTycO7+Cxd2LRttEhdZWKveyFF4GrTIAl2Mh+bGQSN56662Sb5mbgp8CGF+QwKIFBHgPCShfVqVOAiqJoBJEtqMElMT13e9+N44ePSpgRoJPYl9mDBQ8NeG+St4EDrajYM3rSPjJDHAjELIttltmChRUFAAmVT2bqW7KUqJIDYUUTEAkSPIZfM8ymPP4iRMnZCxYjEI3ZZzYd47dqVOnsHfv3g0GhX9ocQtey+tI0Hgt54fgxHHn33wmNz53EjT5u8yw8be28dxzzwmx5GLkNXynSaCUHNHj8Yb2gvfz2RxvXUs6j9pPvocygDqObJ9t8zeBUhIqcJEXTCPHSdePriWtNqVMFeeRG9eQAirvYVtsU0G6rI3Q+S0zcRwvrWbFd5FqSZ4plajvouPP9cV1r8wj29EKYqrl0TFmXXBK6EJWxenJ1I32WVaxAGRmozLZ3Uzta6NRcsD/pMwjc0gLptAzmy1RQi5AW9TWVDf0gOdfAp54Cuefeg4rR19B78wy4m6EGX8e4/E63Kl11PIB6ssAVwXZ8bUd+zH3kz+Fub/xo8DeBrDewsP778fczCHc9s2n8dUXXsKjT34F+/bP4x3v+G7MzXGOuX76OHv2vDiZ3XfvfYjGkaR9pUqR9m3m2jbZ2IBnnnkOBw/ux/PPv4jvefe7RHvN3OmsfPbpT38K3/72U/j5n//bmJ2dx9e//pDYwqenm+j1BoiyMRb27Ubu2Oh1ujh37hwGvR5qtQrmZmZlzl579VVZr4cOHESjQUbA5OwWNWhGRtKUuLyWTWyftgFFA+gMg7cF0JsRs7rl6LgRcpuAnqHSHgHrFv7tD34EqZvhr1BCn2+gXb1YE3ktfbm+e7aB/drH7/Jrh3SMQhfpzWOPPSaaRmqjKIyOh2M0/Lpkffv617+Oas2UpH3gHW9F0o+NPd13cPzIyzh65GWhOaSV+w/shceywpaDc+eXsWNxp6RhEMvRVoBOIqRqY3aOG6UPlTQIgAQgAjEJpUqGJKD8oNgJElYSYL4Mgerw4cMboEJie+zYsQ1VZRlE+SxVpZYlKLbHPqkEzutOnz4tTASlU24ktOy7Sno8rgH7BH72hXs+W5kGk4eXpesuqO9VCiQh5zlVyUraR9+XAWYb/M37SCw4BgRtEnWV0nXBEFDU7qRtlxfT5PuXwUaBSBkFPk/7zDZUip9U45ORIPPAeVKVcPmZCuAqOXKc9BiBmIDG8S/HvKpqk2tBGSo1QZTfS/9WWxz7oXPD9lTa1fecVPWzn1qyke/K9cPnaLsqFWthD76rjqGuGWUO9NoyWJe1FBwfEn+2pWOg1al0TZXrc588eVKYQV6rGhIFeK4X9kXHXk0x2m/OJcEv8Fmdy4D6hRjxBLHI4HQKYyS4KxHhLM5RFP8uQtgiwKOjGYGbtucMWF5jcnWsPfkMVl55FUe+8RhqKVDPcvhxCieOYWcZPCnrWMOZcwmmGlWE1fO45dAOZC+fRmZX8JrnoPqB78Ou//UfAQu0lQ+BlRU8fOh+OM4c3nH0BE7nwPFXnsb0dIg7br1V3kN93bvtLizXQbNWlXdbOreEl46+LMlYbrvzDsxNT8nxp779FHbt3YPjx17B29/5drl/db0tksgXv/JlfOuRR/Hxn/pJzM/M4qlnn0Ho+dJua2UVOStOVXzU6nVhFltra4iiIRpVU3NaSnUmidCmHfMLwghljAEqvNfJWCQpK7pf20bH+axwXrALlUhiUeVuM0hA5m4QZCKhV9MEAQF9NcNn/txHkDkpPvr53wVmZ9CqGXPMf5RtW+V+fcO+hcpdtdf83h999FHBnQceeEBwg3ULAgabdBL8wR/8nghp1Gr+0Ed+UCTzZJTCDRy8+tIxnD1zRooYUdvL9VyZbso1S2eWpcaBU8SxXRGgkyCSaJWJmUpbkwAkXGpReF6lKwUKBTOCCgmzgoLawIXTLWzzk4BRlqJ5PwemDJbKMKitl/cT8ClxKeioappElu09/PDDUsGJQKGMi+4nExJMqmrLErpkjSpq75adJPh8EnqOmzIaVFET7LmpxK41i3mM1xIU2N5kFiYFhfIK5DECC0GO76QqecnrW2Qg0nY4Rhx3bgRqgg6vUTu79l3fh8DGvrBtzhGvV4ZOmTvtC6V9HuM9ZGTIBHC+dU7Zto6Zmjl4TueefeC9WhmKfdVncO3pGuI1HEP2S7UzbIdrgmr9siSuYznJVGlWLj5Ln8s9x1wZF+7VBq5rUc1Hai7i2CtDwjHit6COTeWqTZuNGcdnqjFlbLyUqB0LmZMjdggA9F1luFoClwZ1xkXHCdAfG+Am8q/3gZVzwPPfwviVozjx9AtYP3YCbmuESmLUvnaaw8stxGmCbh6j4yaIZ+uoH9iFHTcfQHXvIcy/888Cd74F6J4C/tk/RefTX8GftFu4+7//GRz8b/8OerVdGCDHVHcFwXCAI/e+A63UwztePY2Vmo10pQ03HmFuemajmIflexi0O7A9U30M/N1aF0CmBuKue+6W4hPUKjz8tYekpvZ0o4lDNx9Gc2YWg24H1SDEueUl9Nod3HzH7Rj3Bzi/sixg3WN98U4XO/bswnJrHfVGQ8Y9KsxvVGVyvYm2pVY3aTKlVripsiU+c0w0YyXIckrQGiR49bSdgM6c3FahcqcNnV7uIfkxK0PXTwqVe4KgNQTWcnz2Bz4My07wF37vQWDHHnSqxm/jO74Z1c53/LF/uh5YxJte4qVIO1RAIJ3mmqTmlfStUnHB2gfDfip+JE8//TTuv/9e3H777fADG/EokQp+a0trWF9bEY20AfQF+IWvT2t1Tb4Z9T3dEtC1n+KJx0o9RdF5EuWyGprSYVlFzBchJ0G1JjdKYySSZSAkgeSHyHYoJZfBl8SSH6I6arENlcwoYSkQqPagDMRaA7jMIOgxBWZVrfKdSPglbV4pxIB/0+mOhFftqXx3SvUEZ74rwVEzASkDoOphgos68OkYKsAoMOvv8nGOharj1eeAYzvpbck2J48pcGn7ZSAsvxv7Tm6QWxnsypJ9+ZwyUJPtaqgQr33ttddkvjjOCoQEeY6fmmE4f+wHj6uj2JkzZ6QfPKZMj2p3tI4zx0cZED6D1+k6YpucS44/91wP9OEgw1dmNjgf7AfnhH261NhouzonXJc0x/A+9ofn1elTtUdl0wr7wbU5yYzo2ClzRKauu7SMSqV6IX2q5DSn7j0xKvR0ZDyoez3g2KvAkaPovfwKzh85ijNHj2H9/Dns3TWLpNfBuNOHG+WoWwEqLCnp+IgtCwdvvhlVOqDdfQfwlluBm/YA81OAT1Sjqjc0lUx++X/Bn/zzf4GdU4u4/S99FPg7fxPRgVvQRSBS8yy9vFZP4cjd92Bo+7j3yKs4FTawi4by4RBOUAHotOPQHpwhG1O9zlMRKlR1bxKnnkZDLC2t4OzZ0zh8+BZR0Tdn5xEP+1I2s16vAgzNiSMMBnSm9eU5w25b2p3dsQOjQd+UH+VwFYKEyzSraY5+QW/Eo5jychE0LEJDkkppSkccDLbIDnIZBKIrnEwbbfOWLU5x/JtMVWxn6FZSUa/7WYxpYcJy/PsP/XnYVoqPPvggML8Lbcn2xn5oUv7v5N449V0q7HD7+ObhmBccKcs5Hjaft8Ggj5075yWQYjikJzsde2k6o9mOeRRMkMZolCIMHSRjmjItJHEK13OE3x8PRzh67Ij4h9HkBNvDsN8Tdqxapy1egiu3Vrlv5k1N9TYb1k2BXeNBy57dlHxIAEmICejcqHJ/5ZVX5AMjkSSxI4NAokkQI4CV7bjqJa2eyQryYnMsct/yGvWSVqmJeyWkPK+OaJpeUSVzEm32gxsJOZ9zKRu5esOTMKsEymcQGHmu3Dd1oKMahYCnIEwQe8tb3iISL8GVnJueU7u0SssKxOy7Sp/qJU+OjUCnaneVCnkvj1NiVODivRxvAjk5QL6vgiTfn/3WMSAoq9e5AhsBkcCuY04pXH0klIlh+wRbdQ5ULYNKsnQuU6BVybjMRPC5k2Ooa4z9V/CeZDzKY8d3YRvsB5kvzhGBnvcok6XvRMZJHVbYL7avjCXbZP/VK57PLzM25X6p5K5MIa/luyqzwmdz/rkOuM71O8ipQmdkAb9oqsuHsVGZH30FeOYFZMdfw2vPPINobRVJrw1XQJ5OdXQy9RHMTOGZU2fgzc6isXsRc14R7kMAACAASURBVAf2YvbmWzB/+y3A7bcBe3YB1AKwigr/iaGNXt0aL0fGIQKe+hZ+72/8GObHI9z83u/H3Cd+Drj5VqDeQNY2GV5bwQgzay/h4ZvvQ80D7n3xVcRTC7DtAFEcIfAqSPNY4snp0R2JnwLTnxqATyXMKt2oT83EL+L5DRtJNoZr06iQSDQ9r18R00od/f5QypYGQQVTU5TEXVGrs6wpx5trT4BanOsNPdj4djOTKEa1VTo/Auj0ORyP4XJcrtGGTpU6y7dKYhnxcrcROYbAB1SqOBk69RxjK0aABDvIdK2m+M0f+AuSP//HP/cZqsrQow39EnH8b/jxizL7q3fl9n6rhEYX1kwB6JeYv3qtKsWAJNFRPBKnUDp10gm0UvHEiVK3/iBCrRpgfW1daJFHk5JsRovS63ZFWLDpYJNTEB6YUrnUxvKTlrVYFvMuwYkSeEhsSbjUyacsBZcJnQIxP6pJtTEfpQRT1b+XA9AyqKr9m4RawWDSBl1W5fJVeI9K/apKZZuq/tUYTX0O2+V15TAjHRIFciUgHHBexzZ4j9pL1ZarjIQSe7ZDwsL+cFLK76aMCtshEBCIuan5Qc0NbFOjBXTa2C/1lFcvanW00zHgtZItq5TcoKzh4Dn1HeA9Ggamz9fIBGXuymFtYqdM04u0BXw+bURcK2VQ13dmP8phZmVNjAL3pFZCne9Uo0AGRFSppXC78pirI5u+D5kmrjkdP2WUdH55r0ZTlNcRnyPe0UWcsmqaeB9rXFerhf1TQpFzdNbbaNIJz3akljHXy6lTJzDD0K0MaLoe5oOQGVUkpOyl/+dz6B15Ga8++RzOHzkGrLZRiRLUY8BPUtR9H932KuIsgd8IkYcOnJqPfYcPoXrXncDd3wXQefLAHqDqA1I9jKqXinjCDhAgloptRgbkMwmZVAu7Rda5pz/5a3jkV/8J3nrnrXjgV/8ZMLtgYsyJtwy/coFWmGEmPoEnb74bVreHe48+D0j4XkXc9mgiYCKMlN7ctos4jeGJtH5BqSuJMjYy3DClJSNkHFF/j9MRXMdFnI3h2z6GyQC+y7KRxgNd72v3umjWm3J8NB4h8AN5rqa6NQxCInnUbdb2zjI41CLQIyGJNxw5TXvM735RjdpLUMDND0tmL9VaFwOcuRJZxKy8kjWuhQxjJPAI6NEQ1mqG//NDH5ba1j/2u58Bds4A4uW+eaa9rY9fVZcvvljUCmUJXajORSBycYLR4vyG3bjo8+uSzV1KjX8pB7JrZSAYjlhEKLCu70aIiFBbM79F32zRehWl+Fj61WYOdUq0NAtqeaNiLHh7Ll+J5mcELHNdLjGlfA+Tu1FSAcv1l1CywBLgFU2c5CQi90fni1zWY5xkqBQRPd1eF40aI6VMAokk5ZdLtteEjl/IDjU55ybCIrsRgF4mjCSKBCcCBKVtEnu135JIkkiTyKv3tUrnCu5l9bVKvQRItsd/6pSlkiSvIYixDyotl4Gf7bEPZWlfnZfoEUuVOttUVS/bU6essnd/2VlMzyvAyFwWYWt8D4JgWUPA85NqbZ5XmzP7rmpkvU5j2tUbV5kQPkfBj3+r93gZEMv8Gfuqfg98npo/aApRT3ddGpebH+1fOdxPmTi1R3MMVfOhznllRonAWAb0ssQtBLswd5T/5rsoSGtOA57n2KsPBY+r5M735ZxyXPQ+Xk+Gh4DOd7755ptlLan3KRksaipeffVVWQtkOPku3KuXPNtSyZrrjaYWjgnpGlViJtCbmnIpVm0AyPHgBC7SZIQkiWEPurBsD3dWGmCQ5vt27MM7F3Zh+swSZuNULOYp1flcP/znu4g8F439e9DYtxd733I7wnvvBG46CMzNAAEzkZEwBTCp1jQW3dSpFqIhddFNJiolsZoeVpLRkDbRzf6lFzBaO4dwzwJwaL9UBhtIBisPIU32FtBDjNneKr590/cC4w7uf+LfYHUhhDOqwE0ulOBU+qaElPPKjFjKVFLvKCYZkKlLYWcmkQZpZ5anGCdDnoFVlJRMosKJVCwRFhw7QOAF4lYwGA1h2TZyEudirega1PWkTo9KW8h8KnNLZoLhcTxW1ogJE1LQHPZN2+QzNqpaFaGW9E+o2j6qVLKQ1lRtONVQJPdhPEJatXF25Rx8F7htehF44Rw++Zd/ArUM+Nhv/UvEtLjs24X2egdB6EsC33EcYXpqBq11SnaBjAs9Dh1qPGzOS4Z4nCBOxvCCy5c/vRzcS5LhfGzAInfEPcN4/tvILSpwU9gWTZFMLWxqomcpWScPvhPAdsl4jeTaC6imJf/MMc07wegEzw2K8FTm3zdmDslfX2QKtKTY+wUVN38ndGK8lEmAiXqSmvhbjHOa9jqoVyi85Oj1LUROFe78LJaWz2Jf6GG8vIbp2T0YDcc4l6SYWWgiSFfgpMONTIapFRXfS4gsZY79KYySGEF9DMsfwPbGyC0f/W4VTt6Al+dSMS0Zx7LOfdeTdUmTTmOqiTgaI4rH4kvieC5Gg6GoxgPPR5pwrD3RFkkuA467aLFS8N2p4croO3PRpkyR2Yt5L0owHJBZvQIv9ytRuZdDdzRxiRJvdSDiw0koSQj1HDvDiSUhNhyIUXmXbaf6LmUCq8eUaKvTW9lxTq9XQqLSJveTgEOwIwiUPekV+BWwtc+qeqbKmX8ThDVemUBDcOG9qhbXcCxVfbM/Kl3qe/AcQUdD51QCLs+jqol5jGDKedExY9/onU0vbQV0TXJS1gSUJXRte6v5US2Hxlrz+klwVVW/OrVxTDgGag5QBoxzouGIal+fVFPzPmU2ygyWmhsoLXPcNYSNx5UB4juxD5u9p4bs8fryWE4mJeJ5ldD1Op07Xsu+bUQpsHhHwweiFLOzczh59DW0l9aw68A+VJtTGLKSmZVhEI9QIfEcxbinMgOmRvq5t70Lzpkl7MhTNG0LXlhHODuDqf17jeR93920TQG1KlAJinh012RAc5nuMSN9hS928GvcSCsYl97tYRz34dO2HlKWZOIaA/3Ggk4pM0JjvYenbv4gkLRx71O/jtYOC96oBi8tkrMUhFeSrRT3kZAnGTVZTMfqSGEJmgwIppzDdHTBy5zOaSkSAQjJq24bzZLn+CJEkRBbCYGhApd5LJJctBb9kYm+4dpQoUJpieapULW7ro3yGlE1vTIF5XO6tnlMHR432irC1ILcQmXIKIQU7SBFYrM6WyqaAq/qY5xTE5Fjh10BXlzB//VjP4Xm2MJH/91vAYtNYHFGPPT1u+Iz+X1QU7fhrV8AINfihW/QMCJG0lSJ88r35D49x4Q9ZrmLLC2SB9s0z6WSgtf1jE8H30eEnJQ2XYJ6IFqo3LUkdI9pcGXeKOBwL0VvMlSCqgBaSuaNmdHItKZ5USmXDmWxoLp6EDAREQvm6G/PNQzpZh4GyH0M2xZqMxWM/RXEWIPvjoQpydFApTqPM60eKrmFXcxJstYFrArQjzCY34HleITANX3lE2zWrXcTqeBrg3bpGnx7HuvtJWT5WaTWeSTpKqzMh5PtwVRlAUgHwvRoFI+amNUBnHOqTCX/5nrkWiINIePh2BWjXzJ2G3GAZakf+frI5HJ+RRNEJssUETJ7U3Bp0I8RBk14PosQXUXq10s5xbFjGg6kYE5piPZCSjxK5JXr5SJVWzmPqUpWPa25aAhutM8SEChJ6eConZzAwOtffvllkaTKBFrBncf4YUyqg/UYzytwah/ZX1XJThJz1TxoGBwJvzIJBHR+gMqYUFLne6qNnu+k9nR1qFLJWVX0yjiodKjjobZzHSuO3VNPPSVjRFAnY6FhhJROqXnQZD2aYEalaNVisC8qbZTNIuzn5PyUCSPv4bxQwlevcC5QvhPvK4d48b6yY6B696vmQ/ta9g3gPRxT1X6U504dzdRer8xXOT6d95OhImPE6zknbIPXsu+TjooKzGxDx5JrTtX9asJQ84B+jGRQOP4xEvj0ZqEWJqxK+dEkzjHsDXHL3Xfh9NmTgJ2hMt/AyqmTSM6ex1/87ndj6eR5vLNaw3/1Cz+LuXsOoLl7Hvbeg2JPNVI31eaUwP1CfGGaVJMtJhFq421I3Hz65ctrXAbsNTWsZUqFGpmJSkVjzfZgo2L0hEgQwV0b4PnbPog8XcddT/4ahjtpvpIirBdJVkbBbxgBpreMYzLsHoLAQ5Yw8RGdYx3UawFRGlZaxIWToImmgRZmY8ahjVA8hvgMRk0wP7tVMDZiBmGlumIECrNSWUtF+yJFlw2NTSnFK8FDQ0HFsY6tFTHqAvK8l8+OYyRFxIbQOknvmmOcZshdD3aSwYuoZ2dWmRxxHovkxrS08XgAr1YHGB7XT4HjHXz2r/5NhMMUH/zspwAm19zRwLDf37D/8xsJmQBqNNpwMC1r69RUaGhGCjJQYsO/yr18b6AWiY5ZtMNyvVXFMELQZUhfGLI4zNhEWiCHQxU3pejMAQvcsHKIMBSUOwXIy8CeoxJUMIoiCR+0bNfEbkjuBI6vDVfKh7JUGPUOBXNBCGPxHFazsxTITLIk43x4YR/6FQyCLo5nL2EtOQ3XzkxXkwCz7gz2uPNorqfwVhhh0AWGCdKwAuc978Vjp9o4MZjGyOYkUDMwhmMP4eQJ7MyFn4WopBU44zb27oxw8y6O0QozjQHpLsCtAOMzgBtdSCss2iZH1kw+HsPSFMfqhl4wZnIN1fGseOh68BjlwnFIEwmFpNQvn1VSnt/CV4NaDc53HiBLG/DdKTiuSba0pQ2dBPFyYWtKoCczbWn4mJITSm0k+ioxqppUgays0lTg0XvVXk/iT/BSm6+qWNU5S9tSNTqv5QdIYl3OPKYft9q3y3Zb/q0hUPp8fkDlcDQFV1XFKwHR+GZK5bfddpuAK7eyt/9m0qOq9TStqMZS6/OVSdHfZYLFY2VQUy5fQ/Z07Pj+qi1QLULZD+Jy88NnUPtx5MgR0UiouUDnic9inxQ4y+llCZo8T6ZH/R+4NtQhT7UV2l9lstgex40Z53iM80IQ5TM0qY2uJc4jr+H6UilLVL1l4l0UL+C7kLmgBoPrqOycxzlW5pQ+ABoJwDY1Rl3nQNT20QBOxcfizgV0ljoCgLR5UU5h1TSJSan5wHiA3nCMKhJMW1XsLmzZT7fPMKUYEs8TVaspcWpjkEQYR/R5sFCrNmGB55nWlASFBNSAOK++nGXtMlBeQDekNrcf0g/AKOYJ62IbhkNsgsOqbrRPsqLaahfP3fkhIFvHXd/+dUSLlLTozCZVwjc2zSvPvVdo3jbmIss3UuY6OVW6RWZ61b2WisjwPUfDCJ7vin3dIK6RYswL5OgPB6jNmARJvSKRUJ2MEc1grRYaU1PIiwgd/e7Lph+VvBUkJ31NJIEHpcZCVa80RhhiAh9NfuMEDQI69eq+hVE6RsD1Riks6sOuVZCst+HymuUEv/ujPwG0h/ihL30WmLOQTjOkLhfvZ448q8CxYhxNNcxmZ8qqUjNmZobneZxStHGcunYbNEF8PCKAu3BcJkBpIs89xKlANGyGUWZ8UxN2yjwCBGXyK/RFpDRtzCuS1aSUs9iokTmeojYX4Y2+KNSs8J2Ms6LhjUrFRQpBScd5I6viZouZZWnDFC+1n8YfLf0BToxeQyNsypod9oeYHvp4/8xbED1+Gq1Hj2Em9pANOlit1HHTf/GT+M1vn8HDywtoe7sFDJmDMc+7sLMIfmahmnjI2xEWgxTvf9ss/uIH7sS8v4ruyVOoxQuS02Dsd5B7EWy+V5aIZzpNJzSNDBitMRqjWqvIeZpOXPqVWDky2jeYDG6mBrfiwg/o3GnyuZOnN3b0C35P5vUvVrfnWRVu9SaM2hRa6D3vXRmgq0rqUollSJQVlDg5KhFKuEgRD63e3yTc/Ftt6wpOBBsChYIFryGw8jiv5WIiCKjtVNW4kyDH4yTwJNrq9U5ir85x5ZAn3quqX22nLO1T0ta4aHopE8zKJgMFRJXUVX0s3rOFakzVtZOgrElYFGRVVcO+6zgrqKhEqEDGvtLmy/Astemzn5R6Nc5c+6le5+WQQY652uvV4ety86PgqM5xfD7ngfZo9k3tinwXtqdhayoBq58A+1B2RFR7NceNYKqMGPunqnC2xTb5nHJym7LjnwIxtRXqJ8C+MBKD96iPhuacV63I5JyIXbwwiZTXg65h9U5X/wF+oPzv5KkTuOumW5HG9HO2UQ2bWI+GGGQjhAyhqlMS7Ru6S2GHudOpLyeBDniIMi1joimRuHDF4UbrrJn65hcVbCGmMSyKKnc6aV+ziE5mMBVVOOUjUw2NasBCCtMyUE6G3B7CanXx5Fs+iCxv461P/jqGOzJ4QxuOSAYlilt2NKMHP6VsvhylXLbNdLZxjLi7Do9hYx4lbhI62hDpyMbXd0SCi1NTpY2gRuyiPZeATlDjXNEuyXAxtXlrDoWy74yC9GaAblSfBni4TYI914pqIVWrpSpTm6l8xbEuRb1PwANG5N/SMVhrnsyWx3jh8Qhr589hNmgAoyo+/5d+HKPlPj76xU8Bu32kPu+l0ECCTs98UxaVAM8SsARyAjz3vM7wqUYJbQlzc+2Abns1JBGZhBq8YAFwyQwxCxlt85QCE7Gl55Rapbws1eMFOylGW4KMTr5J2lN4n8l4DgcmesilFOqTcSyzoMW9mTEdiNZTNCXlBV1eWJOoHmGMNTyx9BA+c+638drgVUz7C/CsAKNkgN1RBR+t34PxN86h/1wHd87tR2/pOJ5cbWPxr30Cv/roeXy9fRBrwQHkDhllqv97cOwUVctFM/fhrPUxl67jA/fX8TMffTvms1NovfgcZrz9LHWIzEswyiMEDBXNEnTaXQH0WrWOUTSU37NzMyb0LI5QCakByTAcjJBVEriLOYJpB17oIU+ZbCoRL3YCOv++eLsY0LOM+Qt2Y3WFGlJm0gy3BvSyc9hmqV95ngCmKmRVTxJIxEaWphvFRfhxkCiSIJZzj7NdApw6KxG4RKVZSmHKF2O4HEGgXAyEx1UyLnu986Pjb/aN7fGZ+i4EeoIE+zzpKa+cIe/hNeo0pddxz/6SEdhQ4xXqZc1cx/vK48Y2VX2sKmMuXlXFq91XQ8U0c506vamqWJPX6NgpodK+KeOlqmGOn4bXldPzsj+TGdp4bLP5UWmbbXIsNKWpXs8+6VhPPqNcyEQXph7T0DIe13Fjn9hnArsmLNI51Bzt7AfnRlP3lhMbqaPj5HN1ffA+jpHOD5+tyWWUSeE64RrV5DUEBo63aiGUISFw9AZdJFaC0Athpxmi9gCVhsn/T7q11OvDadaEPPUxloxvIVKsnDuJ/SysE43FQ5zpQglM5OqFC89tSZcqMdwhc/LbBTEvfN3K9M4Ibde2XZRXhN5vjCMvKpFRMheQo+qYdu0hrPU2Hrv7g8jzFt7++K8jnk/gRnZRwK0kKUrlseL3OBW7vKhpEwI6pVhWmcmQ9k0iHjq2gXZyFo7JGcpDkKQKGfCDioCKbeewXHIyEZJ0JBKj+JA4FZw9e0pU4jt37RKitra2goj1JljPgAKG76NKLU8h5RM4KbUzlI7vyD2viwkqYvu14LuuqNxFZ0Lm3LIw4Nrr9+U6tufVauhkdOyzUBukcElzmiE834ObZMiZL8G20G23sba8hAP1WSBr4sGf+FsYLLfwI7/9m8C+Ktr2QBhYrnWOB80MMTNKhiTYBVFnP0sRJbzOJQNEia483lfhLS+Z/dwQUWzDzpvwKouANYs09mHZdcnIx82wOlpkwPTHkVgJbjrvemWxZoq7ovFIJH36erBkrmES+H+alMzCpXc263uTwfWketiVbhEyAnr3j/G5td/Gq71jmE52IIsdDP0ebrKn8J61BYTPRLDPN3HH3EGsHX0SX3vlJGb+8s/it46M8UhvF1a8XRIJMkqpOme6aIKqhykrxExsw2+fwPffFeC/+/HvxXTvRRz/xkM4EBzAqJPAmW5iqdPaSA1NQUf9cDQklppG0h7FT9Jt0iS7kWP+7ilU5wP4tVC+D2plXMnhTineCLIbdoaN8TbjnuV1RPECxlEVll1BGFS2BvQy8ddhLnuNq8G/nPqSBF4JMAmmAldZBcq2yu2opMnjlL6UyPOjVZV5OdWrEvJyJSzey4EiMPK+smMbz5FQs7+aw1zBXuOweZ8CXXlJKZPCPrJ9SnwKEho3X04iQwDmM1R9y7bYhjqz8LeqmVSC1mvYrtp+y05vsvCL5Dc0MRB4FMC1r+X87nqszHSoVkQlZ5U4tpofjjHHaDKeXse+nLuc9mvOE/uua0DXkCYQmswuqPNUXg+8hx8Hx5rrRk06yuSQ+BG4CewcZ86D2B6pIi0cMDnXGl6o78w+q39FmXFQZoD3qqZA7ascJ7ZPRoDzzPlleyRWMTK0++tYYJgXKyetMx1vALvmIbGAdpLJB0rfVjqYtftrWKw1tdYKC2hfHPKibuhKKymtibd6ke21VOacJJWy/LWVFik1KLrTtCgAY2zORo9KLQLVBsZNDq0Wvn7fB+DEa3jnN34NmGc6NM/k2CgZNmlTFdUwbYGF6ph7ZpCLBkPx3qbadarSgD+ykI/o4EeVbxV+lUkzAgyjFMNojJOnz6I5XcPCjhk0miGicQ/r7WXEcQ+uZGdMcObseYyjCHPz85iZnhabLZPKMGSN7zI9M4OF+XkE9KthnotOB4N+HxE1BnRQ8n1xsuNvZpsjg9FkHYRGA3PMVTAeS3trrRa6nQ6SNEWFgF6tYZUV4JwAjYiOTBbCXXPYsWsHvChDf20NZ06dxGgciWlg0QlxcFzBJ//eL2LcG+Bv/dL/iM4tczjvxhLmSYbYKWyuq8vLF1WlVJrGtagaBYmDp8QupeM2MTBPGpwnfnN+Uos14W249jRcbyfGcQO9gQfHaaBWb6I/jKXoDlXvaUbAYb15+mpWJSxRwwWNvoDGJsJ3YVMXIWEkmQq5ngjk1GLxt2t7hlmjOYTMDzUSnotapQo/dF5nK9/sVRimESXLePjs7+N3l/4F1uKzOGjfLn4sx9OTmBoBP+LfB+/5DNHqAhbdadhnX8ZLrT7c7/84/v3LHSyHi1i3G+glFtZGfbTilvjGeG6Ihl1FLbJgLR/F993l4pc+8efQaD+D5770Bzjg7UV7qYeD99yNV46/IjRDw4cVQ5TW0FxJuqUVI0kbxZF8voJ8h4P6Yh0e0//GEdJ0DKeInMnpPMrBLgO5hpGIVq8C292N/pA+URRQq1sDukp/CpQKyqpmVnVs2YtYY5M1pEyBli/NF+PL8CXVi1NjoFXNWrZ3q6RbBlr14CYAlJ3yykS5DDLKLJQdqdRjVYG+XOBDHdeEphaeiWqj1Qx5JO4cGwUK7V/Zl0DVwuW+K3iV47D5nLKmgGPEeHRVg2+oeAtA5/XKSJUZoc2YED1Wvm6ze5RBmZwfvq+qtDnXaiLRiAUNA9Jx0OdNaij0fTV2X8e47JimfyvgK+EiYJfHlX1kv5RhKkvk6ryoIY7aD3V603fgXsdQx15/K4fNtthfHRvNoaDOcuToKcWRkAlpoxmRGOe4WF9dx/TCNBIbWOkOUWvQm5XJHxIEFp2DcprQYA94EyXNYuRUXV2EJktxtCK7pMo+eokCuspK5fm/or/ZELE6po08BxNLa6ILI5sSEBnfS0/0EbCyikfufz/C0Sru/eo/B2YSI1mL2rXQFJQ1Bvw7DMihS/pXMBZ/eQnPv/C8gNJte2+C17OBVoRolCEIp4GZRcCvAr0R2utdPPzIN3Ho8AHcft9dAMPqhmsYnz6GTndFvs1uhzTApA3md0ZpaJqZ8Xo9vHL0qFxDU1TIRFiM9+31MD5/XhxHlZnmWlJTG4kw55+Mm8vqjOxzt4tseVkIMtcECTJplF+tYrnbQd2ripMbncjqe3fCPbgXiHLg1CmcefUVuIGPOM8QRhnm+jk+879/UoDxoz/3cRxdtNGqA3fd8RbUGlUZ7vVOC88+/ZyslX53gNn5GezdvQ87FhcQVuomjCthzH8MRwj85dTSl1kJkp8kR5QyHHAWlj2P/qCKVpuRj1NoNOdx8vQZyafgBDSHxKIt8X0PM80pNGrhJVLyaBhbhpgZ+YoU0mS+GKlgzDwewrCCQd/U3KBNvVIJ0GxOo173jc/YVpv4kvTwx8c/jd858b8hrw7xnj3fB9sO8Y3VxzF47Qx+JHwr8HyG/soiZvMaDlk9rLGGwe0fwm987SXsu++d6NshOqmFtfEIq2kbsWshCJuoejX0Tq+gd/xJvPNQhF/6xJ9FbfXbePbLX8DtjUPorQxx8Pbb8MRzz6BeqWL/oYMYdHvo0syQZlhaXZEaBDt375Kqf0xlvLiwAwFzV6QZGoszGNZjNHZNwWM2xXiEjAwTAZ3OguORcczc2IrvrAD1HDVk9gJOnGqjtc4KhfWtAX2rMeX5Scc4JYzlc2qjUhulZgVTKfRSz9mKoRA72hb12jU0jh8h+8Z/+gGrRHcl7/lGXaPe8Wp71pA3EhztJ/ssat6iZnc5VPB63q9cqESleW1bwXeDoyxS5LIvWrWN2gTt06RGZDNtx+QYbvV8Pktt22X7Jv9Ws4gyl2z7atcX77nc+Gt/NUpBTUxiTmI8sDiSUbilV7gJJzEJLC4AXPmQtqda8ou03pdZYJuRbLZxXV7uJR6CkC1RbMUxkzaDfEaGPOrAdWNgtYMj978fe60xqj/1AeCWRaAbSXpWMB6aKlp68VJ1T1WhpGBNgNAvpP4EaK1tgGL/HDUsBN+iprsTAgEldKof2ZkEaydPYHp2CjYTsDBEkIzFqAMM2yLRyHW5hbTIVyE2a/7r99Epqj026SRHQJ+aEi1DfvKkCR1lylXa96nVIeHs9TAqKhGGLOnMf7yGx86eRa/Q7rhsh5LTYCSPH3UGcLsRwukGcGg3MNMA+gnQaSM5cwbuXBOt9hrqtgdvaOGxzzyI7riP9/29n8WzzQ5ONzPs2bUX6x11bAAAIABJREFUt91xK7ywhtUlPqsvebyH/ZEAar3akHKx9OoW5osSL+2tIp1fI2XiUrVsxJkHz52H7e7AoFvFyhpD1Gqo1Kex2mrD9R2R0JMkEkAn8M7PzqFa9aQrF1l8LvpB3wSjceU3fP78sjjItVpMPLVfsqWRgSJ9YeY/MjmNxhR27qR20yyZkl/r619SmMc+HjrxWfzLI7+MrNrHX3nHX5eSuL/zxKcRnTqPD1t3oHmyiWce7eFHPvARrHzrjxA3F/HEzFvxldciBDP7sHDTnRj7VfTsFFElw7Gzp9CPc9xzx1149dljeOHh38cH7vXxj//rD8M59wiWnnwM45MD1J2maGkYCeHTx4FmM1hSm4De6dyz9gABnMdZg4AaKuZN4O+RPcT8bfNoLtRgMxFUzFoN9Dnhy6fIo5E4Vl7YdHAV2GsYptNYW89w5Mgp7Nm9/8YAehnA+XANcSMgqJp8Up16JcReX2Ty2q3a2iyRjLalKiv1Bi+HgFzjZ3Fdt5VV4grg7NNLL70knvLcJmtxqwOiOslNevArg6UevFt1UG3xBGa2NSlt6/hrne+yxMz0ptQmlDfNEDdpU79UP7Z6Pn0eyv3iutLwPm1zqzVxqWdfyfgro6AV+vib7+iGgZTuJKSbgBw6iG04jF/8yE1s3QR6JmLTTOLqua6XbiSBEVVmabuIgJuayde6idagAHIqF9gfbjRcaK6sAEMgGQAnzuDJ7/4QxkunUTsAZFUbWY8p0QyOS4x5UTuGJniayx06/RUafEab9UamvszUlIsqLbGtSKJ+Evq6Mf+by4Q9AcaZI9IdiaQf+mCNF6o/GC8fj3smVpkSJj3pSf2zDFGcIfBsBJWK2NTXOzGoyaRNnDZvPwzFtr7eGUl52mo9kDA1tZGP6MMRGQatXvUQ0q7NkDV6alMdH2fwXQueOPllGNCDuVFH3B/CpVOcbyGZCWH5LqxehPGAPgOA1wxxfjhCI3Cw267jxLE2dhys4J7/6edwvL6Gs9MQ3xSatFymPy6qNqoPEumB0KkC3RhuJ1E3VF2TibpWQJfyPx6ShEliZuH7ixiNauh0mG0vRFiZRovMDL3vLTquEdBTYeanG3U0ak3JOf66TfIQGCmdJgyCNoFaai6ktuwXFnYKI6alqgnoDG9k2dzZ2Wl5BhntGh1KL7XZGcbxMh47/wV88sV/hPV0Gd+95z2i7fn28tOodyN8fOd7kD8ZoXdmCjOoYX64hIdfPo2Fj/1d/JvHzyOrHEZz5+3oWw4i34I9G+BU6zy6gzFuOnATTr5wFK9++w/xgQcC/MNf+EFUuk9h8OpL8FYtzFcX0B5RLW5yA6hwqj5FpGsqHKmml++k8xk7AywcDlGf9+FQe8TaDZxXVk6j3o/X+oWEvpGdrxhv+U1AX8DqGvDyy0zHfgMAXaUyLjByYpuV5yyDqabX5LFJtexm83YlTnkKyps57amXutpDCQxskwupXBP9Wgni9d5XllBVFT4p6fIZmgxn8nk34v3K0r72gWOpYX1kymg31kx4ZDCoYdFSsuwT51W1MBqSqJ78W43R5Z7PNmnemGS8eFzDGK9nfW01/mrWUU/38jyYcqe0GRqfdH5iov4ug3rZ43vSmc34vwmgGjAvAXdZdKfTU7kd/VseSOQsB41tNdoTjEGhSaCqnWBuig8zoauxAhDkmTzWTzrA8grOffznsPLNr2HNH2AcATeFthSFYRUzeQ8B8iJ7GxgWx+xvgEdBuMrUrilGEbVqQKPuIR2wnGvhG02A5j+mb5VEGjbGBFxJimekPeNQBXgM+fGY39po0ukoP6JPEwvXMWyfTErMZwA9akDpcyUZyQzzQBxktB7fQfCwEHR5XpUrfBZz1jBTLxUQmiZWr5d2mKiPQhWZGgvoBBDfiSAymnHxfQiAFVo1bGCe7afAre84hNmf/hjyxQwrTZNQS2og8KUKj3uNd9cYscnwLgF4+j5cK6Dn7PwUxnEIx52FU9klZXjyiLHnIRyvZgabj2GlOqbqLTSiVJHLsCWF095Flds0haqx9/f7AzSbJpSQX4jQt1pDmCSXzJGAAasDR3AZtiFtGZNPzhoHl/Lit4dI8mU8O3gY/+SRv4+z6RkcrN2C7voIaW2M+Z6FH3bvRPW5GFP93RidWMW8PcC/feib+DN////A//z5F3F6cBf+P/beA06PqzwXf6Z88/XtuyqrVbFky7JksNwL2NgG012ASwghEEi4ubnpJPnd+78p/ySk9xCIQ6ghCcRJIME2BmwTNzDYuGAj25JVV3W1/evf9Pt7zsy7e/R5tStrHRy4Hv1WX5s5c86ZmfO89XnDwpmo+RHiQgblVUVU2hUldLCCYD6IMTv6CN5wSRG/+fPXodjcAe/oXmRmLfTmB1B3Y8TMyFggTZbDorIr65dYh8XdG9kV2L0TKPaGsFR6pJdceyrlcYTId9Oof3lmtQAbPh9xF1rBMKZnzATQV29YvoauA674jOU7LriivXNQetqbaMqnYnJfLG2OD8JSaXULCQ6qfCU5txe16TyPxXEZu1IY4jxxvgiCBE9hjqPkrs+RuCD0wLLljk/3qS92XQhmUjFN9/mLD1tvZ6EI95NN0amcXwfezveS2nY69xf7tNj8M9ZDt0Dp2QozlVmUWQY03XQNe45vVcBXX3QF2PmqsnhSn+PcPkQu8WFrUcTyu7yqRHRqT8sAdMmMoXBhJYDO3kiF7ioFKhNwohlk3AZw65eBPTuAeDzxrY+TDS8lwOE8EBGJXKpgSpigLRd9atEMQuP3ngdvZgZOwUqQUJkCUuKcyFAavGg99SZ95JbK02Ual0pbk3GTIne2CodpcGyfAbgUAHh+6YPKBU/ooxntrvZjv9gPEYRISMP4FBVtn0ZfM+9c2hIyGbJ2CfGMirBnqlnqx1YmiQi+YyIyI2RD0nwZCdOfFcMzQ1VeNtP0k2juM9cBl24FBm2gkEgyXMClW+QgYNs64x6vDBn3WMedUdjKzECp5XTT1hSg98L3irCsLpiFFUiYblj9TZwuyVwpchmVUseUKpqEU4uByp2f95kLn8Hcd6GvtPRsoZwQAs0xKEh2Wyrp8Boo8hmaNBIzc8yCVAL4Cy4eFEEn8WTtm/j/v/y/MWlMYVVpFaqzDXT1l2EfruA9K16BlYcttJ5pote3UTu6Hw+PHce5v/K7+L3bduKp4+egbmxAnWmGBRs9K3Johy1VnrfI2IypWWT9I7jhmiH82s9ci+54L6KpIwgnQxQy3TAzDrkNU5r2WDHhKXEkfWUQJsmNFLNhep9RELNUDd8asr0zyJcDGNTElXAWpvE0zMQgnazmQ1e+8/kguTjqQcNbjZkZB3v2HMGa4TOWD+icZ4k85nsuqvyjNidbJ+AIuxj9KqcC6IsR23CBXex3Slpc8MUsrQPhQrXcl4HLp33oUoCmp3B1grsy/S5zfEsBmg7Okksulg49El80iIXM8ItNzmLnp5VArD4SJChxDxIcuZz7i/1abP6l3gC1J4nq1wWKOe0o1exO5ExPVU8F6mkuOU+oA/qCnzXqVKW3J62K0i54nvjQGeV8mhubZTK7UkkJZqmJgZ9VPW+gRoVRfZzGAE3v0+PAxD7AmAZKDL/3kqIwPN71EvCWSFwG28kCTrV5tgL09JL8AZiZTXzN1SMAc9H5O9VrFRHNyjGZxPrANghc9NMrNZo2/bTQhsyKmKN1zTZRj1KtUCVCAwR0CvD8Xhi7Uta3pKl0ZlWqUDqrBBfun0bMn7AP11YuxNQiXQJTpAILlYBGjnz2nYDLeaXwQmGnRVMBcTOrYgwiLvjKbG4g9HgQUxgpVFjqs0XThgpOTFR7Aj3Z4fiaMPGx8dPMQ2eKYFiEyzQ15JDN9sLM9AFGDnHI6AkDFs0Tys4gdguV15hIf2pORBtPNekOTd1XaaZuskaVuxG0yR2fUUFwKlCWPhG5g1VbAlpU2ckKuMjdbfhouxN4tvIk/vKeP8a0OYF8Jo/qdA1DfYNo7pvE2zddhdLBNg585TGsssuYOnIcte4CNv34/8THv3EED+7qRzMagUeyGwfIFym8+AhcBq9acNwYg6UWXnvlIP7Hj12GgdwYckET4ayt4hkiu43QIPjyKU2Y7nid1VNpGorLXaUHpp+5H6uiKXaJTIBMro2Mw/ud1zedQwYm8JoyD/2E8WsR76mGXndXYGbWwd49YxgZeQE0dIks71xUqc1J5DiBm6Ak5lP6aJcC8s4lSvzy4oPQ67GLlsUbZKHf+T01cmq97IOYQU5zGXzBD1vM5EzLRufWaX5fzviWMjmLj7kTpAlujCiW4DQBc4mIZ7u8xksFHS51fo5dfPhSLIWWFflOfOfLub8Wm38hCJJ7TO5bdX7afcUBrhKWZelLSUoUh5pmgpcLqdYoCWxJgb4jOlwHb1lO9QzfxHi5zLQ1dRIROqhhamnFjI4j/pATh3XNMYN+tJGNp4HZQ0A8CeQ9NOMmzLwNM4zht9oK01iPXaEYaS3pVOf7fBE4PpG8Erz37QdGVgFkjs0lUb2cPVZrY3R34pMkJSmLThiq2EViv04YAG2y5kmBlJRnnJ8lNZT3oVhTZD/JcJDYEj2YkldkLh0sbZdtibDJ3yWtjKlWikyJGnOeBTQ8OO1QBTs1CgSrGMU2YLaDxF6fYbEdE5FlIMcqXpaBaQTw4KOrFSsSE3WbCLlNKmQk0d/JeHVLovSTr05arvV0FiVGfhDF/IA87hQiyMhYRBgzfkEY/ZKEycSYlPzjnRcHKlxSBcyRqjRhijuRVIafs05e+ZHZ1+7uHlSrdVUQJ5GPWMyroTj7Oy2lsp4sHoeTVImsYALfOPI11M1J+F4DzXoLKwfWIZwJcOXmS2AeriB4+iByNQ9duQLGTRsrXvdGfPHxIzg42Y923KfYGNnf2KjDJHdBbMPgnDRjdOXb2DDSwhWXDcGODyBrxggrDiyH93ILMCnwJdS1Uk1N0uxMCqbiFqHgRkpbFl9RDzCFODeheZ2bQ/4gZjN58jWpX6t0F8YlNPxBzMya2LdvHCNrXiANXRZ9Mbl3pgOxO5011PndQoVfOm/MpYrDLPW7aJf6oi35y/8VzO2ykHAOFwpKE8ASQURucBn3cse3VFCYcNLr3AJyfQnqfKBEYKPwIf3rDJQ82YKz1PnlwdbJi3gtJSVSruHp3l9Lzb/0m4KHsOCJkMEAOEsxas3zsNJ/yuj3ZEsAnUY4PfkkWf4SzcPiAq+r3NpEUbKXljq1c3nElxPlzuWC1Bw8iwT1qT5xPUnqnSB0gHaWxDh1huCgiGm0ZnYiMGYRGzVYpocMF2RSlPqktqRZOwtUG8DxaaB/SEXHK3PrvlGg1kTz8FHse3Y3tl17DXD1FQjyGbWohypngNzVLMyigRkXQVb5YsUxOKpClSKhIZgp076fvCYcqUnHRduW+dTY4BQbmWg+3E/+1KR2aIRpqV8lREg0vGj4Nl0UbXVuVluLbRPtXMLolvVoXYiBRgso5BCA1dECJeww/3vC9GBkbPQiBzulRhU3gTAvqvkXBrU0MK6TeyIgu9/pbgZzv5k5zvrwNAmz8Ar958l0Mt4hn+V4Eg1T8a+HDEC0YHI/w0RgkXRIpFod1JP7n5q4+I57evsxOT6FIv3nadYOhR9eeV1okdTYToGrc5hGRFbFMgKjhXZ2EqE5C9+dVgQ2xeJK+GEWrmEj40fopUWGXO69w4p2F2tGsO/4OHq7SUTDKnaJ4hT4SdS9Y5URuTaMqAgzrsOP96B7sI12YzdyGRPNmSwyVo8KgNTtI4wxIFER70J5dVlmm88VFVnDgHzms5KxyMfOJSBhGuRzwPRAtS6q9x0BEgrQk78QWbhhF2arsQL0tSMbXxiTOy+GFCeRPE2h16SGIxSpQt3JxZkL5KkGpS1Wj50DXux33hQ8L0FHTKYnM2Gf7nOxnOOWStsiYIowIulhogULEc5yx7dY2hbnTczsEo0umovkgbOPct0lWI19O9Uo+6XSxoRBS4Lu5EEXbXk599epzH/nPhyrcuEopowUAFJ/eEICkwTKzWs2fPzmUXs+qy2JjF8sqGmOR0LzVOr3mxYm87xvQyrhJLzhckxAn4tqZwdTQGeyfJChBZn12/lXxfHxXbAK9KnW4QQeshRcaLIMY2SohdQ94MlnMfvk0xh95ikc3TMKJwCaE0CZhHFUXLuBV/7ubwPbt6FdzCblOqnhqUprSdERTinLUipuG1LiKi57MhPSv5xEeltcUNPqXBL2ntRAJxkK92fKb8LFzivAiHiSt5B1jYQxWcdRRDEEde6vIubJUeAzot5XBCrcj9ozf1cFXQISj9hwClnUw4Yid8nR9x9FKvWJ933ZN5CNTERND2ZPN4LYQ8v3UM6V4YU+ZuCh1NONsNZE5HLBt1R6Gl9dv63Ak9ovX9UVYpoaF30u6CYBgyb8pJzraXDKJMQtJr2/NIGTBCijPBmqxrcSipJSnqoWt6LdJSudoWQnEiOQA57UvCHHe0KVNXoHEtMzv2c/VSFWP0Df4CDGjhxNAuJ8MqKxRgFN0Akpj9QJDyKe01SuCJqoTzY+sgracRn1RhX5LorIDcRRVQkM7ZaNWT9G1bLQVcqhh/cp/eSeg9ByMB6FcHqKyAQNBO0WMkyVVPdbUwnuToYFc+hRYRplgFpzH/JdbbTaYyh3daFdZ1GyHmXNYAeTIMGk/oK4RPiacCTwYSJDZUbFQDA9j58Vt31oKrKdZK1Uea9z856EgYhIz97JKpIIrWS/CEBcC7Bv/zGsXXsKGrruH5foa3UTpdGOXFzpy9y6descjzZPJkQzUjmLTEjkHxepUzcl60QibE8CrkR7003MopFJ9a7EbNNSgK0vvNRcxffKfXQ/MNvg+YUCVtfeOYFiqqMWKG3qfZCgNVlB9ah0XfsXi4X8rpPdSHtiOpYo/DmwSNnOxPcvfPbCky8c8Ykykmj3etS5zLOeuy7pFDz2hGhtLoxp8AX7w3MK8Yq0L3Ms4EoQ5bxRKBP+eLYvcyMpeKJZd84RYyxk7Pq8JEqSMVeFT9dS+L3MqdAF8/7iOYURTpj21A2fpo0IraaMUcauB/Y9bzRUE9NxVOpHTx625H/xeul63/xhz8//3Xk6NVen1fHkIK7fDCvi61x8Hk3LXNaFmk6dhCZBBpElJDNJkVMW7IgVmCfENA7QqicHuzGeecf/xMx9D6CrECJst1C0gcFSCUcO1VVebvm8l2HoM59QlcZQTrjrk9AiVcgyCQo8gUknXdjENaH6kyxyyn8vLt7v6WsCNjJF6pbQP6vYCY1wR+4ZWl7S/dQQJMbiZHW/F/teboLTGXd6j85Ti6Z3K/smdcmfc5+LAKoFYs7VQ+98HmhXP82AzVO6r1PGJXVPKEkjvZsTHz+zJEitnFig0puJAJzeM3SZqKIzczr2/JMLWs4kb0WNj08Kz8E/brSNiQic3ocLxTIoaSSdh87X54xxPt0v+Ul74jsNR+mTEscWRg8cxu7d+7F+/fpT09DF3MgFUIBYwJaLrBS/EB8VF1fuSzYmof8kLSkBUrjAO8GOgEVQIkAIiPIcUo1LKmmxbSH54JgkWp37CmhQmBDAoPDRCdh6vqCe/tQZByDxAZITrtPM0qcsZVwJkMIxTlCVkqSiuXIOdPCQYC7dLJ34CuM5k7UOcuLHk7nnXPDiCZBKup4IRiK8dKZ2EUBFcNAFKhEG9HPyWormSzpXsm1xk7kUwYqmfwpXjAbne46hM9hQ5lEPPtNZ/diuMMmJ4MD2Ob8U8Pbu3XuCNYf3h1R94/XXzVKdDHxsWxde9DF20gaf0hryA7STbsYX7BR8SEz5NGdrxCXkDjcBz5CYOdZLZ0noEFkGh/E3M4IzMYHRX/ogjIcfRtGbRf9ACfXRvaiNV7Gqd51K4ep7100wf/6/A2tHEOeUjq/S1cR8SXfGCS5Z+YEdTNdk4v9CQs738hLp+tPpnDdVyk7n0Dnh4bQOTg86oajOchp6kY7VLVgLdaHTYt25z1JJTksdv9xhy/mfI5ifIKAlN78qoCTpfKmcGIURDo0eVKXETxnQ9aIWfC9AJLm5BC4usBJxLXne/E73kXLwnZok25ICGZJrLLXQOwlOhLBEwEiqfxGopKqWkmviWC3idAPQwiDAQAFD0sB4Lh7Hjf0VnvPOILTOlCWeR4qnyMWUSm46DSxBrTMnv1Ozlyp1PLeUhWW/WNmNJBOSA01BhYIMgZpzLoKE9J/jlcA44ZQXsBIQ1YGOx+lECLr1gvsTTHlzEMilmIwIT5xTnbFN5kD/Ttwt0paQCxHEOScSuMRjF4qI53F6MJ1YYcQiIGMRwY+CBPfnHFLY435SNIbXXwrziItAN90v94H8vj6e64RiWpuPAVAgeYLvPvEHqo2m7pRXXsJ1CPyMe/NdX5mM62hiiI1OTQKVGrB/H/D4Y3j8g7+DlVYZ3kwN/qpN2PDJD8J63dUqRYos91yoaHid19KT6rN2p9KigqCTWtlJP5djo3jxr54KaF7mJtr+6TTzQpz/dM77Qh2zXEBe7vEvxDh4/TqvgzKSpKCtaiOkfofkfp+/aVhk6OCBUezZs+fUAJ2Lp0SnS+d1LU3qSXcOjMdwkReg54LLhZdARbBTTEcpVzoXWi7iBEsu9lyYRTOXdrlQ8y9hGRpUmjnbEGpUKcu6Y8cOnHfeeXOV1kR7o4Xg/PPPV1YDvUyntE/AJHhLzW4BJZ1cRXiepd8CDBQsCL7sswgEnfMi0dICsOKS4Pc8Jzcxows4USghwEstc76yn1JnXSwi4tOmFk3tX7R9AXUCuJixBUAZoS515HXzPftBwYOlWdmOpIrJPIkwIxHnYo1Q631aOpevnBsxg/P8nQKUWEnEdSLlXNkOr6Xcd7wmUkRF9pFqaGxTN7GzTyJAcv7Zd36mtYbALvPE/kjZzBebKfCFWBBOu40kKi4xbVPrTdPWqIXTsCgWY7YvyUR8rwfqsbxphtHo6d41zGKAPPV+BZitAXfeh2//6q/D9kMM5wZQnLHwUCbANUcewGHbRg+6kPVZYY3+WAI6NfVkk+BfArta8BR2J3aFaM7Me9pM9qc9bT9IB77YgL4cYUStmUvIc0sFPj8n6Kzj4i51/FL3wlIafsDqfrrrTAIGOhpO2X61b5On0IojHDx48NQBXfdLy0KoRyRKYRVqvtxXFm+JzpQe0JTORVU9qGnpUC7aUrecoMKOSdGWM844Q4GTRDkT5ARkpU2pZy2LONugNiY1saXcqAAbgZP9EM1WQJRtS63rtWvXqn4IQBFQRFiQ/XleKexAwUIqcPF3ts/vCGgEIoKIuAv4u+wvAg9/F41UHx/HRMBl7IFYDwhQ/KOWLIVsBFDFPC6fCX48LzeJMuW5+LvENfA6EHR1IOR1FKDnsRLFzn0k/UcEGfFR8xiZPzmG15+/d1KyyrUSiwT7xLnkNTr77LOVxs5NxieCEeeGcyvCjwgCwkrHYyhssJ+8vuwT51qsSIyC37ZtmxLoeD15L3ZGDC/1cP7A/S7k7WLOJjaSd4WBa6lHkj+Jf11hPsF1PqoPLWrmhUxaDc5FjDbyjPyencLRv/5b7PjwJ2Edq+Hiy89HefUGfPvf78e2//5u5P/ql7HbCLEy6kHWd5RPmaAemIaKnlawrWkuiWJO/SSp5MVNgZHy0X5/a+kv5n31YpvclzKZLz43MWyS7Cxi5VhKYD8x6Oy5Z1vq+KWuXaDSNhfeEuNTfMJ9LkRCnUcseJ2MGGTeHR3drwCdSpgRLyWiAMqHuXHjxjntR4qIMK+bC6SAtHSCC7+kYHFBlfKWeidFixNNjYsxF2D1oFJSj+M5sJHynVzEKTRwUZfiLsIOJpYA/Rxsm2DGTShSqa2J1qm7A8R8r0tkMjWy8OvjINBw7AQPmqc5XgojNFOLH1moT0UA0N0NMofsG9vhXKrUGJtpIqb6TljZuM+mTZuwc+dOZXlge6K1ShChjFufB45TBCzur+dzs8/8zLmUccrYeV4BYs69HujH9jmvipc5TQWSADkCJedbrom0S6FAgFl3beguA/3e4XsRrCQ4TwdfWhcotImFgr/x3CKYdN6P7AfPxb6LoCGC4nIl8KUe6P/Sv+smd1HByZNC7pVUE9cBneXIlQlcAuZS8zdXlVbQRCZowaYNc3ISePgh3P1Hf4LGUztxwzveBbz+ejzyMx+Aa5Vwxf/5APD+m3DcMtAd5GBHtoJpmvNZnY4CBd93WgiUYKGoX2MlVCQL+fc3mFNoOd0odbm3lqNlv5iArlwmyxx/Ngn2PzloKr7ek29MMVxsixY9ful7j5XlFgN0RvIrK4XWTV3I0a+PjFM/qxkHOHjwwKkDuh6sJcFcXARFgyIgcJGk9kTztGhQXDAJYDQDE4R1wBaAlZxlLsZCDMK2FYFDSurANgTkxAfN/UUj1CtusV0J0JO0KSE44W8EOGrwbI+AxGOpAXNc3KQkqACv7ssV8BgeHlY59dx0IBQLhPicOR62zTb4p8tNFFy4v2iUnYAqbQvAEww5DtmkaIO4LZLiB2U1HomKl0h1XXOmkEDtngArQMbjCNgSPS/XQhcQCJ68HryWInQJSEruOX8XIJc2JJaBY5Uxsj+8NuLP5vHUlvlZ3BIUjERTl7ngfchxy/Wl0CHpdCK0cV+2JX5+uSbsF88pY+Y9wHup03rwXxp8/xM6lxqv07VkPhpZD5ATc+AJ/mwN0EOvgbhAdjMGwPvAWAO4+ZPYc+sdePLph/DyV1+Jjb/4S8CRGXzzd/8ME+UuXP/5zwH9RfjdJZiUHkgcky7sAuoK2NNa8NIH9tBmdg1dOwy4V+tgcuyLtS0HTGXMpxOgLkNeLiAvp/8vxJyr0sDiK36erzx/1jQWFemWMnkv24e+RAzEYoCuxFGLaX3z2RFqvdPuZ/368v0cqKeTRpP76MG9Suk+ZQ2dJ9GDqwSIRatVHUt86sTfAAAgAElEQVRz0fUFX74X7UzXiMU3LTeFACHNvazeRVBgW5K7rpv+RaAgQIvGJaxk/E5My+JD1aPcZVGnti9BXwQA8clT22N/qdF1+pbZZyF9EM513YStbrBsUptZotrZF45bArX0SHoRXngu8b3zWDGfi1Ajc6RrlTyWc0Rt/cCBA2oXvuf3uv+e86ZXY5O2uJ/usmDbMj65bmJZ0AUOAirbFEY+OY6fRUDh8XxPQYB9kTkXV4ueRy9zpe8jfSQIc74oHPG6SOxEJ+GEzBP3J0izf5wb6bdYg0TIY5+YQikBhC/EwvT92Aa18KZWXCYtwT4XRM4xMcidm8pMlrB4ZStMw9CpskftRHU+OAHc+Tge+43fRXN2BudcfQn6/vqDQK0B/P1Xccu/347mpefiPb//OzAH+5V535VqMELtTRA3Y/gW4NP0n2YmKZIeMmTGkbISOKnio0CfmWvzcUOnrfE+X01ZrvnpgqIO6Kd7/+jA/r3u/+n2WY5b7vg59hxpZBfJdVieBk5r8RLS4hKAzipyi21BagFgUKgAuR6UqpI403NITImkOrJnGTvEoYP7lIZON/WSJncuvtRcuUBKNDjN79RSZcEXAJi7wdNcctGq9IAntTiYpgIE0QoFwHTgEJAVTV9yrAl+BFP+UeOUQDTdv6sTj+jaG/vDcfDcXMy5qLMdjougIEAgZmGhkuU+enEZAoOY8GXsurmZfRFzv5jpBcS4v+T26+Ze8V1LkJ8IBxyLbsKWPHnOD+dCOAF064kuAPC9mNrle+mLmLGp4RP0dXO9CAW8xrzW1HYlWFH812yHfTuV+dGFOrkHRBhg3yXoUeZENHEx75+sfwLmYjHSLQcy3k4NXeILFkpxW+4i9f10POPhailTfJbEF1wg9Vy2FMnpBiRvRtN1kc9mFVWI77dhGhGCsIWcykU3ga8+hPvf+QFkwgjdN16Oc/7w/wNW9wGTLYx96k58/CtfxZG3X4ozX3stfmjL+ehzkxLQpGxXwU0Jv0tSgY6Anv5x4Sd7nFgJCOaZFNC5D0H/xQJ00aB0C5zEGKliaGlBE/2ZFMGc3yX1Np4LGrJPkhFizBVeY1U78fvqsUynM361di0BSPoapZPrLXSfL/T7Uh5dksgo7nOThXdOnAdRAOVrzqXEZimljfEePhMehR73RAJANb8vQBbBXGpZ2j29m4zt1qn/FZNy6ooUXBFs0veTuffbJJ+xlBeLDHKstsfKfiw5XGv4yGUpsKRCdcoQK5p6EiPq4eiRUezbt+/UAF0unAAGJ1kCBQg+NNdyoeciSXDhK/fVgVYPYKJGK8FuXFAJTEJCQm2coEr/LkFPwE3aEk1WAr9Eq9c1XH4nUeHsu5ijJUedfZdau3LD8Dz8juliBBKCD/9oLeD3NAFLZDl93TTXJjdL8nBRGxXTNtui5s9xiS9dguN0elIhcCEYSg4795eI+U4LhpixhdhF98Gzb+JXHhkZUW3Qn0yrg0Rzy3WhuVlK2EqNcQpGnG85VoLvZP47XQKd3y82P+wDr6fUNKckyf11t4m0L7ESlDR5g3Lj3C7VP31xkWtCAYlzrAckiiDGayZxAd9PAPxC95VJm/UU0AswVYU1xc+hBb01my3ke/Np3fYIPjxFpxHBRZHFOyIXmKqg/i934qt/+rfoPlLDhW+4Dj2/+ZPA2SMInZISFe789B24a/9uHH/9y9G9cT3Ob5Xx6rX9qq4XS7xZPpC3qYGntVAYgZdTVNqplp4k7AiYi4beIhPpfyZ3yRKTLlpTJ6CLoH8yQFOAnboZZN9OQZz7iJVQf+4J8EEQKqVica7zpe8YAfSTCQSkPkrqwCT9neMoT7+Xzyf7vfP7zvMIp2LnHOhzIUAvQo7MKftmm5biQteFqPljlx7/qe5xMtO8Xs9HBAhZg/gqQbm6UCBMw2ruPda0t9XcepxjzqudxLAovqYO8zu1dXXPzVnNPBw5fEApp6dkcpfOSVQ2Ty6Ax8WSYM7FWr+xRGvisZIyJJowwYQmdYInj9FvePqcCYaiwfIm1qOYOWECXLpWz8X/la985Ql+VwI3wYznYP+EjET80npku37z6Foq+yaf5Xyyr86QpvujqQ0KeFLAEX+1CBZicRDBQ9dI6Qfh3IqJnOekUKFXGxMzOftBAD506JCaw87cbf5OUCMYMsDsmWeeUddKXCdsU2d44/6Szsf3+nmkfSEFEpB8PvPD9iR2Qe8r749nn31WXWf2SSLz2Qd+FuFvsf6JBUhcQBQiGOtAIU6EPuEgEOFSMjZO9YH+QdyPWgHZ07k4ZCVXTfLVJLSdZDEOMBPXFG99rBjiQrioYiAIkX1mP7DjIL78gd+F33Qx/JorcMGvfQA4bzPGIwNFo4gHnh3H3+96EvHGtWhlM8hnHGRnmrjmzDNxcRFwXCDnA102kCOXjZto5HbBQF0BeqTM6tyc0FTauQ7o1NBfjE2dlovw81ADn6OFLmHRJXiT5nYOxBSnO+lFE4UiXsoJvMjE6NN2MkAXQJbiIwqE0mpiOsCf7HcRCE7WvoxLt1ro4C4B0vLdCRT8YZCAW1pMh/OyjOk4pVvoOZc6lYj066qPJbE8JE0nlMbyFysXUpYPIa8vsztMAxSyXXLwMjjaIQWxxiqYgrmAuuJXip8noLMjBA2CBzcJeuPiz03M29RcCcAE482bN+O73/2uAtNOPzQDq6hRSsU1AisX4E5WMgIjv1voYeECTlAQ87OADxd0PVhPLQCOozQ1kXA58aLhS463aNciiFAr5HsCnk5uIwQ41L6FzER84/xNzMQ8r/RD7hLdXy3fUcigENPJdibSppjWxAKht6lbCnQAFgDT2fT4u5DySBqaRPp35suzXYKokhpTawyvA4Ui3dQn1g0JbuM5TjY/4j6ReaHQxvNwnmntEFO+XGv9nlmqf1IYRvffizDA/kqqJNvR3Re8VhSg2Lf/lzeyTyl+cAK55KqpBztlt3QSP3slrsA2TDgI0QxmcGjPs4if3oPSfd/Bwa89iHbLRd/WLbjqUzcjbjfhD2/CvlqEQt7Buz/4STyypoxX/PB/Q33/YVBn7+3Ko9yq4/qzRrDGAPqNBNTz7cScTv7wgCXUjRieHSktnZsVJYCeZTAdA10z8Ryd/otyHcm3kYKKfv7OdavTyiXPuGjqOuARMAU4WWWO5VTVfNCz4Xoq6sGxM7AdE94iaVGnMh9LyUI6OC00Bp5DB2UdjHWXwGJ9UcfTnM60xDQWQrjdHdsC/czkdOe8kFNeMbemBWSiwJ/Tzvl8d/q8lwvwOoCf+D6x5XdWiusE9vnYoBNngG3ZYYws+fHrTQXiVj6HOGOhHYQILRYDylCBn+N9UI+lBup8b8fu8zO56yxi4nPUKTx5Eok+lwsrmjsnmGClM6YJsQkBm+1wQSXpC4FNoss7K6h1UolykRbtn+fXq7sJ85z43CV1S+hoJU3uZP5TatJc/DsFEQlaY3scl/jIOQZJT+sEYrmEclElWp19lOI0nDsJzpKAOQFLoceVzwKaBGVqnHIcxyK+bII/f6OGyo3zq6dzifCi8753RnvL3EjRFwpDki7HNvme5xGNn9+dbH7EUqL3ndeP5iEhp+H4xCUi1hmdlnWx/sk42CdeC537XtwasshILIFYPeReOJWF7wdyH8kLk1Q0PR2NdvUMUA3bMFifG54qflFCjDv/9Z/QPHoM4cPfxYp7n8Cx5jS+fdUwLvuJH8NNF18PFDdgcn8F5S3D+GYNuPr9vwmsX4Ozb7oRa/JFlgFHz4o8ascO4NLBbpy/shcbUnN6tgb0mFD5tQ3fVTXD3RTQ6UsnoIuWru4pO3rRAF2BLou2pD5cPWe5U/PUgXHePJwIJer5JkAp8tukSAmLkxC4HJpfVUG5xOSd/M7S6DHof46t+WCq07lHl/Khi2V2obY7Ab5zH1EITtavE2hv0/KjIsjIayFnKtMzx6/87QwiSy0EnEdVxCctL7uQH/6FBPSFBDZTL6Oo7SBrvsxf0scTffy0MrHSXntiCvVWE5lSCbmuEnyLmjor4thg+RwJmJvznadxASqmBC6OHXoeJncBby60wqYmwMROcrElYHNBJlDpOcwcn2iKBEhq+sIJfrKLLOAsr3qEOoULnrOzSpss+HoEubQv0eadhVuooQlQCr+3jLVTgNBT4/QAMzle8uLFjC8mILbDudqyZYvyCUsUtlCiiptC2iHASe65ABvPR4AVczgBSwSfparGSb94DIUD7s9xy8Y54UMgfPv6uPW55LHsF/dlmxwfjxHgX2p+dHCW68o2qFWzPTGNy7WSWINT7d/cotjx9MoYJFOC59SF0U7B9HQWxO/rY3RA1ylWVfhs4rtus0Y5POTgI+vX1IJ662/8FjA2icmHvo0zGm1MjOQw+suvwzcqM/i5i38Elw1dgpw9rPzuH9kZ4Zc+/ilVchPDq3HNG16NYq+JmtFAdyFAf2sSl6xZhXOKBXSHQLkO9Ft0AQANt4U47yhAZ/BbAui2SllzwkSLDSwC3XIZ1U//KrJsLME3CV57bvXWpJBbEmujk5jMgU8a5SyAP28+prYJFSDFXZrNJHiKn9X9zhoFNUYUsgjJMvq/RNCYPEMyPp5JVaxNiaP4WRQcqVyr/64LOZ29FEBXQHWSoLhCPhV6lAWQf8k8cp6SDKKFa8bPuyiWMTlqrPMTtJC2TUCfc3+kKvz8fhQ4xL9/4ui5azaMYVdqqI1PYbZeQ6ZYRGmwD3a5BFI0uXSpWGZKtJQQKOmgngB6G2OHTyMoTu+OBMjJdzofNy+0kMrwIkkOOQGAgEwQ4yuBSgd3KQDDBV+PIufxnZzucl4BtpNp25JeRRAT3yyBUfwy4uNmewJmIkBISVYZQ3IjJ8xn4m7gOEQ719nkeBFFg5aLKxkBYmJmGzyHmJupaXKsOsiIhs5xsh05b6ekyN/Yb+5HU7YEvYk7hP3RBRq9DzrZja4JSz8EZDnH7K/40WVfnet+ofmRGAoKYXqBGnkg+SptdwpqbE8Y+TjmhfqnCwtiTeJ4dcsHj6WwJKQ49NmfddZZc1aB018Ov/+PlOVKx0Ra4AnG9OexrpoDF4WoAaPeBKbquPcX/hdyxyYxenwvMhevgPOm83H/2hx2twNkxxz8+lt+FVujtYr59Rf/bRdue3YUUwSfRgWDV12Acy4/G9PBJNatLcGpHcTGUgbndK/A5kIBK32g5BKwQxhWDM+CAnQ3qVIJI7aTtLXAUFHvTHF7seBcpfKFSeATq66yYCFLtMvGuSWgJwDHv3lfuAJuam0q+y/xw8viz/bYFuVT32dgHAmn5oWFJJI6SddresuzUJyKyT1JA06yEbgp07+fgDq3xX7vjBnQnxiO3SKoGcQJAnQyRmWBZ4GymBk6EbJZBjIn37H8Bk/L/dgnL0wAk9u8j3o+rmExgeJUnl6Jqp+3qiTnnvOLa/3leqVbU5V7N+WmVbJz6j/nfcB9nSBCcHgMQbWGaruJkKXGBwfQNTSI0LHQ8D3EdlJ3PqmowPslGasqKRxHcOA9Pw1dwFKnT6XGJ1zkYlaRqmZcNHXtThZxWWz1AiUSmKQzv0netoT8y6R3FhAhyAtgCUDLhe0EeF2r5nvuL+ZYHeg4BgEaOe9CWr+6qYMkOlHfJH9diHGE6EWizUVYEBO2BAXynEJqI1YPAj3nVsC5s2StWBV0k46Ms/NV17z1G07GIDEMnFNJJ9TT7vTSpzooS67+Qg+NtK0LDPJerpO4NSgMsS0pZyvpgmJOX6p/J9PA9XmW6yjXoLPa26k83P8l95lD5HmyKQG4pHbZiVxqsruwvUrpSC4YUhxSCq+o4GZU0EPnerPGvDXga9/E53/5V5CzTTTWF1B4z8WoXbQG32xUMdY0MLW/idduvh7v3f52NGrAe//iHuyYbMO0ezE+OQZEY3jjT9yAbFeAUh8BsI3Yq2Oktx8XDa/FmTQO1IBim+mpDmZjD76V+NDp63dCG0ZkzpnZVVW2k+Yhn0hZspAmu5DJuTOfW7/u83Xt56vKWgRzx0j8qYrVPiktm8w867VbiBncFBgJUClaWxKiqKrm6gtaQRjEwLraGSODEmMFIuDZh/dh+IwR5DZk0DCAg4c81GstDPSVsXqlqVL82V8KNqqIh1zzmLXUuejHaR5zcjcwb59ZAXzlRuGIb6UePe8HzrNFiwoJf6IYLBVuZ1izneVzWJXdROQ5KuWQZ7SyEXKZEEyw4ogCmGi7JlqsQZ8Cmh0mAphJnzEDLdOqOxk/QBYZ5GwL9OyQC4FtMjTADIDDT4+hp9yNXF8eRhZwWUiLNdwzJiz6I1J3x5wQRWtIahXhWreQW+2EYL4lrDsK0DULQuKnnwf09PKpc6rgNmrk6f3Idc5hFcJ0I6CrtEM/AGMjMn6E2b374XgBvLarXAr5vl70Dq9GXCpgJvLgZxwESsqZB/KkrgHTOAM4UYyjh0eTKPcz1i2dh66blYW4hP3TgVBftHUw1c3liy2Gcg7RCtk2tXQx8YpmKvtJu6eaRyzHST63gGWn9KibsMUExAsqmrwAlw4Uei13JTmlOfbiU1YXPDW7sB3Jq9Yrtkl5T9lPQFMH0lMBk5P1XwQfubklQFA0at2fToGLfneC7f/rTGqnMucv6j5iMlc3XsLImoCxADlzdJP4Ni4yyXLPGPVk2c9Q7q/OwCh0IzSzqFLjkypPETBIH257HAjrwOF9wD334dE/+TCmvDqObB3Elp99C55d3cZ42cK0l0OtYeHwgSmEtUH8wnv+BIcPAb/9kc8iRA+8Sh7tqePoMg9i3VCItQMmzJKN8rbz0O7vgbGyB6v7+nBtsRdDNK/uncSGdQM4HFQRZAAntpAPbJRa1EkMTBWBKANkW4BDUNJNx3OLdOKVlnrUQjWqnsk0BYu4ogpfpDXlVCqZxlhmM8+d6BIlRWhMI0YcBOqZtllIyrFRbdRQ7nNQxwSemvwmxqf3o9moYvOGrTir5zyUsQJB4MBvGHByRTTdAE0vRFc3GSATjdcpNuHFNTiZPJymhRUoYvbeSTz1xYew8ZJz0P+eDRh3gE/+wzMIvQzO2bwSr7mipNL9COquGcIqWggNPykwhQIG8hmENRexG8GK87DzQMsBanRnZBINN9dIOIE8O0Bsukqsc6IMcm5RTZudA6bcGXT1NDCDfai4x7EuuwVxbRh9pV4cqwXo6QIaeAaNmWNYWVqDYmYYHrqxf8ZHOxcg52RR9k2YjRgZ30BQAKZKIVphFesyRdTHZ7F2YAg2ZRregDmg0fJQLDj45h/fhbAZ4YI3XYz8y3rhuh78fIAo5yvBxAyzMKPOAj3z7IGGmExiyQyYv/YsRhpbQnKcPMnzJEGJOUKtxalLRaWgqX/JphcpYg9CN0LQbqvccYeBIkwLbVTnMqXy2QJM00JYb8MybRzfdwBmy4dZb8KebaC7VES91oAz2Afnom0Ym5mF31uGy/NSOON9oiSHxHZG4Spn5HFg335UqtPo6+tZGtCpOXETfy9BSdjMFlrMhIiGYKkDxWILnwA0gZx/YtYVgBdThpjyT2aCP9k5CPy8yfVKYZKDLcKJBMJJG3Ju3QTOvnFcPFa3NNB6wU1S8ySamv0WnnO2L1YH0RY764RzkeD88fX5jFHcFbrFoNM/LL549lPS+XRho9ONwjnjWDutEC8qgL108hNnQABdaFM7AJ0PfFJEbR7tlBk40QXBkioWU2RiG3GURZ3mbYt+c0XihhUEtuYEcPwQcMfteOQjf4mJ6jSMlw0hvOFSNC5ehSPdLdQyFtx6Du2GjcOHpzEz24PXv/43sH8/cPc9DyJu5xBMOQjHD6PcfBKrnHEMO02gkEdr3VZkLzgPwdZhtEMfVw2sw6t7+rGiFiMTuZgph5gNajACoMcoo7udR9MzcTQPxFmgzIj3lGTmOd5SYz7LWbRznZEr0WDnhQEBc32SaQZmOQiCW8ZKgtbikKopAT6x9PX05zGDw7j1W/+Ih3Z+Fe1oGs1GBZtWbcY159+Il627HEPWJvhBFq1GBD8ylVBimLaSHnxqgKUa2v408rkulBp5DLk5VG6bwKHbnsCGK85G/qfWYG8B+NjH96JZCbF1Uw/e+OohlOgeaQMty0ecNxFZPjwvQCYsoGyZyPtt2BE1bgeuAXCl4l8jy/EAZQ/IxICb8RFaLiy4cMIMim4XLLoJGLfQG2EKj+Bf7vsr1CvjuPqCG3DpqncjE5TQduiemcYDj30ck0efxcr8Wlx47msxOHQJJlxg1okUv3+5baDQBvIh4OaA8SLvMxfZVhV9cS+6Yxt3f+EQ4grwxptGACafTPh46E/uh+1lsP1tF8G8KA/erq18AK/QUrYCJ3RgMnFbtpg+Z35I8+e179X11cw0ScU+MsMQ1Ang0XMAXWn5AujMedfLmqbFChnWEPkxsvTrJ83Ab1SRyTsqsG1OAnB9mjMQTszC9EMc2LkX2QBYXe4Djk+heXQMR8eOozCyCqvfcC1ahSyO5yy0MqbqF/+yMZ9pF5Hpw2YePu+pegOe2wAtRUsyxXE+dJO1bnLle5rCGW3NfajR6Zqnvu9iYCvgJUBHczJ9waIR65q+HrhGIUPXhBdb79k2j+UmKUx8L6Zr/VhWW2PutoC2pGyJj1fGRVOwpNBJsRThDBcgFNY5vVynblnQ51b6QKGJY+d5lgL2pfovaVlsS6eXFW2d/dQtLJxrcYGc6ty+hLMv7gwISM/7khN9k4xuCZuUVvyBX6ia5snKoziq1LqWnbPZU+GpmUAXXBjHJoDPfxF7f//PcKR5GM9eM4iBH7oc3nAPouEiJpwaGoYBr5FBu2ni0JEKjh0rYsMZP4rRgzbGx6tKM7VmLWRqYyjWH0FX+wBWWU3kSmWMBkUULrsQuddsR8uMcI5Zwls2nout1Rje1HG0BzJAuYgW4yDqFRTrDsrFAdSZG98CivS7ptOvtPS5AXfIPinaz89R8gVN0ol2nwCA7pJQwm8K6FxMCegqLzv0YDHTJcP8+CbyOeBLj/0D7n743zHhHkSxJ4vZqRl05wYwmB3BdZfeiCu33gAbfZiedGFlCnCKLGCVmrvpe8+7qLtTyOd70O0V0FcHxv55DI1vHkbfliGY716D0bKJ2z6/D0HTxOYNeVxx2QrkHAoELtw4RKiq51jKbE//ieF7yBkusrYFGzm4YYwWYvgZG2HOVuZvm32IgbbtI7Bc2EaATGSj6JaUsFNtROhbY2JvfDc+/OlfReDO4qKzXo33XvM7aFdKsLotjPu7cMsXfw+zMwexwlqFt73h/Vg1dBmmGzYqpocw8lHyMiiHOeQCWwkWk6UWYidCvmlgbbmAmVHgz3/rNoSVGP/n165H91bA3Qc8/tFHYbZNbHvrdhQuAVoB4JaAgAIdIlWWl0GS3ATI1Yc4if5XsQnqUid3CfVrnfs/cUSIAyp9Xk64dXRATyoMz+9NXpgYOcY4yDPmR9jx7Yfw3e88rlwCTPcudZVx7sWXKBIZFj2Y2bkHeVjwpuqwqrRE9CJ+ejf27NiB6WoNpTNGsPGNVyN37lk4bAI1J3VtqDQ1jsFHTECPImQDB11ZB5bJTKHGqQE6xycmdvGlLxSo1QngOlAsteRJpLSa+jRcUkzIurYpEaPPJ+VIdw9IPzq/E/Nyp29Vos15nIxnIRAl+NMXLCCoa7zss1QhkyA6gnoSOZrcaPJZwP75BnOcrP+68KC7HOScBHD2m1uncLHQvC11HV/6/Xs3A+Ixnfecink9WXgQM3oq7Y8qM5oCnoC6EaEWe8qPWoqdJA+95QJ52rhDYGISuO0+3P3BP0JvdQaFS4ax5bMfwJ8/+gUUNvQiLABGLkIQR/DaFur1GIeO1XH4UBGIX4NqdRU834RX82DXPJRbx1CuPYxC7VkMmyF6evpwqOVgctUABt5+Dcojg8gdnsbmpoVN4y1YtRra/TackX6URlagVOxFX9SNDEpoGLZa3E8W4S0lVuVq6PupBTmdj/n95r3jepAdAV3RexL8lZk+RBT6yBDQcwEyWRfH/F24+R9+G25mBqHjI5OntSKAHTsY23ccl73sWtzwqvdgpPxyVCrk386hUARmq57yRTtZwClFqDbHYWe7UXbz6GsAo7ccR/ToOLrP7IXznmHstX3cfdsBePUQ27f14vIrVsLjNTZ9eJGhTPem5cDmpQyAdotZLJ5KfSNo+yRisSzkCgwMdhCQX7RpKGtN0/bh02lteMhEGRSDgrov3Ago9vt4dOqf8YW7/xZ5x4fV6MYvvu2vkTdWIsh6ONp8Gn936+8himsotgt4300/h9XlizFdMeHmWE3MRMnIohs27CbQ8IBayYedt5FtGegzgYM7gL/5o9sVoP/8L78Zay4G3MPAM3+/E+2Kh7PevA19l5ioUhjtAnyHdQZi5PwQpooun7fPqGutAbqAOeG6M41NlQLWNuME5pi0TC9JyqwkaE+lnun7815K4xDCWgMP33c/vvql27Fv7x7lay+UihhatRI/8d73oafYrebUr7dhuBRyaBLLAwfGcOC+b6DC4lkrV8Af6ELuwi1Y87pXYTIPVDjWlJSGgJ7IDr4SRp1mjB6mWTNA0G8tDegSad0ZMKYHhRH0qEkKYxdBghr2qW47duxQtaq5UTuU3G7d5yumfimKwvZJUEIa0cU2XbuXqmo68xo1al1g4XuCOtvnsRyTnvPN38UFwP51Wg+kYhiFG56PmrtUPtP7KYKC0L52RniLELCUhr6QgNLZ/05zOo/RqXwlSp6ALmmHtEoslWJ4qtf3pf3+c2aAD7ZO7CaVwSXQao7C9QT/8jyoM9Csluou3aRwbdSBOABoCp5pALfdgwd//2MI2g3kXrkRF//hTwNnZnHLk1/A49FBDGwaRC6kQMBAJAMzVR9jEwHGjq3AsSMXolS6GI1GCK9SBWamkKs9i8LkvchP78IwYgz2DKFRHMIueOh780vB0HEAACAASURBVCvQs3YVJh5/GpndR7D68KzyLbr9FqZMF8PnbsHrX3cDzt9wHpr1GFUfyHT3o6VklufGai9VMOU55nn6WDu0eH4miHMeGYOQvA8QRwEcRrYXPRh2Bffs+lfccf/H0b0ii8PjE/ADG309I2jWmshZQF9hBa7e/lZcuvnNyKAfQYturzZ8NwCCksrLzxaASmsKkV1Cpp5FfwvY8/lJNB7YjzXnrkb/LwzjYATc/cVRVI5N44IL+vHKK9cqalxKb8R1mqOZvk7TK834BE7lXlGBYg2l2ZWcHIrZHAwvgtdigLCDNmLUbKBtBIoIOBPRVJ9T2mC+G/CsOr7y1Edw36P/goGBLGYP+viVH/kbrClvhY8anq4/jE/e/seIjTowDbzvzT+Dl69+DSKvC+NtD3augFI2hyJTq1ss9AX4eSCXTcIzShGw7zHglo/diaAG/Mj7rsMZlwONoy52fu4pNCstbL7hXAxd1qVM/BQk6RZqB01ko4yyJKgCACK7ahq5Wq8FgjsuupJrOWf685G2Ia0lQd+c04RPXwl1aTs8jpH/bV7nXB5ju3bhEx/5CL7z6KMY7O9Wyl21XlfK3AXbt2PL5rNRMBxcfsGlaE7Nwp52kY360Pjq1/H0gw9j1eAA1rz8XBxyK5hc3YvtP/EjOGIbmM0aqqSxuh/nhHJaUkL02VmYnofYaMO2zaUBXV+K9OAtAha1P2HqEi1P319PKTrZkiZaOAGG5mGCJDVJaqiS7y5BcaKpP59gMelzZ6S7UMLqLgKdf14C1FjJjFzku3btUgx43ESYEe1X1+KldvxC45W8dJ5b98ELuFJQ0K0az1dLX6j/pwIlvJY8lvOsX7NTDWo8lXO8tM8LPwOJLzzxE5tpxPQcmEuoOk8rCowsaKmGTkCfTbvVixassAn4LWCqBvz9V/DQJ76AQ3sO4Iq33oRVf/zTwJAHFD186I6/RPGVKzEZTqAcxshQqzFjTNdcTFdsTEyegYcfXIczNtyIes1F2KgC0wdhHP82nLE70VXdjZHIRk+xDxWnhIMmUH7FNkSOjeln9qG/FmBotgmvWkGzy0QrE8Mo5LB+5Ey86sJrcP6Fr4A9tBIV30TbcBAazgmLsgS8iS41D+6MQH7ulqznqSlWA3Z+qwxo1HzTGipxGCAOfWQdG5myD884in+6/0N4au8dsLK8Gt1YMbQJQwMb8fjjj6K7B2jNNLBt/ZV481Xvw5B1dgJA4TQKVKXDUoK6TgNh1EJs9sGrmSi0gIO31uF+6ygKwzkM/+xa1PqA8d1AbRIgb9TgGiBmfj5FmpCLeeISVvXs08I2NZepbRyei668hT6WKWaovYoFixG5PhqWgRnDSmh2DUZ1myj4GQUedhawCrP40pMfxgNP/iv6+3MIK3m857rfwEjfFhho4ZFj9+NfHv4M4HjARIDrL/1vuGrDm2FHKzDjGTCKJVgkyyGltA8w8JuR7pzTuAHkLWD0WwT0uxDXDLzrfa/G8KuAxv4mdn1uB4K2j21vPQ+Fi8gTnDAIsvsuORJoQmBkQ6qRJwAuHvFEI5dUck4z7wWpUK5Sv54TUJncH4n7Jkl/E34ByzIVgAugUzPPcBBtT+UrPvXA1/HRv/owxg4dxPqR1QijABnbQa1eVQLXhrXr4FWa+LEffjdW9fbDnA2BbxzA3q89jMaRMZy1cSNym8/A/vHDONCXxdU/95Nw1/egkk0KFVFmUUxxadA7EwjK9AL5DKxkiW5/aUDvDIIjEFHDXSi/kL9Ro6XWK37oU13G9PaEFEBS4+Q3KeJCoNMBdqlzEJgIotIO2yfAi3auA/IcyX1ahlQEF56DwEtNWlK7FtKeJZBM0sx4HM+V5JYmKQwkmbnhhhtAywQ3Ci4UHGgVEN87z8F+Sh8XG+Ni/afQQeY9tq3HEPBakReffeI+1MxJ/MNXKVeqB88tNccv/f69n4F5QI9gw1R/cy5B0ToEweYczUk/VTEIVv5LFDx0oYFsPAuMH0P0uS/h2Me+ggM7j2Dl227Cxl96P/DytUC2gbHGTjzw9JfhrItRwzRMLjaRh9j0MFPzMNPI4+jR9bjl7zM466wfRk/3IDJhA+b0bviH7oN99Evorx/AcGAj7xRxPAYmbAM9m9bDC0JE4xWs7epVC1WjXUO7CJT7uuFWGpg8OIl1A2fgmuvfhnXXXImg1AM/LiFUdeIU/Kr/qZElIJ4MXqUdJaOeK2whV4upXnOAnvrRlY81FYKUiTVhHU38p8zVigJkGcncFeCQ+wT++Y6/QKXxHYSRi1e/6p04a+2lsNGPh57+Op585iuoz05huPdc3HDV+3BO/6tgeRH8+k6U+noArxfx5CQMZxbI2UBpBGh2gUEDR7/UgrGjAjffxqr3r0c0zKwDoFUDSt0J+U8UTSEOGopwR+V1+VzbWghzEezSCky1cqgzr9+JMVgwkI9dYHoySeguFAAzA9/KYCrOoQoLbZUPD+RCSwXLRYwR6G7grmc+isf23IlcIUTGLeOqLe/F1vUXwDZauP+Zr+Ku0a/B6TKQaZi4aPWleO1Zb0UmWAXke5Q2zUC8ehvosYDuTDK97QbQT+tECOy8B/jyZx8AqhZuesflWP8aIDoaYPc/P4Wg5ePsm86BtbWAZrWFOGei2OUAOQMz7SSlkS4U8Y3PpaWlF1mVaU3CHxCnISOCMVlldpnfBMjTp0RFkhPQVREY5sqnGjrbo8mb8+hkMhjfuxe33vIveOj+e+G3mmq/druJri5mDJnw2j66CkXMHpvEO296O6667AqYR5vY+am7EO0aRw8MDHT3wlnZj6ORi70lG5vf+iYMveY8lZlASxRdKlGgsuNUNTb2vD4zjjXDA+jpN9FqnwKgy1BFwyWYcqGX6HfhP5dqYFJMhUAkTF+LLXUETIKYcHET3AgoOlgSiBLyBnuOnESY0+TCnOwcEmin57XraVv8nu2qVA+WhmSKgMofTDjg9UIzPIdYFHSTuMwF+0Qgl1Kg1HZ1QYWCBc/Fv7lyd2kkuQTP8XhuehDbYvMn1oKT9V8tY2nxFj0oju91AafT6qFbEL73UPXSGU9lBhgUxOIq3DJKS+GNQ/E9PTrVxFVKmwqE02Evec+7jQk2FnX18VGEt38ZX//Ip2A8M4VNl1yJ1X/zV8CaAcSZEJ5D4+xxfOnhT6FvTYhqeBzOYAm1sAEfLUxXPEzXCzhwYC0+/ftT6N34Q7j0kleiYBBEdqL67O3AwS+gr74PK1omzMhE1NeLo806eilcGjasuqvMwlHsIc4acPPUkAysdrpQiguoTrbh5orY8pY34eoffhcqdcbqs05cYnalvzatSTo3hXP81ym46/51FoFhTrj4XOcCptI5FCYwlf7H3Uj2kQJ6thzivp1fxP3f/hwGBxhp3MJ7b/xVdOEMeCiigjF86gu/BtefRX9hHa7ZfhMuXfNm1I+NoTH+HYwM9gJhGZOjBwBjBj1DA7DXbQeafUCrG/u/MgX/8WnkV+Qw8gsjmHWAyb3A2NEI6zaZWLPWg996ErF7HE5kwKAzvu2i3qgAJSDfvxmtaDuqDQN2po2+nIto/CBm9z6NQmMWpd5+4OztgNmN6biMmZC57iZCxWLGTIcQ3bSQmIdwx6M3Y/fxbyGMZ2F6JVy84W1443lvhYkavvjIv+KuI/eqc5bDPLb2n4sfuuC9KGA9qnAwEQO7x+s4zmDnfBfWrhxAqwFM7BvD6y9aiWAMePJrMZ64exfMmo3LrtqEl78WMNrAgS/sh1dvYt0162CuzGD3oQNw8g7WrRtGZp2jrApNhplrZnM96G0OyKmZE9QV0U+SL86/fOHElLckhzwNlDQYoc+4hATQbUU5Ox+ESbD36nWUCgXc9o+fw80f+kvYfoBVg/3wXBeOYyu8IB4w95wWGSeycO0VV+GaV7wKu7/2KGpfeRqDswbW5MsIWy2Vh26sGsTOTABj29kwN2/CtOWg4RtottpwW2202k20/TY8NGHnfVx93eXYdt4IPAZCxksgYmdutAS+EegEDCUtrNNXTFDm8VLQhZ914CFQC20g2+ssYCIsPdxHTNECNDoYSUDYQtHw8huPZ+Q6tVkKGuyr7C9gJmMTghiZGiGuEc2eAE5LhOyva8gLWRp0alp9zjgfFHxEcxZ6yM6AP/Hhs58i2Iigofvxxb3AlayzHyKIUABgf8mdL+4NGRdfOXZeT/5xjsSt0MkB0Gk9ORUAemmfF3YGCOj8xwWIGbIJmKeATjA3gWorgFO052qvcO0jOLleC92ZPOunJps3gfjfb8GOD30UR0f3oevaK3DZn/8F0LcOyOYRZQy4qMPHEXz96VuQz43B7nLRYHCXX0EQe7CyPdg76mHPnmHc8g8FtPcP4awrrsUl2zejfeRxVPbcjvazn8WacAzxwTpW9RZVPrRVKiCfKyJrObCoAEcRgkyIgPhk+4qNbRBZxNUAxVwvqpaD+vAQrn//T+NlF7wWu0ePq0CvXLaAlufDyaoQaMVmJnSkoqUrE6vS4RNXxbz8IxqeTh2Tygnka2e6kEpYZ4UvFp3JIluK8eXH/hlP7LoTVnQIl7zsQlx37o9j1s+gnBlBHcdxzzMfxf3fvA39xdW49rw34prNN+LQY09hau/XccbKHjRmXIReE17rKEq9AyivPQ/lTdcC/hD2f/EI4qdbyA7msOq9azBdBO67YxKNehubtpdxwTYThnsHvJnH4TerKDC9CSHqXh1hnnnpW9Db/W4E8QoYxiya03swufMRROP70RfWEQYm7JUvQ8+51yLu3YzRWozpwEDIIjxhBMcKkM15KOWb+Ns7fx01HECx20BjOsKq3MV4z9U/DgdN/ON/fAZPeHuQHcgjqrRxzsBWvO6ct6MnsxU1GHhw1MWjB57BTL2KkuVgsHcFTJTROjaLd1y2CY/eehzHn/ARHLbRG/UiV3RhDh/Bjdduwcx/MMneRWtFA1EvMDk1g8rMLLacuQnrX7MaWAtMsYhPkkmYXG9Vhz7RaBU7W/rK4E0S5QigK1dF1lAkNSx2o4Q3Ms/FzAExFJgzmyHDojCajMz3tOtEUYCCaWF0z2786i//CtzZCvxGAxkzRn9vH8bHx5BxrCSrii4BL0B3toShnj4UrSxK0zHWH89iVdXCiFNCTz6PgJkIpTwqqwcw3lXCk0yF6F+ByZkmTCuHUi6PJuuJZG20jBra+Qbe/VPvxMj6Hniq+twyAV00QL4yGIspbGJeFu5imntpIucmVKAERJ6a0guB8cwzz1RsN9Kezgwn2qwsh1IzXPalSZm56wRtAUhpn8AmVgClyaTWBQE4ERREGxeTN/vGgEB+ZuqBXhGNgEhg5FgFzAlw1MhpxuYf50KAUgBWrA6dnOlSpYxjlkpv/I59Yhscy0LpbTIfOpDzO35m3zi3FF7kEutR62xP+ARUrqVlqTEJ9S7bETCnq4HzKrEMizHEvbCQ9VJri88AQYnglJaoItMG/xKnukJupgjRtM6/GCEKCs7bqiiEEzlA1QZaPsLPfQx3ffpm9NYqKJ45jG03/wGw6SzAHEBsZtTxPupwcRjfePYW5JyjyHa10SqECOwItWYNfpjDsQkbBw6sw9993ERrdz9Q6sflr7oCV29fgx33fgyTT3wcxpHvYlt3DzxWWewtws5nkcuxZxaMgBpigICpOhnyjLSRhYFug3bHUKWsTYUxjlkmXn7dDXjLu34OzTinKnKZVhY+F+zYhGll4LbDOaYuZaxI884ZFZ1o6UlZ1oQ1bZ5e8zmR8+QOVyl+CTpQMyvksioy/d8e/DR2H/gWikYFrzjvFXjVlndiqmIiX+5H25zBo4dvwV1fvwUFK4vLznolXr/1Bow/thNTux7A6i4HLTeCEbmImseRIyPamvPQtfnVgHE2DtyxH/53m8iuKGHkfeswkQP+47ZJzNZaOOPCblx2bgCn9RmEsw8ibFdRyJowzBANvwLPacLOvRzl3E/AJP+eOYHZIzswu/txOPUx9BtNBJGNVnYdBra8GtGqC3Es7MJUlIFPQpkoQsZootzFTLhpfOLO30HbPIy+VUXUJj10G9vwo1e+Fzaq+Pw9/4pncQyZ/jzq41PY2LsZb9z+Q+g2t2I0Au569Dh2TR1GqaeMAs3PrQh+WELZz+BNZw7iO7ceRfXpDEq1AfQFBlqei6hvN66/dhuix0KYrodqzzTcnJuY3N0QG1atxeD2HuByYMxJAJ1Pg5WGoRPQeS8oTZwIz8BAxXzH7PVY0e2GZgTPcGFlTWTtjMo35/e0yytAh6FS/rIZW1mxKAzw9wyDz3g/qTmKcOu/fQEf+ZM/gx1HyMOA2yZJTBmNZg2ZXEZhSORHcBst5JFBT6GUBB7ORLjQWof1XhEb8z3osx2YvBl7e9BY0Y/Dto1dLQ+5obWoNkJYdg4kp3FdH1Y+g3qmgTEcxTt/6u0YWpNBs8X4h2UCOsGVoKaDuACUkMsQNOU0isM4LQgiTGWi/YmpW8+F5qMmZUNFK5VFTsz8BDxqwQRMNXkpBzhfCfaXXXaZ8lFLydaFSocKDem6detUrXZuUliG/dPLlYqmT42Zv1FgEMFAXAES8c92pAY3+0vee35m33STvnC9cx+piCZkPrKf0OtyHvT680LFK2Z60fh5bilLKy4NyZcXt4CQ5HBfjouxD9x0a4n0iddHarTz95fS2l5sgUPKpKVJuArMU2c586c1Tnb21AYXnBA27Y7MxaJ2Pm4Cn7oFB7/wOTxzeAdw4TBe+9mbga5ekJs1MHsUrzu3AA00MIr7Rj8HJzeGfKmFwHZRzBYwXZ9FvZFBvdmL/XtX46MfaaJ5eBUQOuhdvw5vve5iBMcfwuFHb0b12XuxpdSF+pFxbFjTpbSYyMkhNk1EIYE1hMU0IUZrR3S3mSqQzPcDdJUGUQ9NHKnU0L1hK97xM7+OTdsvQ6XaUJHdmUwR1aaLQjGPemse0BVkp+QcinCHaptQoc4BOq31QpibjFkFQEVhAuj0n4YJQxcBPVMO8Y/33Ixj409hIGPiNRe8DuevexPGjwawizmEpTb21u/El+79OxhRG1tXnIW3bL8Rte/uQ/WZR1DORAhYBpVsZfUxGJksrIGz0XfOa4H8eRi9cxTtJ1sorOjCyPvOwHgWuPvWKUxU21h/cS8uP7eJUu2jMCr3I/CaKBSpZcZo+FPwrGmY5jnosn4WRuYcwN2PY7u/jfqRXegxXfTaAQI3xmyUR9fGV8BZdy1m82sxETuUmxThEKvrDfZY8Myj+Mc7/xSePY6RjYOYOt6E3RzB21/1LpjxLO74j9swXnSRHyji2N59GO7agNdd8k50mVvx4LEQ33jqICbaFfSt6INjRajWXOY1oA9ZXLOyC3u/ugfVp7PobaxCr2+jWpuBMbQfr7/yfOR3+UCrienSOMKcB8O1YbvAYLYH8UgWPW/vweEcyXVClT5JXnh1HxG4ierq0UiIWXgV1Wcl0PH7CG2jCSNjIGPZyqyeIa883aCGqd7nbUVcp8TggD4rP4lsVwUIAUzPTuIPf++DuO/Ou9CVy6GvXEJlagL5bE7dcG7gz2FS0HKRMx10Z4vIGhnkqhHWtXpwTnYQW7uHMGRkkYstmP2DcIsl7KzVsb8domftZrR9G5ZVhGNn0XA92IUc6tkmxjIE9LehZw3QatC6sExAJzAQQARsxExLM4OYrjlwBpNJbWod3Pmb1LwWEGE6GsGF4EHtsLMSD1PVuA83ggo1YoKgzgHOYwnywlzHz9QyCeYiQBDgGeBHbVoHP76XPopFQZZuGYe0obeZLACGsjZQgGB/dGDn76tXr1agrp9Dnyd+L4IE26bWr8cT8EZlnzhuOR/7wrnluYTJjr+zH7t371bzSLM9o/WZQ68fx/f6fPIz+81jxOUhAX7zRRASSfel7cWeAeok6TJFxyEDoySinXzZKi0tMcvnYCJLZq1mI0lLI8nFkQrwxYfw3T/7MKYmDuPsG67Ayj/9BWCgABSG4NZiZHsG0J4TDOpoYxT3HPkcMvkx5MtNxGiiJ9OFiWodnluE2x7Ak0+UcPOHJuG75wBWt/LrnrFmBd5w+Vrsf/RmHHvidoRHj2LLUBkj5YQUg8DmG5YCZcNIaFZJu0q+ajuTFB9qux6K3QMw7CJmGy6CwiAuueE9uOFHfxIzlSrcIEahuw/T1Sa6ugsqCEtFOdMPmgYRJcxwZHxLNHQVMKXlLc+nwKUBdcp8m2jlZAEzWO8BMYp5ArqLz9z755ipjGKl3Y03XXQjzhq4HEf2BzALNqxB4KD/dXzxnk/AjCpYVxrAOy++Ee2nRhHu24scdcq+HmRzBjBzCM1mG25hDVZsvQ7ovhiHvnYI4c4Amb4Chn90A6ZywN13VDHZ8LDqgi5cfE4N/bW/gTX7ALwgQqm7S4WQe95xNHEAZngmuoyfA5ytwPQjGH3mG0CziuHeHtgsu9qoY6Y+jczQFjib3oh2/8swFuRVSqBjuDCjGvp6LFTae3H7g5+En5nEpm1n4MjoJNypXrz1unfA8qv46r13wO3NomdlN/Z890kMlIbxmst/GI61DV96YhKHZ2O0Ix+WE8KK2oCTR8teCbPWxPWbelF/fBzHvw2EBzLodTkfbXRtnsZl5w4jeLwOv1JBc6CCrpVlOJ6D2lgV+aYJf1UWAz+6BqPkeHd9tV6pzCCDVdhi+FH6eS4k8sT0RmroARn2jKQOu+KaJ4OiwWeF4G6jOVtFf1cX+ssJqUsiEQBRi9UAQzz0nfvxB7/3G6hPzyJn2+gt5VGdmoKdsZSvv8EAOdtOXKAhUCCg54vIGQ5ybQvRoQbOKa/GRf3DWO90o8/Mwiz3YazZxLf2HkI8tBarzjoXMMuAUVTOtVrbhVnMoZlt4ZCxH+/4ybegf42hrBTLBnQu/DSnS/1tnUWN4EeQEbAXMCPQCqOaviSKls/9BTB4YWiKJsATpAhuOvua+OUFINk2K2mxxjo3ChtcDFjClEBKTVyO1/3M0m9qsgTYnTt3KiGE+/Ac1FLZDx2IpVKafMdz0fQvVLASeCH+e2ra1Oo5VywRqmcMiKDA/jH/m/1nP/lZ+klhiX2QgDaxKog/WyqTSfCgPocEfAoCrEPOeZBj9LnmtRTrAMcsAXpS/IT9omDAa8q+czvVPPkXG/p+EM8vPnTqtKoKkwA6B2sBHqt1pf4+MqA7jSbA3GfmOs3Ugdu/htG/+ixmKzOY3NyNaz/zIWBND0DtokUNo5g0kAFmsxQOZhHiIB449k+w88dR6GoBZg1Z5DA7w0j7lahVS3jgniY+9dfHYRcuReA5THCGnS3gxmvORTz7H9jxwGcwtespvOnyLSi6M8hGIUKDtZ8B3zAQMfgoQxrNEJbvoZx3FEmK74WwciVY2QIiw1Ha5dDLrsRP/6/fghsyPStQfuip2RYKPXnKEapNJcCmgo4qVqIKkKR+dAlyVmlPKqY5BfiE7J0BebHi844Vj7sAej6fhd3VxD986w9QqR/5v+y9B7hlZXn2/9ur7r736X36MI0ZYOgCQ5EiTRAVib3EdDHRqDExli8aY4ufLUZBxFhAMUJAZUB6GToMwxSmnCmnzam711X/17P2LL6d+WLMX/NdyRXZXFx7dlvrXe/e573f53nu577pc3u56rQ3sSh6HFMHLPy4QWwEDrnPcdt916MrRXpVnXe84nKqz+0nPpHH1GKox6yAhAGH91A+PE3RzzB87PnQdTLj9xxCO6ASSer0X7OYYgwevKfOfM2l8/g4G9eU6C1/GyX/FJYXI9nRD4k0dnOCmr2VSKOXNH8A+nI4/AvGRp+iN91NdPHqoK+B2gLWgQewjDTqitfA0OmMNeMUmmK24qD6FbqyKtML23lo209oaPNsOGUde3dPkJ8wec3Fr0ehwuZ7f05yoJO+wR52PvM4mUQvZ73iGuzIcu58okipGSedjJFJiaxdgaLlM+t34laKvOG4LgZrMPagx54HJulodrHm2Dgjp0BnGmY2T1AvzKMvizB0wiqkEX3myV3YMw2MJT10Xr2Ig7owyluAHqyVqvaSZW0I8MEafZSwTFBukf98B9+WdkQP3VfR/AgGWkBgMyMKaROS4vZmQWUB5qbnOTwxyUxugu0HH+fHt36Pge4u7Hpduuqwm42AEa8ZWvBbDvXkpT4vHI6YaraO76h4BY9l8S7O6F3MCR3DDGgJXCvCtkNTPLh9D8MnnM7idScT0bP4SgKxwCnZFhFRT9Qr5LRJrnr7+aR7RBPqPyFCD8GsnRgW/jtsgZL3hFF4+O8wShRACFntIYAJkIRGMCGhLgT7EJDDVqsQPMPoPryX40tqW2rfAqRHk8TkOQEo+byAtUTpAubtrV3y76Mj7PB6Qxc06Z1vr6/LeWQM8kOSY8p4ZfMS2quGIHl0lkKOGx5L/i1zJ7VwSYHLZkTAXMYqGxY5t2yOwig9jNDDDYh8XoBbOAntG5iQyBiCW/sch+eW8wlnQK5DNicS0YfHb/dSl+/sP6rV/z8RTP87XFPIchdA1wTBw/q5DE450o8cDNQiKil2222pjQiY//PtPHTjTTQPjLHo1A2suvmLkNYgkcEmgVaNthKUUjzXoZ6EIgvYHOLRqVsCQI9lBNCrQRW/mosSVYeZm9bZ8mCVG68/DMoGIAVOFFXrYCDrc/Er4ozvuIP8wWfpUsp0S1uUY2PK4oYSROqW7tOQ3nPFwauV6E0kUGsNTEW2JQqWsJeSaQ5XfRLDx/Onf/lJOnsHKNWbGIkMRZGQM0wc2eSEpP8jZiyB1OsRY4uQ7d6ypmzF7ALqrV17C+kVVbJRTlBPVSIu0ocuqfeYyG1mCnz7yY9Tqk7QVR3iTef+EUORdcxOWlh6hNQSnXF2c9OdXyNqFunB5Q/PuZL5R3aSnbLQ9AzmWZsgFYUD28jt2UO+qbP8uAuh+xQO3rMXczSCmjLofcMSKjF4+Bc1phsunSekOH5tnp7SOdSivAAAIABJREFUjUQKL2D7PaR7lkO8B8c+SKX+AH4lTofzZjAG8cf/hanJbQwtXg9LTwKvH5wSPHsDhWYTbfkbiK68gP31BAsNh1RMSjQ1+jIGu8cf48ndm6mrC5x57uls37Wf8V1NLrnoSlS1zC8evJOhpUsZGe7nuYfvJWZ2cvqmq6k4S3jgOYuFgsLqRSOcvKbFMn9yZ44dBQUDh0uPMXlFX4rxR+Chmw+QaXRy3gUZ+jYRiCTsv+NF6uUi3Rsz9J29OlBCOnznbioHiySXD9D5uhEm5PdZt1uksEhLfTMohXoeqqq/lIFpYU4oEdtKZtnyNyE/8SDFHgk6Bw0RjBGWf0s4j0Ze7AymOHxwkvxsjnq5Qq1YodiYZev4w+wb387i/n5q5ZKwTYlFDWzXClL6gcJboDAn/BY/qJGLWpyk3KUyryoxsq7BOb3LOHfxaga8GHNTczy/b5ytUzMsO+Eclh13Glq0B0eJYUcMKpIdTceoKWWaxgxXvfk0NDHIKf8n1NBDgGsXhpHnQsBrby8LwVEiRwEEAa3QNlQARQBKdllyE/CQaDQEvnYJUwEbAeMwVR7W2AVY24Vi5HgCaAKEAk5hfVyAUsCtHZDkPO2EOhlfCPZyvnBDIKAp6X55bcWKFf8qGg8WAEUJ3hsyKeW59pY5GYdseEI3M3k9rF2HrHd5fzuZTY4X8gfasxsyf3I+ibgFnMNNUjjPoSGMbF6kx1w2BqGuQNhdEGYr2jcR8h3IXMg45HvZsWNHMN8yDtmYyFyF/vL/HYDtt3UM7ktta74sDaghw/2IcJb8JdWdJnFRuApcLWyYLsCtP2Xrj27jwN7dLDrrWE78zF/CMQM4RoIcwshN0W1JWH6kp01ovTFo6HMB0/nhiR8RMxcwMlUso4TYRNjlLIozyNyUwsF9ab7/nSnGJ7Mo8T7cqqiBZMHOcdl53Qxn52jMbWPHYz+jL+mRsS26ahqmr2HLBj/qsxD3aYpZSKNGv2aQzFXpMhMBYSsvHOOBXg5VHIiO8AfX/iUbNp5MqW7jG61Fr2p5KFE96D0O2piOpN2FrS5McAFz+fe/bkL6P4AeqotJq5Lvu610bER6nqSG7geAHsku8NUt76FQGaOruJzfv/hDDGsbKMzYVPwmiSVJJhjluh9/DtMsMGR4vO+iNzB133N0jHmoeg+ZS6+ApAl7nuXgC1spNHQ2bLwQpf9ERu/aDTsaJDrj9L95JQ0TfnHHAtN1h65TOzjphAodhW/gFXZgKUvJ9h6LHl1Ew91HsfpTKLn0WVeC2Yk1djPj48/RP3g8ie4TcRojaKqFd+hHzOQXMNe8lc4NVzFaTzLf8MgkRf+9Ql/C4Ildd/H07l9g6XkuvvRitu8ZZcfTC5xz9ivxzSIPb7mXdWs3sGxkiAd/fhuamuCMV76RsruYe5+2aFaTnL5qKacfE+jC8NCOPI8ednDtOhcdE+f85d0cehB+ft2LpOpZXn1lP0Ovgso4vHjHdnAaDJzez9ArhsXWjUObp8jtnkUbTLH87cuZEF5n3QkymsFaHVDdW3X0ANBbK2OrvNIu7RqQ5AjY7IY4C0o/u4i0VKFRsGmW6hzcsYdqrsTCxDzlhQK6qxDVW+S1ij/HA9tvxVILwXXpcnzHoSuboVAuBKDeEGVBTSxXtYB0J59TPD9IuatC0FbNQJXxnJ6lXLrqhEDDf//2UfbPFMh7OotP3MSyDafh6SL9ZNCImJSFH5CMURYToMYob33XxSSHxBDmPyHlHgJ6uKiGjGsBHgGcMCIN+9NDlnm7dGwIRGF0K58Na9QSJYfp35CBHdaYQyCXzwt4hTKqIbiFY2sH5PA5OW4YkUsNXmre8rmQRPZSPebIhckYQie08EcRgrc8DkFYsgIyfiHRhSn+8PzheMNsRXuUHtbiw3mUDY2ozgmghpsJAVPZSISp9XCOBPxl7DKGsGugHeTC87T7tcu1hJsnqaFLCl3eJ5sVGfvRGY2wri73MlaJ3P8tdcDfVnD9ta+7rWe8rUTXig5/pZ95aIYqqUPpx5a2pdat5RPeInQh7mDNOkzPw+aHePD6G1kYn2DF6Sew4Ssfg8E0RGMcqjdJxYaR2CFZDglhRxhBuo9rzFKSlPv4LRjRWaKZGhUtjy+RQ1MkTTspzOvYtUX86Id7efKJKo36MIjASD1JPCGSotu5/OxhUs5edj93F5q7QMqy6W5qRD0N19CoRmE+6gYta3Eg43joh/P0JjOBZnlFgdiyESZrFvMlePO738fpF19FuaGgROIYUZVSzUFPalTEh/wlC1mZFwFzN/AalzR8kID/v+TjWt3IQqYScl6w6AcMai+I0KU/OxHVA0D/7N2/R652iK7KEO+56q9ZZJxEeS5CwbJJLIoy4W/nSzd+jKhZZkkqwUdf/fscvOdJUuN1ULvpu/x3IBHD2fko+7Y+TsXy2HjKJSgDZ7H3zoM0nyrQNZBh4J1Lg37rn9x2mOlyk6Wnd3HmaU2M3N/jlnZicwzZ/pMwo8uou/uxF34ctJB1Rl4PZhp/79cZ3fso0cwaXO0YcpXBQDmuR9/KxEKOzLp3MXTSNUw2ouTqLplkDCJVsnGXe567mad33Ymr1vmdN7ybbbv3suWx5zn5jJNxohWeeeJJzl53PssHh7jtp9fhKBrnvPJ3qUXWcPtjNTLmIBeuGODk5VBz4PlDRbZM1ZmemuR1Jy/l/GWd7P853P61rcQaCS67eiWrr4L8JGz7wQtETY3+V3Sy+PS+gMi5+95p8tsKuAmFk997DFMaVGt2QEDzWk3jQWQsJDkJhIK/K0/EhlrhudwHLW6iUy9v9whsaL0alOeaTI1PMzY6zsJ0Dr/pEPM04r5KVIQIXJtcbpYX9+1m9+RWnI4CWqJJbnaGzmwHpqrS1d3BzMzhQDtfNbWWKp7SKgP4lhe0rwnpDt3Ekk6k6Txndo9w5bqTSc/W2PvEdooeRDuWUu0YZOi406graUqOSsNVKLgOVlRS77MY6jzvff9bWL4u1ZIo/lWkOJmLEDAEwEJt9xBkZXEX4Aq1yEN51hAQQqGWdmAPo9+wlztovBfnGNN8qbYbsBRdN4iihakugCVgIu9tJ9iFC6lEvDI+AfV28pa8LgAroCVjD1neck0CSGGKPoxKQ5OUELzD44fHDOvMYdQtz4eALvdyvaGbm2xuwpp/yEoPJW3DTYscv70WHx4v3HjIONozGeExw26BcJ5CmVh5Xoh+oW59+4ZLXgszH/J8uIloL1P8W5uMcHMj30V7mv/XBrGXP9iagZaGRev2a/iZR4VlM5ODRAo/HiUni8YR/NWqkJJem3oN/AZUSnDbT9l63Xc5NDZB39kncdoXPw29XQGYo8axAh58K2YVj/GXtOAF8FSbpvQyM8n9h26G1ATRVA1Dd2l40PDSgchLoahSK0c5uK/Mc095PLfZBPM0UHqgUqDDnWBJdIp1ndNErQPMzx0grkJcVQNxHCfiB85hDdVFVNykbh1VNLoTaRq1Jo4tPtouJ286C7Mjy023/ohzrn4H5737YzhaLxkXRAwtFod8w6JhGoGgjqRQJcBGEe15j7ilBr3BlqYGC26rT71VWw/W/QDCW1UMmYrAhlbmwW6ieRbZmI7WU+Or93yUyYVtxGo+73vjR+i0N1JZSGMkTNy0x4uln/L92z5PR9KgJ5LiY2/4OHvufABvdCe9i9aQ2vRG9GgCDjzOiw/dhhm3WLr+fFj8el64ZQb9mQjxbIRFf9ZDPgrfvWOOfNVl7Wqdy8/x8UqfobzwFA7L6V96FlUWk6aAtfNrGE4SMu8GM4V755+gGjnmSglifScwuRAlno7jKQc4XPbpWftu+lddiK/HqDVl/6eR7gNXn+H25/6RHXvvJKrFePNVn2Df5CS3bfkOA+u68BOw94lx3n/uR4Pe9e9t+QJ5u86l536Qsn8Ct24Dv+zw/tOGWD+oidQ7z5ca3HL/M6Sicc5ftZiLFncyK4D+1RfxKg6veeexLL8KZkdh9KZx3GaNkUu7WbypK1DQ2373JAv31ejq62HdO7LkUvL7g6rrUfQcarg4ut+SxRXLWyG8CcnN1TBcDd1t/b7lN9EZhdI4HN4+yeHdY+Sn8tQbHrYSDYxu0rEMcdkalwukDA/bL3Dv45t5avQZssvSVCNzVC3BlRgDfa0s5sz0VFAuDVqgZRNwRDwsyHhmMhwY3R/gUcP2cLUomuPR6Tgsc3XW1aJ01/VA7L6gptknaoiLVuBlh6n5Br6joohom+FRceZJxEr81V/+Accemwr27L8S0MPWpLB3Okx9twO2gLU8L/ciWCKp8rVr17Jz587WunXEbUyAIwR2qdNKGjhsPTs6Mg0NVEIhFvmcpH0F3OV4YduVvB72U0v0GrLbw3RxyKyX8YZ14tBIRt4vYCUgFwJg2OPe3iIXRtYhULbXmWXcYYpdxhimucPrlk1E8OU1GgHQynhCa1R5f9hy1g6uMpcyVjlPWOduJ7rJZkDGHJrHyHcj87Jhw4aXWOzhRkLGI9+HnCcsf4SbiLDVL0y7S6Zi3759wTllzEKAC69DvispDYRzEM7Jr2iSeBm6/70ZCAH91/QzDwBdQlBBIDNGThdAbAFQ0mqZXlCrQK0IN36XB7/zHRzbI7liCad+4W9g2WLZTYIWb3miH+l+a2lzCJ1M0FHQLujYxqJKncPcd+hm3MxBoukGCUWhbrtUFINyUyOXV6mWIkyNz7N7q862J1ZQOtgHjRRqIkGmOs0IBzmhewy1soNqLRc4R7XCCw9FHAgDZytRbPRxAxGXZKDmJvezs/MkEikuv+LVdA908bmvfZZV51zGRX/+VZpqL/ESGE3h9VlUIw2seBpbUqpHTDjcSBPd80g2RX9UwxJdcClJBBmNVktaENBJHC6ls0Ar/f/0sKtOE8O36IgbmN1Nvn7vZ9g78Sgxq8jbXv17nNB3NaVcioZj0NEL9499gzvvuwFhJKzpXs21l32QfT97AHfsGbIDy+g87/dQzQTK/sfY+9CPiMcqDK2/ABa9ne235NCfVklkIwx/IM18FL790zy5qsOJKyK85jxw81+klHsKNzJM77JNlFhCmjyRF74EbgI78Q70ZDfe5vejaPOU3B7Si0/mcE7HC34vk1T8JL2r301m4OQjAus6Ug52ExDJTPLjZz/PvlFpy+rmnZf/b/bOTPD9R/6O5AoFN6qw8EKDj579v4n6Ct988uNM10tcdOr7aRinceNTTfpjWf5sTYKlWZiM6bxYdrjnyRewKlUuPXENFy/qIvdTuP3LOwPZ1CvfdRIrXgtzo3DguxO4jRojl3cwfHaPCLizffMopV+4dPf0ccx7M8xGPObKVWrCPo+bRJIGjriP4WOYEWrlOs1iDVNaKPVUoCvoVcArwQtbduHmyviHi3ilBrr4qxsxXCOBpxn4NiR1HbNeJRn3iWVdth16mp89tZm9c7voX5EmmtZIJ5IBq3728HSwbsoaL4FY2C0kJWhZhyUoksywPG44PloshS/Oa47DUk/n+GaSQSuO1kgwr6aYGFpEdXg5zWw/NcdEk5S9oVM3fareHKY+z1/9xe+zfl0y2Lv/SkCXH3doFyoDlRrw0SDcHuHJ+9sX+1AlTZ6XWq4ATHubVAg8QvISsJP3C5gJyzt0PJPPhhsAAZAQmEKWd5g1aK8Ly8QJ0AnYy3HFzU0WibBtK1xn21PdIdCGx5f7sM0tZIzL+OULkeOEhLeQGR6Cm3yRsuGQTULY/y3XKY/lXuYrzDKEBDo5luzq2m8ytlDspX3Ow1R7OM9yDNmYyPyGZDg5TpjxkOuS48vr7ccJVeHk2sJe+fbPhcI5Mgb53mV8IWkwLDeEG7SXkfvXn4EjnhovOZ2G/mG/2s/8iPuSINIRMZma9J9LhI1N1KrDbBG+dRMTP/gXdo4dpHT6Kl73vevASLW0vE1hBYsX+q8CdB+LcgDo94/9ECd1CDMl9fkYdene0F3KTYW5hSjlvEpuqsqBPVH8xoU8saVOefcCRkc/6XKOQWc/6zt34eSew/fFs8AN/m8H9DBgMKPRYD1RdD2oHlQq4mwV533v/0Ag2vGFL/8dDK3k6k9+Hy/aiToPGfFIVxtBPnXWVnBEtlP2JrKQq/Ug1Rq3TCKeROgttThhHys4QV09qLUGgC4i3i3tbLkF8q+2helbdCWixDqb3LL1Gzz89C0kvQKvPOlCrtj4Xpp0Mp/36OwwueXZv+HZHXfjlZtcfMJF/M4pb+Hg5odh6lm0TD8DF78XxUwR2f8oex/8MXGz1gL0xW9n1y1zaE9BolNl8M87yUXhhp/mWKg4nLBK4XXnmjDzDarzz2CrA3SufAVFdRkJZvF2fQojopNLvoXO7BJKd3+SqDNPJbWCzg0Xgt0dzH0kMUfQl9h9KbYzQLVRR49mcG0VKwl1c5RbHvs8h8YfpD8zzO9e9CVGC5N8695PQHcR13CJHE7yifO+RkyJ8rVHPspYaYZNx/0eavY8vvV4laHMEO8YibNxqRrUux8dgyd3j1MrznDFKUsDQF/4OfzLl5/ErTe58l1nIaT7hVGP/d8dxa9VWXJZB71nL4aGzf7Nu8n/wibd38/K9w0wariUqhZN2djq0WAT1nBbOh9WrUp3Ok1fRsf0oDwJ47tnmdwzRXGmiD3fQGu4RJsucUUnbZro0RiOqgXlHUOPEZM6fK2OZZWIZzUso8mTe5/h4ec3QzJHvEskYSPkiwUqpfJLgmKCPwODwwGwC99Luq9GD7aIytWqhNMaES2J33CIWjYjnsEGN8uI34HudDCvpCiuWkuxd5hmsoeao6E5EVRDp2G4NCMLqJFDfOhD72LDmjjSkforAf1oFbJw2WqXEg210NvlVMP3Bf2AR1LlAtISwYcgIJ8LAUIAKRSpCSPoUC1OQFVAUwA+7C0XwD7aDay9NCDRtwBimOqWCFY2CqFJi4xL3tNOopNraifGhec/eg7kPGHEHUawcrzQ+lXAOmRaCoiHGxN5LhxPu+mL/PDk2mU+QrCW47bzDOR8YT+4gLJEyke30cljWQjD8kfQP6soL0nvyjnC44bjlrn+Zd9xeP1HK8XJZ3/ZZ359WPvt+2QAMEey7mFX/7+2QP33/cylLa0U9FVD15Fov+mVMCWf6Iu7xyzc+ghPfO7rVCcXWHvZhfR/4SOtfqBYJ165hNKdDPp2fymgC7odYQZbVF6K0J3UGEbCxvQSND1JbdcpNeHwYZNSTqc4YzG5P8pxa/+IsbEkP/rhvXi5Jt2i8mXMsER7DDe3NVDlEvOKlkKjhyMtbK7dIi8pLfJroGkRS7B//0F6evoCidfPfv7zjE9N8ONbb2J3weW1f/NPqKkBtHnoikm76ixq2iQf0bEVHc3V8BUXW5NiaYRo0wxa/Wxp3Zc9jZTLfOkxb30jbkQNWukiastnPCDVBbVWYdt7dCYNEhmbRw/fxk0/+RwdsQprRlbxugveQxerEU2wEvNc/7OPMDO/C7fg8O5L3sF5I6/k0H0PoR5+HuIdDF/+AYimYHQLe+7/CQmjwZC0rS19O3tvmYKnfeKdOkMf6A18sa+7Y4FcxeG41RpXn5cgMvVN6vPP0tR6yK48i5K+kjjTNPZ8JBBxKXa8lZ7sSmZ//lWc3CTqwGr6zrwCzMUtq1z/gGj3QlbkZrsplCv4WhzXi6N2woKyix/c/xlmZp5gUddy/uCCL3KoPsN1mz9G2TiEpdbo85fz4bO/QkyJ86X7/orR3CQnr30DPSteww1bKphOltd1JXjV6RlEBeOWZ+GFiWliSp1LN3Rw8aIss3fCbV9+BK/W4Kp3ns/K10Bh1GHfd3YRqddZdmknHWcvh7rF5OadFO6pYwz203PtMsYyFratBqp7liVkOHFFiwTqblIjl/q4lbeYOzjF5J5xFsbnccsuhhulJ9qP6akYETdQfVPEiefI79D2lRagxxIoEY1StRjkqTK9KUpOmRfHnuTrN4skbiloVFizZm0QbE5MTgXlXcGSRYuWYNl2EKB+4hOf4Ibv3Mi2bduC37HrRbCdFpk1avl0WRqrnA5G9F7i+gAFs4vaymMpdvRTjWao2Qq6tL7pCrYRwVHmwd/Phz/4dtYeYwRmN78S0MPIWoAoTK2HLWMCrnKTgYegLSASpsnD3m55z9HmH2GtPVzGBdTk/e2ENnkswNHeLnU0kIQbi9DmVB4LqIUMdgFfeSzHF0APryckecnjdl/1kCgm4w1JX+2yq+3e4iGzXzYbsjFov9526Vp5Xa5XQDhk4gtAy7W2A3i7prwcW6JiubW3BLZnOkIpVjl+O/i3W6DKRkZS6XKT70WOFZYzQnAPMwthR4AsoKHL29HXG37235Oi/e2D5l/vioO2mTZ30/+/fuYiHCMuVlIaTkiduFnEVPJEIjbM5uBf7mH0K7dQzFVZWDnMBd+6DvoGgvS8LW1YUbG0PNKp/csi9JcAPfJSyv2e/TdjJQ5gJDw0O4EriluxAnOVJjOHY9SKKSrzDuOjETad8acsX3YcH//Ezex94FnSfowNHXU6anehlHcGfL2oaaIJ6dSzaTZbhFgzFg3+PiRLFEuIBkSBqclpFi1ZwplnbOLqP34Phb272bF7B7/YdoAz//jTkOomVYVOA/LFiYCZXzGiuEoUzTOCempTk75jBd2OBi5qbiDSLXIdwmRvica89EygOqYFEbpMQ9Dy5jSQUkc2YZDscDhQ38JXrv8Q2XienlSKM068lFOWvwroYsv4Q9z+wPVYzTxpL8t7X/tHbDDXMPHgI2jTW3ETWYZe/cFWtkQA/YF/Iak6DK67AJa9kf3/PIb3lEu8K8rgnw9RMuD62+eDeT5+TZyrXxkjMvUPWPNP0dC7SK84j6p+PCaz1PZ+AE2vs5C4iqGuDczf9SPyB3ejdw+wbOOZkFka6KXWRx+nWI3QteYa9OET8T2fQtWmWFWJ9inktRf5p7s+TW7+eVb0reL3z/88s06OGzb/L6bsHTTUEsd0nsi1p38W3U/wxbv+mn25gxy74lWsOf3t/ON9OexinLP0OBeeNsJsFG5/EsYKYlhjc8WaJJcujjF1J9z6lQfxqhavf8cFHPMaKO/z2PPtHSjNOisu6Sa1aRlUXHJ372T+3hIs6qbnL1axK9qgVrJx6xE0P0lKA/FciYtj3xyMvzjJvq3byI3PBO2RHWaGmBbDcOMYzTiGaqKaHr7SxPPrQbnJUDVUw6RWc9HiCWIdXbiqQqVew/VtXMciV93NujOjPLvrHhpWk4H+ocB06/af/TwIQI87/niy2Q5eeOEFRhYt4WMf+xjvfd/7A42TZCrTEr+xnUD9zXRVEg2NEQH0xFIy2WU0kgOUR44hl+igpiewxAFPAF318aRipOTQ1AN84H1vYe1yjWrlPwDo4cLdDlDh8hVGgPK4HczksQCWfDaMkkPAEfAUUJANggCYAIyk29tZ1aF0q4ByWLOX47VHuGFtXKLRdlCUc4cp+KM3EQJOct4QqOU8Mi55LnRGC1+TFIlEB+HGQx5L6iSssYebmjDSlXvZPIQbiXbAC8cn92HZoj3KDa+x3Qs9tGgNjVrCx3LdIQtd5iNsjwuzFe3nDechBO5Qp14et5/r33pdxhQSBUO1ulCeVh63z82vB2cvf+o/w8+8fGRTIAaiGekzc+Zgfg6+dytP33AzxYMFBk49jbXfvx5iYsHVEThYVKXXVvhqod/q/wXoR+raAaBLy4+CRZ0qk9y95/s04wfQ4h6RRgw1qlLV55iYz7Mwl8JQBrGKCgf2WKxf9yYu3HQuH/nbW3j87sdIFmxWJ+pkKg+iVfYhwmGaaFgrShCZu56LGdPoFKOSbCYok0nNfMf2XaSzWZYsXsa11/4pnStW4+dz7HxxJz99bjeDF/8uanYxiw2TtCK/71EctYkdz+CpMXTPxNMU6pr0BquoVrSl+BVIeLoBoMtCHlhitlTBgwhdBGxkyxN4Ystb7Qaab5ONaiS6XBrKQW748cfJLzyFFmnS17GI9evPRDE6uW/Lg+StMSKWzfrh4/m9i97BcLOXifsfhKmnMDr66L38z1qAvn8Lu+69Ixj70LpXwvKrOfSTUepP2yR6Yoy8bzllFb51+0wA6OvXCaBHUWY+T3Phcep6L9llF9FQzsCM5CnufT+6XiYXu4SRvtPwH32U6R3PYusWye4uMLM0a00a5YXAYnVo45sZWLMpyGbkag41SyM5EGWSrXznjr+lVjjA6uG1/O65f0OJMt+++9PsLz5DXSuyccU5vH39x8GL8qXNn2Bv7gDLF5/CK856D//4+CTVfIo1NZOeaB+5eIZJC2aaNbKREm89tp9LFsPYZrj1qw/hV2yufucrWXUllPbBrht3ojXqrLy4j/SZwwHLvXD3bg4/sIC3qIPFf7OGFyIN6nnxJoiTlnJLDUoTUJ4qsefZbXjlKkq1GfgYpI0YUVVSOB5uDaJOGk00C+IejiG94za66pPUTKJ6FLQo87U6eWGWayqVZp35w4exyyWiiQK/9xebmJx/nkcffZSfbb6L3bv3Ek8kghbpju6eoHtKWic/+alPB8/9zpvfEpSC84USyWScRrMS4I/qGRgNk0F1iMV9a+juXUszPUixa5icmaSuiGizGvA/hLfvaz6qksOIjPOhP3szK5coga3ur4zQQ0ALQScUFBGAD6O1dlvQcJkOIzsBBYnkQze19mW8HYhD4pykgI9OpYeubPKaAFh7G5qcR0A2jOzDSD3cQAj4yISFtfKj/cXD3sUQ7ORcco0CmqFWexgJh2MPWd8yBwLyMq72qLh9IyGgGqa625Xwwt5yuW55T5gmD+vu7X3qoThMeBz57NFEvZDYF2ZNQl17GaNsUsJ5Dc8bXm847rDcEBIOw+9AxiPHbu+lD+fhZS3332xT8pv6mUswWWuAYkjW3Cbqz8PkQbj5x8zd+C/s2XcQ7aJzOPUzfwfDKyCWDtqGpDYwKAJjAAAgAElEQVQsUYzdcNFjR/rbfhmgB6S4ljVJkyoVprhr5/dpxA6gxi38hoGZjFHw5tg7PkWtkmaofy26G2XvziqD/Zdy0kmv4ps3fI/i1Dzjjz9HpjBJv/Ui/sJkwGyX+mPAf9GVIL0ujOFkMo0Ri+I6PpVajVq1weDgMJdd9mrOufgSqgslalaD3Qf3c//eKRqrz0XJjLCusxfDLoI9iUudzkXLiERiGL6Jr4oZiRDtRPpWsmMt0Q8iUjtvRejS1vZShK4oOL6ofalBb3Ngn2o1ibgN0oZKPOtgJio8vPP7PPDgdUQiRdSIjhET56sEs4U86e4oTtXjqjNfz6uPvZhsLc7YPXfjjD1Bsn+Y3sveA2YCf/9jbL/3Z2R9nZEA0C/j0G17KT9TI9WTZvH7Vgftejf8ZIq5apO1x8Z5/fkaWu7jVPIP0dB76V50JZZ7MUakRnnPh9CMIs34RWT7z4Ct+2HrFprWPppujoi0B0pNNjHEvNdD53FXkBg6nmZExHuiWIpJokNnj/8o3/3J3+PXZ1m/6DjetunDgWHOd+/9NDvmnqRmVDjjuIt57fIP4BPlq7/4W/bO76Fv4BguPOe93HKoxNg+l0WVFI28Sjk+iN+VYrwyw4jh8e6VA1w2AvvuhR99dQt+xeWad5zFuiuhsB9e+PYoiih9XjxI5xkdAaDP3zXB2CPTMJJm+UeO4aDhYpWEia7g5SB/qML0i5MsHJxBbzikVZ20aOa7Hl7TRvMV4tEESTON0lCwVIVqzMGOgm+01NzUuotre2hGgulqlZ1zk+TtGr7qUlmYo0tVOW5DJ1e/+3hcfY57772XL33ly+zcN8NgbzIIUsuVGvFUmksvu4w/fs972Pb8dj7xyU8FctyCIdW6aDiIXqt0w0XQ/QwjncewYsVpdA6spR7rIxfLUlRiNFSTiCrqddJoKQxPFyNSJOpM8IFr38oxiyOi6vurAV1+3O3e2O2p8naf8nbhl3CZawe5ENjlDzeMckMQlqhSAEfAJkwvhxGkHFdeD0G1/ZjtwN+e6g8zBu2s87CmLeeQzwm4tsuWhu1qYcQuxwjPFQJ0e02/fWPQvjEJxxRatB7dzy0lA0n9h/PY3kseXuPRPfrtc9vu1BZmBWQsMr/thi3tYHt0piKM4sNrDiP9kBQoc3P0Z8LrCufg6Nd/M2j77fz0b+pnHmhLt2zUQCnB3AG4/Wc89w/fpDE6zcgZpzN8/ZdgcAi0DIdLdTKZVKsFq+4GetNBgTHwAz+aFHckQg8AXcX1FJqKAPo0d277bgDoSqwhWq1EU2kWmgV2jB7EseOsX3siKSPB7u1lejtfTaZjLZvvu53FvR3c//0fUN75PMuoYU1Mk9A1lEgEwzRJpZPBBllA3fG8VnZOZJh37WHjxpNQFYNPfv4LOLUme/ceYL5UYGTNMTw2XeRgZhUNs5s1nd3YCxPo/mFct0zv8ApUTGJ+PNCwb+oRbKmNW2Zgq+lIyj3ivJRybwG6qN9LdC7a8gqeorXY98IlsERPtklcjxBPuhidDQ6XnuHGf/orEikh7GnMLBSoNBSGl62iIa6GOYffvfKP2dR/OrFGhAN330nt4ON0jYzQf8m7wYhjHXyC7ffeRYcbZ+nas2HlBYzevp3SszUSvWmOee9xlCPwnX8eZ7ZcY82GNK89X0MtfpRy/gEaeh/9Q1fhOFeKzA+FvX+FoeexE+eS6T8Tts/As49AfSvl6n4SaR3P6GSsmsbKrGX41KvQ+tdgEcc3klSaLs1YhUPus9x061cw3BrHLdnIm864FgeLG+/9LNsnHqdhNjj7lCu4bNkfBYD+D7/4PHvmXqSjp4/LLriWLQ2dRx86xCK7F7eWoprop5mIsmtqJycNdPHmwQEuGYFdD8AP/0EidI9r3n4Ox10Bswfg+Rv3ifMK6y4aZvDMbKAUN3n3NPu2jKMPJVn7p2tYEMb3nM303hwT22fIHyqiFH3irkFvLIXqOCjSgSQtxWKTGmQ2fTzHJ6lHqfg2BdPFThpERFDL9rDnapTzVcYnpyGTZMLKUxb3uYyGZldZP9jLFZedyMDKGp6WD36/sjbeffc9/PzOzYEC3TFrVnPGmZu45M1voTA2xkOPPMKzz2zlJz/5CcuXL+f+R7ZgZsDyoC6ZKjXLkqUns2rDJtKD66iqGXJEKUcMbEVF0bRAzU7xbRTPIeaXiDUn+OCfvIUVIwrV/yig/3Yuty9f9csz8P92Bn5jP3PJmZcbLRp2LQ+33sro129gbOwAyQtO5eQvfQF6hoLIvHykr1pokSKkEVTvI0Ey+ZeQ4gTQnVZOWtECS9KqWG6S5zsPfBG9dx41UQlU00RIZKHqs2PfAUaWLGbpyDBJU2XX82X85rmcsPFirv/BF1jUqzOkOzzy/R+Rf3w3ZqGlriUiJgLkkoKMJuJBWUq6WubncxRLQobtpbO7hw998K/ILl/J2HPPk8508uKh/fStWcmEkeXHhxoU/Ti9foQ1QxnU5hhWo0BX1zBmJE6WBKYexTKPRN2WEUyblhAXLSmm2yi+hdOoUq1UqDcs4bwzMLwsaGYT05iwO12L+JjS1K436RlK0mCM+7Z8g4e2/DPxtEosnaRQkY1BnNm5Mm+56l2ctepChuklWfM58NB9LOx5mOGVK+k//xrQDezprTx91524U3XOvPhtMHwCe3++ld13j7LmpA0sf+dapEpww3cPcGBihrNftYbzT3XQal9gevJumrFeFg+/DoWrsEp57NxXyRX2kB15FanE8VCIw67ncUd/RqWyB/Q6rpllvNTByEmX0Xn8BTTNPhZKPpavo8Zj+MkmB6xnueknX0ep13nt+a/n1JELaThVHtz9EzY//GN8xedtr/8j1ndcjEqSHzz2LX64+Xuce+ErOeuMq5lmkEd3HGLq6Rmiai9q7xLKikvRXaDTavCnG0/g+ASUJ+BTH7wliLL/8m9eS3qtqLXB1h8cpLIwz+mvX0/fOlFVg7Enczx971YGV49w2h+u5MW9OZ584Dmm9i4QbaZJ2CmiTpQOI0VKjwYa647VCMiXsWQCXSy7iWCLpoBq45gRcmaEecdhLl8jP1/FXnBwpVEik2GhUcTtlqJ8g1LlIEt7Y7z6zI0cv6YXx5ggu6KH0vg46aGhIGXWbDYoFcvEkimS2SylfJF0dzef+7vPcM455/D1f/wGTz/9NImONC+O7adQg57+Ieama6zddAXrz7iYvBPHS/TQiERpKnqQJRIOiHgKyKbT8F3iboVUc5w/evMVrFoSC7Tmf2XK/f/tkvby0V+egd/mGfgN/cyFnl2rQ6UON/yAJ2/4J7RGA2PVIo79+qdh5XLQM9SCmK1VA04FJWLJKdZagI1U36VtTaD5iDNZQOoW09QjReaIEVTaKyLZESnyzc2fwehbQM/U0DSPuphtlEz2HhpnxeoRli7qIW5a7Hq+ilO6kBWrzuBHP/syG9ak6YuUuf3L32L+oSojRhoci+JCg0WLOgNP9VQyE5SIAr0JsYbu6OKc817JCcefzCnnXRgsmONj44ysXo80CZdNhW1N+M6LefKRBKmmwzF9SZLKPIZfD2RItYZCrKq0lOGiKmY8TcLswTB1qq6D69Vbi2TExbPq1OtVHMfDU3S6+oeDmrtE7HKTdGdEUvOuixdp0DWcoiMKo6X7uPehH3JoaidzuVmqTYWe3iWsX3caZ594ESOJlWTsBN2OxtTzz5Df/zR9I0P0nHohttT1i7vZ9/QzRKZg3emXwMByDj++j32PHGRw+RKWX7GCchR+/tN5Ds8tcOIZw2xcb2FWb2Fh/smg376n5zwM/0LscgGn8QNy5b0kBs+i01wD9W6YGINDDzE/+wJle56mr9E1cALdK08nsuQ4Kn6aXEkU1gz0mIkbr+NGZrlx89coHV7g8k1XcNbyi2QLx+NTm7ntZz9gKNvDq8//HYYSx6EbMe59/k7ueWIzG0/dyJrjzsJiCU8dGGPnlv006ybZxStI9naRt6ZpTk7xJ2ecxRINKjn41lc3o1Q13vkH5xNb3tJRv/PLTxBp1Nl0zUkMrg0MBZh4tsKTDz/D0Eg/p5y7iieeeoFtT+7GyntktH7SWgdRL4bqSA+nHZRjpcVR8i41q4nt+2jRGGZcxfVLzDUK7C+VOST67MLzduLEvSRmJBZo+zuGTSNeoRmZJZMsc9Kx/Zy1bhF9HRHMjIViejjiUJlKtVomdL21yU4mqRw+TLKzi7np6cCQa+269dxxxx384Z+8n+7BToqOx+FcDV9Jgxtj+OzLOe/1b+dgycE1Uq3fnZgGiWKh7L21luRR1IWUVyJRG+MPrrmUFYMxSRy9DOi/zXDy8rX/V8/Ab+hnLnZixRJ8+yYmvvdT9h04iHXKSi78wbcg2wGpNOUjLmYipqEfsYgkIn/5LfvdFqDHfjmgiyqLFg3WqQpNHEp87Y5PEh3IE+u0QKmTL9kczkeZmi+w4YRFLFvSQVSp8OKOGvnJMxlZciI/ffArHLsqykiizv3fuoPRW0sMRDowFQfbqgdluKJcC7BsxbKga2T5shWYZoz1x53A+vUnkFm2HH++yNzcAr1DIoqjMevWeLbq8O09BeyOYcx6g4GkSne8TCzi0JXuwWhqJMo+NG1q1LFsD78ZxfNVYllh6YtYjBcAOnYtKPEF4G3ESHcN4GtGwCAUX/ZAJVzY8J6L5zexIw1WLuslwhx75h9j74HnGB0bxfdNlixdx8bjN9GvLglUvPSaypJUBnvmMOXp3XT2dqMOLKfqN9CZpjY9izptkFmyAdIJGjM1yqNVVHEqOyEpRmPse0HItzCwEga7fMz6c9Sqh2gkNczoCvzGGiKehWb8IiDk2fHVaAzT4w+hiZxaYT+l3CGKjgj1e4z0LIbMAH6il+mGSrlkEsHEMMCNVtGjNZ6deiwgmq0bOo6h2OJg4zfmvsCLe7bSY6c4dc0rUOwsGDqH8/vZdWgnQ0uGSHUP4dMXWAKM782zkG+Q7h2gbwmIDP/cgSnOXDxIXJIZPjz56CGMeowTT+ulnmm1nLl7IDdTpGOlSSyuYdoafglG9x6mI5ml04jx8F2Psv/FCeJaJ2m9m4SRxYwkqJaqRESoXfT4jQha1MQzDBqeR6VhUWmWmM2PUrCrzDYdyr6Op2bQ1SyaFycStEB4JLMqNe8wnj/J+nVpzjppiGXdAp4lutYdw8LYAboWL8HJ5YIykaT0pWwq94EyaDpDbnqazv5+YYAyPzbGZZddxq6JfCDLW2rKryoJeicdmy7kknf8PqOys9BjqK4o3UkqyQ+yIa4uegg+MTdC2ivTYU3wrtdeyJLeJHbDfhnQ/6uX9JfP/9s8A7+hn/nMLNz9Cx744ldojBc5/uIL6f/MR6A7C9kuZusNoslAuDJo4RGyT9BMLYAeROAhoP/yCN1r+ihGPFjE6xGPJnm+fOsniA4USXS7RFSLwwtlZgpxCpUaG09ewaKhGCZl9u+rM33oFBYt3cjPHv570olZVndpHHxgN09dP4G+oKO4Nr1dJrOzTRYvzhBPJIN0uyx4fYNDZNIdgdd1T+8AqcUrEF3SwtQMRjSGkUlS0l22NiN8eeskVtdilEaTDt1lpAeysQidyV7SfpRuWycmdrKKheU4uHVNgjeKjXKrTUl0vz0Lp17CatZRVD2I4iJGEk8ISXoUTTfRNQVV8dADP1aPWrPCyOJOOlJi+lLFocC8NY1lR+hKDBGlGw9x0MqjWwqrhzuD78KrFlCSSeqe6M1XiCWKJCUam0+CkZBsfUDakyhVUr+NrlY+RfZh0m6nij+3CAhJm5/oA5jSIR3HLqeJGhA3d1NijhL9VKTc4GTpVGOkRePcqtPUmyRkr+aKwIlCztOYrai49RS6CPGoYOtVtIxs/CzSdGCSoCl8Q+qomSYqNkY1QtrsDtrNFF1E9sUnvIpqmlQtn4WKS7YruDJKVqteHBPymXRCOZBVwGq0NI4sWzY9LSXiKatJ0jDpKR0pEXVBYa6MWRQCtEpuXjJTDh1Wii13PsbCbIVsqg+nGkFT5T3JoFyT7spQtZvUxCJVV3H1GIV6jcNzBabzU+Sr07hmBD+aQIt3opgZXF+iXSWog0e1CImYA85hBnttzjy5n5UjCnFlnmjc58DsAs/v3sOb3vo2KrkcuqFh6sJSjeCJP3ssRv7wJB0DA9IKxuzkZEAyvummm/jwxz7DvKPTFCtbcSVM9LL4kldz3KWXkRcNetkMNCx038ZXbVzNoykVsIhP3FFJOlU67AXeeuX5LO3pwm3WXwb032Y4efna/2tn4Df2M7/zbrZefx0LxQKF5cO89rpvQFerz7x+JCoRF6iAPBf4gXs4gaB5QPk6cvESHQRNrf9myt2XupweOwLo0CDPZ3/wYdSueRLdPkZcZ3KmSL4WpdRocOz6JWTTor9eYeKATSV/Ov3Dx/DICzcQcQ+wKOoz+8Q0274/zar0OkylRqUwR6Yjy7nnns2qVWsC3YTFy5ZSLlUZWLyURqUaCHwoyQ4auSL5XJmurm6M3k4cv8lEsou/vHcb45EUiu0SN1yWLYoy0JEMIvRoQyFddTGcJrbWIsRKBKcrBg1LUuh2sLHwrRr14gLNeoWIpmGKfrwjnfoqTkRsOMVJUeqYoCut+3TCDOzj0ymV7u54ICsqkFemhkIUx4tSr0qUWcBEZ/miDjLypThCgoJCFcp2jWi6QlZNELUS2BWoJALvDmIeVJowpzqYuka308q0iCBOpeaSVlUks9w0CFoR3QVIRiXbK7r7FUp0M+u7OHWVrBalK3Aca71f+BQCCuJ6NumJ0p+JbmWDyFi4DZZkLrpspOAQJy00A+z5IxWaznpgKZt0osQ9mFnI42suPT3dwQyURaRwoUE+Vw0kejt7WnoJdVd8u4NANdh4lAsOxVoBsztO1ohLnEqlCJPVOTrMOEONBJmMlAHgiYefwh3zOXbFejoGYsHG5vBjs7z41F481yCd6qKQqwe/7kxXBw3HRkkKoUza1y1miiUm5wvMFSrUbeF+gJE1hQ/aUgb0FZqeaPtr+LoZ1NwVt45uFxiINth0wgAnr8/i10aJ+DP0rlrMZ7/yDfZOHubvP/+FgJicTidRDMl6+UGfv9R5pg8dpH/ZMiqzs0wfngxcOq1Gjb//2re44Uc/58CcuIJ20jCTnHPte4itWonSk6VUztPpOphuM8iE2ZpDTbL5vk/c1kjaDslGlTe++hKW9XSjeP8B+9T/2iXv5bO/PAP/c2fgN/Uzv++736c4fpDhU4/n5O/9I5gi5doVNE1Lf7qkTUXuMqBziy+kAHpgHqoE/ulqkEA+Qoz7pTV0qeG1LCjrEXGvzPG/vvln2Mkp9KyDYcaYzVepeiaVRpOhoS58p0hMaVBY0PAapxDLdjNVfYCOVIWsZXPo/gMUt5h8+K1/geYVueXm7/Ce914bROY9QiwaGMAfmyAiqW6Jdlyf2clZarUmlWoTXYsGRLmpmSly5RyLLriMv350D6MiKpJIEaFOR7pJNmWwcvkq4hZ01MBwbRylgistao4WSL8mpDffc9EE7GslqoU5GrVq0JucSGfQ4tlgkZdosmk5OI6F5zvB4il192jED6J1abXr7IwTT6ioWqu1Fl+nUY/QbEZo1i1ihkl3VxxDa5ngmWL7WRFjkTqkRGglS6Iao1CAQqxKLK2T1QxKdZdZp4RGnBHMAIhrjk2lWSMez1AT8E2A7bgo8wopPUIya1OL2OS8GGURx/McksIJkASNgKYukZ5HUkoMbp0FidxJETsC0OIJHigKZ0uBtr7SSAWpbk0yBibUs1UiukaqYSI6RvPVGTzFprdzgIivMjcPpYJNzJA0NqjJwCNGhAGpVS1Exy0Wk66mOoVmHivu0pHppsOK0SxB2c+RUg02ShZjDh595imeeuBRept9nH3qJoZWDRFpuuy8fwel6RpmNEUilaVStfFUjXhHEisi3I4F8o0y0+Uic6UKpaaPi4kqvf9mFFsT9riKIX8Xrk3TdbCl9B5XEFz26kVSbpmTB1JcdNISFmWb5Ka3YcbLZE48li9+8R85NJ/jU5/6VKCHIl7oMteubdGsVcmkJZWi0CgWMTQl0P9Id3VhlUpUHZd3XfsB7nvkWZq+QSOR5o1/97fksybGYAczUwdYpESIepKWadDUHSqaqBgqxG2VuGWQdqK84VWXs6S3O6itv0yK+5+LFy9f2X/zGfhN/cz3je5hcNNxvOJTH4OhJRDPYPkqtqKQEMOmhoMeFQlVSa9LXVgA3AwWNDvo/m5V0APy2y8DdF8ENFtqabLQ1anw0W++h6p+gEjSxfMkMhdN8DiVRp1UIkm5MEfKkBavNHbjGNRkgrq+jZ6MR4elMvfEApGdGa775DcoTO/lLz5wLd+8/huteqOYxXR0YM/Oo3f3Ckrh1yyefmorqWSWVLozUNeSdPkdt9/G1NR+3vzxv+NTz02x3YmyaMmKQPELZY54VKW3e4BsxGQIg0xUQU/YaHoE3RMxD41yoYqBj+7ZOPUytcIczUaVeCJFqqOLaLILS+RjXYWm2xKi8iRUFWtMzwrkc1XXwzSi6KrMb51YzCAllqiegmOJJ7uIxSskklHiqVZ7bsCw9xVU+VpUqJmzmJpBtiGgJPaxBeJZlagrOVaFnF9HbWoMOwK6UPcKNDUHP9pNzraw401MVSG2oBBz1ABYmh6URHfAAEUHw3aD+Y9qUIt6NMRc3HZpRDyKRgQ/kiXRjGDaYIq0vmQBtLmg88C0E/g1UJutTEAxUyKWSQfZBLEqtbQCbqROXOvCqhrMznjB9UlHRb3pU9XqgRBRVJH5c1FdM2hD9H0VC4u8WiSmJ+m2ksHP1VIcItLBsbdO7sAUew9uxaxHWB1bQ2+ym5paYmF+lr5oH5ojhipRVDNKRDewFJ+KXaPQrHBwbpLZcoH5chlbNUlke4mJWU0kRt1Wma+7QaYmqymYkvrQbRqqRUmv4ym1AExXdSS4cNkg67tN1OIB3MY4qQEdFvVz/zPb2D+f45prrgk2BFFDC2RnA80C2wo6QsmkqI8dJNbZSZCuUSMUp2fI9HZwzbvexv2PHQiyFtnVfVz+kT9nTKnjdxk0ynOMeBZxt0pErWOJX0JMRJ50Eo5GtJkhZQ9w5flXMdQhdX9xC3zZLuu/+bL/8vD+p86AROiSiGwlv+UvP2RSt+qkrZsUXB2Q/mfxM//5PTx03bfIj42x7BUbWf+Vz4KkOdU4dqlOpL87SG1G6q0IPVgdg5q5ROJy/BarvdFWQQ/0ywV02m8yAInsfRXPF93ooOWcJjk+9d0PU1IOosVcLFsPWroSXWnqTgNDjzM3O01nMoqhduLag+gxg6K1m4iTp4cM9iGH2gsun3vfp3Bnp/j9t72Jz3zmcwwuGiGxaATfcYik0li5PIZYi5aqvLBtO+tPPwt6+yjt2U85V+aWH97Mru3P8YGv3sBH73mehybLLFl/Mno2SSRpke6OU62VUOtl4uV5NKuAZlZIxHU64iniRpKBrqHAxMSIeHiNZhBJuY5DKp0l09VDqeYGFpcRNY4qlpq+HmjAR7wIqueQ1nysaplG3aZaLlGr5gP/blNXqZZr9PUOB57rRswg3ZEknjQDcJeMh2yV5OuR1Ho5kgtCYpGItR3IaxX0FLiVJvFUMrAE9es+XY0EutSiI/8fe28CJEl6lmk+fnvckfedWVn32dXVd7fULbWELiRYhuHYMZZZmIW9YRh2zHbWWNtlZgDDYEEzxs0AM8CIGyRAIIRk6Jb6VFV33XdW3pmRkXFH+O1r3x+ZpVKPoJuuHpCw8rKovMI93H///f+u93vfbfScReQU2Oi2SJyIopsl09IUqt/STaIYlY43sv3uBb/eI9MVUhWHKNOlm/ZIDYvQ0OlZCmqFLURFHjiCuRCn0OlTaSfdLA46BUdkSqGitdGzDqFnqWmlFX1ifLQwQ2MrYqsimup5ZfANSbI4MakhLHu+6qU2yGBi0Wj1cPMurbSDGVmUvWz/+vyU5mKF5c9eJW14aHTZOzZHqZOntl7DGdAYHimTeBG25dKLxUHRsUpl2pHPtcVFljZXqXfbmFkXSxxF2yWUjg9Jq2s2sZbFLIzghzFa4CHyQ0kmJHIDenYLLW4wY4V83b5p3rt/jkyrwvKN0wyUdHJzY/2s14F9LC0tMHP0CGGjJgIcWIYJhrA9SAtg2KdFtwws24J2S91/LIOlhcv80//1e7iw7GO4cPwdp3jgn7yPa36VuBArfviBbptc4qGbIYkpFMuGIkhyUxs3KGE1R3jvk9/KaH4MLZJOjnsG/R+qvbh3XV/tIyDiGILszmcUAKYrvaaYiB22mv2oSllLIwavTfjBD3Hm5/4DmzcvM/nWY5z66Z+EsXmFlFVhntT+7tDv3q2b96uXu5vSDLv9G8V8uqvJfudXVXPv11vFmMvLV+Is2/z7P/hx0mwLP2pg6lJbFsUyoVTt64f3mRxTNGy8dl+QqJR3qK9vMJYfJqh4tJeb/Kvv+H5yC3V+69/9CmNjk3zT9/6PsG+GS1cvM71/XtFcOtJG1OrgVSq4c7NKRlXP5Lh++iIf/uCfsrG9yf/907/Ij37gL/ndz19i+ORbKB87QQUffcjAyfdw9E3S+jnamy9jRRuU85qKZryWT9YdImsWyTsFHN3BMTLksmVK5RFyxWGsbBFNz2BoefQkhx45iq5WPCKR1tT1kCBqMSYSzFubREGX7coG46PDqmUq8ERNLsU2LUWcMzg8oHruJZ2rpLJDeVtXMYYp8ivfousFCrxnOaYSBhFjnChKWgMzlFKB3JtAqcTFuqXGPdUlOhOQm44hN2TnXqq/ia8oe8vfdxzFWBe9eVGW02/fN3HeFOBOXjvTRdLoat/Euu1kyvEi4RNXuj3C8tf3TsI4pefFdDsR7W5IGKRkHRfH7afX5ZoVj49Stuufl8zxZjOg0+hhSwo5yK6wD88AACAASURBVOCtpyxfWKBydZW8n6FkuKqsMVQooXmxinyLQznanRqmq2HlMoSOzXrH53qlxmJlm5YfkSYGJeFMT0QNTT5PIzZTRQGsAHKGZE8cQsumbaS0tBDPDknzEbgNykGFfzw9wrccmMO9eRUjbBMWDBaWlxnLCXf+HIg8SNmCjEi8eUo8RqU2RMHQNBSJTidNGBwaEMIDVC3CEfDEBgubq7z1W76Tn/r19/NjP/PjPPktb8PdN0hNa6JlIlwrJROFOFJHl5HWUyULm+j958uNshS7ZZ44/G5mx95E4ufvGfSv9jX/3vn9Ax4BRVXWlw2NtBRP1zA1R9lfV/KlsgwFUrz16fzmB/jzX/81HK/F2PwQj/7E/wV7Jc0uLHBi0O9y2wXO3fl1py9dorxQE5PTEQ4yfvaP/z+MvI8ftzF1MQrS4Su1vT4PjTIgAiCTU5JfRikDTpF2tc1wbpCg1WN1YZlvfeI9PObu5c9+5YOMDU5w/Ik30xgu8v/+3L/j7d/49bz90ccZbYVo7S7N2hbF/XvZ6rbxghSrkxB1A0UAs/+BN/FTv/FRfuNT54hmT1G+/1HSqTGCQoSZ28Jx17HCS0T18+jdm+RpY6e+ogH1Q6cfLaY2BAZJKMx1DpadQ3eyjE5Oo5s5XHuAgjNE0RqjaA2RM4oSZKnos9HuqnT32tIige8pNrkDe/aQsUyCbpcw8IjDSIHxhNVRmPDke+lpHx0q9jnkJaJTLJYBLZHWFAyE9EpnpGIuKu3SRL/zVeh80n5+R3kFd7GJUf5Km77jECgw/06x5iu+MUkxTE05kn4gQL2Qnh8QC4G50WcFFayABKe2sqp9dUCh2pVzb3R7OFZOpfmDCmxeqbBxaZ32YpOkGjI/Oqti+cQLKGXzxNKJEPoUi1kavQa5gRyNOGSt22Gp2WGl3aMWirORxZQUu2RWxBFS3kNKbMaEVkIohr0/NdVz18vbBHmbtumTGG1GigEnczHfPFrmWNDBXV9Sj+N6ZY2rC6uc2Hcf5eMHoNSFQb0PiAh9CBOwMyCZJcchdBwaSazU1iTNfv/cHKWhEun2Bl84/Rz/+SMf5l/86A/xC7/3C0yemCAZDGlqkklKSGKPgukg4olWLE6WpNsTRTCT6DFWZFHyizy0/91Mlt9O5JfvGfS7eBbu7XpvBO5qBCRu3uFjU1G5om+Jd34rYZLkXqsh/NrvcfU//wnnF69TfWoP/8Nv/Gx/iXVySgYVs4+tfj3bTiDej+he+VKGuR+dh5pUOluENPjFP30/dkHapNqklhCs9I26ity09HbAr6U6GdelU28rgx62PMp2ASPWWLh6k72Faf77J7+Nq1+4woUXzvOeb/42nl9d5Cd/7Zc5cPI4P/QvfpBxyUV2PTavXWF4ZpK2aRAGYDUi8sI7LkQzjYQ/e2mD33r2BrecSfS9hxg+cYgoH5Ad6OBmtyk4YtRvYbZuYnVWyScdbD3F1wQfoKMLQCDUSCNNMHhIE5qAj4IkIhX5VdPFMXMU7QEGMkPqq22VKA9MEYUaOdulXt0m8qW2DlMjY6RRTEZY4PyAwPfRkhTLMvpiHIYsz7GKwtwdrQkxcN1uj063i66bSvddyEoEXS+Dm6ayoPfNaz9il293Y+mvfPf/5gTsl+7bruHePcptg/6Kw77yfXEs12QptkHPD2l2OoRRgmE5itDFdYUHvx/xS4YgFVKjVBLfYtkNLMdS1aBWJWLh3E1unr5Ge6VJKS0xnh1G6yYM5ctq36ybUenrMAwYGh5QaPTVRpfVZpuFWpWNrkdTN0gzOSyngG46mDslElORs0h3QKrQ4oGREhkJsfAgEGIVXIwBl5bRRgtrPDDg8rbJQR6RTMq1S5R7LQzNYPEzz3Hp8nXuf+ppRt/+IM3pmLisURIHTa5NT1UJwxfdgFQnlx2gE0b89u//AecunOV/+d7v5sjcLG6nyyc+9uekuZSn/9Hb+Ytn/4KmWaNpNejqTUxp4/M6SovdTgwclWXoax6kYtCNGD11GUjHODr3NMOZNxP2SvcM+utZBO/tc28E3ogRkMp2dceODiii0BA6dbHs/eLqRg3++LN8+id+iWBpm8Pf8A6mf+ZfkQ5l0PQ8ijNSgGNSs3ud226WXdmJXYN+u37f9xsk+grwlEGPafBLf/x+MsVUcbvHjiDHoz7QSyIgUYJSqXqxiin5TI5mtUE5WyTtRriaTc7MsHZrhWg75p++47sYSEp85s8+zeNvfhtXq1v8xof+SLGo/R/f/33kmh2MjMvKhbPY+QKZoWFc06Fy4Rbbi+uqbnyrnnLOH+NXP3WZs0EevzDA8KlDDOwpkil3Md0a+VyHkl0j6y3jtBYph1vknZjtqEMoPeiRGBwTU9KlAiFMYvwkUj3MsfDKS8QpQWViYKUO8s+kQC47i2MNMlgaRI91FekPl4cYKQ4TdgNFfhKHsTLuhiCWLRvbMfstUVpKq1ZV9VXhApcx9CPRg5f32spQ5vLFfsZDuPYlKlcoq/7Wv3f6jpF/fQY9fYWFvjNg3zXqcuSvZPBVKUDEQsTIoONHIX6QKMyFOC22bfbT8TtpdoH2a6m4SokaCzFRpmGysdph4eJ1Fi8t0FlvkI0dxvOjjOaGSXsJWSNLs94km80rFkHpNkgluu9EvHRjg3qgUY8CeqZBnJMe/owCAMSpgb7j8Mg5SWQbiP+g9MSFxz/GEHICK8LNGFiZkEBrMpr2eCqf402DZYab29iVNXK9Lka1zcrHn+Ha1Rvse/pNTH/nu9mYifBLOhNyv8Q5cSUplfTPx0soGQWS2OAnf/5neeHsaX7sJ36U2eEhhu0cV5/9FMUxHXsIrleustpboW218I0uTl7olkOc1MBOherHwtFt1esvqHwpcWi4OOkIe0afIGc8TNAt3jPor3MdvLfbvRG46xGQUmyfr6uvZ24HNTLSoiKI9Mo2/MnHuf5zv0O91qZ6YJJ3/tovg7BNuTnVSqXZugJW3U3S9Ssa9Nt96zt1dE3S6T0i2iQ0+I9/8rPkBzV8s0NHa6sUptT0VOQghkYZHqGNTRVyu9vuUXILpMIqEsTqe2Hxaqx0eOrIu3lg7kH0esLLL5znwPGT/OKv/yee+rq38fjDDxFUt8gMlNi8cZXCYJlMXoqWFv61VXqVGsVMji1KfGTJ5t/+/ue5ro+B5WLsH+XAyVmy5QDsJlY+opjtUaJCobvIWLhM3mqynVbxkx5aKMQyKIMu5++FgepjtvIZgUopo66kiiPRRAddSeVl6bRdbL2EiauMeckZ5OGTj3Nw7ggWtgJ+6YJml7q00SdsUVKsgjGQtHMfmXxbBlmi8X70bqnzkPY52VTZXBn2L0075Ti9ys3fDeS/0mRVftsr9v/rjPgrP0bet5uuF19HBd47MrO756SOv+McKj6jPtJDYcKkh192kDR8syqkMT5R2yObWuSlZh7p6IFgAmB7y+OLL55F023GJ2doNLvcXFjk4o01unGJ0M6jCeit4BJnbWKpXWt9J0wETeI0UT0egRYTOQaJa5HK+9w+EY5b1HEM6TffZsDocl/G5knNZF8Qo1WrDJsWyfIGm8+fI3n5FtXKFqUHDjL7z/9btmcimvmEMc0kI2l3qZDYOqltoKUWYc3Dsov8/h99kKvLt/i+f/n9hM0Wg7ki0dpV9FKDqxtn6GgtOkabMBcQaD2cgqnwBwLYtFKRF7IwdXEETXRTQHWKLgqvl2Nk4EHM6D78TuGeQb/rVfneAe6NwOscAYnQxXwL/jxLhGCZiZpQ3RJZLc786gdo3tpg4rEHOfA7v9SPPOwxMDJs9YGyishEAvrXs+3ahp1qfX9t343O7wDIpbpYMI+EDil1fusjv0phQCM0uzTSOpEtNJeaMuhCT9nnv4v7hj1JlEETYRTp1Yq8iIy0GCU6vWrKfaOP8eDsw7hdmxc+/jkeevDNrK5uMrl/b/8CBUC0vcHVa5c4cOQI5IvQS6HS7muf9tp0rDHe/4lVfvZjV2gMHcITs2H2KE5mOHzfJGleiK8NnExAyagynKwyGdzA1ZYJMlWitIUeCRxRw1RyrgJdiAniiG4qnO6Cilakr+oaUuk5i8S4S1uag6Hl8EWMJbTJm4O87Yn3sG/miJKQ1SINQ7NxdBNL1LIMiWgFMCgDnZAXdRjh7Qs9AiFC0UwV3aaprihohZ3uywz6zo3eDdSVMb0bj+4rTJw7+x3ujMzvNPa3dxN61rhPXS6OirWTLJLadCRZj93zlR4LrW/MVVOF+DLSv74aoCWWAn3J32U+C3BPMibiOIn+UOLDM59fZXltmzi1ubW0ztpmnaa00TkjSh1OEPeJY6jI2zPiPpBTSJSkRKOnqiddIvMoY6LlXLRshiRj0LNickUDV6tREIlYM+XJQo77OhH5jRp2L1Iw1c4Xr3DhY59luB4qpkB9doDpf/YN8KZZvEKCG4fEvQbN7jaS9SiPDqOPjUPdg0KZ7WsL1Dod9j3xKN0b18kKE1y4iTbS4ubyCyRuiF3WFcI+Mn1MR4CEGSyp/8cmZmoiJSzFb6BLFqyPE/DCHJncMdLuEULvXsr99ayD9/a5NwJvyAiIzewGImMKjuL47EJlneh3Psjmf/gjli5fJvfOhzj+k/8a9s5CpkTsSetNjlhKyyEM9LuGXtf2FQ36bnS+e0T1poB+w7S4H3U+8MFfIleSGmSH0OmR2CGGok+TtGY/UpPFVP75cYjtuqr+2zfw/W44iTScbo692hH22vNKeS2q9BjNjcGxB2BzA7ottXhtVVdZqa5z/ORx4iBG76WYqu9OpxX1WNCG+Td/fJXnqgVqmXlagjTubkBY4cijh8hODMDEMGkmxLW2mHCkv/c62eQSoXkTTaspzmwrFU1qaamSbgOpcNt0goRIkOQCzJJe/ViMkSCtpbgQYZgx2UyeXjPESgpYcYG3Pv71DOem8RvCD5/FFm50oVM1TUwjVfdbAeq0vqOjabpKyfdEa51dWWezLx8rFk1F0v27rGl9E3nboL/Knb8jQ//XvFPu1p01li8P2l/NoCtnR26ocoN2kPs73RFyWAkmZZPpIS9J3AgGotfzibrCqW9hCs2R2CmZHHEksSgZ2dEEr9nXOvnUZ1Y5c/Y61VrM4so2hpVnZHyOXjdSDlckXRZmogx6YETq+8iICE2NWHrsHVNF5UnOQcvY4LpEtkVgaehWQNasMx+3eHua8KimMbHdwdyoQ+LiXVimfmaJpbOXlLb60HCJ1I4YfGQ/xne/CyYFABcTr97g2rnTdOpV9u6Zp3ziBOSyfeSktH8IalB6AZt15bFERp0kt05gbJNaIW7ZpB3XsfLC+tN/Os3EUUQ9uvARSO1rJ+WSqKfLIjYGsJ0DRO2DhPdAca9rHby3070ReGNGQKHcg364kvqwtQUf/is+/fO/ClcWOfD4KSZ++UdgagDcLNtNn1JpVjG9dULIiGHYSWO+3hPaXc53o7LbtXQ54O30rrDMeTuCLi1+4zffTyYXE6QNCiIraYV9Hm8JsUyNUMBGxAS6GHQfp5in63ukskjrJj3fU1zp+ahEfqlAsZbnLUceY+viKsP6IE5+lLjeoOl1ubW9zuThecpTQ9hTk6yfOYfua4yWR1TP06Ye8VLL5l//3gW2sse5uqWTND3yRo9eY4nR6QGGDu7B3L8PP5diOHXGC1XmrRvk04sU80sY6QZ6HKH7Hpr0wEdioAy1YCaaSySv1O4bdAmHUxHMEKvq0+wsk8s7dLZFra2Imwzy7rd9C2OFPcqga6Gj6u56rCkGMcXTZyQq9W7qhiI1kdY0MfZiwIVBzrYdFalLLb1vKAUOZahIXLDxUj/eTXmLkyQpbmG9U61rr/gqzolkTaRv/pVf+4XxO3L4Snjmy2fSbvD/X/xeAG6KHrZvxVWvepiqc5YzlusRp0WmRN/12vkoIZrpprQaTXotj5x0aCQamhD1iE9o9FXxlF650LmWLDYr8IHf+RQvnV3EzkzQ6ZloZoFSeYgkiQlTEQ0SI54ihP2RHeNrAZ4eEtkJiWuiFxzMfAa9kAHHIrXEGGrojsiO1ijpDR6yYt4ZhBxqtnGrTagJw02eG3/8SZKlruIESPIGE5PD0GvSyoXM/O/fDkfHYSIHS1f44ic/TmXpJkcOHGT2TY/C+Ih4L30Aa9cj2qhgDhchL8C5OhuNi8zuKyt+fCsL1cY65eGSFHnodj0cS1rRTPREsRaosREJVdlEBTA0Chjmnr5BDwbupdxf70J4b797I3DXIyAczY1KP3QRC/1nn+ILP/R+Ws0m5fc+yiM/9cMwWuwzxOgCt7WQjlRFHLOzSEq8djcZ1y9fv79EcXObaEaQ9io4FPa1LnFvnY9+9PdptlaIwhqDQ0Jg0hFyc9yCg5WxCKRv3tHRshbtSDioBV2sqQVUKVqqXnmNXC9LfiXPULPA/oG9DIR51r94i16lx9TELLmRIawHjqpFmlDUp0w69Ra54Qn81Sq+ZVIv5vnpP/ksn1jI0cocYa1i49XajMVNtPYW3ajN8OGDuCfuJxyxCTNNcpl1ZjKLjJjXmCiskEnXsZIuZuzhJCG65IITTRnwKN0x5mrcJRUute/dRjIPP6pgmClGnCcNHexokHc8+Y04yQBRx8SIXVVLzzhZfGEJS2IsW1cCMHIsSxPwmKuAZdKfXqs1GB0dVY5DHCdkrCytTqvvSEg0HCaYlqW6B0IhMbGEKEUiWylziEGXVqxYGX7N1ImDCEPAaUIOtPN7+Vm9L5LMilDVijZ4nwAliWLy+TymoeP5AVnHRpDspty7KNlREEOR5hiWieHabNUaqhWvmHUVg1+v01E/Z11T+avivKhJa8DqzYpS0ltf36BcHCDuxqodrdWuqTLE0NAQjUaDVrPH1NQU1Wo/uP3RH/9D1jdCMoVp/CgPekGJ54S00Szp6xJ50VAZ8siKiJ2UyIHCeJmeERKYKXrGxM67WFl3p4gPOdMm3FrhaF7jybzNwcVlRjcqOFIHa2qEz11n4fnrWF2LTLnMptElX84wX8hT8bfY3uNy6F/+M5jIwvYSVz77SV74wqd54rHH2fPed6v6QdDtKEdHC0PiThvcFGM0T5QJeOncZ5iZHWZyekhle/ygSaLFqr1ROOFjSYxJaSm1+4RGqWAu+s+pZL3asU4ms4/UO3ovQr/rBfneAe6NwN2MgBipXhXWKnB5md/+7h/gkD3CxEMnmfixH4DD0mMucFaxgDuEMApR/CWDfjfG/MuC8J2a7u7lKCqOXfY4tYAI45woc7V58dN/Sru9QexvkXjbRFFTkZTYWQcja5LaKWlGR8/Zqk4pNc2eLq9I0dKKYY9NnXyUY3ArT6lbYKY4x2BYoHulSaZnkx+fh4Gy1CKgaPdBRoUc1ZVNJdTS8UKMkTE+evEyHz6zzEvVYTxrH62GQ7TdodzcJKlt0hYjKvXMwyfIHJxEGxWg2RpD7gJT2VXmSxXy6Rpu2sFOmlhxva9AJqwxgsI2cyo6DxNLUQbIwqzAcUlIKl0JioVPR49sEt/BSQd411u+mbw5jBZIf3uO2JP2NJdms7ljGH0c21QodhGaESS2HHNgYIBms63UuGTsbcPeidwjReAjUXtfllPQ4zreTopepbSlbWpHtlMchd2fJVKWTY6/u8nf5TqUkVF/i5RzMVAu7STO5Tr775E2M6npS+udI2oq0moZ9B0JX5wAoQ9yBH0AzUZbteYNlgv9j1K1l51PlY8PYWVlg0wmq/rtJe9QzObYXFtnZHiAXDHP5tqaAgKWS0OsV5p0OiaYOf79z/wR1bpOobiXKC0SJoInsUmLwuSnYIsEcYCPGPSY2E1FXlxwi1glF6fkYmaE9VCuW0obCS4pg2nKVBJxvw5HIp899TrZZhuqLVhs0Pz8FWq36uh6HmOozLYbksk7TLsOnbRNa8Ymd2SC4acfhsNzJM99moWVBfY+/jDIOHhttmtV9Xw4GZ0waKvzzY7nsEo2La9BUc5N5rkI5XgNkkQoY4W5T8eSfnbV5GcpEp9+QqWPvxAPKZGWS3sPYUsEX+7V0O9mOb63770RuLsR8DuwdhX+4lN88sd+BcfIsljK8u0f+RAUXZVT93f6foRbWz3MKiSXVXI3tu4b+rvd+vh0IYjpbzvK3/3oXy3M3u06+q2zzxAG2xDWqK/dIOpt40c+mjQLC4hJ1CNdDS1rYBYzBHaMZ6WEtkZg6ooTXkBKdmxT6uXIhHmGMxMUwwL2aqokMZ3cZD9NOSD1SZNm6JPaDkmsUx4b51plk2evLfLJS4ssB0VW/Qnqfpmw66A3fDKVddJGjV6vx2aSEk/uoXTqMMV9Rchsk7OXGc9vsTdfY8DYomC3yek1nGgdI9nGpIMhvfWJTpyKNp2NmL9+hB6SKoMvKisOaeKShpaqB+tRlre9+X24WhktdJWqW6vRJefmCP2QgYEym5vrZLKOMpiOnVGRb6fT2THoLfU7AcQV8yUskWy1bFzTVmn3OBGwoUTLEUEQYRpyXlIS7tfaO52uSn8LoErdujTtR95J0q/hm+ZtRL0uKHpRa4v6xDbKyAf99won/44v0HcIpGWvz2ZKu9EhX8opr1ICyF4QkYgOuKZhG5Jql/a/HZsjU1McIS+lWtkmEaIhJRzk4nme0pWX6F+05iVtoKa4nFNiKH7zJM3RCwx+/hf+mM1qgmVPkFDE801826RmdwltQbNLLdxEd02sooNezqDldWKxhy6Yro5ppaKbhy2yr1pKKQ5x1pd4sjTIqU7M4FaNQQGAdgM4v0Dv3CKNM0sYiU1QLBCXcgRZHdPWKUiWI6sRT2dZaCxh5yxOft2b4dGj6vOIun2iGWH6W1+ml3RJMwm1qCLJdEaGMmTKWbyMpQJwEVHVYx9T0IBSvhIKPSk9eIHibhfEoaGZqptkh7GpL5oUSbfLHuLWfvx7Bv1ul8F7+98bgbsYAa8DL3yeX/uu72HMz7Hn1IMc+8kfhqESlIaVHKkjhM7Cvn5nK5mEPUoGVbZ+be3uNllI+6ZcvhMMdr9u2zfrsiCnodS9A8VfvXLuWXTdw047RK11vFaVRrNKz+8QpwGpmZIKSGinpplmLXQRJclLq5CpxEB8kfQME6zIwNHzZJwRyqH0/RYZDgewwxJI3XBoAD9NiEyL3MQsqZ9wcXWFP/zMJ/iFP/pzZh98B4XZB+hZk6xWIrqtFLMT4DYamL5P7CcsNzt4TgHt0Byjh8dxh1Oy7hYFa4tRt85otslIocugu00uXcFJ1zDTBga+CtSln1kiJMHBi4EUhjcBxMn5Bb0sWprHFJ53kSELHd708NOYSZYkFANvsXJrXRltUXY7evQoleoWpVJBKW8pjnXfp7bdYGRkhEBEwcUwN/sGPvQj1X9tmbYyvsJbvgsuFGMf76jAubaDHwaqpcp2HQbLA0RJrERiRCJWUunSvyzGVu6xursGLN5cIJ/NMTk5wtraFhMTw7dn0/rqFt1uV2UMcrkctqWplLpkGmReiDJZbmhQRcZyvLwrmOx+z3rYi5Q2uBglSauvLm8o5jbDsPAlu2IImt9S6P6Bwf5YNBp1ckKDLGDHjoemO6RajnoLfv03PsxmRVD/I+RyE0SJQ5Rz2TS7+HaKKQ6PlAAyjpJMTfPSwiYc8xZe0iZJe7hWQtnRcUUTuNMkU6tyJAl4e3mMQ1sRmY06mvSSV2psfe4s3QtLmJLtyQ3RHszTc3SMrFC6apgZC2cwh0zTFy69yJVLF5k7eZD3/G/fifvoiT6QVLAxrR5xfQsvbeMbbVpWjdKATnk039e5TWOkIdQMe1gC5xewgmLgkYGT7gxhqNh5vkXTQVoHIh+lZZvqtJop+fIJ0vD4vZT73S2C9/a+NwJ3OQIClrl0kY//2x+hZhl864/8G5ieUmodjVqb0tBQP7OmCz1l/7OUeZf0qRh0FezcbYS+G5NL0rLP8ib17V3s/O53/aRAX+jl+unPkbNEdzwko3l0GxW2KmvUG1XCqNNvyzIjIk2ASjGJo2HkTfScA/KyTeIdpq5u0gXRWzdKDKSjzCfTTIQj4JVkNYbiIGpFl8jOzPKZzz/H7/3VX3E98XhhrY4+epK9J58mP76HajOgVu8SicRqz8OMNGVYqp2AphdDPktu/ziT+0YolFN0rUrGbjBU6DA12GE8v03ZXCSTrmLGW5hRB1MUwRJJbbqKIERlrpOUNJEF2yZOSqSxi6nZipVMqGOfePjNmJrUzl3WV6tcvnCNhZuLjI5O8uijjxIlqaoVV6oVnKywn/lUq1UmJ6cVEY9E0RLNiiFt1poK6R5FMY5lUyyW+6nwVKOUKylWu04vUj3QXS9kfXWNQqnI5GhZSb4qqVY55ajPtS7nLiC2HWJetjYrRIGn0v9ivA8f3qvMx4svnuP6lauUy2VlzJ988pEvw2pcubSA6di044iJmWlMXceXLEMhpzoNxd8R3gFxSJr1Fi88f5qHHnoMT35utOl0eszN78HOmFRrFVW3D0KPpaVbFAfKjIyMsbyyQaE8QrXa408+/EnW1pp0ehZuZpB2OyawDbwhm8ARRyeDk81h7hDLxJLdchLijADfQhwrIW8E5KI2ppA31esUt7d49/Ao9+t5RkTnvS6DpFO7eJP1z5/DrLQohClDI4O0iwZdPcF2s1iFLHExS1p0OL9yhfM3LlOpbuIXLMwDk3zdd30bT/3jb8RrNnE9IeuXEk6TTvcWLW2D8UlRXXHoy9cJr/xOG6OQGyglv6B/w1SILm0h4iFF+F6XqNcm6nZI/A5+bNE1xhibfYqc+xjRPVDcXS7I93a/NwJ3MwJ+CK0WvPgs3swI7qH9Ko0mLUphN8LK5G4b9M6O6Irq01VWd4epQ+rrr7eQvluPU2ofAqrqZ9f7ldWdNqldMpDdz0x7XH2hb9DzboJjBHSaFbbWV6htV9TipTB8whqX9DAkza55hEZKbEkLvYWVz+IUM6RZjbbdY4HMjwAAIABJREFUomtotEKHXDLEfDBNaSvLSD2Pnpvud9mPzYoAOIvPnOEvP/MMm5rG3vc9zedWGvzi7z/L5NHH2H/shJJp3W43abelFhkRewmdZojnJTRbPQhDGC4zd3CW0akShuiQZrrk8g0mi3UmSlXGMksU9FUycRUj6pLGOnqSRSevBFosEWqRnnJNUOPCVT5M14uIhN61FynBlwdPPYStucrIlO1BNmpVzr58gX0HD7FnYh+BtPMFPpevXWVqdoIwDrh16xZDgyOMDo8qQNnSrWVl5Er5ktJSr9XqqpZdLkjKfpNOu8fs7F6ymRLNdpfBUlHxkq+vrFEeGmCk7NL2obZVozhQImPrdH0xGClO1lRZXV/K/2lKFPiqdj8/O0ynA2ITP/3pFzlx/Cj1WpNatcLDDx+nXvdVhF3M61y5ssLw+JhqtZKpEUrLN32NEgkwg44YP53KUlUZ9E/81Wd57/u+Uamora6uq4zEsfvvI7ESMjm3r0Xuewoyks2KzKwjVOj0PJSc7JmXrivt9K1qD91wWV3bpkNEQ/cIbWGcyyjufd3JKbGVjqnRNUPVwiaVm6wVoHe20LfXKYVd5os5jrtZTvkmY40Eo2mLVizeSpvFF6/TvbJCKUrJ6QnZooOWF0R5gpnN44wO0s5m2Yg6XK2tMn5oD8+cO8PF2hqZg7OcfOfTPPXed9Jtt7A9j0Fbo5QXsZgKEau4QzJQokNbgbLoMEhTvrSthtBtquyBUlfUNbZWVwg1QWsIA1+IFvZT80bs46c5us4+Zg99PYXCUyT3Uu53sxrf2/feCNzlCIjamjTlCqralVSo0GLuhFTioAvCPJtRpCbS8LQLhpOFU4DkX6qpv87zuBNgozjYE8UtLylPSTHLtsvupVS6VNrf5+bpZ7EJsEyRSw1pt7bY2lilUdlQGuE50R3XYpKwi5sRFHZARKAWRGwDM+PgZCVlGuEPBXRsocp0ycZDjFQHaD5fwbwSMJebUwv4yaffA0OzpGevcGVpE312ksKTD/HDv/lBfvuTtwgLExw6dZjZg3PUkx41r4cXazTqPYJ2QtiJ8Vs9op6AjXQGhspM7ZmmPDdIr+iju1WG3A1mShXmBraYyDUoGSLgEoMvwh4lTG0IRx/CNUvYVk7VinUTnGxKN2gqg+51JXW+zZGDR/podKl5xxoZN8fpl85x4sQpAl8kZ1MqlSrnr1zgLU+/CS/0OH36JRUlT45NKEN+5dJVBXK77/hJtqt1tjYqKmIfGhjm0qVLrK9vcmD/EdLEptvzmJmaxcnYrK2sUxooMlAa5MbCdXUe+w7sZXhwiFanrX7OF8VR1NiubfGXf/YRpQR2+NARTojYiBjjEF584Yu89akH1By4fnVNpchv3Liuvu6b30Oj3mR8Zkqxrt1cvMXG6hpzU1PMjI1x+fwFqpsVTh2/j4zpqrr+pz/1DE899RaymTLnL1wiDBL2HT7IRz75Me5/+AGWlm5Sq1d54P4TNJvbNJo13v72t5PNC5kKNIWSQHiEulAagO0qxCZUex69xMfrxXTFRoY69SCiGvo0kh5dkcXTuyS9KnF1Cbe+zqQecWxkkAdyI8ysCSujpL0LBFsG1WdXqJ1bw+0lFCxT3V+dHsM5E821CVwLe3yMjTTlcwtXcA5N894f/J/5j3/2+1xqbPLwe96FlsvgCpJ/c42XXnqekaLJm47u4bGjY2SLHtjboDeA7b7j3G4IVR60muprt1ql57VUOcYuFBSINLE11U2RMVIcLUGTaF4fYKE3ydT+92K5j5N07qmtvc6V8N5u90bg7kdADKi0GkU7les0Fq5zDV3IQ2R1coWTWrKX/Zq2mPtdXNxtAyv50dcbocslKC+hD4j7UoS+w4q2c2hVrg/7ZCiScr917kW0uI0ed5C23l5zi8rGGrXKhkoX5jMSAcYEfoeMo6u+awnbBLgkNcJddbau1UOb0ogKJr5bpGROklnLcPFPzlL/7Drz5izzEweZGJzEHBpTgczG0jIvVzYoPXCcn//485zuTnGpBbNHZjj46DHahsjHCCe3SaXaVDXsXr2L1olJ/UjR0AqwbmZ+ntmTB2kN+ATmJgWzwmy5w4Fxj30jCROZiCIhZbeEHUkvuYjKCFd2Do0swq6diGBNWgVdshK2SlU3a3X2js+rdjkBl9WqNSYnJvncF57h6NH7WFlepVweJk5Ttus1pvdN44U+n/vc51Sb2tz0DENDI1y8eFGVYA8eOMz2VpVWq82BvfuYm5vn/PnzrKyscPzoCc68eKZvHA8eolgaYGllnUwuq2rtL589Q7lY5P7772dyfIzKZrWvP+5m6XUDVpcXmZkcUnKvUttfWlrisYdP0GpFrK2tMT8/o1TSVldrrK+sqsyAXOf4+CiunSFTzLNeq9HqdtlYXWWoPMDRgweobVVYvrXM8MAgB/cfIvQCnnv2BfbvP8zUzATPPvOywgWMTE2wVq9SHhuk02nR63VUS992bVOVko8ePcJAudCv13tCL6xTb7QZGsqzXfMxHJNsTpymkDASemKTWHjaTeiJmqkGXVEe7raI2lXcTpVyr0mx28Rp1ijWfIY3NKgkhFqRzqLH6l9eIVhrMuCU0F1wRlx8v8ZMIaeoZcU1NYaHWGy1+NBzn8E9OM0/+j9/gA9dv0JzqExhZob1RouJqUn+8hMfo97aZCgT882PH+CffN0xsDdh+ywd/xYhXfxKk2C7TtSpkRXmQCPG0RNMW2ggRZo4kSoAiXAM6JI7E4qjGD0RNrwhWu4pBmbeCeYJoob11d+HLkhI6cmTr7soTan17EoQKmpJXb/dlqF4mD1P1X2UyIESmv/q3V7t+uTMBTAiXrtsij1KqJNEknlnbO7m6l7L+AkCV8ZTrf9pqpDDIouoEL+vTkV1N6f3d7KvoHxlbsm8kuva3u7XL1/L9mr379XGV1ek1rcz61+yzYq8e4dLXb2jX0S/TdO6C3K/C2P+X3KEfQk7r1yInTfcRroLAsvwuXD6s1hWSC71mcy5bN+4zq2lW/hBT9VETUsjiDoEYU9F6LqWCL2JMuwiyiGXLBwzoRXRMDpYIzki4a3WS5STSb7wu89jXbIZrhcZTcpMlMqKYGShchO76LBc3RScMtcY5fe2x3hR6qpjRdypAfY/doK6NC/pKZXNLdVtF7R9wnZI0BWt7pgoNsmVh8lMFpl6ZI7NzhLDRZPJssaA2eLBfYM8MjdMNtqiGLZxwn493kglNZwjSDIkFJSHE6ctND1Q649ws4sgSS4rymyCUk6Iw4B2p8nFc2d5/PHHefHFF5mbm6PTais989LYMI1Ou2+gj9/HlStX8P2Q48eP0213OHf2gupL37NnXj1r8vzLeiA197GhAepri8zPz7OwUqE0PImdHeDWyjqFQpFWu86B/Xs4f+YlHrj/Adptj1u3KoyNzbG8UsM1NR4/Ncz5sxco5PNqHd0zN01lq8rC9Rs8+ujDagqur6+ztbWl1tPDBw+xvLJIGMSUB4fY2BQwZMip++7j6tVrCrgnwjOCARCk/X0nDlPZqHHt2g318969+7lx4wZez+fRJ0/S0+HFC9cZGJHSxZcQ+oVMls3VdU7sn1FJLL/d75MXhTbN7Ld0icdjy7gr9IdowyeKzEhaI31DRGt07EwGv9VG3IIJ18Wq1ahfuYS3vEKmB0ZLJ9/JwJUtqp+/QnytQkEctmKWthUTDFoYeZvIb1Mq5cjvmaa2tsRnz7zIlt/Gc3QaI6Mszx4hOXQca26ekb17+cILz6ge9GZ9g0Gryvc8Pc/7Trho3RdINp9li02lD1CkhJVYGLpQyopGaogisRe9VEHc24aiVBYYphj33fVWzQVGiewHsfKnMPQ5TPNrgFhGPSjCQrRjuO80ILsLsCx0YmR2WzXkZ2n7EG/yq317rde3ex3yUMl1yzjsGvk34hpfbfzEqIsTtdvXKuMr29fCGP9N47N73bvz68733jm//rpjvNb792rj+0bcw7/tMfr18i85CbL/ncxggla+TQwib7YEXd/m1vUzJEkHo7tNudmmvbGmkNvSuiaMcakR73BNR+hGqpitJLdgaEJ40me6kp9F/aqrReRKGeWkWmRx4mGe+dB58mtDzASTuBuhhFiEhQ4MQG6mRL2+DdsRa9YcfxjO82yQ42plldz8BMZ4ieNPPEgz7FKpbKIJf3zbI2hFiia01U7wPGmvK2CUHKZPTZIdkXqtjUXAQC5hfsjmgZki909YlL06Ga+GI+x2qUWqZwm1HJ7Q76aSTfGVw7Lby23ZBoVsBkuMTioRVUIY9Tjz4os8+tjDvPDCCxw5dFAZyCDymdm/h2a7zeLiIvv27ePSpcvKcB07dkx9lUhdnMvx8cnbz5v8XmruUqQZyIpEbY6F9W0CLcOtlW0aHY8HH36IJPbZOzvJ9auXeezkI3SDkBvX1zCNMrFo+/U6HJwvsrp8lVK+QK1W48SJY/R6Hou3bnHw4EHliIkB3l1PDx3cr85JkPmDg8OQWjRbHY4c2cuFC9dVlC8veb9E/U888bjCNFy7dk3dYwHZyfnLerJn/z7+8lMfJ7VNHnr0ERptyatr6riC2r9+8TKPnDhC2E0Juj6R1AKUZoCunCFh9MsJ27lQCusBsTLmov6XqDKVvEQO1wx1iqlJKdKJ1yo0rl8n3dzGiTS0MIO12oUXl+ievobR7VAgT1TK0shCu2RTmhrB67VUhmp4qMT5Cy/zwpUzZEpFQlfjJS/Gf+g96Pc/xiI6bQE1NrYZlG4VPPTqJd59IObrjyRMRV9Ej66RlMHO2eiezCENTbxnU1rWhMgp7KvSiHEnVAx/ggnVDBHukRY2UyksJukky5vTTM+9Db10CALhe/+bBXP/tmvEf5X3y0QTdiHxIGWRlYhKJoeiF9yJVnejR/FeRWJPRTM7TsB/lZN6Aw/6N11fvV7faWcJlNMi43CncX8jMxAyFV45frskFfKZd2Y8vlYcptdym3azHrsZB2GqunOcX+0YX6vzczdC363N32naVSZ/Nwsghl16ZC1x4tpcuvwM9eYK/tYqA60WerulqF3VMyjGTRq8TF1pf5uCvhLcvGTbtX50LouX6IlJjTCU1irDZijSyPg2STvHcx+9yIA/z7S5B2dLUosRW6UW7uFBkglHKYFsPH+DM0sRZ+ee5PMtnYura6SDZdoZi8ff8TR2KcdWbYsk8Al7XYK2h9+JaHVSmh0RVhGEXkp2xuHQqYOqpa4bdimUTHK6x9FRl294YJzJCEq9OlmvjSXjYbqEpkNLsxVTm63FmIIX2FFjEwc3KwbdsnZ+15eWfe75Z3jiiSc4ffq0MtaS0k4JGB8v0unWWV5eZnZ2VhlPef+BAwf6+z33HDMzMyoK32Vzk3VgY2ODQjanatrzc0f41LMvsN3yGZ8+wNrmJqZpMDUxQrlgs7q0wOOnHiGIE25eX2er0mH/vmMsL6/z0EPjXL6yrjKZMv8P7x9lo9KjUqlw/OiscvAWl+rEYaTQ+IcOTfHii5eVhvvE1JQCuOVyBebnBzh9+qZaI4aHh1WwUSxKz3u/++rq1QW1Xsv6Igxw0vom/P9et6FS7MfuO6Hmg7yCMMZ1HPx2l/mpcYWU93ueWvfFqKUqOpUDSzunqZTsREBIDLrohEukLtG5tHVFQUrBdMkFOmw28RaWCVY2cZodcpFB2oDmpWXaz98gXduiiEUuUyQcyNLKGXgFG6soYMQ8ZhyxsnSTa9cu0/BaxEWbDctjuTzEwe/8AfwD9/PFzSrXKluq4C/j5Qgh0tZl3jIZ8h1vGmLOvIoZL+LnElKnB0kNzZAWvRhNZIj1AM2Q3vNA/dx/flLlHEpnQ58SV2EbCaMJzMzbyI+8GfRRvIbI036VG3Q5PVlgxbO7c9s11uLpKaEHx1EGTzaJ1HeVnt5Ig/dqC/vr+furXd+dx3xlCeHOVPzr+WzZ59XGT1LKco7ygMpDKPSUd6bgX+/nfrXsJ/NoN20uDqNscp2yMEup59W2V7t/rza+f5/zU2r4fSqZOwlg+/X6nQ7025efSHuZ3sagzRfOfJTt2hK9zUUGOx2s3g6NqQDFdsZQUq9i1ELJl+5wfcvf5KXJS6KSVCPvFHC8mIEwwQlswprJcx89x2R6iBlrXmmOMzsKxTrdCVgv+Ow9coTKmSU+/vwCL2f38ReXN+mYGSqhhjE8jlYqcezUSbW4t9tbhL02fqdLIMApT6PT1ehKkVWIP/Qmc/ftpTAzTlywSBwRaWmzr2Tylv1TPDRoMBlHDClqWMGna3iWQccUve0EN40wd4x5lPZZ1USsRWhRd428dIo9//zzvPnNT/DC6TMqhb66usrwYIHxcZdeZ5vVlRUmJifZWF9XTlG5WFJ95Gsry2TzOaYnp3Ayrmo3a7Saqt1saHiclbVtDh4+ybmLN5AOqfkDR1nf2FC8AGOjQ2SdlMraCvcfP6Gi1Y31BtevLfPWp97OufM32H9kL1dv3FDoede1mZvJs7YRUNnYZGJiAts22K7UVClKHNfjx8Z57rlrah0YGxvl1q1FiuUS05MlTr90Ddu0GJsYp1yUHvJ+25wQxCzcWCZfLHD96jUOHz1CfbtGu1Xj1OED3Lh2idLQoGK+yxUKClEiwjWe32P/3ByB76tnVMajrzSmqbEXNjsbV6mQCdlSqsU72aE+vFQ2O7HIYWM0PNo3VwlvbpBpemR7IUY3pXetwvbFRdpXlnC9lEG3iFHI0is5+CULrZRV0fbh+T2kYcDHP/JhukGbkYkJzm/fItg7wMz73sfBb/8+XuzCYgjrXoAfxiqTgR9iN1d464zGD37rwxTMW9BbUJF7N22iOy1iva2Ye1J8ktiTGUYiLaKpTxj4WLqmWhZtkU4Ved84JYlSvGiAhdUiM/ueIp/fQ88TrvevcoPearVuR9x3fr8bqcvEemUkrm5+FCnD/ve5YL6aMZC/v5brkwdJFkcxqmLE5frEC36jtlcbv90a826UrnSaTRPJHrzS0Xqjzunv+ji7zpEAf2TBfa3ba7l/rza+r/Wz3vj3SWVO0npf4ofr1+pFbazfthYnab+2h6ekUzUaPHvxY3j+JnS2iG8toUubmBhk0yJjirCIpuRRhaLU0CVNrfXJaoTiVL4XuLKmKVnIfJwjbHfJuzYZM0O7EnP6L85xkMPMpFPk3HGYGoJslWqxw+Vslwe+6V24xTGWNkM+fnqVD/zpF1jYCmhpRbTiNButHgcfPMnM3mk67XWCoEmv01RAsMAXBjKLTkdIYTzwqtgFk4lTRyjvn6aZtrF0n9m8zljQ5FtPHuZwRmNO2MbCLq2oQ9dICbKOEkCz/BBrh0pV7rOA0dxsDt20lWFSnOhBwvnzF3ng1DFeOneNWqOuUu5HDs+zf98g3c42G2trDAwNUVOli1CB6xrtBidPHOPSlSuqL3lyZpp9e+ZodtqqR9zNlllda9LsRMzNHsDNF3n22eexHYeHH3mARn2TkZECW5trzE5OYWiGQv1fv7bE173t3Zx5+QoXLl9jdu88B/cfpFbfZnZ2RLWLLd9q8vLLLyvHa2JsnL1796rAat98mcuXK31td5EjjQLa3RYzU9M02y1FbHPuwnlFbHPsxHHmZkbZrvfYWFtXQLFLFy4yv2+vEmfx2h02FxYYGSgzOT3FxcuXGZ8a49ChQ4p3/uzZl3j44QdVet/zuyojIgZdgm8BFcaJhqGLALm4n8Kg1jf4Mp9Fb17moCjSG+0Qf6lK+/oqTqXNkK+jN0OodNh4/iLeSpW4LgDPLJlCEd816OUt4qKLVZRG0QRpXFxbWuDi+bNEhDgDRZa0Jqe+95s49h3fwdrABB94dgV7zxSBA60OXL+yTm1lG7O5zomCx//z3e9i1FiGYB0yDpEh0q4iAtTHX4gxT1NPsTJqQjKThgokmyYxcc+n3WhS3dhiY3WDzfUNap0eaTbLW9/133Do/rcoloqveoO+u4jJTVXi7rquHgYxJGLkdmuTsrDKAyWRuvz+q92Qv3Jx/uuu75VG/879diPmu1noX2385O+74ykP9982HX035/Z3sa+in9Q0NW92N5lL4rS81ihd9vvanJ/SG+ff5obrM8Spprg+K5rqLxZgqRh8kU5tkrLNs5c/Qqo3sMMO8eomYbVGr9XBTA2yphCqWEpdTGQfLbPP/JXoZl9XXFK7hql6uPXEJh/n6XZ65MZyFDJ5OtcaXPjQaR7QjzKdjGOWJlBKGWMJ9ZGYC1qd4UfvZ+qhR9FyBVYr8Lt/+En+0+/9FYExzlYvT5ofwsgVOPHwMWw3IIzrdHsNWq0Ofk+EURw6XQO/FeAkPp32NuXj+5g6NkfH6FJwU6azKcb6Tb71gRM8MFrg0ICDEQfU/TpdIybM2yoKF4Nux1JD70eMhm3tROi2So0KcUgUpqxvbjA3M06l1uHypavq/ffdd4h8QSeI2gqIKcxwnU5bGcmbN2/S6bZ461ue4sLF88qJHxsfYXJinGaryeLiAgOD41S3e2xX28zPS096npfOnlN93IcO72e7tk6xmKPe2CKXySpueFHt2lzd5uTxB7m1uMZGtc7k1AwzU4PqWEODGeXSia9z7twFolCAcAcZGnKoVQPKZZt6PVA1cimjJGnfoI8OjwleTUXL125cpVQoMzI2TCHnsF1vq+6CyekRlhc3GB4dIvBCRTN76eULTI2OM7NnjqtXL6tS18joEKZt0mjUGBwdUsa86/UURkNhSI2+3ZZWzlDxDOsIja1gM4QaVRnzNFFSuDJ1/PU6retrJMsNhrsabs+E1TrRwgaLz5xF7wZYukGmVMAo5OnZGt2sATlL9chPTE9z7rlnOXf2DAODA2y161TjDvvf+Qjv+KH/CevRE3z0csRHLy4yemIvWx4sr7ToNjzWrq9j1LaY0Wv8xA9+M6NmC8Jt1TMfmQ6+nlHlAU1EgRSixcdIY8w0UF+9dgtH03BNC11KC2GC3/XxWh3VSXGzcpUjJ08wOH6AOPwaiNBlsZTFVaLUXeTxbor0TjSyoESlNnPnJnWmsbGxvwu7cFef8VquTz5AHBmJ0iUVLCAaqbm9UdurjZ+coyBrdzMDrwTJvVHn8fdxHLk2uR5xAu8EVr7Wc3kt9+/Vxve1ftYb+z7V7L4Djeun2tPbBr3fIifv0NT/bSJqRGzyzHkx6CJi0qUcm3iVGs1KjcSLFGLXig3s1MXQLLye1AUdNFtkK110eUk7ngBWDZeRoT3UI4/sXJFSqtP92CUu/doneDNHGbKnYGoMz+rhHhmkk/VZ7taJJkYYefJJuvkcAwNZLi/0+MVf+XOef3mb1XoGqzTFVrfL+J5x9h+dJDXbBGFLRZCi1RJ4jorQe61+urwjzGFFk9G5QYbHbEYKMJ1NGNd6nBjMcHJmhEPjQ5hEtOIevvDSu/0I3BUu8qSP15GSmDi/AlLrc6YLS2eg2sTEAEpKWyoS167dUlnHkbFB2nGoQF49r0PRlUY5X+ELbq0uqPdOjo/TCzqKJlXas1Qvdq+nMnUzI9O0e20spbctddaUcqaopESrrU10UyeIPcI4UrVpU+LV1Kbd7FIujBD5IZNj03iBR8b+UnnJ63XJZrLK0ZNrEJlX5bSKld+RRt3F2oRCQ6qLy2bQbDcUOc4uFqO6XVF98wL+kxOwHaF93RV5keg+URiATg9y0v7YEVIZ6TFvq7atQkm6CaSDs0ez01RMcjI2lmQHRORHk+S0OJ7C3iBM9ymmZA/VLE6xpNbRaNNaXMe/WSFbjxnyM1CNCS8usn1pkd7iGlLIwLUxilmSgksiuukZC00423M5kijgxedfYFVIaYQit1ensGecb/jn303+nQ/RnSjxB5+rsJrmsKeyrLXh+o0NWlttWsstkmqFAX+Dn/uR/45RYXsNeyQ4dONQ9ZdL7V845gVcqRgnxKATK6dEAH+SAbKVZO5Ox5ZqIxXcRog+6CiAXLfu0+1+DdTQd+vGu6nN3ahUJrUYN3mQpKVKFmSZZPK9PDy7Ygdv7AL4xh/t1a5Pokd5jywAMgZSYpAxEKMu17hbs3y9ZybH/5vGb7erQCku7Yg8/EMCxO06SpLmkzklr90qlETdd0buX2mMX+3+fXXPzx0JrNvNcP10u4qodyrrgbSQC76INgFbaNR57spfkGh1JWk64pZpV+rUN7bx6x3oJRihQUbP4Vp5crkSupXFzuRwCoM4xRJWoYCZzaLbWSxniHriY5cyZOmx+Vt/xdmf/iBvSw9TEoGWPSM0iynFE2Osbi3gxwn5gwcY+fp3sRr28OkqitzPPlfnx9//B/SiCdYaGi3R2NB9nnjbAxjZkJiOel56XaEjtem2TIV47wriXUKf+gpOIeaRY2NMl2Jm5fuDYyTVJQ7NjjE3PfH/s/ceUJJd1dXwfrly6DDdPXmU00hCiCAhRBAyYAMGbMDgD/PZlgGTjYyxjf35N444YhBCGITJxgTZCCxEMBJCQhKgkVCePNPTPZ0r55f+te+rM7oqRjMjy5+X//VTs2ZVddV799173313n7DPObBdR8U2R46HvmWpamMZm9ohSXYJMY650ikU0t8Zh5Gy3ORzCUm3Ua2iUCrj0P79mBwbh8FwXBbd8GwMghCubakkM57jYH7hEPIFkt7oumDRPVNprGTjs33uAczTbhohWs0GSjlWdeuhVq8owcFOu4oc1hr0YHmppMRqbMMIbfjdEH7HRyFbQL+ThKROjk8oN6VnJ6loPcdDp9dTPnHHdrBWqSq/vnK3OQ5WFheVi0ABvT9QPm/6uJkXfmllGePlMSXwkJlO379lWuh0O4oDwHnk8fXOAG4uj2YnRs4zUF1pYsNUHgygITOegGq4FtrdlmLA9/tdBdwp5rQ3WefdALI5peHasaF+I/g5COHRWhsFWDs4i87BRYSH1jDZS6HQywOHWli9ay+WH9yHccdVNdgDJkBi3fRCBnYxrfpMC0S+XML5GVxHAAAgAElEQVRNN96AereN/KZJ7K4topW18HO//mqc+ZuvxcAdYMlN4/rvzyIsbkCdbqUssLLaw8Fds+Bj0jh4EP2FnbjqfW/BVCGGZ5Hs5qgEPjGLGZEMR3NOzFryqnCCijM3hsKJ+j5iTXsWBmKRFhM2tXozRj9gWDcL/JD1bh3f5C7+UwFU3Z+q+wble2GgU9uRkn2UVgkGBB9KsFzk8uL3Egqlx1g/1mZK0ObxXFg0UUk5QwnnInlD/KHsM/8W8zvP4XE8n79Ro+c7zff0B4s1QI+1lvZ1Nr0OaOJP1ssTJmSgpMiCtKnHD/IcYVRLSJ7uixWQ4HUIKIpARL8kaxcPqyNxngV45LP0UeZa+sb22BY3AvF78xzhH8j94PGMOZ2env4J7OL1ef/YltxrfuZmwPN5rr429HHrZnox8ev3Wi4mfVNlHYfX428y3zIvMnf8Te47hbvRmHi9PxKCRuvOqEtGoiX4m4xRJxzqn3VCoD4GHkMhi22N5geQsYhZfnRyOT72lWuVx/AatEbp4/zPCmzHPO9Ipjg5Kkkjq7PfpVAjTYERGuhjEbfd+w0YdhN+r42iWwZ6Mfx2H0HbVyFCOSeLsew4cukyxsemYVlpWF5Oaeih48E3TAxUmmoGo3sI7BDLqRpOTedx3z98GoufuRkX9zZifOo0YGMRLbeDzNYsWmELs/Pz2HTBU1B84c+iaQfwyyEW6l3MTM3gq99s4k/+8p8xMMbhlCaw0m4gyg7w9Gc/GWYqwMLyEhwjg1qlj+pSF9nyJsx3mMO7ArQXUfYXcGaug9985aUYNysoeS3EQR1O1sK2M8/E+PotqHYYEpWBk8mj1R0g9DsosApXr4tWs4lsKo18NgOL6xfUrKhVEUyH6XrVg8FNm6YPphNltbSh5qXCCoYzPkz2o0iFrEKmWM4kTsnnJC2Rk2bG0K6qHsaiHWGfuQBcGK6NSqepXA/NgQ9mfTWtNBxaSxhTz/+GjU6rpfYURbpyXXheCp7lwhrWCCD7gRQzcikooCg3wjArQkxTt5loyLw8SXCj7wTwo32vussSsKzMNgyXjHpAiklUVK32EFbKUoV5On4X7W4HfZKeBwFMavYBR8987qZivDvK/mDCi2KV4S/NcqWRj9l7f4xsL0S+HmCs48E5HGHlrgOoPLSMzMCEQzKaFSPKu7BKORVzbjoWsm5KVbBbnTuEe3fej0rYQ7fkoVKwUDzvFPzvv3ovMJFBJ2Mz0Ry+ftNBtIwi3KkSFpstVGs1tCotrO5cht1qwK8dxJVvezWe9pQxdFs+wr6NXM5QySCTvZKpnGMlHJLgx3lXayHk3/Sxk3ZCHCBoJ+eo8M8oqY7HugKx+u04pDhJ6KJK/Q39jLKp81R+RyIRiw1wM5MNWzZXKcvHzYoblb7p8lwBA5qTxZzL77jpivZJUy/bl3cOhkDCTVqAYzT0SI/71T/rQKpvdtyMuanqQKlv5LJJ6xu6DtJSi5ht0j3AsXBTZp9livnO6+gCjT79IiCNsvpFg2bbBGH+rgs8Mj4CIueBVZvkpYMapXq2JQIOXRIEb94bzqX0RYQL9ofj5TUp9HBc8tLnUYQSAhP/CzDpAsSoyVmfR9GMxaUyGrMt95Zts29cC+wv29fXE+eEmxK/k/b1tjgetiXrWAQNhgqdeeaZ6sHgfEnbHKPcC65xCg0cmwgWbItuH/r9eF/19SLPCPvDfrJdHsP1IGtbBBVZW/o9/b8O5urB0f7rCWo0UCfwMkTGtJjPjlr6GnY8/F2kMpyrATJ2CZ7pwTNT8FiOJHaQNtPI2Dm4TgbtZj8xudsZxLYL33ZUDW1WEzcDC+kghcgKsOatYiZn464Pfw5LX7kNZ1XzmHHLKJ+6EavM/Vb20UAP9cEAG550ITY892cwKOWwhiqy5RlUGw6WV4Av/utD+Ncb74CRm0TV72O1u4pTzjsN67dNKdMzU4QyqXyvEWCu6qPpTgCNGrzaLKab+3DZ+hive+4ZGLdWkMt00Lc66KeAydPORnnzaWgPMvDDDFy7gG6fVeMasD1TEez6gx6K2bzSnKlFccOluVppW4r4pIN6Eiw4YGlWsrzU69FgrsKVlF+VG/6jAV0JswYLcbJG/QA524DD9CP9Li2wKl1ofdBDlEqjyxS0pgfTdGGwrjtT4PZ8xXNQB8eMOkgiEEhsVMDupFRhmnAYLkUwZ40Q+q5p3BZwodYf/SeTS9EN0LNi2ASiiJadCAWPlg2g3Q8RO5aqItphydZ+V9VkN/wQbshwbc5MiJbRRy9kOVS6egxFqc9aLM3bQ6+6jMahAygHMXKNEKnVEP7OJubvPIDu/hbGU2VF+HRyTENsI0ib8LJpFFhghkXNOm3c9+N70DYDLBp9VMoO+lvG8Lb3/xnC6SKi8TwqLD/nubj++r3YebCCiVNORuCYWKuuYnVuCdm2i+biYawcvhdve+urcPFzTkMcDmD0XWTdJLuzPHoUfB4hqDL0jnOeoHfyWwLqyYtCFOeMRYJYLIglV8lbOQ6g81TZUI+EYQyL3svmLhsSf+eGyw1OEp8IiPM3Ago3N9EkhbWta3f6pijAwk2ZGyLNztKemKFl4+P3SexjYpJmn6Tf3MB1YBMzM9tlOwzPoGbKF6/B7w8cOKA0eNl0eR0xeYv/iO3I9BFMOW7pDwUUAusoWOrMcBFmJDyK/WafCVjy4meCBoGXv+/du1d95njYH1opGMNKroBuReD5utbPuFIBerbDvnOsPIdtiWYq/WPf+L1k3ON88t7xOIbcrF+//si5HCPPk+uPjmu0LwKIHBc3D0mQI/eIcyjWCZ6rk/8oVPB46Tf7xb85Ps7VqAtCt6bIfOiCocwzz+N1ObcSCyzWkSM3Y/iBbRLoZT65trlmJJuecDdEYEiqY8VKCOMx/EyhQdxDkpxH+idJe8QiM3r9/7K/RwPRZa/QtXQVK67KMStGfIQ2ds7vQGnMG2ZHy8CxPKSsNDzThRUZMEILVmTBjG30ewwn8pQWGjE15zAvPfn1LJ1a9llYA6g7q7C9Dm6+7gtYuftBrF81UWgwkxbQj5toZtpolUxEG9dh4uzzsPn8SzC++SRUmjVMFDfi8Eof+XwO+2aBv/ng13HXw7MI03msBV0MHAOnbz8TG7ZuQqPWAHwG8Rp4eL6CanoG6LQxsbobMysP4IrzJ/D8UzMYt5eQzvTQyQZYpQl362kYP3k7fHMS/V4WVsRiKDF8i3nju+reMryIa5FZ15TQRhMw501KWEuW3SEviCBvhsNKW0du6jDiYFgwRzZ4whdBPQH3ZKNnXfkKow/MAFkjVGVBzZCVvfpJrLZlgIVOI4e+aN4DWkQiBYr2gAVBDDhOHkFIjThpk1o7133KTakxhKz4Qha50hCtpOyqSXIy1fGkTvqxXqo63WO8COiBPYDLpvoDOCFrltOXbyLsMyWvpWocNBGhSSuWKrcbw1NkN2aCCzDwYnT6HeTsjNLc/VYb5bQDa9DE3M77MVg5hEnLQZ4+mLk2KjtWMHv7fpjLJrZMbEIQ+UiVsxgMi69kCzmM5/PwKzUszs7iwKED6GaYDS6NfXYXl7/91/HkK15BhRjzjTq8bA4Z18K1H7oD//LFb2Lb+dux4ZRt8CMfvbUm2rM1rM4ewMLhe/DO9/waXvCLT4frMT+TBSumXeGRCYwZPz+cKwJ4zPoKKkKEIfePBnauGpWLxo+UACQJro4L6NyMuDGNpsIUMyE3I2rmBJWNG1kdiZXpagpo5EXw0E3t/FuAjiFC1H74Eo1dzhO/MY/ndUSz5eYrWiuvzd/5m2hjBB62JaAu2jPfeRw3YgIDf+fYGJIhAgHBmgubD6bEELN9jpdgS+AgmEkaWn7HOeKLIM5+CbGKfZDNWforaWx5vD4mJpqgYCHAqR9HbZ9t83gKLEKOIwDwWmybIMWXzJnwCTgWGZtId3rbPId/8xq8h3wR1Cjg8Fy2L/POsRJkpD0eO+pekHsnFhXONedMxitALaAva0NcFOwHxyLaPYUk/kawlxd/471OWMHtI+4E9oV/izVJ+S+H3AOeK/Mo3+lrT99zuNYpbFCgo2WBLxF6eE/FpaFbZUSQE4uU5EIQMz4fOHGXyH2QeWb7/E3mgG09UW7EsTbZI78dDdA1TZ2byrBaqNIQEoW+j/nVfRibSCfurthDHNmI/EjFxiqwpN+d/wwXnptGFNMzaKj3xJjIzRhwIhOpHpBNAX1zFc3BYXzjpusQNmooty1ka134h+aQ8iKsZhoYTGfgnrEV3uQmbJw4G6effIEqTlKvBshnSX51VB+/eUsNf3PN51CPXFhjU3j40CGMbdqA8y+4QLED6pU1mH6AamBhr5+G1e9j/cpObF25H1c++xScnaliwlpGKttDt+DgcOhjsG4jxk46D17hJPR6GcT9NAyy9dMBml0W2uD+lVYlRbOZPNKphIfA6dQNIUdq3Ayr2CXw9dgv8rr4GipqiQIx1Nz6FqtuExJIAqsjhTZSURd+t66K4TjZNBphjNjKKqsInz1qwTnLRpY+55AmX1sVkCFYco1SW+ZzpDR0ujajxB3AwLBk3SYhhwml3RrKG8fIPywdP9oQDR+wWEI0AroDVUKcJXKVhEFJoJDDwDZQj2M0ggB98gwCE05sIcUoCjNG4EWqpnohlYfjG4i6XZTyKaC7hl07vge/soBJ20C+FSeAfvcq5u+cg73mYdvkNsWgR9aGn/dg5xxk8lk4cYDqwTnMzR5E7BhYcQLMFYCpZ1+AF7/rTVj1IhS2zGDP/CzWT02j5Hq45i+/jff+0fux8YzTMbV1k7IeMF1w5eEFtFeW0BjM4r1/91t46RWXI+1aiGh26Cfhv0deFJKGOrrSyE3G2zPuPkm4o55B/j08gf50JzASVwgLPSkr0Alo6GKK5KYjedL1+yObma5JcUPTNzPxLeoDEDBQkuHQ5y6bre6flyxGasHZ9qM2dx1AxCSr+8Tld9HSCeQEQH3DlA2WGzm1K/7GawoAsA2mWhRWuW7m5WeCi06eovYlJDLOA8dEgOVLNMYLLrgAO3bsSG7gML0t548gwnlhP8VEz42T7YmLgZ9FUOD5wlGg5rx9+3YFRnzxPBmn3me5X6NzSYGCbYz6ouV6IiSwbZW6cetWBUIUivR7SMGOwoEuoInLRYBNfhPBjgIU+8vCExdeeKEag+Tol1BFZsziZwoynHMCNu+1DozsB9uUc4Xkxn5yHCIEsB8UjHg8ze08nmPiWAS0eYysR5lj0axFYBF3g7iMxPLBPiYbMZnCCZjrghQtKpLWk+uKUQsUMJg2k21wLk4ksc0JAfdjHaS5bBWqqE3kEa85gdf3uaGQu/HI3j23eADFUuLvT3k5MMW7cE2oxTE8ymaIlMnzE64Hs1wxVaryAQ45IYxHbweqTDncaAlzi/fgG9/7N5WtreCmkQ0jOPUq3AIw566izvTpM9Ow/Ay2+htxwdZnIJ8+FYcXWhgfm4I/YAU0G00f+Ohn78RXbr4LbbuMw00fgZvCpm0nYfOGdYiDNvrNKnzLw9424Pp9rFveiTMGh/DWS0/CVO8gytYKUqkAYTmNZZp8s5MobTkHxZkzlMk96DmwHBdWKkSr34aT8uB4Gbp44eZokmfkPqt/DeMIqI2aUCVOaRkmULPMqEcWuZ7XZ+RejWq4Ch+H+MnkZ/VhiXOvW8d0JsbmFMlWK2g315DKZ9AOA9ipnNIDg04PXhigSL91p4V+tY5cqpB0iMlZ+CJIq/SiLOPL74eAoxzhctzwWHZGIc8xAP1Y5ngCutECHAPoR0iIFfQXxEA2A4yXVWaaNiJUwwi9IIYZ0u9NQKdAEaEXkzEeImNlYTHRDEmTWQe91YN4+O5b4AVVFPl704e7EqG3s4OFHy3Bnzcwk5mGa7KWmo9oLIvCTBmWY2B1cQFL+/djrbaGMOuiOeagujGPX/3L96CzLo81ZgZ0TBg2eRIB1uc349+v/R7e/c4/g10aR8sfYLVRQcZIYTouI0QDPir4i6vfgxdd8Vy4HG+HrvIkja0KXRBzemIQeQTYZYqJE8NpPmJ+p2yX4DjCkOGnwYkBOlvX/XvcvKgpcoMUM7wO1NTIJDmH+A95LDdMvsTnyMQFPE60UtG8+N3OnTuV5kxgk41NYobJSGYJQQEmtseNmMcRGNg/gjM3DvaF3wsAivxCqwA3VTG1yvfceKktMz0jzxVBgBoa54C/i2lZtG72S7gE7DvblM1btH3R/EUTHwVYzov0hYLEfffdp/rH8RBE2J5o4gRetsM553cCqLIoEnKLp0zV1LTPOOMMdQzb5biFIKfLcmLRILAw7STHyWuzTxRyBNA4D5xfgqg+BrZLbZx9FouLbulg36h5875w7RDwaOmgACFarRAkpV0RRsQCIt8TTNlPAveRBwEMeUl4GgKgAsbsP++L3l/OmwhZowKaEBx1UiLHIm4VuaYIrSLwqpClofVAhBqew2uxLzyO94BjZnviYjjaWuA1Hm+Sm8cN7jqgq0pqJOCQzCnWEBNhRM2MxMxkn+X74YVl5POMLCEJLHEh0DTI+2gyh7mREGL5X+6dWt/0wQrBk8Fwpo2OYcNOMX3qAu7f8138+21fwrrNRRRzKZRcG16vCTsTYg6LqFo9mIUSvHYaJ3fX49yZSzFWfCpMYxztVgO5bAF+YMFIe5ivAX/8D9fjprtmERdm0PQdxJaBU7atx7Yt6xD3KliuVFEJPOVvLa3sxNPKA7zszDIKrT0oG3XYNAePldD20qhbeaTWbcPUSdthp8bATLdkazPvdrffQTpXQux4irmdLiThVofqwEc+fR36cNE3Pfimq4rK+AaTiajkt7B85oh/xPo0eg9lTzjavaXblOFWGTfGtBPgkrM24/Lt2xgQhWptDrl8GrV2W1VfU+30uihGIbygh+re3Zh/8AH055aQVvclyfHB8DPRxFWOliGg83sV1kj+lQLyGNGxtO9hh49laYpZkS9qI+M6StM0fQNGZKNLC9XEJIqnn4rCM5+B0IixGkZoq8IDLGdrK5O7qhBoJYK60WNe9hhFLwUrauPwwfswv3cHSm4XbrcFq9ZFoWnDXnCwfPcq6rt7KIR5zBQm0IsCRBMZpGeKaPVb2LdvF6oLiyov/Aqr+2ydxOVXXoFNz3s6Vi1KoClUVmsol7KoNRYwk96Ae2/Yj3e88Q/Rji0st1uqbOsYxjCFEiKKDFYVf/iBK/Hs//UMGO4AdtuGR6EpZatohISXkCA535UclExz8nn4UsYR8afzSfWT1LpRyOicEwB0nbFLQCO4nHvuuUfMs7yOmCh5o8UPqDOHeYxsoEISItiIyVM0b9mIxeeob+z8jcUL6EPmiwBEbUYEBzF1E2z4Eg1KTM7i3+Rv4gMW4pTuAhA/MTd7jkXM+3qhDo6N1yWocqPmWMQvzPb1mHnRgil0MFkENUTRFmXeeI4IJ9zweV2CH/usk+h08zXP4TUJGOIO0cchbeqAJ6BKoBa/rQg7vD61Wf49qqGLW0MEOWmb2rGEB9I0LYQ0EWYIWNS0dZIe29ZJfrI22A77wLmjUEBwphDClwC9WD30sfGzCFlixue9Y8lIrhXeT947xeQdpgemps/55fdyfyhk8DP7y36ItUnmQqw1/I3rh2tRBMxEA43VmqAQKElC5B7x/rBvFBB4HIGfn2VNcayStphjZPucj//KPANHBXsBdLVIuF8TzBmBMhT7Ff+Ylf1YOSxJNMPX6iqJklm0mi2kVBESEngS5U4VzohpHvUxCHyk014CXCBhh7HQiriTKCGMq7VyCfHMW8Ttc9/B1+74EmZOKiFnAuOeBaO6grTTRxNrCFhaMltENipj3WAG69ztGC9fjnLxVER+S12r3evDcMcQeRa+dlsTH/6Xm3FgLUbTtxWrOu1FOPu0jZiZcHB44RAGQQpO0EZqbQ9eeM4kzil0kO/MoWi0VG13hlWRMV+L0zCyE9h85rnIjk2hF0RKsbKMCG0+N4UifDio9kJkC2k0AHz//gref+1n0TMz6JppdM0UBoaHgeEgpNDDWVC+cu0lmvKjvjy6UZ5G/U6jgpzZxwavj5c980m44iXngwycVnMZxXwa1XZNsbXN2IfV7aBI83a7iYUf3Y6Hv/MtzPQ7yDNHugIRwkqiLdLUnrCphyZ3hkQZvNdD3lBIrz4rXSYs7P/Mi2TAHmOubRf2gNoufcoeGozrnxhH9ozTMPWylyhThrKSRAbCyIYdO/AoaFIQcRKicKfaVVr++HgBQXUVDz9wK/qNWWTtJsxmBWaljfFBDoVGEbX7G1h9uI1sO4WZ1Bgsz4U/lkLT9TG3ehiziwfR7zEo3kEzZ+Gcn38OLnzPW7DSWEJhwwxaQR9ON4Zjh2gHqxi3xzF7awVXvOqdWGn30YlJrsujYBdgrtLZ1EfPqeHd738HLv6lCxHYfdgNwHMsDDK+WtfCT+B94D0gV4ECFJkYfPFvFTmhhK4k6omBeqRCBCoqgKRm/8Q1dDYq4C6bHDdIYQ7rG6+AiFogQ1OjaKhCKCOwcfOWDZXvBAgBZG523AhF++VGyE1QzPSijYkEK1qebuYVH7Vu9hSTt2ymsnELyUraEcY0xyIJbMRHz76KOVvGz+900NfBVVwGUvaVmzVBS+LIReiguV2Y5KI9sx0V1+q6CuBk/AIK4uPWTd5iORGQYN90AiLHxOvwHoirIzGP+kdcKgLWo+F3nD8eKyAvDzKvz3sr4Va6diZjYH+EYc/5IwAKgZGCEd0a7JMQAcUcT2GIJEVq9GyDx1KYEsIe+0DA1S0VoilL/9gH9lFM8eLPlnmQNc02KZzwmhJKJnMg5DuxGPEcsdZwXqQNEc4eixPCvnGdc3wi3D1qTx9qPv8VmQCPu9HKXqwspwLoYnbnZkJQZ9VCW5WxdGxgZaWFcjmHdquLtEMXmK9ikFk9zaJPkMBOE3NM6luii0qFdbX/KxYP42oNeHYeTaOBbraCO5a/ixvu+jKmtxVghU0UnAjpQRMZiyGvfcXAznolZKISvGYOYXM9pqdeBgvrsXUri3g0E2tWaRIrLQdewcDVn9+PT/3rd9EK0ihMTuPw4TmsmyrjyeedhnangXa3j/SggtzqfXjVJSdjajCHXG8FOdNH7NMi56C0biPqkYOeV8LG7U9GaWYTuiEryRlwzWFSonROpYRp9A1kylkFQF/5zn587ms3oW0V0CaoW2n0DAoWNhjypV7OIxkKEyQdAW+aRR5ZxJpXnjcsRNal+byKQm8JL73odLz15dsxbQK16hrKhaxyRbNs7aDXRNRtYMIjE7yO+i3fwn03fAWbbRuZYKDinBVBb+gKUPnRBUoUeFiqMArz7yf7acK8txVbLkj6TWAfvifnk2jHfkrR30e/kyDJ1KcqPr5P/z3LiKbR8CP0mL/g1JOx4U2/rszuqxHQogAYuyphkTcUOKhR89lvLK3B7AeY2TSD7vw+PHDXzUijiUzUQNCowG+2UTaKGA/Xob2rjcaDdWRbKbhdE4XxSSDn4FB9EXvm9mOpuYowZSIoeXBO24DXfOBPEU+kkmIt3EMYGtcOUfActFFD1htD94EQr37pb+DQQk1lsDMcG71GX+noFGjjXA1/eNXv4JJXPh0DdBAy9SzjRkzmcvc1QE/gXJEPub8YTpJKWZERkxh0/p2QVGlVSamiOyyeFEWDxwfox9scRDvnZkVw4mYlGgk3O5oQhQEv5lAlcQyLNeghY7IpysYsmzv7IN8RNMQkzTYkBl2O1X3LBAN5ic+a15AwJmGwy7lyjAgAQszSQ6V0s7qetY7CAEFJsqnxb45ffO28LudB/KyigYqvnUBA7ZJzyPMEhAjUYr0QszB/1wvT6MIWryf+SvaV1xUfsZh7BdAJTOKjF6DRrysCHdtgH3i8XEvAURfkRGsV0Hus+89zZB51k7tcWxf42Gchy8k1OQ/ijpBkQxQsZI2I1UAELwFZaUfmVFxGbEv88zxWiI0SgihmcM6BnEPhh+DLa8i61dcGhYZTTjnlCLeBY5ZYe64vCjGyNijAyms0fO94z98T+l35ZgXIdacuN/Dkv7onId1vCUlR/a2bizXbYOLvS7gDfAk8JPG0Sfs8xO/1kS25aGMN39n9Vfxw383w1vnIT0ZoteZQyjqwgx78ZgdZM42N+S0omGWk+3lkrNMxPf1yBME6gPG4YV9lUyMvbxA76MUZtKMUPvPlm/HVb/0AqbEtaPQs1LohLnzKM+Dm01hpLWMsOIyLnD24qNzEyXYNTntFEbM8x1YhZ15hDHFpGgfbwNhZT8eWc5+MlXpdCZR2zCpkPuyUh1q3DyNdQJhyGEyGT357EZ+78Xa0rBKqURphKqtCoezJMQT1ZS58lcnMGV8Hn1EiLC2aZFWBWSwiarXglcvokzRcKFANA2wPLhPRrFSS75i9bdDFtNPByy7YiD9+9TloH57FpvWbEfoxeu0YjmsisPpwvRjV5TlMl1ysXv0+rO34AUK4qK9WkXdclFJptJZXsG39eoTdnrJAkHCXynjodPuqol5qGKXE1K20EHjKjxxh0E8qg3npHIJBV6V6VdX2bIaRJsLb2toK1k3NoN/rKNIdC6x0SdIrlIFWF7W1KkobToLfGmCpPsDGF7wAeOMvI8jnsdImVyFWnA0VQTEI4aU9VSaXAovT66OQspAxA8w9uAO1vQ9hfcqGTxdjr63CJVkpDx0bubqN1J4mqg8vI5+dRtrNIJ3L476778L80iLcqSIORW00pjJ460f+Go11HjqTeUQpT1mYvDBCloQ2FQFpotUMkRp4eP1rfx933HYPwkEfm7eUUFlsImswFewq3GwVN+34CtxJE9lyBj2G4FFQoowy5NmIm0rxJoaZ/xSXTJnehyz3OEnQLH+7HsmpFAgMWPYJhq0da6MQwJPNR7R4MY+KZigmd9GSZCPn+QJO+ubOTXDLli1qo6Q2Sz+okBuY5+AAACAASURBVN1kUxYz9yi5S0CXfZFNVsbAdoTMxe+4MUmoFieF/eVYCFj65ioAJaQoAjL7Ji8BOj7cYrbWSXWjbgmaififGx77xPN1Yh3/ltA3XkPmQL8XvA43VfaJc0Ego/+bf/Mzx87PNA/zGvIaJctxLByrcBzE1E/wl7kVoNOTqfAeCzdCZa7K54+QAal9qxKPQ0LgY91/4U9wrkiI4/G6Rs8+iwlbeAy6+0TGNOom4PzpJnoeJ2Ara1K+o8BFgU/IhDSbS04EtivCpzxEPE/CK8WPLvMkbiMeyzkTDojePyHxHY0zIFETPP5RDNgnhNZP7GR5PkXI4nyJQGKSQKVtMKOfFVNa24we9TtdFWGAdN5ELVzE7Q99Cz8+8F2YEx3kp2N0gmX4gxpyrgtnYCBvFLA+tREFFJGNC8ilzoDrPQtBMJFoQYoUlCgRQWwhMJm+s4T7di3hU1/6Ju5+aBHlTduxWAux1opwyXOfjW5cw3pjFs80HsAFzmFsiqvwBk0EcRK9E/aa8HJFBNlxrBg5pE9+Ejacdb7KR0++ADUpuhaclINGd4A4nVUbP8WyT3xzEVd/4TuICxvRtgswMnl0WlXYpTSCDvN5p+BS8Gj2lGOUVejUXHFHjyKkGULLPYYJnIYKAqgcUDj3fRQnp9DsB4haNYwHVbzo7BL+4JXnob7/Lpxx2nnIpPNKRpuf7+HAyh5sPWUaEyVaNw4j+szV+PH118FPl7H93CchbLSw+557MZ0rYKZUxOLB/chmXDCmkOFTDFhk7npruC+GgwCZNMGE2nmo9kz1rGSyaj0IqbPXSb53raR06sT0NNok0bLKIVnr5MGEEdKGDYdx7z4TV9noDFyUnnUpjHf8GjrFPGrtGL2eCZeg7Icqjt5ybfRdCps+crGPkhMj6lawsPPH6B06gHW0DlRqKg98M2UhcFIIWBu9aaK8r43mrmV43hTGi1PYe9+DWJg/DDuTwsFOFdapM7jgtT+P017xM6iVaXpn9XmmmI2Q6kfI0VpFwSLnYtADojZw5Vv/Cjd8+ds45/ST8PrfeDlu/s7tuP27C1hurGF6i4+v3/JZOEULqWIKzT5zslgqba85tIYIxujPiDx7R3+G6HtPcmfwRSw5IZb7sbYDXpAPuIRqCcCLZibsV31D5WcBZx7HNqilEFjFt8t2BBjZYdH2ZWMU7Zt/6z5Z2bR5DdmA9O90hrie2IbtiN9dNEFeU1wDbEOyjNH/SsAi6AtoELDvueceRRaTTZ19EI1fTPkCfPoGP5okRWLpxbysh2yxTRmDtK3zE8Q8PDonnAv6jkkmk3lhW6Pgxu+kb/xNhbpY1hEfr0iTkmGPx8umzXstFhPOgcRm64tS2pb7P8ojEBO0JF/htfWkN7IWSfZjG1wjZIuTqS7CA+dFzOa8x5wvzqEIaLI2RUiR+R3NGcDjpJ8isMn15T7ydwnh1K0mcr/1tSfkTbYxSsrj8ewnXQlSi11J58NypE8Mkp/Y2Tqgczw6oFs2zfGP1iD0zUcXSnSBKOmRqfJys/ZzZXAY9x+4A/cfuhVBqoL0ZIjQqIFlWwusL963YA8clMxxFMwSSs4kSoUzEQbnIIrHVb55+rMt2vQZu2tYCAxPgXHfAG68ZRbXfPLfELvTGJh5PPDQQZz39AsxPe3i9GwVF1s7cUowi7JfQToO4Zs5FTJkBD046RR6VhpBfhLx5FZMnXQayps3qhCpyEqhz0pzaRd1ZjJL5QAeTw3967P42JdvgjdxEhpxGqGTwtLyHOCawKDOfK7YvOFMzO4/hDHNose1zz2G3BNRMDh3FA5lTRIc+0x+wvnvNTDj9PELT53Bu156Jvbv+DY2bT4Z2fQEFg41sf38LfiPO36A8y7cjl27H8Yzp0vofuETuP+r/4r1p56NDaefhcGhw/jhzTdhU2kMm7dtI4MVyHog+69Wr6Lj9+GmGKKYuF7z2RxKG9ajWamqrHT8Tj3/6SQzpwi0c7OH1J3OKvAPMblxI9qViqqvTjIaY81rzQbG0jms37QFC7v3wXWy6PUc5C56CopXXoF6MYdW28CAGrqTAQfOuaeAEWRSCAYdTLoWsnaI6sI+rOx7EFhbQprRR21mmWujmTLhM4QytFDquZic8zHYU0PKmkTYNXD7925VVhaOeV9zFRf98ktx3tt/DZjKoJthngRWr2eGuhApH8iRbU93FHP2UzFsAX/xRx/HR66+Fr/8C7+Iv/34b+GLH/o6PvA312O5soYLnjmJT113FZAK4OQsNHodFc9vm44yp8u+m1hUk6dDFb8REuLwER59hgI/yRcie8UTBnReR2fA64AgG6SuXYq2o4es8Rxu5PxNz6LG73U/JDc3Lhyy3xkWxcGLZiubtfixaa4muUhMr6J9S1IV2VwF+OQ4mTAer1sG+DCJmVrGK7HvBP1RopcQ2NgeGfuXXnqpAiYBe6noJf0VjU/XaDl+8bdT2xWBQxdWZKvm3BBcqGWKQCAcAslyJpqt9JV9pBVAwrSEkTxKMmN7ovHzN4l/52e2Ja6D0XA6MTsf6/6z/1wLYrnhGIQlL+A/uogFRCX5jcyBCHfil+f6kzbYR9kc2S8KEpLuV4Q2tqOHlgmYi7tFJdoYhhDKNbnGJNSQwC4med2Cw/OE5CdrVheqOD979uw5kmCHwgrncjT3wxOD5f/82eJ+kr5znKKhK5vhcV5yD5LN6tH/GXrb82O0w2XMV3Zi1+EfoNqfhZFqYkCmuRUhl/IQdiLEbaDkrsNkZhqT+fUYL5+OINiKOC7DMhiiyVKvkYpPNkzGZ7vKrB1YAF2W137mblx3461wcxvgGylUKyvYftoEnjod4Fm5w9g4OITsoK7yl3eNHLr9AO4w73bTj5BmIZNUGYWpaWy+4Dyg2ULkldCL4sT82+nA9HKI0mlV8uYTX9uDb/9gL3LTp2G1w4gsD7MLh2CYAaIwicbYNHMq6o02xsplVKpVlIpFmHzGmByr38f01JQqG8q0sqxzzjrzpXIZvW4XS7UWjNwEOrUqpu0WfvGizXjrC7fgzm99HplsEUacwcG9q3jWcy/DbffcglPPOgUP79yN37z8OWh+/lo88PWv4SmXPQ/Ndgfd1QqCeg3VA3N4ykVPS+4ote9mDbVGFQPG2ZkGROOempiCO7UO1cOLSOWz8AehiulO2SllemdCGpqAW422yijomLR4drB+/UbUahWVk5xE9WrkqzhyN45xxlnnYGH3fiB2cGh2GVPPuhRb/vCtqOWzaLVDZrZF2kvDCiOloTNUsMMcJL0ONjGvfdzFwq57UJnbDadTB+oV5PwQ7R4B3UKoOF8uJoIsppdDhAc6QCONnfftx3J1DamxIg5365jcfipe8FtvAM4/FUhFaHkx2nas2PY0s3swkWElQdCSMIBluvBM4O///Mt435/+Ha5865vxrj99Db73b3fhD37nY1hcXcEvvPZp+PMPvQuRFcL0DDSZl17l+0/cUcpLznU78h5HzNvAVMGP5ijI31IvQKyuTxjQhbhDYOAmphz3w3h1dlgIZJJXXXyeXC8EYdH4CAxH00j0bGciiXCzG03pKeQ4bhjsE68rYU28FgGZG7T4yiVbmF7sRawMPJ6aErVw8QHqPnL+zrA5hoPxpRPFdI1MPROq/KR1xKwv8cYEjqONTXzT3NQJ7pwXyZSnTFdDM/foHirkQRGORDPinPLz0QhWo2Q/0VR5vD6//CxRCwQ3CiFipuc8EtA47tGEQtJHzsFj3X8hmAlBkmPWAZqfdUBnH1Xii2HaYBk3v5f0quL2EcFL1pWeIU6/n6PHS4pczveohsy2JBuinKe7IeT+6znxacJnWzTji3tHP0cXEEWz4bj1rInHA83/m7/rgC7rXQBd5fEeqhRHex81Fer9jGMTcWii0/cROR30o2XMrT6A5fpedP1VdAar8AdtZdqN+was0MPGiW1YP7EVhewE8plNiMJJRHFWaecsVML/KgUmY/nJAla+dMB0gb1LwF9/8F9x/655TG85HQd2P4TNhRCXbnVx+UQTG+JlVU7V9bJooYB6p4cUN2CLqUgHKExtQMNOozAxgVOf8qQkAUpqAp3IUEzyZrcDw83ATGcxMIBP/NuD+MZtuzB90pNQ61soTrA2eEWl0UXYQa2+BsO2MDE5iTAIMH/4sAJwmt6LhQJ23H03Tj7pJMysX690uKXl5SRffC6nBIBu4OJ7P57H4vwCCoMKXnHJZvzea87FA7dfrwA9Ch2cffqF+OGPdmCuckiF7T3vBT+H00oldK79MG785DXY8NTzkB8vw+j2MJ7O4p7v3orLL7kY9bUK0p4Fj1kryZOgadz30V1dUwKPVRxTXLeo2YFZLKuUq/XKqjIhq8gGumJsE8gVlY+fiWMqC/MYG59Et9NCmtoyWd6OgVQhiy6TSW3bCtRaQKWJ73/vRzjtRS/ExNteh1o2hUa1h343QNqlHzuGzYxx6ZRKaxsNBphOOUC3igM7d6C5PAvHbyCqrSEfhej2euikbYReClFsYyzOYno1Rry/h0P3rGF2/zKsYhaHB00Y0yX8wluuQOayiwGjh37aRMehJYRpcpOiKPzvhMOkQcyMGNnwbODaD96Iv/rT9+N3f/vt+NU3vhAHH1zBb7zuT3Bg/hCu/MNfwht+91XKLcSgkW44ULkaeN8lC5+QBxOOSUIqHH2nmf6R7xP2uyRQU8LyiSSWebybBbUUbl4CsioBBQkgQ21eUoqOtquneCXjmT50vhjutY1mIO3FjULPeU5NiRqnsI654YjPVfyyomFLM/rfEsJGTZiakbDeCWQMj6O5mq/R0C72g+dSeCAQCOlPriEb92h/xTUhbVKYEODR2fKygYorQs8+J+ZPMU/zbwE8AQPOgyQDkgIiAnz6fI4CuAg3MkfsG8dHoehoYDM6tzxG4r+Pdf/1cD8BQ+EpSMgZ25LUtZxP+rspQIrbRdYV54aCGDVeMVkKWAqAC9dAzNp626PrUe6HcAF0AVEHYeE+SLZEued6ml+9QI1OrBMin9xz9pvjYv/+W0lxx3jIjwboR74zk8QjugtJ/8x7KkI7zxEXXMJtMdHrW+izcFAWsNJdNNvzqLcPo91bRL2xrKqsUqiNfROOmcWGdSdhrDwDI/IQhxnYFgHHTkKsVFEL+hMTAlFkWCqxi8EIkU5iDf/uj9r4h2s+pQhWBW7yKwdwyXoHz55qY4tdR4YZ7NIFdGzGJPtIE9ARwmfyq+IY+l4JuYlxnHzWqUB5EohT6IQW0hkXTZqBVZnYDHwT+MSXH8CXvv4jnHL+s9AeeFi/bQbtdoCI4UVRF/OHDyAw+jjllJPUs/Xggw+qfYbribyXm266Sa1l/ud+IZwgPhe0KlVawC33LGFxfg35sILXPOdkvPf1Z2Hvjtth2Q5qlTa2bTgdu/bsQWNQRavXxbnnPw0XbN2Ctas+iFu//Fl0Sg5e9KqXob24jNXZOczv3I3LLno6FrjnbT+btWaBXleBWatWx+G5BRRzeUytm0KvO1BFaqxiGUG9rtxcZGBz/6TQQetIzKpptMD1+oroy/2D66NcKql8NkFMy8c6+CuLcFiVLoxQmV3A9275AU77uRfizD96B5bTNmqrbbQbPfVsMCGPQe5FOgu3UFIxGONBgEFlHnOzD6FTm4MxaADtKooxM+T10M+4CFgxcmAgN7AxvhIhPNDDD7/+IPKF9ai7MXbVl/Cc170CT37zr1HdBIopVTSYloSQ+V8Y3TOMTqBmzLWccT1Evo20a+BzH70J7/uTv8e7f/tt+MVXPlvxBl7+ot/Fgzt34a8/9A68+LWXqlSzBs33KkIgKUuj4v2Hr590Sz3y29GeMVo6uE9IlM0TBnQuMkV2mJhQC47/edOETS3sanZGko9Ix7iIuVFz8eqAcCzf4SjYidlVzMmyceobKKdE7xvBgCAvSWP4OxeK7jqQPsh3PJ+amZ4PnTeYZtxRl4OAj25RENARYYaLgWMRjVRPnSvJUcT/y/Z5fW7yEiooEQE6IIofS7R65etiqcphdTld+5U5EUHreNXF9M1YktDIubr2T0BV+aw1TVuA+mj3n5uThOBRaBEtWjgVNPfTqiEALGuH643zrPt3JWnPKDaNrhnhLIjwI2uP8y5hlpxXifOnpUYeNCEq6gKZro1LZjqCP9vlvIoQJMQhzpsO9uyvvv71to+Bs/9tP40CuhD3VHTKENAFuEffE+BOsuXp//ldSA09ZrlOH6kMtdwAYVBXmbUGgxoq1QVs3DCT5BJokwMRoVRaj4xTxCC2MOgzLwctOtRTSBAiKU5i6JkAzVJ+ZiuVxnI9Qq7IylzAP/3LDvz7jTehlMmoXN/n5AM8LbeCzU4TOcdEJltAmF0HmDbS5gARWcSOiyYs+PkZeONTmJgYx+RZZ6sc6d2IKZI9tLo9WE4aMQswEdC/9DCu//a9OOvCy7HSjDC1cRzVKjPnRShkLSwuHVKJVSamxtQY77jjDkXY5bNDEL/rrrtUdASfDwqVPIZrSQT4nftXcN/+HlZXasj6Fbzs4o344yvOwJ57vq8KmcwdnMOhXYfArJTzq/sxs3EDZucreP1lz8f8R/8Re275FnKbyzjvyU9Ca2EJ9//wTnh+hLNPOhlxv4/imacrUhxWlpW/nyz7tUOHkXE8pNdNJZVFpieB6XUsHIHmwYPqHheZ9judUf7lxr79KLB6o21jcefOI3uYeYShHwD5XKLN0+LR7aC+sIxDB1cxeclFmLryN1DLpFBb66DZIvPeUZEVkT8AGd5etoCxlId0tYbmoT1o1A+j1zyMQWcNXtRDkdmI/T5CMt4tBx1WBGzFyCx00dnXwt4dVWTHNmLJHKC0/WS86B1XANtPQa2xgtz0hGL2k26pQvqGYdgqBz3DNFnThFkUYxdmaOGmb+zAlW/9fbzz7W/Cr7/lJSpF4Ote8Wf40Y4d+Ohn34uLX3A2+n5HpZNlm5aZhKTpgD76UOsuYF1wZiCh+htJhktihHoe/6s0dAEEIbBx8UmI1dHYujoQSaIXdlAv76mfJ5uIgAiP1Tdq2dh5fW7K4usdBTF9wmQT1QFJyHcSziQkLd30qlcKY3tqcxoCgGhrQiYTs60uYOgFRuQ49pfX4vG6cCFamrzrY5ZwOPZVB4jR4iNy7VF3gMyFLrTwO0lmI2ORDZl91IUX0UTF/Kr7hzlGgjHPPdb9FwAQtr5owVJVjdeQuvccu1R943oT9wOPYd/Yhg6aPIZjUOZXrVqgzKG4PHTz92jUhr5eRoFW2pH51X8fFSj13+T+yP0Q071uRRBXz38baj8ODZ3zJQIvTe6yPuQZEODm93p8/qhJnulm0plyUtjEDuHSjhm1kXZj5WNeqyxjegPrQ5gqDKpaayOdG0O2MAkYZM8zH22yIapCJzS5qySnSXA9WclBbCAymSXOUhptNgcs1IAPfOjT2LtrL/KGgy12E9uNWWw011B0DeRzRbhjM8iwMmG/gZA5BjIZzDZ99EvbYJamEFsunnzxM+CWyuhGAXKZFJoM9aIp2XXAtKyf+NJefOSz38IZFz4Ps0t95MemhzUZbJy0ZT1a7RpmZ/eruP0zzzwbt9xyM7ZtOxmFQk6RoWZnDygtlFn5qtW6+j6VYu4CkpCzmFuqYrWbQqNWg+dX8YvP2oq/f+eZiBhznc+i2+7BCwykHAt33XMrtp93HvzIQ7bZQ/szn8KdX/gMLn3hs3Hvg3ej5KSxsG8P8iQqhjHGGe3TacHxXCU4b9y8GeMbNqM5fxiNakMBWa3dRGqyjJktm9R9puDNtaGScw2F1E6rrSJvstkcHrz/fvU8CkentrqGyVxRgeXE1k2KgDe3uIRKg89tGfY5Z+PkD/wpkMuiWR+g1Q1hup7Sbql1S4TNBhaZml9EZd/DCPsV9DrLaDYXkbUjlFixzh8gonYem6g3ukBtAONQHdV9TUSdcczVfXTWZfGa33s7ci+8GK12FX7OReiyyBAHEqqCNkzyYjq2cpMMzMTyZPo+sm4OvSaw+4HDeM2rfhVvev2v4c2/+yp0ln288y1X4bY778Cnv/SXOP/ibej0Wyr5nriqJMZcwPonnhEt96/wTx4F7HES5XTCgC6bDd/FJy4JUvSEKdQK9Y1RNFKJkRYTriQXEXa4rp0dDWB0AD/annO8/unavgC4bOS6Zsb+sy2RwnQQkmuwLWH0iwAjGzVBXrLMCcjrE/9Y++XRAERP+amDsH4NMfOzv9I/XkM3045aDo7Wh+NdX87hXImAxnsyKtQcC3j0/slxOsDp1gF9DQnRUYhqR1t/bI/94lhFKx71pf9PAMX/L/fhCOFm6CvXfXa9PnXeYdGIoXldhDQFqsM6BSJkK5PpUOBmLncmoglIoDJjpBkBF/tAv4V2q6bieZV25weKOAbLRb48iSB20BkEcB1HmV+TrHOhKifJ3Nqs4E0451/81OmHSOcLKnVtawCQzHzvzgo+fu1nMX+ogjPKNs7FPmwxVzDmROi3WwjtFDZuWI91WRPddgtucR0WgzRqhVPw+f/4AW7+wY/x11d9AJdd/nS0O31FxmPmMxLfWHeDduCPXXcQH/70t9AIi2iHzKeehpvOKC21VEwjl87h4Qf2IZctIZPJYjDoo15voNvtwHHoi06h02FEuyRwf/Q7TcGxGSNXzqC1vBdveuVF+L3XTSDtq1wsiHp9FFnai4l/OosqMYyVXwfU2uhecw2++bGr8fyXPx/NdgWNhRW0lpcQNJqw/QCebcO1bdQaDSVQ8z+zmPmdHvzuQAGdo+4le5dUE9QtMMYwjpp11imE851CLhUPPp/c/1PU+ts+pmamgEwatdVlNKMAa40+YGZxys+/BLk/+V01mF7XRDew0GO9dJLJlKcnRsFJoRAGiHftx49v/ibGizx2CaYXwGFKXyNGc21N3ZtOL8DSchWZwMNYz8HqoQ7mVyzU7Qye+dqX4+RXvwRBJkIzY8JmgqnqEsazBVWuleVUpdAO552V7khDj2iRTpdgMZLi+rvx+7/zR3jH238Tr/yl5yJV9PDn774OV139Ydx052dx+nnr0O23Ve76KE4UOM+1kyyKGllU9gp5juQ380iZ3eQIVaYlesSHfkIaujyQAoy6HV/XFnXQ42cCC1nZOqDqRCQBUw6Km7uYzEXblbje48XiHq9/krRGNhIRNCQxCYFAJYjQqt4I0UoyuRFQeB0V52cYR8hKR2JxTfNI5jW2L+bzo/mVjwWquumWx/Fvmt6E6EeNly8dTAUYKaRwDCI4nQiYj4Lr0a7PB5nzo/vBeR7Hxn7ovujjgZb48I91T8UVwTGLZs7Pj7X+eE3dty0bi/A3/ieEfR1vXv6n/66b3IWTwXXHl8+8k9pL3x/4tST2keeQ7/I5yf9uwg9iRIM+HCuGw5KR/gBBLymZrO7v+CSC3gDLlTrsdA6FsbLKROf7SR67BLbJEKYPnTD+SElK201M4Y6XxSA00e75KBQc1LvAf9y0A/9y3U0Yj9u4JL+CreYy/LU5eGaIQnkSLkKMuSG8lIPU2EYc6mVwdzOHf7rhDtw/V8N7/p//g998w4sUwztmYhvTguE66LBYhg1c/fld+Njnb0bHGEcfJQzMtErXyb6Sla9qk/ccuHZSxpjzLCGQHLcIPo+1PiLTx8CvwvQGiJYP4Ndfexn+z29sQsl6JL+f1Q6VzxaoAgGlmTFgcQ3dT34S3/v0tdi8cQphrwW/0UTYbMHs9WGTtW8RrBOwIJucVfOYstfvMYNeBFeFHBJd+yD9MEk1QK01eVc5ingvQ7ojWFudoW309TLrH++7nVhW/DBxI9omWrEPu1RGox+h2Taw7tnPwoar/oqLCEHXRCsw0DUTIh2Pt1gPvNPFVASs3Ho7dn//VpSLhiruw4I+rdYq1jkuWpWK8ve3WwM0OoxXz8GrRdizawmHu2mc8ezn4fyXPA+5s7ZiwfGxHPcQZ1xlqUxHJrwQ6t1helzbUtdmzXMCusMMmdUO1o2Xceet+/G/fukKvPENr8OVf/ArKpTtve/5LK768IfxtW9/DE+/9Ay0+k2Vs8C2U0pAYJZFrt+kaFFChuO7ZNijgq4S87B0rZJcHyHLKWUvTtzJxNETAnQ2QfOpMNgJ4uJ75MYsvlVuqqO+b90MLGCha1OSdlMWrGjAvMHs7ImaHY/VPz01p2wmfB+1JuhWh6ORkY7GOJb+C2lPdyM8nk1aZ5HLtXUN9mimcgoNdCdIWlj9emKBOJpmfLR+He/6PEf6pd+/Ex3jqKlaF+yEb8BjeA1dQJD5PNb9FeFCkrTIOqQ2oJfwPdG+/vS4n5wB3S3CeeZ9knwHYjoU15IO3Gxp1MKmk37oi/TDYSphbm/UtAYBqN2pIi6KnZ5SSeIjfueaYJGtVo8J0pjzwELEJCMMjjZimHGSaMNUn3n1SGnEHSaKcjPwo1hp06wUx58XqsBVn/w6Zu++E09JH8ZTp2J0F/bACgcoFEqorRzG5ryDcrkIu7geK9Y6fGOPj4/c8CMs9R1c/qKfxVV/+y7ks4Df7yNABDuVVv5zmtw/9sWd+MDHr8fAWofQnkBgZ1VO3JDFQPyeYvi7ZlEBu9qqhxFC/Ky7Lx5zTRoDZHJMLFJDv7GMN//K8/Gu121BYVjAw/IBp92Dk2E6XtaB7wFuCVhcxtLHrsVt13wEWzJZpAc+nDCCG7DkZ6hAinnDCSQqRz/Dg+laYbgYOQmxCZcpSalghy1ETM0bJ0AkLGxVzMWIEPSYIpe54amVBooFb9t00xgY+EnoWZux1CbQtwGT/Ks+BRsHM896DjZ/8H3Kfx90TLR8A23LxICAahFMQ6xjCFlvgF2f+QIqDz+IdCrAppMmYI/bmFvch6jRxKDegu+HCHkRK4VyZgzx2gAP7ppDNHMaXvz6NyK9/VRU/IZKILM0aKk4cUbvBHWWpDXgsVQp064yxt6mJcZUBYlmASKIDQAAIABJREFUxsbQrHWR9TK44fo78NY3/zZe+tKfxT9c8/vKh37NB27Bh6/5R3zi83+BJz11EwZBiH7QR0BGILPOuUxOlKTMZdia/q6n0mXxHPldlc9VN4bC6+PU0PkA6mxyHXx17WeU4TsKbtyw2ZbEHFO7o8YpPu9RyV5im4/lA1ey4HH6R6Cm4CEscek/QYXgIeZE3ccqx7BtEV743e7du5U/SPoq8d76JiX+eCk2Qi3zWC9dCJI5k3fJjsfrSf/JuGfRDpLzJMGHFImRynIENQpDJ2IWP971R6uUcSy8LttXpBDSkE/gpa8HrifO3eg9H10zUq71eOvvaCRKqYw2eo0T6OpPDxmZAR3Q+TxQUBTt2XGTYj4/CeiSLCOpGJX8T/yOukm+5/eUBswM1v1uT9VU92xPmWj5Yv54auM0l5NATrc5re+tdh+5vIeQecipmZNcZLCi2xDQh6QhrlPuPfQ5czNm7nbH8+AQjCJg9xJw3ac+B+fhG/HUGRPZqIt+qw7TdlUlNKe5iGIuh8Apwh87HTfuHeAz33kAdauMdCGDL3z6/Tj79HXo9dsYBAOloZvpnApNuuHWRfz2H30QvbiIHvIIkfA5qPk6ZgiLed0HfI4Y+hQr7Y/MaAJFHIQYhDR9OwpUudePvjP3fru1CERdFDMpvOVXX4I3vuI05OmjVfXmgbSqMc4MNGsYxD7c3KSawINXX4Vv/d0/YDw0kGeaWwIW835QcGLMecSkryFsx1GCUKiy19G+wGpnSVKVyAjRMzsIzWT+k7S+yVrgi6ZkZTEb8ov4nXKbGabad5kpzsql0eE9zLpoRSGacYhOHxgrr8c5L34Ztv7ZexSg91oGun6cxJ3bgG8zR0uADSzWMr+IOz78cWQ7LVhmB5MnjcMvxTi4eADGoIeg3UUUmrCcFGI7g5g14Kt9LDcGuOiV/xubnv98IOdiubYMY7KgmO0r1QryDKUmkz+CMrvT168UCIMx6clDwrFs2rAZ1ZVAZYa75Tu349TTN+NNb/0lBgbgt978UXzhS9fho5/6Yzz9krORzqeUIBNwLhWJjaD8CM1dN73rnxNB+dGV15QP30gSnp2whq7HSuufRVMnaLCcJ28QwUy0Ij7w/M/NX7QuARipHa2T0YTAJOSmE91Vj9c/MVOzPV6fGgP7yoUlAomukbM98aeLuZB9Oloctx4zricBGWUwH2sso2xqmaNRi4BYASQZDNtkv9lHjkM3l49aPp7I9XkPuSGK31wErBMNqRK3DNcBF6AkENL7xP5yLiVrHReopF493v2VTUIn00kf9XNPdD399LifnAE9kkCIbiJE2VpxkdENhy2Fw01wFMzlb8e11D7RaXNTipD2MqrS18EDc9i9ey9azS7Oe9L5ypD+wEMPKlA765wzsWnzRhDzmazEQJIXWxX4JKmUG9+Q+85nI/HZppKMgdTUaKplrgxmk0sBP7zlYez+6odgru7EeNpDOGA+eAsT+Qy89hKyLLzk2zAmTsUND7dx445ZmOWtWG1V8d4/eDN+/iXPBOIBen5LFSzJlsfhpdPYvRjiHz/1VXTDrIoZ7zPJfBiBKW8ci5qr4k+ruHlqWkkdEzIAElOqKkF+jHdaI9IMCQtClApF/OxlT8al2z3YcaTcCySOOwR05Z5YRRusHrcemShA5/qv4a4vfgGH9u4FLfIELZ5nMzuhqpObRCck1fMiVcueQheFEAK6GTBqIYRhB4iG1dZoDNaVG1XohU72oT+d60H9Hg5Ji5aBAVNXBwNkJwroGSHqZJVHJjaPb8PZz38BZt7wWnQME0EzQq8fg5xzxoT7TDjkE9A9dG79Ee7/5+uwrZBFaHRglA0sp1pY7deQdixFqAz8GE46h3ZkoVLpIGWkUdqwBT/zliuBfB6hGSuTvzLnOxb8KOHl0M/P+WCtdSNMIjXErcfxcG9cXqriGzfchvvv24OUk8NzL3sGXvHqyxSj/t3v+Ahu+/4P8Dcf+C2cfd5mlMYLKlUwEyNQWPMHvaHLKHnuxIos7l1+pwvLNLs/qpyqiuDqnDigy+PNwQkIEpAlfEJ+F7MqGbx8cLip6hoiv+eGLcxpAb2j+Xr37dunssGNsrWPtdkeq3/sGwFZQEK/pggeBKyjXU8xcB1HTTS1Y4K9lMMkGAuQiNYiGrmYkk8EIMQ0rvvcJRGLWDLYjpD2ZA4JljyOfnZZXJIdTtjhT/T6o24PmSOdJHm8a4ya3PlAcH44V5y/xwJeXYg61v3lWLmeeH/5wHEe9bz4x+vfT38/9gzogM4jZVNTVpqhcnGs0tiyyct5o1r6YEDBfwDPzSKddXHwQBUfv/aT+Pg/fRpjYxM4e/u5alO79/57lRB74VMuwIt//kW4+OKnwrQHie+cWeKGST+oqdv0SbI+guMhImEuSsBFJbpi5IVpInRdrHSBvAO07vkGDu64WYVD+aGJ1XoXcb+HbHcFqShAr09zbxlfuXsJt+1cRWH96WgNerj8Zy7Eu37nDSjmHARhG37QxdjEOFLpEtpDOtsjkfFJMVJ60SW/Hr39j3j8k/sg6UTUM310PpziyREws6aq5aIEmFIOyPD4oI1O4MI0WGccsDwgtPqoh330nYIqr+oeWgAO7mcNz6QHSgNXNzdBjCR9mdLU1bvhDJHEVQCNAc3EIeAmpl/NDPPoz0Lkot2daMTi3eRG8G8vlXzXqANlhrnxen5Sg52S1tZtCMseVinu1AOEvQA+hQtmbbNDFPoh1oU5LH/hejRvuwsbUx66qKNiNbDHqKCbZuipP5QfbHjFMcS5EvqRjU3TW3HmhReh9KQLsFprwM2mVRnVFZX4x0KhVDySMEwq0HHcSURFMvd8pTNZ/N3fXoVrP/rPWFpooFSYxO+8++148csuwj0/fhA/vHUNe/YexG//3i8jXfThphy138W8N6aNTJq53BMBRydkC9YqLXzoikk4FeSgDG8FbxMzLT5eQGejeo1vPcyGGiMfVGGri+QuYTs6eOqaIztP0pyUVRWSDTvNjZnlMo/HcJdt6Fj94zX42rhxI+69914FILLZcxz0QTOBDRPZEBjvv//+I7HIbFcAh+OT/rCvjBclKEk8uPRFQjJEIz0eWNCszuuK+ZoWBc6ThCEIgUxATzchy0ZJMCOoUdCgkMG2TnTujnd9CTuSGPdzzjlHxcTKnOkS+dHGyt/pjmHCDLnWY7lZKCgS5Nl3hsBIPfBj3V9eU8rsypilmMtPze3HW30n9rtOiuMZcs85v0Nl6zEbUmUeVb2Rn4xF50ntZgeu66lSkHTK2o6F/Qcq+OQnPodPfPKzmJnZoEKnuK673bb6n82l8bznPhe/8MqXYGwirVKpEswVoKsSkwRMS5kjXVYnc23EJN7FgVpbygpIZjFTh8ZAiW76wTzQqQDVJoK+iaV6iKW5Q+jMPoSwtgy/F6Had/Dtexdx564VlQ++Puhi/bZxXHX1+7B5QwmeS2GSeQcKsOwMAtho903Ew3KX1Jg9asNHACFCn/rZcIMe1mQZbu4J1una2OgkE3PpmCA+KrY5zcL9FUoziOyyEhuiXpIlL3SharTXABRZbrhF5l6feUwT6YKgQpOAAvThlYYV8xRqGEkCIUR24v9Q5gTmbR7ytMSvQrAX6Y7vBHSCOAcjxGN2mN/zu8gCWHs86yZlWENmArKBSg80wayN51HlfWP8PovfsAq7FdKcgGIvQvlgA/d8/F+wYa0Ls76GKDVAI+9jj1sH1qVVHH1pfEJxMez8GLKbtqjqeaXiJIqnnIlGb4DagGxzF45pKTzi+uA+xKQ3ytUwtPwkZYANFVlhD8fPaudf+9q3ce89u5BmGdVOiMsuvwQH5+/CN278DioLJSUMvfsPfgVwWsjk0kooNW1PrdGUZx/R0EXgJNbwv2CJSmgzzLqakLsfAXVO6eMCdPFrCqDoqVKFhUyTO/248rDr5mI+/HzwdYKWfJYNlwDL6/AlvjkhOR1vyzle/zgxBEfp29GIYuwvBRP+JmZhIdOJYKKPSY/Tln5TkxYTPa8lMZLHY+nL+EbBRwdKts3+MEMaNWS+KGhwYcjYpL/S3qg2f7x5PNb1ea6QCHkcxy8a9vHaVZt2u60sG1wvMk/8m4ILFy3nUHL8Cy9BTPycBz2nwOj6Y/tSLlV+k7X6nyUpnsiY/v90jA7g8hzxXUUfjJbrPsrECKCLe0mETsXq7vnIZPLoDwKsVuoK2B0vh6XlCnbv2ossY4yHFb4YzkViFpW78fEytm7bgE6/poBAAJ3FXpTZMsmKrcCF1kT+nYQzspxnAlyMaXbzDg4fOIAtaR9GKa3CqGJmnktNoLayjJITon5gD/xuDy3fwr0H6vjRQ7N4eN9hzK0s4sDifvzz5z+O00/ZhELeQRz1kc14ygow8FnxL688pNzeiJkutTxzALCIjEIKh5z3I0LS0VINP9ZaU8l0ohB+P4CTZjY9H2FnBXYhDxg59AYGPAtgZOHADhG5lrIaEJqn6qyS5sPP2uipEvYEqkiFo7Fdmv2jmLYP2s0plJgJEcunO4B14FmYhDXKQ2WulnWhl/pUeO84GPQSd5u4B1W+DfKpLAcuw8k6CR+CZDGC03g2C5PRepaNRY/Euwh2fQCj10/CEym8WBEKgxjxA/P4wae+iAvKM6jNHURhXQ65k8exWoiR2TwOr5BGYdtJiVTDxTo1o0rQ+q0eurGJliJbekr7Jx8jn8opAZBWI0XYtF3EinyWkPzs2Ep4GsMKac1WG8XSOLptwHWAw/Nd9PpN/J8/fhsefGA3GmtZbNi8DX/y52+H7Q6QY5pbFvWBhXA4D2xXha4NORS25yLluOrvUr5w5HvLdRTHgrHw9N1THiKF6XEBOm+KmMdlgxRwkzSkokFRC+ZN40atb6p8kLhQeXMZY02NVDbw0YIebEvXGkcTjkgfxIyrb9ri19WtAnx4pRiJkKzkAWEfCRxSFIbXFsAX369cR4CeY6F2Sm1SCHW8BueCCXKoLYqVQgdV2cQ4B9JPOU7+Zjv8nXPCNImcJ4n/lqxxbEeIfhJOpoO/zLsQ1yhQjAoxEpbH64nARUHh7LPPVgKDWB0kgkEeTF0AE42dvxFwdea6Pi/6ZqQLBSJ1yhzJPRNBhb+LsKT3USwuAigibHCccpxwNPib7sYQwUJMvj8NaXt8Yom+zo5nmdFbFp+jHqesPpPpHJKxmyiGzL7Foh7J54Q8J0Ah90zaUJ5mbu5kVg8BZTSelyAuuSEkBOwIC58gS1DxUgiDPuJuHUGvhwFTRqu44JTS8Emqok9eJTFKpWG4OfiRif4gRHfQx3e/911s2jyDk0/ehsmJcdUfJn7hi7XAEwtG4tFX9eHVkKjXDf3Iouk+vltx5GhRplW0wTBbHn+kp54wIfb8wAhU+lKftLY4QtanhMGqcklaU/UampSPuEgI4iS1qT4PD0oK3av65vSdk6QYm4lfWe6VdE7MxeJDl3Ug7zxOAdcwAxvD2RQRjD0PVTCcijsP2DQrrKmqYkMCpGko9vm9/3EripGNspf6f9l7zyBLrutM8Evz/Hv1ynZVewug4QgSAOEBggAIEqQo0IuUo6QZabkKxUysltofuz9mf60idhiUghJnRpQozYgSRZEcaekkGtAAJEE4QvDtvS1f9fx76Ta+k3mqbr2u7kI3mmKIzEQ08lWamzfPvXm/4w+GqgMYGhmEPVoGynkxB/ihLw5sjEP3bPaZ+/hdSDPfjz3F4xSsFD7FE2Bpb9usBkiWa/k4ff5VQ9Hp9KQNqSLL+dz1MTs3jeMnDmFqcgZzs01MrN+AzVvXYYA2/iAQ4cghM5PNSoIcnSHM4c/iO3REZI4Fqv6553GH/1w3jv2ntC6MKxPsMWQyDu+MHRPX+DJNMNAFU23H6rmudlVd8M3BNeOXTRu1Oj7pIqvp69RrWlWuCqjqXcsPVBxaOp0ltbK5gJvhVeyHKbkqY0Gpm31VZz1lCkxGQG3YfJYZb0+QJVPCa8XJJikWYgJQf6pRM2uYSqjq7a/aCwK2CTDsu2lbXo22pAX7QUaF59Wez3tN73zTSU9p1e/UpuYHTgxqK8hQ8P00zStppM6Cqg7SD1f7yb2aJtQPQsdJmUBNE8x2KVGzr9oXbYcSFQF6//79S++k3D2fqeYfs/ztar4Y53Oo02tTCf7iUGQ1QH81Zo1+MF4C9sgSD2pxqk5Sw5rSO+8zmbp+gBdoDAjqcREdE7QVuNVxdTUNlH4nyrjqsxRguNe8Dto+56WYGpJaERruSsFAHfC0nVcTdhvRRn2BTf0XznfJWozVamO28tjy8+PjSU32hNEgSOlxhlQtj0EMib2gLYyVCeImsKvQYM4B/c29On+ZIcUCTOopn5RiNcdPz7vUeHixwxq7S8mVYMc69fRE9+lPI9qGmGnhNXxD8iTqcMg2NPWqPsN8ls6jJcDsK0REMGceAtUsa/QP1zT9pyp0zTOgGUF1Timu6rzj9Zo3Reebzm1Vywu9JM6/I4zZUhtrATpfRAGKwEBpVieqghuv4THNM84X4aYAzgnOxP20iZpE08nBzukg8zxfgkAuDiyJKp7tqXMawYYxgiQMAYKe9aoKJoAoUdUurTGzbENLYrLvLIZAiU9LqWqNax0cAhvBuP+j4XsqIGnpUX74CqyqRjbfSZOw6PswHEzLhBKIeV7tJGyT76rqdQV70lU9wXWvXLACL9/R1HqoU59+BHwnPotjam6q6lZGR5kArVHPdnTs2DfJcpRUPNM92yMteY+q1zXLG/upzISONxkESvbsr6rLTcbFHFPV6PAZNPGo/4L5vjqp+xc/s+a7SZu1FsOLg7uf/asvBdDNBd30EGZbotIlmCchbf0SvAnoF6Kuzu3VQIHfmzyrzztZ30XXBpMp0MVUAV2ZDPZBn6HzNMfYeKkRTkktlpRMEFhrVoQU7S6wmevfapddzBw2GaJlAI7ps/x3LIEnflpJghN5q5VSeFLOk2ppTbVrAnn/XDFBXMfCvF7HUKOc+r299byOpWg3wwjDuZJ4zccanzhCgLZvL6DKPECpWonTDomUvgzq+r5iF0/C7XhsNcbBxKx+gCddNBJIfU3MSC3eSyzj+sm5ZtKF15smWQV0E7RXY3hi2tCez/wHLZHQl/xc1gJ09S5WEKfUwwcTRHUCmwupgplpA9fFmqChpSdZ/5mOZRrapoCiYKHtmIPOFyFwEkAIBLopwdkGAViJpKpfLugaUkfJn+BAxzu2oRywVC8y2iTYEPS0P+wrAVYld57T91Ymgf0hUJNm7IemZ2VIGUGIGxkI9ougx/uVQeL1/Zu2r6p10wHPnHh6H2nD43wu91pbXQfbrPWtDICm7OV4mWDHdyKtzLA/tsf3Zv+VCdKPQIuQsM/spzI4HEdtl+fIxLAYD+lKSVvjJ/VDocmCtOAzSCt+DFoUh0zhanHv+pGYzAD7pdIV29Ba8SaNL2YxXGth/nk4vxqgr0VDZd5In3O83CWnGxWYcSZAc7Hub3e1Z7NNdXA12zZ/c+yX1PQJcCk46AJqSt/9qvl+JsNkHvib81cB33RiUqn/wmadOEb7Qttq37l5/VqArwzVMmCbqvEYCFd+EysBXVXtMf2XQX1pXbbj/q/OLKxuNlFw530mhuhaouOhtDPHy6SHOKf5UeyglqjrY3t/bE6RAiiU8AnmBqhLf5OQwH7p/EKg3j/25rXKfGrUlLkmmfNDvddXmx/KVJqMqa6L/TSQv8m8dDtLgC79WQvQdbBNz2GCFiUkLvAESh0YLtI8RilZK2ERKPlRmWFEppezKT2xkwoUXLj58vxguMATjMzBVHs4j9FZjPZrXsc+aMIaSuG0xyuQaZUt3qMMhKaY5eJP4IiTUBTEM/sNb3iDSJWUoAk+WlhAB8jk3EgDSr9a+1onraqceY/p/He+5Cqm5E3GgIwH35UbmQJ64bM/LCdLcOTEoOc5j3OjFG/SivRQuvC39tH8ADlpCOw8T0aDv/WZqiUxmQGT2dI5wH6Y4K39UEldx9KcC9oO6a1FVdgvHuccUfpyTjAOn3OJ1yqzSPpoiVVeOzExIe+qwK8hhOpDwfnAdtRUwT4r6P88APJrfcfVQHUtlXA/k2Uu5pTQmc/dlN7M3+yvqb1TwDev4Zw11fX8zvT77G9LF0xTAjJVmv3Sty7SunCv1h7ns9meubCrhvBCdGcMuSnhXuwYrUX/CzFhIrEy1lxizhMgX/JQV/BWK72MxjnAHTKmWlKVmlL+8m/tnznu5m9Tg6LXmuBltqt0VhU2vdKjricOkTLP6I0vHgoJ05IQU90UEvO/kcbFcOjvU6WbYK390florvu67uk80rmo46jRSjq3eNxkOE2mxWRoTObBnBMrGbwQFtXtSSlX0mpNQFf7pjoX8SaT61QPbLVVqbSqVbFMhy9KXARV3mOqGxS8VQ1M8CCQKgByry+iucUZZqbHVXInGJGwmiWMzyAg8m+q6Pft2ydgSDDXal38IHk/2+LzeQ/PmZnMeI4Az9h4lVBJBzVFsG+m2lmZBAJP7FmblzYJfma4FwebYMPzpJNOdNUW6D0KeOyr0lkHWTUIfCbfjQwM34eATyZHuNEkoQv7aAK5qtVNKUrb5XUKmPxtvh+fyfciY8fnmdyo0pYfKu8nA6FZ/3idSttqCpDEDFNTQm/OD84F1V7omKs2QT8e7aNKH7TX33HHHZJchxv7RXrqc1dTs7+aLHoXu7j+rF9/KYDeT5MVbUi1C2YcWynhmdfo/FUwN6Vtndcm0PZrAXSNUGlcQUFVmWqDN0HbfKb6Waik1C/tm9Ikz6kTq7mAX3BerKFyXwuw1zp/IUAXcCGYC/1XB/RlAFFb+srkMTQZXOgZ/edW+9tk1FZ7H5NJU1DVjHMZ5pw3UubKXEgIzjEwNXqr+h8ynZuhau8X0sxz/b/jeaIM2XKOdWYCpEMk97Sxa0pcxsTr3zyfyTDCR6z6SylzNZe7OlHaUp5YMxOcu3eZST/x53hVgM5Oq7SmEo9KbSSYcsNchOnlzoVU7Z39oGeCBe9jO6aETnWrOhJI5wwPdd6rkhZ/q5Mc71epnvdQktYa4Fq7mrZ7qo+pTVAtAu/XRDfUPphcIycV+0GmhM9UO7rJHekk1A+d78JruYAQoNRxT0GbzyPgqkMEn0FQ6U8Nq+BtgqQJpnqeNCBYko5qKiBjwOQ3ZGJUGuHv5557TqR7BWINGePfHFvSj/0h00MmQNXh7C/b0fFmn7ROuUrGBGHeo4lstK8Eah7TojvmXOHzSF/lzpVZ1GfxOZoFT+cMzR2cHzoGfC+Ory6+ytGy76Q56cDYd/0IlfZkBEkLHe8Lq0R/1iH64t5vtYV7rRb6wdlcFAVIQlsAfXltOLdFE7DN37xSwzZXSi7LbaiK01RjmhntuMDqHFrtXWKP5DgUTgAwcd7T78u8R5kJnceMF/ZFAj//pvnnz3fFWir1tehvnjeZeXlnsSknGerOUZuvBDoJWevLBMf2CKbm8f5n9Pfv1Zw3x1jXDdLBNG8o8FfLFRDUdZwVN5TRMv2nVqUV0+wmkr05N/uBffW5H0daML8BozMYIy/BkjaNSPGeNc/7c7Az7DLDOHTXkvvMnO3ieMjQhGTPHO563myH56W/iXSu9vk1JXTTm9xceHXh1rAjjcFWiZEEV6IQuAiqBB6CDgGSHwkBU6ViLrgEAZVo2a6ZK50DqteYqn4zzEnt/XxRlT41Zlwnndp31Xajg8y+qHTbr3pjX1W1RlDhe6i0zP7v2rVrKQ5fmQ7N2Mb2lcsnPVSDYarczdKyygypiUPDsUhP0pYqfQJi/wJGOqhdn0wNmSvVeCjzYarEdWFSZ0ZN7MN22RaZEgV0ZbpIF9NhkdeqQ4gyZ5peVx0j1UFR6a+2ev7Nc+psx3aUm1afC/7NfvK57B/bVKc+/fj4bkpfHjNppB+z+gmwPdJE+5SC+cXAwUrJTBe4tWhoqlH1aebcFQ93U6vb16ULnHpVnafDmqGNXbpH858kAtqqaliZs0nQmd6o0t9a/dL2E7xbHUtYfGathl7VW17aRbFsGL/jpW793de2VANvJsY5XzZBYbD6OsB2JC/NKufMSxmxxaQ6+pw450Es316I9toGBeS4AE18ZK3h0H5pVTmhIOPUqfY37ia8+0Ecri3Mn4b9JQ/W84zF7994Tv6TXO0r2zWvlZrzXuxhz3+Cua/Ghm6G/6iNmQ9Tuyh/q6SnqizlnM2PWAGBoKQqbWUAeJ2qRkkADesyPQP7wVkXdVOCZV80r7lev5rUq8dMqZ8SHyVODS0joClgKOenoGH2SyVf0xud76rpUVV13i/ha2gZ+6KcuAKrOvTpPbyGA6ahYSoh8JgptZuSvdq9tS3SV0GO4Mj+8nmmWtxkDJS+F/rYOQfUeZB9MrUzqoW5EP3ZXw0jUyZL7VF8ruklb/ZH2ySdSV86LZIJUfMJGSJ1UlKTCM+pw+DFJt651AUvve/CFHgtYPIzQdtEE8l3WU0bwDmrIbJqYtLvQBdxZXxFYia69eVfOB+dSHvmLOcmwGMAUqDFWZiQJc4uH9c9ZyEZmxHcceY4DWH/aY3FSpe+5f6cA8xLnIbR0zj8/DUxNHFr/b34V6RGZImgo6bjNQFd48B1klCyJOiZKgkujmaWNF6rEqyqXq+66ipxVtIFmqBOqV0lOTMsiferdM7fJpgq4KhDlXlOwdkEOLVnUzLWMDHaWNXeriCijn4quS5xVrYtQEqVL/uoWgXtl/oCqCMXj7OPZuIVHuPzqK5W9b869ZFufAftB+mqqW/ZDn/z2XwPPotMB7UEZkidgjSdvhg9wPfX0C5lujR2W2PJyRjwOtVwsD1Kxhwv3rtnzx4ZU7PW+GrTlDTR8DqOmfpMaEpfjjff7UL010Q32r6pyeAx9o2ZCNk2tSHUpHBTZrA/OZHOAzpL8j46y5mZDFXT9K/42aWPOg8BDlR2AAAgAElEQVQFUkCPTYsCC4lWU//WtU21VLoGq9DEv1U7pfZ7BXcNK11r4q1O/2WAIrDTBiyq36VkOLGvACXhXI4l8Bg3vpzCnc9crVDPWn251PMmnCqD8a8H6D9FMBcQukhAVwnKdDDQJCEEBBX32TYXUNoouUBTTUsAp12Wm0qpXGw56Qgw/M12uVCzHVVnKydqSu/KCLA9tquAqhnK9CNQxoDt9jtYmHYwnTzqKKYfhMlAqIqfQMXnsD8EPD5L48hVO6AfH5kdBTi9nlIhy66SodBwLPWoV2DiXlXb/BjNOHWGeTH2XrPQaWy4cmXsu3qvsx3tkx5Te7dku8pmRUo12zfprHQxQ/HW+tDIqHA8SV8yAxwf08at969Gf60ep7H4ZtiagjmZP1MLo++lc1JT9sYLSfwp94O8ySDqfCTd1irPu9a7p+dTCrwWCkiNca3U0t9QonMOfF8SpnDraZEshmOpWZN28DCMq0iyLmwiIMjvNTZ1hhMp3Ajrk9ss1pcXz8VEGd0P/5oBb2U42/n8Gdbqy8WevxAzeF5A73/IWjr2NTv10wV0jt9FSeh8H1WJavYvHuMiSmCh9MONkjsXUYKHhklxkTazlHEB1bSlqg6VSZp4b2sbatc1OVNep/ZalRrNrHC8l2DA52nYmnKrvFfVrfxNRkLBXoFfJW1z/FTzQADkwq+mAkq9WgVNvaXNvqjai22puYL9owRMR63VqrrxOg2LU+2A9kWfoRnuNDZc/RvMTHRm/81QQzITZCrYB35wDN+ix71u/VLrauViLzS3zZz3JvNm0pnv0U9/XqsaDTI0/aVnzZSy5vP1eTpHyATxt6kp4jFlqjQMTuPj16pTv+Z3nF6QUuAyUIBJQZja83wb49RlbUrAWcA9MRp3O504o5gWPVGjsxRJCyR16Fqb3/HgMiG4lg+TG+JcvEyzym1Zg5DYhJPnMfmMZWt1lpWa1LWeeznPr8ZuXBDQTR7lsnTk/F7o6q3+k9nHNL9oQOciy4VR45O5GCqAmSlEVXXMawnc/EdJrT8VqtKQizXbNOM41UOdqmOtrc7r1S7ev+CbYKYLuKqhVJPAa7iQq9OVOlhp6ld6aVO7wE1DJMxwB42R7q9gxlA2Op/pZkrOBKn+EDNep8BJiVZtzv0ArowA9ypBKqir3UwTYPBv5az5cROIyRisVm2Nz1NmScHVtM9xnNS7X30k1prvJmD3X6vV9S5Ef5Np0/FjO6Z2h3+TeWFflVnThYbvbBbOYf95LdvVvO9myCXpw3HnNZwHZuKctd41PZ9S4LJTQMKe+mTN1TzKkgf32m1kc7mkUlkYA3e/JM6aFInzZyafv3CX+XhlKIR58OL2RNMVSX57N087eiyxm1vEkCy3IJZ0NRma5oDLTqsLNdjvvXiBay/i0n/VV7iUh100oKsUaNqq+WBTIiUQKPDwOl00TSDmby7wBEoNZep/AVNVwzAzDTvS63TxV3DTvvF5mouc/VCQU8bifHZgk9HQ99PFX536CI6mtMpna1y72X8eJ9OgTiwaO01gVYZB6uAm2eHOp5bql5RNhknfV4HPvLb/Pg3xUGAn6FF1Txs86ch+KGhqu+Y7891MoLzQZFPgVkbKZLLOx8yxPT3Hd1Rv/hVxo4nDnKnN4X3972rSvr+fOme0b/0M4aV8ROk9KQUuDwVYsjRElHgoi6St9WZjjnX5McyPUa8vaQYL5bKc472WSsz8zToXrZZ8u1yLhsfGLtxV1m6NPyrUFhYQBh5KlTIyxWLi8p2UU41C1Odm0Wm1pQRoqTJAJxapn8qMt+rHIxqDRDOwmtbz8tDNaGU1vft51OgXcell7+ZPqsGLBnSN59VF21yEzdSaXIhVRa22UgUyU5Llb9pZuYhT0udCa2ZTMxd0fRaBkMcJkv3qZRPwlGiU/KVkoqHKUps9ryEAqPTPZxP4OQlXK1yi4Geq0dkGQV6TuSiDwY+I12sKWjIXqupXRy3ulXlgGwRcSoqqAub9pInatblnv9iWmW1PgcksGcq22LaOhQnmdJjTsECp9ZssIgRxs7CJSsK8ZjXNwYUmpo6F+X4qAZ+P/joeygyZgEszAW39Oj/Uf4F/a+gix0UZRHO+8LypctfICb43j/N5F2tW+El9lD/f7f50bZA/ddoz73iiLeJ3m6H03V8EPak1Xq/VxITHb6pcrcZgrjFbQbAUWsvvWZnk6vDwhV+xF8Z1ynseFhfmEXgs8VlBthIzDHGRdQvtuVkcOXZYmIrBoSFs2rgRxaFhwM5JrXuNzpGELwmDIcz0q1D7v6YxMFH6AvZw8zKdcWRlXpMJPYkFf039f403M7ztolXu/SpNDaHSMAnuNUlKv83TVKPqAs13UBDpl/xV2uICzIWb9ysoqMe9Ami/1KUZ6FRbQPAnMPWDsdLQ9BBV8O/36lcvcQKrPpfXsN8KsJr0gACqIWIkMjUDSjsFKqWHGd9vPtOkjcbVa4gaz5kMDe/ThAr9kmi/ZKzPVbrrOKm0q3+bfel3Klxt7rFvqm3Qe00my4wR779fMxwpHZVW/X3Xv/vHS99ZfRLM7G+mFK/XmaFqr1b78Bq/t/T2NSmQAnq32US31RLmPlsqxICu1VECLw60jtEVYaMJu5CXWuHo9YBsPkYl5vDo9sTWvuQgV8gCTqIuN8dBUYwo12EbscMdPC/+VygsB8jLM6iCF0lItJP8XguDA4DLtpNA8R6ToUTJtQwMZ3ftBDEN2JTypD+BbQ09ej+gn9cb/mK69m8V0C/mHdNrUwqkFEgpkFLg1VAgKQTPlMhnz6AyUhXwjhZmYJWKCKYn4bg2MDoMTJ0FclmcPnAIG3ZfCX9uAfV2B8gWMbR1mzix7fvxM+i22njd61+HY4cOY+t1VwPtHhZmZrBQW8S2m2+JAXZhEfNzc/C9HuxeC+V8DrkdO1DffxDziwvYcsstwNQMjh0/GVfIHJ+I7+t6aE5PoTQwAAwM4sTzzyITeZh43XXonTyNYydO4opbb0d7ahr1ZgfFygDK4+sBpkbjP3HnJwMgaV9WhCO/Gmpd8JqLMIxfxKWvuVs/6QYuWuX+k+5Q2n5KgZQCKQV+LilAKbzbFa/y6WNHMbZ+HY3Z6M5OIzexDt6JI8iwHNhgFYuHDogZjhq2oU2b0JyaQq3VRXFoHNUdu4QRWDywD8T/0roxTB04gGo1rlnBTGjdTg+brr4GyOTQnpoRf6Z2q4GBnAU79DCyeRu8On2ReqgMD2F2ehZdzxdbeXXTFqAQlymtnzqFyuCQqOmP7X0F1VyEweEqvHYXzLqWH9+Al575MSI7g4lNWzC26yqA+cgF1GlzXwZ0ZtP7aWbK+1mYcymg/yyMYvoOKQVSCvzbpwABXTK1+Zg9chgjWzcD7SYaZ0+jvHUT2of2U44VcAfLrLZbsdOc76PXaiI7OIKZqUWM7twVq7qnJ4GxkdjuPTWNTrMpvjLldesALxAJn5I15hbg9Tx02y2URyoI56elOItTpYYgg87MLPwwQnnrdjROnUR5yzY5TjDunD2D/PqNCGdnYTO8zfaAjC1g783MwWJ9iI6HwW074ddbcMXOTkDPxKCeAvplnbcpoF9WcqaNpRRIKZBS4BIpQECX8qMhTu97BRuu2AW0Glg4fRKDO7ehfmAfCrm4noHf64J5QOjM22x3JBx4+Lrr4U/OwaVKPArROXkC+ZEhtKcnmdMbk5NnsHHjZrgMrfU8dM9OIbd5KzA3D2RzACu9FTPA4hwacwsob9sqNvn6oSOwbBflHdtRO3YcA+vXA27srDd9+CjGrtiFxeOnUN00DrTmgblpySk+NTOLyHExvmEz3ImNOHvwICZ2UkK3DUCP7etMHkuTeyqhX+LcSW5LAf210S+9O6VASoGUApeHAqJybwEOMH3kMMa2bwNYYnPqLNzxdfBOnUBm/Xp0TxxDNikpPbb7GqDRip3XRsdEKs4MDoK69u7kWeSKBdRnplCpDKBRWwDLbxbZLssJn51CZdt2dKemkcsX4wQy3Q5gR2g3OygwF4ebRefUSVG3VzdtxOLZKVQZ+ubmBZjPHjmCiV27cPbwYUzs2Ab4Tcy89DzyxRLKw6NgbHqj20Vl6w4ce/kVbL3mWoBpY+nYJxJ67OAngC7/f01+5pdnHP4Nt5IC+r/hwUu7nlIgpcDPEAUiHwg9prPC4onjqDBU1LFRm54SyXxhYQ5D1UGcOHUS23fvht/pwh0aAZotLDLZV66Anh+HYOaGBhHWFxB5Hnq9DrL0gk+iYobHxxH6AWyGkw0OIZhbQGTZYNrZTN5F2O2g1+nBC3yp4x2wypebQXF0FI3pWZTHRhOPdhu1s1MYGB3F9NkzKDhAPuqi126gWGEJZpY4DeBFEcpbtqNxZhLl8fHEIY4qd3q9J+VWU0C/LBM5BfTLQsa0kZQCKQVSCrxGChDQO00B9ckTxyXGe3iwinazLumhByplbH3DGzC5dx/Gd+7E/KkzODs1jaHhUQyPjiE7NISo0RBHufzIMIKFOZw4egTZnIvps5MoFePiS4wF7/o+tl51tTjF+Yt1kcClVPJwFbWzZ5F1czh5+pSECm/cshkZN4vy8BDmp2dRqVYF6JHPYWFyRsLrWEv9+KH9CJsL2LZpA7wgxIFDB1GpVDE0tg5jO6/AzLHjGN28JalvSlV7Cuivccacc3sK6Jeboml7KQVSCqQUuBQKGBJ6a3oas1OT2Lxjh6jPZ48dxwh/W8DJV17BpmuuA/wAZ46fwvqNGxGESZ3tQg6dhTnkGReOCPPHjmJoyyYsHjuO6sQEmjMzkrui0WrjyptvjkGVReIZ/p+kjG1OT6I0Ni5q+XlWhVy/HmGnG6eA5XXM9Z7Em3vtdpL8xsXpwwexYawK5DOIag20ux0UxzewgozY6MNWG3axFIeriR1di7mkKvdLmS6r3ZMC+uWiZNpOSoGUAikFXgsFaEOPPOZvTVpJ0p9oUhmGfs+zymMOtuMipF955MBybDh5AiUBkogbxZ7tdHJjIhp6zhO0owCL8/OojowABFaCMi8Xdbwd2+HPV5GtP1vdOZXPqTpPTAZGf6VdMYvHsebyW9tK4s95VhO9pBb01zKBLrE4y2t7ZHp3SoGUAikFUgqcSwENW4tzusfbysx5cydPIl8qolgZEnV5nEUukXSXAJ33EyIDCWmTPf9kwpq5OVSGhpYzyjFYnCFoLLkqeeApffdXC0u6sqJy6moZ3pL+m4BuZoKTougJuC8ht9rQ42ekgP7avotUQn9t9EvvTimQUiClwGWiAIFYQZxStv5OjlvAwuQkCqUycpXqOTHcxHBH8NFoR0qoLv/dZfVFFnKhVE5GgNlcBNDJQ4Sw6IEu11OaTvb6dmuWGQ2Fd1jBhIhErg0oE2AwAymCX6a5EzeTAvplJWfaWEqBlAIpBS4HBSglKxAn4E6A9SPAXU7IwgQwIYE5wUiWMV8ShOX+RAWv0n7XjxPKyOof47ktSWIug9pb9eb9ZcwuBNopoF+OybLURgrol5WcaWMpBVIKpBS4NAoQB83KX2yFAB1LygrMJgJaYhqPncxWPnO52IjBGLAxUc+r1GxLelYNHeuXoy/0FufFYVHtJ3f2X5SC96VNjIu4KwX0iyBWemlKgZQCKQV+UhQgDjIKnZuW8lwu6ZmAOlO+Uq8uhU1i73BuygiYWMrfTNciTnFiUw9hS1GU+Am815Tfl3A+ef4lA3rcsXMN4img/6SmzlK7KaD/xEmcPiClQEqBlAJrUyDO4r6MhcQ/wrYJ6r7nSby4k9QYNwFdwVxd2mLzdQQrcVLjYq9loamqp27+fIDe39t+F7hlbDad9uzYwT7BclUGrPbmKbavPR8u5YoU0C+Fauk9KQVSCqxKgRWC2Sq21P5DS1LhTyFuadW+nLeD575uhBCWSLrxPhGZL3lmEAB7fYB+jqRu2Kn7K8eHUQTLIYQvC8er1flmLngyAgwFX02yVw2BMgYXDciGZv8cE4I2Zoy3aWrQ00tMzPlU+CZHYI7ZapzCWmN6uebeUjuGU6HMi/6ROleDsdzFeMTOYZiWaskvWzSUVvG18TPIqLXbbfR6PWHerIgQn24pBVIKpBS4SArowiyLcf8aJuJiCC8BP8ZQc1vK5q3XGwsyS3xyy+UTJ661+iNFPlZusQ16pV03DAHP9xFaNtxMnD1cwrH5T0PAeZAiM0O0E09tz/PgZmJVd7yE8i2oto73Aur9Iu9afTbPE9CTJljdzIIv5VIdad1ofxVQZB/9bhduLrdkJhdgWGM175eiSRu9T4T4vvslMi6hpxmRtvQaUYgoIkVYUW2lOV3mhbSX2PXlQTZ82EJqc/6Q7K4e6AfsFZ7zxo3JccE+g/E57xAkc42OgdIVi0XsQlaCXd6iCAHNHNSUECDJBZ1v0/7K5GfiHDP8L+nnUr/ovbhs2+C0I1tIuoVeiKxtwXXIGYWSvpdRB1Y2Htu4N0mfpQneGR+NIhvtdjcF9Iv57tJrUwqkFDiXAqak5SiwKaDK4hUDerx4c2GMkIGzvHDzROLAvSp91xI1+gB9CcxlpVsGZgUkidoy8IAdy/Ti2iECO/Qo57qcjeOnvaAnudXj5s7tjAULTsRwsAvMjgucY386SVg55WzCHBdqPjEII0S+hayTixOsmWC3JM6Gyw5uJiOj17+a/aVM7CUpOgScIA6Bi1yElsJMwizJdQSpuKIc/0WWCz9mXWReKFaThRNAV6QXxE0GUpUhynAsAWns7c967+Ltr+Ou76Q00eMJ3Za6JR7/y0C5GgkZ2qeMTv8+fmbCJSTjGCRzklBNfJY5qUwNzzFR35KpxZX7kxQ8hHaAHJaU1HUk1FAB3dR8OALoifdF5KKVAvqlzOL0npQCKQVMCrwaQOfSpP8oc2a5hHF10oU78BEQzCgNSXgWE6cFUjKUtmM7Y4pPffRfWixXGZdknfU6XpxZzXFkMZUS5MnlXEjlictG65gPcNg9XyTx1YDcfBol6UvduCz3EkmcEBcDeiy32eBiT1ndXQYFNbgLSRKnOaKZisavBsD7UYvtaNz6Wvdr3JuoOBIEpQZDSJBZIU0KnyZA5ieAHgN/bOW34SGTjEP8zkly2XMB3ZBqV9BZvP1Nj31D1b0kFScDm6hkpLabI26DsvVIT5aXp+kijIQxcNioE89R/p1NNCjaurlf4jmM6WxqHfhY5Vf1Pk57nf5LWiJVDIUhbGYNFLWIE/snOLE2IwX0S/3K0vtSCqQUeFUUWBXQ9U6uiIk0EmM34clals7bIcKeB7ucQ9TriS3QdmNZJfR7sCwHVs5F0KYa3lRlLi+pBAxbQF0zknERjpdrVS2LM5lkV1NVqgWHTILJJ6iYmOwJ5t2gi07QRhBRVR/BZvx3stdX1GddiFhkSs6/WYiinDAuERmIoCt7VkorZspwkYODTKx+JwkIQNrXoCuFXbzF9mvKthZrlFenL48HQQTL4j9H9izHGovDlCAtoFSgjQSwkmQ1iRZExoXjGLZjQGfnedCy4Fk2QstFIPOjCyeK4IZAVpFLEVdwzULI6xIyShOx8ke2wI7ZnyW+LHEItMm9qezLbHgUxSON549dD5OcerInuFM4Vg07f1P1TkbwwuObKE8Sydw0aUj3yS8lDcj3kkjy+oqhF2Eob8l0tMnEBj1YmpqXWhrXOQ+gJ8RKJfRXtValF6UUSCmwBgVWSCOmLVlAJ17JuOx4YSwKZWxXFjiv1kFnsYnQ91FrNOAz/3hET26K0Iy1plRnif06ZOC0xlP37SUQK+YbYlV6sljKopn0nRI+AZMSGBdougxlMhmUikXk8nkURquiFQ5sX55PqbwdtrHQmEO91cD04hQiK4QV2Ut7JQuPRxYlu1WcoJKLLgTodujAjvJx2/DhBx2EoQfXslHIlVDIlHHV1msF1FeYNOAjqM2jPjuN6cPH43OXsglQJ+LrEhVXyqKxjZ3aEieur2KTnjHA+46Nbax3XhlI6qUvMxxh4CHo1XHm+EE4kQfb6glDFNDT3rIRENCFfj1YkY9MCAF1/lN7OIHcJ6BzHhmS8hJIRmyH4xK/vN4X2+5j/fbIyDjKA6wXnxc5WN7HysBm/+Fiz/FJtP1QbNDUCmlUAH/rfDkfaclIBJYjpWiFiey7UD6D5KAwOAmg62V2FGLdyADWjw5jMEcdBz+WHiz5DhKHBJvPWOlvEKvcU0C/lCmf3pNSIKXAeShgLmBLtkJV6RqA7kcBbMsVJbLlAc3ZGvxaRySXbDaLbNaFTSmKBUakoEeEUBbZDvLF8vklSClukvRCJVdZ2ZfdhjvUAjgWMomxlDXACer8R5DIjQwgoGrdCWDZXCYDNPwa5upzaPTqGB0fFa92c1vycBdVq3/O+ZXXnl9CF7kscpEhwCQLNCVWjyYHn7RyMFIZQxY5ZKNsDFJEJL+H1vQZLJw5gw3VgfjYeQB5zeMC6Imb+nkYp1i9r3rr5X3o2OhlCsiPrAPK1eVkN3aAwGuh25pHMcfx6UIGXjUBNjUSlNBp0qDRwY+ZEsN3TmgoNpFYQlcmTaRz1cwIQJIJs2NNzZLZnd7esa5+dmYRQ8NjsPNMnetAGrOzCCMbTd/BifkOuhaBPh5jMf0kWhVl/s63APCRnr2swl8x7n3oroYZE+DZw8WZsxgfrmBiuIQCtf38BmReJ6Vm6ZdgMKhqgYht6LwutaGnC3RKgZQCl4ECrxbQ46ApJ7ZXd4DWzAKsToBCphADcikvKU57jUVZyLIDJcDOAO1G7B/Un2s8+Vuiqi3V08YLKx2zVLXJx7mZHKxktRdJPVG9e34XvcDHwJb1iBxK2YRy/udh1ptF22shckM4Wba7cnVecoQSQKcHwPlF5AvZ4AnoduDApVeeHQp9IulBAL/lw+8CQ4VRVLIDqNjFWNrzAqBeR312Cs3ZKawrlmK766UCeiw3rszlbtKbvVKDMpmOkPQNYIUWupaDhpXH4IZNcIbHYhW8jAf7vohWYxYFpwsbXdhWN44TEHByYgndDmFRMxKFAuhLWoglERbo2hH8RFjlvapyV60EAV15SAFkkWwT2ItcdNoBKtVROMVBsfNDrPVZdLs+Jhs9TPZceG5+Ccg16EvmivBP/XL38ofDxwg7R18PdYBLGA5xbRCtURz7rx7/ol1gOn35F6HbXUQhY2FsoIjRcgY5uSnR/5P2trM0n/U9YyOAOsXZqVPcZVjL0iZSCqQUMKPDlhyREoBYskezjDfBisBlwV/sojVTQy50kCsPAM0WkMvBrzdx+vRJWfo2bJiAy2Ik3TawajWwZIm0aJdVZyvDcE4VqNhQ45rfke/B87rib0+bKCX2IIrQs3zkhgeAvCXe7D48LAYLmG3OIMwGKOYLaKIhanhzE5t2ooKP3/bSAJ3gk7PyCEI6Afqib3bF04D9dyj+IWrbGK2MYdCuwOE7NZrwF2to1xbgNxYwVMgZ5VcvYUoKx3SBzfQB6PcHsDKYrIUY3rgFmfFxqeMe28o9eO15NGtnUC2R/WknAJQwHqImp6qaTvo0Z9ADTT0WE5U/x9AOEVJrYoWJaj02fQgDwLAumkrUtq6voGAupWYz6HYi5EvDcLIVwC4AdlGAvdnq4fDUIpqFIXi5rISukbdksbokak1MDGuY0MX+HjMSCbORfAcaUUFgV3AXEDdMCzJDyUh6DVQyFjYND6BE/kkBneOdeLqbTnHxK6eAfgmzPb0lpUBKgQtRYEk6WhXQY9m849Fa6YjaO5hrozvXQLE8hGBmAU6+EFcCa7Zw+OABFApFrN+2NfaiZlERqsp9D/XJKVQqZczPL2BodAQolYGoB2QCNBo1lKmazxYQ1luwKd0XikCzCVmpuULnM6Jx9XrtWNVrRaj3mshWyxhcNwwPPZGNG2jg2OwRIBfBKdlYaMzDyToo58rIxFZO7D2yFxsmNqJSqMAPfQS9mFE4dOgQXr/79SLRTy1OYbg6jFa3hWKuiDafGwQoF8ro+l10u10MlYbQjbpwLAu9yENoeeIA1+62YYUZjBcmMD25gCvGd6KCElyG1XkBuqfPoDY9hWoxiyx6mD59AkNDQ3AHB+EvLKDZbKLT6WCcIJvPY/bUKeTzeZQqFRzYtw9X3HwzFo4dw+C6dUJb+EEc087a6MViXCedyMbfjUbsVFgqxb8rBEYbzdOnUdq4HbV6BM/JY+Sa3YmKPBBAn5s8jFI+QK4QoXHmCIpkmjIWkC8CPQ+1WhPFcgWM9S8MDwH1NtDrxP7eBDQ62klwuiu0yZaHcOLYAWyc2Aib0RBdlortSV8YBy+OZILIIVBg7XcXzbk68qURNJo+SpVxuKURRGFGVO7tLvDSsUlY4+OYbEZCs127ypiail+XpKjXPYyMZDA/H6BYdJYAf35+EZs3VzG/0ENlICv+Gd1WGxnLRqWQh+dF6IY+cqUMap0A2ZIjZBbHN/p4diJUHAteL4BbsNFtL6Jo+bhq8yhsP0DepejvxVoqMUEtO96ppB97SApHkEro6RKdUiClwOWhwEpAXy77qZlmJH+4eDwTT210Ti+it9DEQLaM2RNnZBHsdTzkcjkBxeLwsICQgPHIEDA9C2wfQXRgEtbQEILZWTgsB7qxguDYJJyxMrywCzdyYPUieM0uMlYWoDqfdtFsFuh1EYY9hJkIUdZC4NB+HiJ0LfgZG0MTQ+iBEryPOmo4OncEUT6AW3Twqf/+Z9i+azuuuOoKDA4OopqpYmp+CluGtgrAd9DFyVMnUcqXUBms4PSJ09i1bReVzqKV8CMfXkgHsQB2xkbJLYnTHcPp3JwrDIHt0hGwK1qCPPLoood210fRrqA738MV667AEMpw6SDYC+CdOovaZAzoe158Ct/8+ldx//334/V3343uzIyAeXX9eqDbjUGuWsWz3/42rr/+eszPzwv4U6KOZqcFzC2KoYZ7dxQEArRkQAoE/TY91SPMz8ygSGfCkRFhHOz8AFuS5TMAACAASURBVBpBGb5TwDABnTHpzNTjeJg7cwDlIhmQRTz39GPoNedx1z13xoxYCJw+dAwbtu6ImbZsDvXDxxB0OnAsF5X162ImL2sj8D2hZa46JE6AlUIZXquFTK4IBD7CXke0L66dkZA09jmTped9CaHP9yqg3opQqkzALY0iDHOIbButLvDysTk0qsOYaXfxrW99C9u2bcNtt10nvMvhw035QEZGSsLDLC4CBw8ex7ZtW1CrNeC6LrZvz2N6uoNi1gV69FAPUc7k4YcB2oEPO59Fz7WE92i0W8jAxYCbBdkNIU03Eu1Qp7WIkh3g6k3DsElzmi76Ab3P8S8F9MuzfqWtpBRIKWBQYHVAX47ViRPK2KB2nKDeOjGDsN5F2c7j+L5DyDsFtBtNAXPaLQk2BA16HWc3bEDn5EkcPXoUmzZtQqFQwOTkJEZHR3HixAls3b0T3QELmVIOGd+BRbVtthw7xWnSGq7LNDp6PSBqAwUHLXjohB24pSw8FxjZMLIE6DUs4sjcIYQJoP/45WeQK2YR2bR3djE6MIbFxUUU80WcOX4Wt910u/TJ63o4evwoNkxsQL1Zx/DgMK7cfaU4Z3V6Hbg2Hf9s+D1f0rVmnAx6fg+VbFlMAXUsoNlrIZ/NwWLSFSoV7DI6Mz3sHrsSgygjKxJ6iPDkGSyenUQl76LZnMaLzz+NG264Ac8//7zs9+7di/Xr1+PUqVPChOzYsUOOkcbsa7VaFU//sbExTIytiw0n1BJ0OvB9H8VqNWaq6nUxhwhjVCohnJuTNKOloSHRenQ8C10MInALGL7+mhjMaQJxupg7e0Ak9KzdwsL0cUydOoLtmzfh7NkpbN68FceOn8WWbdtx4NAR6Z/f7qE+P4/pyWkMDA6g5xHES1i/dQsCO0KWmhyq5v0I3XodueF1EraHagXotWJ3ODIlzDbY7Ir3uZMbQGgVUWtbKFXXI1NcBy+Ks6+1OsBLxxfRGqxiMQBOnTottDp79qzQqVKpiFaj0WjIXNy1axMOHjwpc4CbOMw5EcbH6dA2hAK95ttd5O2s2M1boY+e66Dr2LCKjpBT7P4twGoB+W5soQiyQKfdQNkJcM3GKuwgQom6eQX0VdPzsQfqQZhK6OmCnFIgpcBlokAM6ImFT9Tuye9EovBDC66ozWOzX/fUAjLtELaVxakX9yJoBSjkcuJlTADiIrp582aRgApDQ5g5eRLPPPMMrr32WnFcOkPP7g0bsG/fPtx2/92wxovID1A17NODCshXgFNzmNtzEN1aG+smxuHs2gYM5+N46GwIz+pg0W8jzEVwi1kMb0wA3fKxiAUcnTsMP+/BKkYStjbfmMP09LRIt9XKIBbnFlEuVHD29Fm85d4HRV07dWYKR08cxdVXXi37SrGC2+68TaR0MgOU4Kl+b9aaqA5XUXAKODl1ErXGIsY3rkMmZwugU53s2BkJZytZA2hOtwXQRzGALA3G3QDRidNYPHNWAN2y2pieOSU+Az/44WPYueMKTE2fReBHCEIP+VwRN7/xRpw9M4W5+RkszNeQyTpo1FvYfeUuXL37aoSBL8yUpjx1y2WErRYOHjyIY8eOYXh4GDfddBPFVYTT07EUnM9LOpi6V4SfyWPkumsAN/YDgN3G7Jn9KBVC5N02ot4iFiZPIvB6OHTgENZPbMaZs7OoDo3gzOQUdu/ejfUTG3Di0GG0anV0fQ8drwc7l8Ebbn0jrIwLPwqRzWRjlTodAwsldI4ewplTR8UqU6lWMbx5E8AQtUYLUWDDGlyPsAMsti0UhzYjVxhHL8qJTbshKvdF5LdVcWQ6xNTUlDA4e/bskXnG6AvOtXK5LKD+0EN34/DhKTnGOdpqtVBbnMXVV23D9k0bMJAtwGu0kLFcOG4WzTBAywa8oovpWk2y4zmBhUE3j5GMi0wLyGYAWgAI6AN2iGs2DUj4XlFcEbpJGrskYUJ/sASZGwlQsNDqpLncL9NyljaTUuDnmwJxoZJkS5J6JKY92fX8CFk3E0vMPcA/tQi3w8Uoh5mX9+PU4VMYGYilckqPXEy5sHJBLY+P48Tevdi8bRuOHT4sxwj6BJgdV16JqcUZjFy7CQ7Vtk1Kby7QtjD3w2fxw69/F9Mnz4jUdc9b7sPo3bcAwzkg5wP5EB3HRz3swilnMLxpGD2rizAB9MMzBwXQUQzxL3uehZW1hMGgdBb0fBw5dBS7tu9CtTyIUqkkEvvxo8fx5vvfjEe/+yh27NqBTquDLdu2iCSuEnmz3RSJfbQyKjb2bz7yTTz55JN42zveilvveCPymSIjzOPMer6DAkrw5gNcPXYV1qGKHAG9EyE6fhILJ89gIG/DcT08+eT30e14uOvuO/DIt76DgWoZc7ML2LJ1E1rNDm556EF88+8+j/UbxjE6sg5Hjx3Gpo1b0GzUcMXO7eKv4FASp808CDB34gS+973v4fvf/768G7UmDz74IN769reLcbk9Py/aEmpD5v0s/EwRY9dfK/4McGnX7mLm7AEU8z0USxaOvPg0wk4Nw9UByXw3P7eIE8fPolIdxKZtWxH4PYyPjuGZp57Grm3bBbzJGza8DjZs2YxcuQRWnWN8fpwVz8L8/kN45onHcfDgSygWs5jYsB433nIrxq5/nQB+2PJgD04g8LOodWwUB7cgWxhHByVhOese8OKReQTDQwgKwBNPvCJjyblFkwX9Ici4UJtBjdD27RN46qkXsW7dOpkLnIc7t2/G3OwUdmzdiOFcGX6ri6yVgZWxKYijyfxFw8Bnv/Ionn3heeStDB666z48eOtVsOtARGE/C3Q7TVSdCNduLCPLoA9+UGsCukZ/pID+870Cp2+fUuAyUmAZ0BP7Ods2pAmR0ONcqiKle8fnES52kXNKqB06joXJeXSbLVEBC2AmLsYE+G033YSpPXtkoZ2dnRWwP3nypAA+/3WcEKPXbRObZTbMA0EOOHAGL3zlETz/2NPo1dtotBq48fZbcPf73wnccAWQ7QKFCH4JmOkuIj9UxuCmKgLLh295WMAcDkzvg5frIiqEODV7Ao1urHaVqlYdD0cPHcHunVfHizuz2QUBXn75ZVx55ZViHqBUx/fh3wQ+2qP5j/0fKAyI09wj33sEn/3sZ0Vy/s3f+jAeeufbkXfzaERtSabjooCCXUFvpodr112DcQwiT5MCAf3IcSycOI1K1oZbsLDvpWcFZKgupzRJKZJq4507d0rfrrrqKjz11FOiJiaDQ20D+zg6PIIt27cCgYeQNv5yQWz0j333EXzh8/8Te/aewthoDt1eF7uv2o3f/p1/h+033AjU5kUjwPjthl2Gny9g/HXXARm6cfcAp4Pps/sF0EslG7PH9gFeG435OXFLZ8hYq+khXypi266tWFycx/jYBJ760ePYNLFRnAZ7XgAn72LDtm0oVuiZ7iDqdWHRP6LTwVc+8zm8/NwzKBQiOG6EQrGIm267Da9/y4MivUfzTVilIfh2CbV2BoWhLcjkN6KLkiTYJaC/cGQOzUIRxZE8TpyoyVdBUw6lb2qMOHacZ/xNEwbNFvT14Camh3IB2ayNTRMTqLqknY8sY9od4SvRyQOzEfDfPvO3eOHF5+BmCvjgQ+/C+x+4EViASOP0lPO7LQw4Ea7fWFoCdGsJ0BMm5hwJPQX0y7iMpU2lFEgpEFNAA2rUIU7d3eMViNAkidSS1KX+sXl0p+so5avwz8zCjTKozcwLGHGR1AxdlMY33HAD6ocP44knnhCVLwGRqlGq5J977jnc/sA9wJZR9Oo1ZO0ysODj2Je/i0e/8E+wF3rYsWGzLM4dJ8Dd73orqu96EMgxyUkT4WAWU70FlNYNobKxLGrxntURQN83uQe9bEcAfbo+iemFaczMzEhbVLnXF2rYvmmHZIirjlZRLBdENU0zAG3YBM9du3bhuuuuE2Dnu/EfVbW2ZePFl17EV7/6Vfz46WdRLQ3i1z/8q7jnvnvhhx5q7SacTB4Fp4IcwWfOx3XrrsEEhpYAHYePY/74KVSyFuZmT0uYExmgz33uc3jb294mzAWlSvFyTzbahNk/9oMgT9B/ywP3YXDdBKvSwFusI5PLiI3/7//+7/CNb3wLAwNlFAolLCzMSYa4X/mVD+Geh94Re5cH9OS20MyW0csXMHHD9UDGj/9ZHUye3YtCzoflzaOSB8J2HUf3H8Sp46exadNW+J4VZ+qrZmA7EUbWrcfMqRNYnFmQsTh+4hS27NyKbbuuEKdBO19E1GzAsnLiofbJ//ePUMpayOdDLNZmMDnVwFXX7sD7PvQhODt2Aq0AKA3D69pY6GRQpBNjbgN6qEge+ZoPvHR4CpnxdTg13xJNBKXxF154QYCcDA/H9JZbbhEmcuvWrcJwkhki08Tzhw4fxi233YrBygCKkQ2XlgDyXEwVwHC1KvDkwVP4h29+HTOLi2J2edtt9+Ktt12FaAYYLMQKh5ASugu8bmNJ4tDJvqwK6GbAvfyOE/6kKvd0LU4pkFLgslBgpQ3dyNuZiOl0imPVMClayoyuJxtonV1AqTICzDdj2zo90Sn50JWY8UL0IKrVxBFr7sABsV3v3L0bGBwEFhaA9esRHj0Ke9MGwO6gsVBHubwOWAiw/3/8A5595HFce/V1uP6Bt+HI17+FHz3zJN5w3x24+nd/DahQIJ0X7/jFqInsSAmFDSXJFEdAn8Mc9k6+gk62jajoo9ZdRHGgIIlxmp2GhKDVFupYNzSBWnNRFORWxkIumxObNUH/wIEDuOGG1wkDQiaFzAklZmZ8Oz1zGl/60peESclm82jXe/i1X/s13PfmuyTuuhX5cJ0sAj+DoGZjoDeA6yeuxQSGkQtdoOMjOnIUtSPHUSHQlRw0Z86ixLh910a3TgdDC54XoDBQTsK4cmjNzMF1bWTzRRw7cgiZTA4b1k8g6PXg0PO81YpD0lotfOpPP4nvfve7uPHGGwXMKNnX63W8/RfegYcffljeR8bMzaAWOOgUSlh30xvivC0EdLQwffpllPNduE4DYXcBvXYLla27gMk5YGwDWvsPoTg6BLgeol5TQr843rWTpzCwcwf2/uhH2H3tNUA+h16ziSyd8upN2JkcsFDDJz72cTxwz13YunEEhw+8jMcf/yEK1QG844MfwMiV1yBq+bCyAwjdEua7WeSHrkQmtwkBsvCRx5wPvHh4FguOi/GtVZw82UKlUpSQNf5rt8kkuRLBx6nZbAaiit+4sYQjR2IGNIwsDIwMIe86yNK5n5GWjvjkoUGdwhDw7R8fxOe/9hW0Gk3kyxU8fN+D+MU3XY3eNDBECwc/oFYbIy7w+k0FWoOQE5V7Jw6Clxz0SU6FFZmcYkBP66FflmUsbSSlQEoByciWkCHOXpVUAFsqTh1X1qIKWfLE0Snu2CJ6c21QFpGsXkxscv5kXDi6f79ItpQwSwxXI9jHKbwkVWyQsdFrtFEorQOOzuCRP/wvku7zfb//u3DecBXw6Cv420/8CYY2jOHtf/h/AWWmJOuBus1a1EZuQxm5jRUBohaaaKGNJ08+gbDsoe20EOQChHYg0ngcAxwnNLEZJidh4RoPHOsjhAYWM6LFlBEgz2SxWK9hoDIo6uvf+73/IKpv18lhcmoBv/JLH8Jb77kVTi7Agt+A52ZgoYyyP4T8mQLu3HI7qqjC7bLNAMGhg6jv34dBlgITjugCqV9XSdkaaYpd+j+Uy+jNzyNLupbLOLN3L5780RMipd56660iuX7qU58Sm/F1r7seH/1P/wnoUa3uIOj46EUO/OFRVG6/HYHrIoIHl8F/J55BwV2AnasDkiXOgh1kYflE/TgznuTIpy3GyIW/lM7AUDHbrguv3UGGOQXcLBZPnkJjsYaNE+uAYgbR0UP44t//Dfysgwd+5UMY27Id6ObjvARBD42gAnfwVuTy6yXJjY8iZgIXTx+swy+X0LtAzXNNOCNVYKM4c5ymDiZpszlHIhIKcboEsNpuLwQWu0B5DPiTT38NJ6dmkc3nMD89hXe97S249fW7MeDGDIAMT7OLjVGIW7YXxFlOws9JMynMEqvceW1csEBrzsR+BmxATEG9XpztLtJcd+n6lFIgpUBKgYuggAnocaHKfkCP03yagN4+Voc320IBOakjhjCpla3qxL49S6kyvlgkFSYUoSQXBog8H70wgJsrIOz4yGQHgX1n8MjH/gyNro+3/sFHULh2B/D0UXzuP/8RCoMlPPx//wEw6AIFFkK30bLayKwvIiOA7klWOAH0U0/AE0Bvws/04DEcKwGdOMWnDYf27KQY91KXBaB8ASrlUrjYjgyOohfGdnTGMBMgr7xyNxbrbfzgB8/gVz/4S3jo7jfCzvYwHzXQc7iiV1DyRjBwZgB3bb0bVcahS8RUAP/gPrT2vYwBioNkbC5QHGZpODXnfbLXZZ979itHJ7diEf7cvKjjK8USBrdtQ29qCp/4xCew98B+scV/9KMfRRCFcHl9SGyPEAyPoXDnm9BNHLJzqKF5/AkU3RmEOarQGeOfhRPk4HixDTp0QkR2IFnijMKnSwV2tN/sn2PZ8Lo95KgVoDZhfgGddhv5keEYRQ++gr/99KewEHTxwL/7dVx5w82w/HJcQs3qoeYT0O9BrrARTrSAyCrgjJfD04fa8CsF9DTR+ipzn1hvkk7BPGZfWVAoThFLHkkSFNI3k2yWDdS6wJ//jy/AydHU4uL40YP4xYfuxx23XCN521nnnnPHaXjYFAS4fXseLr3ppJashyhDHjiuDEdnOfFD4UYmwGGwI8utOimgX8SalV6aUiClwHkocCmA3jlSQ3euJRK6K/kxtchEslD1Azs95LUOt6QIpUtZJNKxlNWk7B9YsO0Son85hH/+xF/DKRQE0LF5PbB/Gl/6w/+Mnh3g/f/n/wZMFICKLYDeZZ7x9YU+QG/iiZNPoFfqouU20XO78AXQY9kxls6tJUCnKn4FoNNDWwrTxNRhSNvwMAu8WFisL6LT7uKll17B7quuwY+eeAZf+doj+OUPvBcP3XUz7IwvgO5lsohQQqk7hOHpYdy99R5UMSAO5EQOAnpjz4sYJKCLE+EFyq2Z6VoVmZI4amEPgkAc6iSGW8rOJTVERRqmx5aPP/nYx/DKK6+ICvwjH/mI0CFHj/iIqn3AGxlD8a57VwB6+9jjyGcI6IuImB4tysIOM7AV0F3SiYAuBXOX0qP2S+hukgGu2+mIl7vDDICdjjB0VpHZ6+rA5An88xf/HrNeA7e9713Yed0bYAUDkOwxGR8NfxDuUAzolgHoTx1swSOgM5HLRWwGGYW/JJ/RangolejYGVeUK1SBp56fxGe/+I+44cZbxM79wrNP4+G3P4g33XENk+kJeTlyTrOHLUGIOwjozJIrEnoK6BcxJOmlKQVSCrxWCqytcjckdOYm9wEB9JkmilE2KZWZqIzPI6GHfpAU+opkT1s8JXZLJHYXXUqXXAGDPBqPv4BH/uxzGJnYiLs/+jtx0pGzTXzj//kY5tp1fOijHwG2D4P6zoj2aqeL7OYKMhsqQDaW0Oto4IkTPxRAbzgEVwK6lyi141zisYQeFwCh5BUjvVEqLAFzWa5ZWSziv0hiw+kk1+l0MVQdwZ996tP40VPP40PvfTfeetcbYbs9zCEB9KgYA/rMCN607U0YwlAsoVs+vP370Hj5BQyxcAw91JOiJavtKd1KznQtqBaymEicd1z2FCupAfEDeFSlS/r7jDgn0gmM9vKPf/zjEsZ1++2348Mf/nB8PaXmHumSEUAv33PfCkBvHf2hSOhBfhGhw4x1GdhBZklCj9xAcrQzL7tuywVN4iOcEq4kHGJAN+vFB7A57qKlISfAFwM6L7+If/r/Pg8MFHD7+x/G+h27gV5ByvS6xUgAPTP85hWAfsrL4amDTXilIrqSP92SdMD9+7jQXHycqgTOP6Un/6YSgLzNwlwHg4N5tNsBIsdBeQj4+398Gt967HG874MfEq3H9x/7Dn7xbQ/g/nuul/wLOZYH5ju2utgaRrhtRx5ZldCRAvprXZ/S+1MKpBS4CApcEqAfXkR7uoFikJGwnTgpTSxxrwAe/ZsLuFTspK7b2PO8zTwrAfJOHkSTmUefxWN/+UVs2r4Lt/zB7wBMRDLdwXc+9keYqs3hg//x3wNXrQcGMvC8NlpuD8XtQ8hsYh54BfQafnjiB+iUOmjYDXjZDnyHtbwJgvHCTnW7FEphgZYl+6tBDQPcaf9fYJpU20UhX5IELq6bFZD600/+GV58fj9+6b3vxgN33ATb7WLeqsNjQZmwgkJnEKOzo3jz9nsxTED3+Ewf3oG9qL3wPEZcS4q6kDk5H/1MAFKGaAWdWZucfgCMRU8qkVBqZz9tx8HC/Dz++I//WDKoPfTQQ3j43e+OTR9+gE7bg+UWlgC9l40Ly7pYQPvo4yhkZuBn50XlzmIzTphNJHQboduT9LtiG042hXatby4aBM8XBsOhs6TPam+JSMzfi3Ug6+Llb3wN3/zqI9h5/Sbc9xu/jPL4ZgkCZ1w4w/rqfhWZkfsSQK8hsAo46eXw5P4m/HJRGBFqXVivvX8fF5iLiwvFe455nHyQ/WWOG7p2zE63Ua0WxL0gIo+XAf78v38Jh09P4Tf//W/jxRdfxmPf+zbecf+b8OB9N8BrMEUtK8VZcFttbI2AO3cUlgE96iHI0oATF+tJVe4XsTCll6YUSClwaRRYGaS20obOc+LlzmygUj2MEvoi2lN1FH1XwnwU0M+3oC4dj8WjZdRPCnR1gxAFAnrPxtT3fozv/+X/xNYrrsLNv/87sSQ51cEP/vS/4MzsFN7/e78BXLtFJPROs4Z21sPAFWNwCOg5T/K4898Pjj+GTqmNmlWDl48l9BgECZxuUuozdgOMllJzriahx05x9XoTuWxeQsBqtZp4mDMb3Je+9FX84LGn8b73PIz7b70ByHSxYLfEKS6KKii0qxibH8V92+7DCIaRJaCzhMzevVh84TmMiONCfxHx84+j1vmONQpapsyWwix0qLLpzh2FoHqb/XZLJRzeswd/8Rd/IaaD9773vbj7jjuT2y14AdXLGQQjEyjdez/8bNzmEqA7kwhy8wgc5oKnDT0Dh05xEQHdOwfQdS6ppC6AHgTIOm7cN89H1O3Bcll4ZR6H9uyBNzOP04f2ozE/ibseug+b770LrbaPvF+CXWRa2DoaQRWZ0QeQLWxiBDoCFHGyl8GPDjTglQqSnjVJu3bOntoVdTq0KKkndFPyEdClhk3NRy7HzH1xBbgzMy389d99AaWRcXzgl9+GRx55Fs88/RTecvetePDNb0DYDqTabGQ7cNstbCeg7ywip/VpWCxI8jFJSRfWCjrHhi5le1Mb+qUtXOldKQVSCpxLgXMAfckVN1aZipe7z2h0N/Zyp4Q+WUPec5Dx6VAUS7ZajrR/73VjJzPaqpmfhsU7uLeo6nYstHtdFJwcqDed+/5zeOzT/4BNO3bg5v/9f4lD4M628MSn/gInp07jPR/5Ndiv2woG/bbrC/AKQOmKUTibSkuAXsMCHj3xKNrFFmr2ArqZWEKPpUbW7XZFXe0EiardthP770oJ3U5UyQQEcTrL5CUcrVaro1gsizr729/+Pr733Sfw/ne9E/e+8XpYCaD7WeZyLyHfGsD62nrcv/3NGMM6ZAM6DYTw9uxB7YXnMGQTYMgVnT9MwKzvHeO4VvlQu3ESMaCpeoNAQrJ4HdXtjz76KL785S+LV/6v//qvY9uOHei2WuKo5uaK6HgRgrH1KN37APxcXCnewRw6Rx9HnoCenUVAlXuYgRM6cPysMGXRKoAuupo+c7abzcLv9SR9MIvGhD1fnr1v71589+vfRHdmHtWMjZ1bJnD3ww8BV+1AfXIOpagCuzoMtObQCEfgUkIvbhZA91HGiV4GTxxooVPKo0dAP4/Jp/+4dE9SrsZ9pQsDeY1eNxTmo1jMSHbaJ5/bi6998zu47d4HcPebrsTnP/84DuzfizfddiMeeNPr46prkYfIcZFpt7ADlgB6njZ0Fo47H6BrP+mDkAJ6uiSnFEgpcDkpoOtLvPCptEi3tXiTsBsF9B7QO7SAztkY0OnM5lwAjKQBgjI9uYNAFkwClKiDqeq2bXSY0cvmiupg8fHn8Oin/wHrt2zDG3//t+MQtzNN/Pgv/grHJ0/i4d/+Zdg3bAMGsug2FhEO2MhuH4SzJZbQayCcz+P7Jx9Fo1jHor2ATqYV29DJVEg9a6rbLdiJlzslLD2nIWuy5i95TsU2dKI+pXK+ysjAKE5OnsRXv/J1PPf0Hrz7Xb+AN9/yOkRuB4tOE16GoVBlFJsD2NjahPu33o91GEOOTIQC+nP/IoBu28se9auOKx9oSuQaaJ1cHHkeLNKY6mMvZlwy2Sws25Z0q5/5zGckZp659P/Xj3wEmaFheFPTgmluaQDdXghvbALlex9AkGfxV+LdHHpHfoCsO4kokwC6qNzdJGyNauk4FNBUuQtLRKnVAHUCeqfRFIc42tOFm3Mz2PvMM/j833wWm6ojCJs18fh/09vvx/gdNwPMJucVgXZcXrcZjYjKPVPcKoDeQ1kk9McPtNCjDZ282asE9BXX0Ztd/CJid/Vms43BwYKErf3zI4/j+088g/f96odx9fVV/NVffQ9nTh3DnTffgPvvfr34j0RBzwB0WwC9mEjoAXpg2gFK6FS5S2wA3U1SQL+cy1faVkqBlAKrUmAVQE8iscXuCDp00R55pI7Zw2cw6lIdGnutX+rGhb8T+ijmB4CuhfoPnscTn/kq1m3aiBt+78MAQ6tmenjs43+MxXYdD334A3BvvgKh3RFcaOc85HYMwdlWEUBnlrg22vjGiX/CjDWFVrENP99LVO5xzJBLKZOgLoBuiXqVgnPMl9DOH7+1SuiBF4rNPJ/JYXGhjmK+BMdh9rgQX/zCP+KFp/fj3e95B+6+6Vr4aKCW7cAZKMPrZWHN3GALcgAAIABJREFUZbG1tQXv3PHO2CmuE8KxXUT7DmD26acwKkHSzHz3GmhIp8Mogp3PY3FuFtWJcXRbTYRRJLb/T37ykzh27DT+4KP/EVfs3IVCqYyo25U48Mq6CTQaHeS2X4HM7XchKsZaCyucRXjiCUTeUaA0j9Cmyp2mCgc2JXQCt+vHKnchVxw3pkBu+uzTfs4qcLE3PBlAor2FuckpHNqzD62pOcydPoHW/DTcah4P/uavYHB8IyxUY48118dcPYfh7e9D6I6zgC9YyHQBBXzzhTo6pRK64uWeiN0XtV+uOitJ26IIAwMWpucDfOK//jkGxtbjPR98GPky8LWvPY9nf/wk3nrfXXjT7dfA9sX8j07PQ67XwS7LwZ07iih04jh01hUI7WjJhp4C+qWuEul9KQVSClw8BV4loONIHXMHz2DILcNiopSlIF+iIv9+9fuQyUlsK7bP91zUf/SiqNzXbd6CN/6H34zLWS2G+P7H/wR1r4W3/8YHgBt3wA/qAui9coTszuE+QG/i6yf/CZPWpKjdu1natJNYeQJ6QDCPQZ0QI35qRhy4Vp6jA52AVBCh0+mhUqjC9wOp202hmdL6l7/8NTz3oz145y++DW++5XoEbhPTwTw64r1dwXCwDuPz43hYAH0Y2a4Ve6XvJaA/gxHHQRS2DW3AxQ9bbBeJIwjoNR7SK597RPjGN7+Jb3zjGxgbHcVvfvg3sHFiPRyGkfFfoyk50xvtHgo7roRz+10AAV3GcA7hiR8BvWNAcS62oYOAbsP2Ym0AVe4cP5tiaLIpoJu2dL/bQ5ZOcdlcHFJHrzM6OxJ4aw2gF+HUSy/h6R98BzPtFu78wNux+4abYIVloNkByi7mGnkMb38vIneDJJZpIos55PGtF5toFdWGfgm0SxRI1NwwHN73e8jlsphZaODTf/1ZVMc34p3veYfwrY8//hz27XkRN99wLe685fUYyFnwe204GRe5bgdXOC7u2B4DOiM1Ceh+AuhkiFNAv7TxSe9KKZBS4GIoYAqHicqdCndVBFviH7wsoeMwAf00hp0yojZttbFz2cUAuQI/vbuZXCbqesg7A4ieP4Jv/bfPYmRiA25i2BoX/pkufvBHn0Aj6OBtv/VB4PU74HXn5HFeGSheNQZre2xDX8AsGmgkgH4GzXwd3VwbPQaAJ1Iww9WoOnaDuN9MIMJ63fEWe5vHGeXiI4VcUfLAD1aGJMTNp4q6F0he7y9/+Z/wwrP78LYH78c9N18NuxBgDgto8J1QwhjWY93sGB7e/i6MLgG6C+zZj5knn8YoVdBBG6Ad/VI26aOFKAwk4112eAj1uVlUhgZxdmpSEsqw7+95z3twzx13olgqw2+24DL+u9UW+3HbyseATme5UgLo4Rxw4nEEvSOwivMInbgoPcHbZgF6WiBcqvdjnwShXJJkRaaCoXKPglBMAJIG1WOJXC8Wi3mMVVCYQvjwIXzv83+D/SfPYsdd1+DND/0CnIhpbJmuLYf5Rg5DO96HyKVTXAzos8jjmy800CqqhH4pBIytQeQbIz/OIEdz0NTcIj7zhS+iWB1F4GThR7Y4Qy4uzGL9SBX33nkzbrz2CmRcCz2/i2wC6HdtL6HA0Hk6w1k+AiuW0FNAv7SxSe9KKZBS4GIpcLGAfrCGuQOnMGSXpHIYAf+itJyGrZNCMgE9bHdRLI8Ce07hO3/0lygMDOL2/+N3gWIBmGzhh5/4JNpRDw/81i8BN+xA2KUaOEKnFKJ09fgSoM9hFk3U8LUTX8VZ6zSahTo6uSZ6zrKEHqvbHbjiFGfDt0NRHS8BevJLVckDpTJmp+dQLlX/f/beBMqSs7wSvLG//eWelbVXZVXWql1CCElISCA1YAMCTNvgYdw29GDcGHvwcNw2hrbZ7Jl2e+z2tNv28dg0Nl4AIxBI7AIkgYQkVJKqSrVvWZVVuefbX+xz7vdHZL6qUpZUKbvPGXjBEa/yZbx4EV9E/vdb7nc/Yft7XiTT5zin/O8/83mcOHgar371bbjpyi3QMi6aWR++rcNt23BqBWx2N+FNAuj9yPo6NILYc0cw84PHMKDriGNGv8u3rS3bDpjeN8NAxCl3rJ2XS6gvzKPQW8YDX/savvDFe2XS3a+//9cw3D8AJ5NFc24eGUbLAVXsDbh6Fpkt22AS0AuMvllGmQFOP4rYOwpkGaE3JOUuLX8ccZtE6PxO8hHSc3y+tjWTjDP2yLfbKuVuc9JLhJhp+ICZDCrWBdhz3z/jueOHkd26Bj/91p+FofcooXQjwnwti94tP7MYodfgYAZZfOMZRuh5tJQSrQgVXc4rn9sWn72MI4+wkOM84PTZSXzqHz+Hph/DYz3GstDb14dmow537hyuvW43XnfHbegp5eGFHrJeC1tNC7duyiPnKcGZLqBf7kLU3b9rga4FXroFlgH0VL+M7HQzjdBJ6jlaxdzB0+jVcohYE9ao/720qF8KgC7sUycoa5aJsOXCtEvA/tP4xh/+FSLTxF2/8cvQ1qwFDp/DD/76f0hP7y0/fw9wxXogqEojcd32kd+5CtpoTiJ0AnoNFXz59JdwNh5HI1NHK9OEZ5EAoODGCk2JNK2QZDhG6AT0JSNQ9YybIs2pDDRHrhYyJZmRbpoZ5LMFqYX/7af/CePPnMXdb7oTr7hmC1rhvJDikHfg+lmYsw62YxvevOlNwnJfBPT9hzH9yA/RL21UrKEHy/fxL9ffn56ybiTDT7KSfadUTNNz8V/+7z9C2/ewfft2/MIv/ALatQZyuTyiRkvIcnRYjFxJ5E1zo9tg3nIrUCSgcwLPDDD+KCL3iEToAujsUxBSXNLBTZa7ALrq508j886WNbFj0uffbjRhmxaMcg/gekCrDeSLwGxTeBhP3//PeO7EEeRGV+P1b3kbDL1Xhf2aj0ojh/Lo2xBbrK23QECfQhZf29NAK59Hm0mDS9jpefUREvsxQs9wpnlLKcW1WjFOnzuHz3/pAUzOzSPXP8yJtDKdrd2sw63O4qYbrsRrbn0Fso4On8ryfhtbTAu3bSog5wMWy0FUiiM/Y7kInTdAhrN0pV9f+iLWPULXAl0LKAtcLqAfrgig92hZUcuyDMqcrhTQGfhp0LxIBn/g0AQe/+svoOYFuPk974Czcye8rzyEx7/1IHqH+7HzZ14LbOwD4qZIv9aMFgpXrF4E9FlJuc/jvvEv4kw8jmpmAV7Gg2e1F2VKjchK6uiqFuwZ8WKEnhLhpBydaL63Gm1k7QwyVh7tRhuFQlmAhqpxX//qt3HgsWP4N2+4A6+4dhta0RymglkElHTVe1B2+7G+tgb3jN6DYQwjzx5uRnz7DmHy4cfQzzY6jeWAzgExL/7BlLKApkkfuslasu9Bdyzs2fss/vtf/A02bVkr6fad11yL6sRZZC0blpNFWK1BCyPomQIqnobclu2wBNBtdS5phO4eQpydQ2Q05R5Ly58AeoxYUu4U6uGQG6Vmlz5OF/ahO9mcEPFkIptpoT4zK61sPWs3ASRXnjqJh+79Jxw+PYWNN23BHXe/HkAJaPsyz3ShnkPPlp8DrDWcZL4I6F99qo7GIinuxdutc0+TIjN0DqstlEpZKuWiHYT40d6DmKu1EOo25mRG/SRq1TmMrhnCHbfeiLENg2i32qAie9ZvY5vtdAF9Zbeg+6muBboW+BezgJCqEpJwRw09jdDZcmMxHGaQS9w5XMHsgXH0xpnzAX0FnUOM8Dj0RPWha8CZGibu+y6OjJ9B/+3XYcPoFhx74GEsnDyNXddcgf7X3waUDXhhFXbWRsVqo3TVWmibc0DGBwG9hjl8afxejEcnUctU0LJbIv9KkhJBmnrkVsjZ17YEgD6HZCQp9yVCXKr5rkt0XsyXJE/hNj1k7RwOHjgqLU4njp3CxPFZ7Nw2iu0bB9AzlIU+bMOzNERhHv3xKqxeWIW3jL4ZqzCCPMGQqf69hzD18KPoiSlO4slAmBVvQSiKcKzaE8wb7RY+98Uv4Jn9+5ArFnDXXXchn8miUanC0U1cuWs3bI11XQ0ua+hGTgDdvvUWyODzFNDHH5EIPQV01lWEFJek3FUNXQF6KkObRul8XWS6RxEsjk5ttoQUx7T7c/v348ypcawdXIvNwxtx5shhPPPYw5hrR3j5Pbdg25XXQE8BPWdgvp5B71YC+lrwQazAwTSy+OqPagLoLRGWWeEWxcg6GmqVBnp68jKsJlPQsNBklA1kikCtBTz44F4cPLAXr7j2Ktz8sh0iFNNoVGA5hgD6mENALyJP9jsjdEq/ysRhVUPP8PQ629a6EfoKb1j3Y10LdC1waQssgnrSh66pPvRQhmNqnLPFoVciLIODVcwfOIXeKIuo7kFnPTZdyS8778nOJB92vkfq8ZhpYv6bP8D3HnoEs70Oyn39sM5WkAlj3HLX7ci9+hYgbqDtVpEpZlGxWyhetxb6aAGB3cIsplHBLO47cy9OxQrQm3YDPsetEvBiTWrnZsgo3RSVOM8IEBjsUU/7vZWMbTrEhcI4hWwJoRvBb4UI/RgP3Pc1VKdDWaAN00HYdFHKAFfeuAbbb92NMGthfiFA2RvE9nA73rrlzRjGKhQCAxoj9L3PYfKh76MvDqFHwUsC9JhCLYW8pIMzQ4OYmTiD/+cv/jsKPWWcOHUSjuPAbbUlOi/nCnjrm+7B5vUbYGXzcOtt+EYRmW07YL7yFUA5Qx07EZYJTz4KrXUEemaK48QWnR5mOKRYLZ1iSVdDQorrBPT0gROlOMtGo15H1nagZ3N49rHH8NBDD8GOLPRaZbTn5hG6HjJl4K63vwHlgWFoFjMhSqN1tpFH/9Y3AeZ6mVBWQRZzBPQ9M6hl+9BmmL3CjX3oxSIBPUC+YGJ+oYUMuRuUnLeAZhvIFoH779+Dpx9/FLfddgtuvnE39DBGxtbQdhvIBa4C9I15FClUI/pBFJ2R4bJSrmDZSnr204yYDADqptxXeNu6H+taoGuBCy2gQHtxmmMiDZeM82QqGhoIhYxObe5I/tbRJirPnES5wUbwAMgkzOjFIZrpMM0X8coQxidlmqznrPS1N57ai+8/9DBOz8wIoWv63Bnc9vJXYvfttwBrhhNGOEluQCXXhP2KIdhjRVQwjyZqOIdxfHnqXhxzj6CZr8N3XPiGL7PbSYazAkcA3Q4ysra6FjXJlUhKp7BM55jVVtVFMVNCX3EQp45M4Lvf/B4qx32wF6kvP4K5M2eRywDXvXIjtt6yA1pPHrUGkKn3YlN7M96x4+cwjAGUOFez3kS4fz9OfeubWJ/NwGCBduVt6IiDQE1cy2aAnhJmTo/jS/d/Bc/s3ysROudsM0Kfn57HcH8f3vbmt2Drzt3Sthb4GjSrH8aWLcDrbkPd8dA2ImTRwMJz38IaZx7wTwHmHCKnAdfkM+HADBxkPJLZNMRG2EEqvPhvjENiuFGKlnruQastg2Ief/xxHN47i9H+HrQXKigWdOy6egt2XLsN1lAfoJF6bsMNTCz4PRjefhdCrIKLIurIo4Ecvv7sSUxbI2gaqjf++bbOyWoXPf+JBsGF73eS+2T2jQ188d7v4tCeH+H2u1+Dl798N3xP1d45NU5vVHBlfw9uWmVggNNTXXYQspiuBsH4Mo9OOR2kFLJoQRlied5iQya5deehd9fnrgW6FnhJFiBGMwvIYGtxeAQXGoKbwd5mDayeGrBgc/AYAf1QA3N7TqKvyTakSDGAiH7LMY8u9T7JVGx7ooAI2c+ZHDA1gyOPP4l9Tz+DuekZjI6OYscVuzG4ewdQyAEhXQxpBEc15yLzihHY24uosV0MCziLU/jS5L040j6AdrGOJpXi2IfOhTQ0BdBtgnrgSNuVa7kIDcrTElUDBewy5ENN8MpZebSqLdhaDgWnhMmTM9jz+DOYnmggY7JUkEezWkFvPsTYVasxdOVqaKUs3CCHQnsAO6Jd+Pmxt2MYQyhz4gdDvgMHMP71B7DapNoebfcSbiN7yn0PAce+GjpOnZvAgw9/T+afO6yruy76yj0gKW2g3IvX3vkabN06Bnic/5lD6GZhbN8KvP5W1LMuGtCQoSb+0YexNp5XvejGDJCro2UHkNl4QR7ZVkE5YmYLkbF82x1JcQR1toNRvc5zXUxMTODgwYOYOH4W7nSAvOVg08YhXHXddhRHh4QfQTv5gY3QGcKCV8KqbbcDWI0GBlBHARRk+9pTxzGVWYWGmV0ZoNOh5SN4iemr1B7IZAw8/vgeHDlyBNdccw3Gxkbh+xEsnYN6Ihi1Oewa6MErRiwMAUKMk8HqLOVwgi10uALqarIqQd3sAvpLeOi7H+1aoGuBiyxwEaBL83kSOUg0poG0HxO2ROhaG4gP1DD91FH0t20YsSXTyrgorqQPXSIWJ4uo1YLmhdBEcEQHZucxOX5GeqjXrFmDnuFBoK9XZolHoYfQ1KFZBmpOiN5rNgNbuYoCNW0BZ3ACXz71ReyvPQ23r4mqMS+grQBbpdwVMc6S9zyrgVBnvVNddwroPDeCuqM7kmq3YCFrFOA1AsyenUe7yVRyHpGWgRb7KNkuCn0WOHHFM02EYRHFxhDGmmN4+5Z3YAQj6EEWaPnAoaM4e//96GcNnYO1LzUP/QWeW04zE0EZjba0RShnYuocFmpV5AsFNJtN9Pb0oFmrI3R9bFq9ViJ2AryhO4jDHDJX7gBedzPcTIgGYjioo3HsBxjyZoBgAjBmgVwNnhkh0LIwgyxsAjrDX6sGUOv9Uhv3o0Ic+7kIou22qNg15l1Uz3nI23kMDuZRWN0L5CgwQO14E7B64MV9mGsT0O8A9LVookcSReTdf+XRc5grFVA3LxWhX9pbulB7/qIoPo5FE5/PIs+5r69PdPHppMQsmdD5q1ewa6CMm9blMMxHUQgoJGxwqpEuTrPHIUdJdN4F9O5i3LVA1wL/4hZIAZ0HFu0urjiSImV0oaZOEdAt2GpUKnlNB6s4+8RBDHhZZODAizjcZOU1TMMk7Y7sIfaje2rGOuvylqMESGo1wLEB1kkDDx6Bl5qbpoG6EaHv6o3ARgAFwHNcjOMYvnr8Pjw580N4Q01UrXnpRff1UI0pleEsBHZbQDzUGZUnM9s1NUimM2SW2SkiRmPD1h04WhYGHOixiYjDZWIPlh0hGzfgRVVU0IYHA7FXQr4ygGuia/DOrb+ANViDUpwDmgFw+ASmvvx19EaUsG1La5aSs+F3X94rz023dHi+Sn3buby0UrleACdno8X6frkAr+nBbzVRcPIyw9xruNAMG822ifINVwOvuRFBLpSMDAG9efJxlGunoWMS0OeBbA2hGSPQLAF0o51Tp8sB4DKpZJnz5j5CSpDJPADBN+VaUNwnTI5DngPt4NVU5scpAcU1cBsFzDVKGNl6O+BsRBuOROc1D7jvsRnM9mRQs5Xq34rs9wLKhhzIE8XkOVBvIZLuBnlmNRNR0IbO3zWr2NXfi5dtKGA1gEz6dxQFgGVKhK5YHCrdLoAu6fZuyv1ffFHrHrBrgZ9UCxDQVTJapQKFtENAJ6glA6wYe3HSGgNJ6lfjUA3jP9yPUttGQcshpHKYLFGXvzEabrl1FPI5WFzo2Z9MJTEu/pyjnhZAKaXKBqE4RGhoiC0DAWLUtQjDN40BqwBKf4e5QAD9G6e+iofGvwVvVQu1zDyambpKrcsFqGwCW6302IIWZqHHqiedjAIBdI2Rukq7M2UsrVns5vLJ+LdhG444Bo24gaY1DzPbRjZgf3cNDT2CaRVgeAMozA3gBlyPX9ryLoxgNfKUM60EwNFxzDzwTfQGLeioqF70FQKSnLhjImh7aAVtWGwRM2nKQMzo+yEyjqU646IQWSsjsWLsRwjgoBpk0H/zTcAtVyBipxgCWKjAO/UUrPnDsPVZQJ8DMlXElodAU6RCrZ1XUTTvjfhzywCqkYjVyIAbGpH7Jo6LeJBsZQsBk03tAQeoJw9lAbHZj3Y4iPlmD1aPvRow18HTbTQj5Rfd93gFp0s2KmShLfP9Ssnw+R0lJsHVc7C8I2VZNur1mozMdRwLLp9PRLDtDAK3gWzkwnHr2DHUh+vXFyRCXwJ01tEtAXQxfwLoCtS7gH75K0b3E10LdC2wrAU6AX0RlhfZ3lQD12XamvRlpzNEjjcx/vh+ZGsRckEWlp8RcFvJRvCMuJgzuR9GMDkFjQBAMHc9xI0mNDKORRtdRXqUavU0lgNiVM0Ia+66AugB0Au4dltq6A/Nfhv3H7gP3mADtfwCmpSAtVx4ZppaV2drhA4sryTRd5pyV2CumvaIQcnVq8E0ATl5BgzNIjaiFTeh9dLTqSPjtaDHPkLbgGX2wnL7BdBvNF6GX1j379CPQeRC9kAFwIkpzHz56yh7DVjBXMI2XFmESZa7llU66WRWGxRr4fQw6qYTJAn4BEkpc7Nez6IxGfqxEM4qzjCGbn8VcP1WkKLt6i5MzME/+yyiyf3IsX5uTANOFZGpFOlkSItnAyGzKBZwqQxN53Q4Oot00lJHjbbmcBo9hKYH6jA6JVgthHEBQdSHAKtQa/djZOxOwFgDX8+iyUBeA77yVB0HMzYWHDoNlz+chXr95ElolxjV5jga6nVPJI5tm1P0VOKI8q66FyDbnkMpamHXyCCuXJ1DfwroMZ0TRui2/A2lHWu8RIP6A0mZhZP8qFbXJcWtZAXpfqZrga4FFi2QptwZJy2ybzvquYoFT604IG7F0Lk4n/Nx6tFnYVRc5JoWil4OJgVTVrBFegC94MBt1hC0Xdi6AYvkOJlukSz81OIkoLPXWCa5hhKdk4zXKOro/+mdUj8Pi5x1xqa1c3g0+D6++KPPod3bwEJ2Bk1HRei+6UmNXNXTGRhacLysTGATsRSGsUl0ruIp1kmVvjcXdLL9YwnldaVhT5KXHiPyW8i0m4Kjvsm53zmYrV701IbxxrVvwBv734heDChmOIebnF3AzL1fRWZuGgV/DohYFV4ZoEsYzhJEECrCoGEh9Ftouz5sx5TUsOu1YJsOTNawef4kMgozPI/pzHoM3nU3sKvMH+Hq5GTPALPPwZ3Yg4LOtrVJxPYCArMpWQ6WRUxmZjhUh/K1lwB0MvAlftf1xZG5Uk9P57rzXoc+PK8Bn7VzAp6ZE+nXUOuDGw6i6fVjZPsdAIYRRGW0QgOxBXx9Xw2PBQ7mqAu/zJZ+zfP9OhUQutSjS9GZ1AfhK39OxO+QDYB87RyGdBdXrFuFHUMOisx2RRF0ZnroOBmWOMZpJkyurwvoK1gtuh/pWqBrgUtaoLOGTkiTdpo0chA4U7VxgZomR3/qwFyEk48+jWCugUxDQ6+XgyNiI5cPSARXV/Mkle4YJhzLljYgr9ES58F2HMRkSBM0TEY5MTym3TUgW8jDH7CQe+0ofNtFaPkC6JyI/jR+hM//8J/QLjcwr89IDV0Ane1pTOsmmxZRYMZS8qUpgJPIlJLjCPqmkbC0dWg6yW4xgiCQEaqOnUPokbkeoOD7yJgGAs2A55kw/T4Memvwli1vwm3F21FAGdkmgccEahHOfe4+6KdPYyCoQg9fgFR2ibsoCmwCaFIfEL5B7LbhRyHsQkEQKG42oZENT+BtNNXRLBtN5LAwvAur73otsIWTaIA2ietYAGpHUDv9FPLRJAxjCoFVkWlyJBCyBu8ELEVokjG5FLGMzhCdIv7HjT9zI6ksjCnAw3Y2G4ZE5kqMRdccRHFeiIUhhuGGfRjeeiuAPoRREe04C83Q8N0j83ioYmPezi9roRR8V7oUtNsx8nlNKlG+yqDLxn8XYhf9rSmsdnzs2jCCsX7ySugo+gL8ihhHaWTFcF9sQe8C+kpvR/dzXQt0LbCcBZT2t9rUdPB0srV6L+3HVbX1pMetwdbkaZw4cARzx85hfWYQttDcVwboChDUcBJ+PwW0pGUsOS/2L/tBICNB+TVNty2AvmrNahS3rwGuKiOwXTRRh4c2GiL+OoMHZ76FB/d8C3Ephmu3ZCZ6kIB5GqFHlHTRTMXS5wUuEuIYxaurV/3pauuMRLlI0xkoBj3INHWU/ACmpmPBa8PzdQyVNmNb7278L6M/J4NZ8ihJiVhS35UA4TMHMPPU04jPjiPH2Z0r3NKWKwLhhfPIBRx1HSZLGLyWIIBPJIpi0VVv53uw6lVvALZuAEYAlx1wBvkUddjBWcyNP4ugcgKGvoCQ4jImJ8Oxpz+ClXSqsdug00aXdRks9sdO0iEh9Qw5NhPScZxFFBfR8vJYtWY3Mv3bhCgRwQY75Uk8nAw1fOGZeUyHjoy4Jeucs+sN8ixiDWHoQ9fpbD5/jVxKPmQUyD2+/Oc3FzZQbEzjmk3D2LlpEGXKKXDIC0iiixUfhSWJhOG+9CTJWCBVJOim3C/rkenu3LVA1wLLWCDF6VT5NQX2TjAXoE/DC1XuBhYC1M9OozE1j9ZUBSYlQbl+EUAu45XAHDL6Tp2JRKEtHV2ank/AFKZtwrAt+HEEzTQwPDwMe/MQMBAjdNgf7cKDizZacNHCYRzGc6f34fjZ45JqD8hy7wBnHpvfHWr8/qT+morLJO7MEliq2KoTPImeWmwiG+RkznkpArKmjbYRI4ht9PWsxWjPVtxSvgE9KMFhjpi2U+3uwKk5hEeO4szTe+AkaenLfVA7+6cXwbxzdKnw4AhypgC7RMmUX9V1yYb4hRKGbr0dWNMH5oo9g6dGClcTGTTQrJzCqYN7YGhNxHobUdJiR4uJciltmDgSly0SKHw45rOtJA/EdgKCnIjYCtCHyGJ4eCvKAxuBLOlmHEBDQDelFFQF8PChKuZ8Dc1mC75PUCdIRjK7Pgh8OA5j5vQJO/+Vjl2oseXv+X+/3OfS953Qx/bhHoyt6sdwSZWtCNSOPFGRkNg1AnrH8Jqlvy3aWc2a7dbQL/fJ7+7ftUDXAstaoLNTtzOK4AeUBGqyJqbAzlf24XgdofRK1kRCgpDdkuM/X8uw0IMZ6bD2S5IXp2pGMArZQk4RAAAgAElEQVSSG1bgSPVZti8zfY9A/qOWNlPwPDjlQtWE93RTpQRWxaUlT7EEkqwA43a1dX6m0/lJjySTzRDBh4e8LOQm2ojREnEWdp3nUIaNQkxJMdWlJKRrAjt7r2bngKnplyYsc6nnmmDrk+3Omnk6tz5JzTNNn7OAIdbOWRiOoKxHoAnBZiuDLlJtQVLsF9pOOV06opDcA6bfL19bSB1TTyhjS4CujG8IeJuZfsDpXbzJ1OHhfU+zS7z9zG9QJ4c8QCHdU7aVJEbWvNPU0/M8n8zMKKdyZYuDZJNcoDebZJfk1rYlSjcXH2re+6UvELK/fJ0q/ZCS1252SXEruwPdT3Ut0LXAkgU6AZSL/wUSJ7IWpvukoN75Mz8TENQvdANenJFVbXEppFTqbOd/lgqgi6CvAhoStOVcie8Uu0mK/7JSBlEII0OtcTLhI7gxPY+OOm8Syqp2JTVOlUNHZHGV7yYT+3nOP9EuJ3hJpB/rcM0ALcHJANmkH6AlIE9YtJGFgwHYi8PU2F7NhgDpsvI4l5VQlHQIvEA/9LLCPS+UKk6V+uhJcKC7ICKV9iyIWpBJlrknU8N4L1QSRrEn6OiQCKjS0URJ1uF50zsQcNFWl5+yPt/KTLnTHulYIJ5vkpJPduQkNF4OOxyFvC8nGyAK/EU1OsuyFPkvZcNdQvuVtz39thf3xF64l3p20yfYj3xosQfHoJPC95UVRVGvY0c1VlWl3LuAvjLLdz/VtUDXAhdaQNb2BIzJHroA1C8C9GR3CXa43j6PE/BSjPx8gRLJ25Q1Zehl6KrBSDqBWceNdRTS8rPkf5NIP8Gf81bb5zsxtsCxiytxKxSHYLFRbfHjKWZxP6Z6VeTOOFb9bCFSvcfMaOuK0cz/6Itk0gbkBDxahg9Ti5Gh3bnQE7RegjDPec5KpwOWXm+nUSW7wZR0KCx9jYx2I0AUM1XNerMibzG7QUfDQgaRTFOzoIdqqlri8qh6vWRWCMS8yBUAemwiTpwDAUVpE0wiV7EnBYSWsjdBkuGQCFycyQgmSYw8h5Vs6TVcQvr1kodlGSUy5VyiOEbAtItBIaZlAD25RgXo6sHlnt0IfSU3r/uZrgW6FjjfAimgC0KrtrCllGBClLsgWlUjIVXakL8K2Ef8EjZGyrKwPV9UTFA0CJfJ3JiODEKSeYXFNnD+kAJXepw09Opskb9w4Wa7O1vhkmiJYy6FmJcsyBdeFs8j9RkESPlzHMH0IzgsP7BeypZwqUWrOTI21211UAEnRu88Sk5eedKM7Ve+XWi2F8KmC5IyclrSL03d8aT/no6KGnTK5LG1SFbsoGkvpqkTut2KLkAyNGmqPjlCehvlOtKsUPLvRSciSVvTdZIhJ0R6RuJpn7vsn1xpWmpY7gxfyGCXujJyAIyMuo0ixMQiDHsxmOtQrqHYUBy3pUxTF9BX9Lh0P9S1QNcCl44wiMhphC7NwpcEdLUQKbBKxUod4SSvbDtvLV0G0OXIHTsSQCU6k1YoaqGrb2dyWO2aQIJIjibS9Ck2dBxHEcoUm10ic5mVrhTkFoFk2dS7OrZEZkaSNO/U9qSiKaNNYmQq1W7GiC1KqxIuA+QQyjlHlKBdodJeinkpGbHTVGnpIm0XY4ZDWsaSFnDeR56fdOml16lSFIljl2YjlPlF/0e+IEask6egngDq/J+Xgr+MR0FNIkuxTjk6KkeQ3ke6VheKFgWSF1Gf5N3mYJaVFcEXnYbLOOfzdhWPrsNh03xJpasMDsViDWiM4kXMZ6mNhM8c9+TGsardCH2lN6D7ua4FuhZYskC6IEnL1lLvmrCMUxxN06ysXzLNnqSOlfJVgAyXraT2fbkD1xZPpJN0lUYy6TmxUMooizn+iJFjDL0j6gqFFa0iItniWHHoKGSipMfkbRXlp7V+HietDDOOugDEL4gMF88zdQjSV7bRcZ47p24JMpGop8h7Ek2KDjxfFXKSG+dyohtT9MLlphOStG2t5LlMzmPRZOkxlnOOFh0aWpEldUlPCJFskX1PcyUkwxTDzyu9SHqdavEpoOdeIqCnhEWOAqKx1D1SSWveG5Lj+P88SVrOhx+5MHW+S2cot+jxLSacklkwnfo1nebtbFJL35fWzFT++IJ7sVhySewnT1RKFk0BXYYQ8Fmks8MJhYzOE/Gd1ElMUvwyQ2DxOrukuJU8+t3PdC3QtcAlLZCKU6agR5AzEFNanYNREuE2AW1ia/I/6rwL+K+Y5dxxUimwJNGzADFBXP4jrluqxzhB6JCiM2RjE0QJB2Gs1MiESg602204GbYtqQ+oK1PQvuSynB8BXkjKWzy7i1BzqTzBtDFHwDICNm0CkNqW0saJwyR9z3Q4mNVgxJwSzlb4aKZZhkX3pJPcp44pmefkREQJbxG5aTsbWsSUcCfxMEIsinOmCOnIfU9r80mLmroKP/EBnc4EymVdSOpPpncmjc4XbZcAe9zBUlR3P+1I4PVRtY/vXlzDVwLBF2u5pw5gGufz8llckKpI6sx13MQ0wL4wkZFK0YuFFlseO7wpOpTyo4rQg1ARD3WTo2TVM0r52VarOw/9sh6c7s5dC3QtcLEFJKJJlnilLc0oaWmAiSxxwjROPkv+URIsp5I0ig+9spSnQpwk7FGj3hbBN+XcM85Zkr3hr5cAmCpyukTwyT5C8OOwD5VKEJ57Svo7b4oal1UVp1E3/FLSpamy2XLPj8oCdG5pypja6qEa7tJRlOA5Uz5WsgwdsuYreT7ltgjIKtb9ec5H8oMopXVE5srGBDrezCRlLYidRMeLHo0k2tVAsI67or6Pb6hkORv/qBi33HYJkrnqqhAp3os/nSoWMiXduZ2/K6ef0ZFSCnRUFHyhrTN5QUBXDBCJpWEzI9CJ3klEzVPo5Dmcl7GQj/Oepvc9SQ/Isx0j9H0YIvyeFqaU7oJIAnB+ASf2dQH9hW5b9/ddC3Qt8EIWOB/QubcS9lCtWwlVvBPQuWZx5VtMu1Kva2WDWZbOLV2EU9eCv1lKvXbux0iNkRhBXiVhGfl0UNpTQE8B/gIQv9hhSJ2FF7LUcr/XEbi+9HkLcCcyp6kTkf5siOxqsqBL8T7pv18uNX6Zp7MIiM9zPGntSlPzSbRNIBamO0FM9N0TEoHMiu2MQy8A9PQ4i4BOl48O3/KA/kKX0imOo/ZV37/IcZSZ44qsmG60ryYpd6G6Jx/rANJLCbifd0JkM6hNPcVJrVtS5B359RTYO/sZU9+T95W/Z1mFhux0KiStRPuorIzMUGcxIckiya7dCP2FHpHu77sW6FrgxVigMyZOK82LgC6LG0EorU0neVfWguHCj5toeU1kbLbtRJelELekKKcLEU1+TvTT5TXpg+by16w3RBmOsqrU/taZYjUtZK0sTGShkRQl58mNgJTUWj0O/GjLwq/GY3Ld5XQtJfGqFO0iaIYiAq6sZKBDJ8tZFv8YHEQi6XTbgs4hM8kpqVGwKuJN+6PZEs65MxRAWfGWAPSl8JSRYFpL5mnw34Inopne0SEg+MVRYotIhTDWEfiMlVV/omKZx4jIpNNUf78RqrLBcgqBdLsupSD4/NeeThFQJRfL4oS7peib7ync5ElRUYaTzUKxf6obrwbqaAo8k62TPMi3RCEu0VCgSIw4sYtOUZo5usBf0fgMJT6npiHUbEmf652973JqSfqFgE5X2ffl/OjYiXJfh9BPN0Jf8V9A94NdC3QtkFrgYkAn6KURD/fiApcsiLKY83cu3KiGWmsBbtBAtTKNWFPRXlquffGvata42l9NQVOvStudr1knJ6DLBV3qpExXmyYydha2WUbJGgFCjjMNoXOKGI8WeKhV5lGvVjA9dTaRr0lr5yqSUmqfkSL6vQRAt/UcNE2XXnku2Kzr65aNbK6ATCaHkY2bVJ0i4pUtLeTNRoy52RpOnzqnyhor2aSskGqhd5Yrkn93lDEUuJmLIMfshmYE2L1jNSz6HmlqPqmz0zytdoBzZ2flvKXFTGbFB3K/FwFdRucurxTH2Ho5+6pL7kyTK0drcdMiDAwMwLZtOFZqo/Q6lQMycfQwtEiBZQro6ecvAvQLvo3OnajgLbYEKBCX1s1EY0EBf3KmiTBiKoDEUk22ZwiZQhnZIuescUsVb+jtqHFHyom7uBzAkakUwukC+koe/u5nuhboWuA8C8jamWqvLy5HyYKZknlkn5TS6yJEA9X2LJruAsK4ib6eorRhXUxJWm4kRuf75DKr6r2Sa2Fk1hmhAy23gZjRVqQJaPKVe5kcZ6r1YCC7BVFgSWRmWnRAIgTNKuZnZlCvzmGgpyROgnwqic61jnncodRwVeva8zkivPblHBQ6O8If00ggU5kGttUx+xqKo6JheN1mNapUShd2Uu8HZmbaODsxi0JmQAH+ijaVLj8PMBNAkushm9qnChx15yl+wldlDdaKY7SxalUWpR4NBpnt0g7oQdM1eEGARttFqdCjat2LyfA0iFWO0cVtZS/+QlKIuzBh3wl9tXpNIlqbWRpGwSm1kc9C6ENr184XluHJpnqvBNJL6eRL77pAtkqbL/7H1PkF15E6Gp2vmonpqQoypV4Uy2UlYSeHS3aS89Clzu96ylHmNRDE03IM3+sC+ot/Zrp7di3QtcAyFlgE9DR+SCLVi3dX/VdUKW9zRGljCmFch+HwPU/6kleSspZ6ONXCpBpKTXAFvEsReoy8wY5tfo/iJjOy5CslZ6Mgj/7MDsSBA0un8hmjcxe1+Rk0KnOIvDayDnuZAxisGRME1IqbXCKHc4SXTAlrUbzs77lYO4YtZQBOgyOoUykuCGO0gwh+APQOjCBT7AOswiLJzHUp4d7A1Lk55J1B6NHK5smrmm+S0k4iSXGMpKTAfv0IGdtGGLPsQGU7lVWnWpxkmrUQdraJoVV55HuUUmAYtuWwfhCi6XrIZnuUvTunuUnzugIoPTYVkWy5Z+xSrDjJ4LOMwg+nLpUqjSTIiChQqX1T1wQI0wy657oI3Dr05gIsOpQJh0HJzXWG150RfYdXwoOmBDhesIgGsHqj7JZOkEsJcGkQTzumGzMXTV+T8ortZGFmc0pSN3nKVLnDRL1Rx9TUFJrNpmQbenp60NvbK9dDR7QL6N0lumuBrgVeugWSGqyKkDvI0BccORZ1FPZPt9CIZlBrTcGw2sjZNtqoJVC7wpS79BkzMatAW70mwJ50IktnL30K3ZRomHuFfoTAzWEgvxtGXIIjK32IsFnDwtwkolYTlhHDiDm/m4AusLQoXCJtbAQwkpUE5Z8/x8DxlsvlGghEGdNCwHp94CsxGdOGZpkIYgN+bMCwi+gbXAtkygLovstUNjAzW8fMuSoKmVUCtivaLiTBdYa6CWtdCcucz7Tv7KsL4hmsWV9C75AtD4AfuCJf6ocRWm0PhWJv0ijW6QYlnoE8M5fOLlwAp+dd5mKEnlxHJx8vHaEbhgHiUKnzcEIc2xa5NRsN+I0KSroLTcoEaWo7ySilqnGdJLVOe6UZKLbtpbdfpq1ECIVHoFLxqrbe6QiktXWevQnoDjsWxVlyMjnoOc5mV39NZLEzW1OpVDA3N6faKB0H5XIZpVJJ/s3xwF1AX9HT3/1Q1wI/eRZYbNviEpMQhTqtsNjVlbx5MV+Z6faECIca5ttnYGTaiFDDzNw5hJGPQqkEprGzTh6z89PI5HIwNA0luwcVdx4+yUphKO07/ZleTDdnsS63BqcaE8hYGfTYA6gGc4RjZDmnO2rD1g24oY/ID5DLFJKYx5SEPCNHx3Tgt7PIYisG8utgJBp2sVvHxMmj0AMPjh6hMjOJrGOit1iQOmwcBThw4ABGRkaQK+TRbFGuE3CcLI4cOYQdO3YhigLMz1cwPDwI32frGeC6HAASyH5kiAcBAcaQ+i2iABzx6ocBigODaDRbmJmvodA3jEYrwvpt1wBGHrFvgsNmZqaBk6fOIuv0wQwcnD29IFFbTw8Xf8goUNZXh4fLyOWAM2dasvgXizoOHBjHddetw8mTLQwO8lyARiNGvsAIFqhWqdMey9xzRq1BEEgkyB5+09TQbpPvwPQ1QOxZaExieKSIkfU5OZZmKodqZmEO+UIJhpnBbKUGw8rK9eWLlBIC5hpzUrO2zSz6cgWx/tzCgryXzWaRyWTk3xnLQtv3kbMs1NptFPl+0vPtRpE4Yosp/SRzQHszyA59Hl9Hq1EXW2dlFKpyEfx2C5Xpsxjoz6I9cRJzMzNYvW0bUKnyZkrdujE7i3z/AA0EjIwgOn1a+BdT585h6Kqrgak5kd5FTx/QqsGPfURWBM3WYeeyaC/My7OMRis5Y/q1IZDNCnu91mjCMTMyg31uoYqBjZtV+sMkr4G4rkil3/nuQ7jttltx6NARbBvbgvHxcXkO12/YkMxD7/ah/+StzN0r7lpgBRZ4IUBP0+7LNR6pbCij8zbamMNc7RRiqyaAPj1/Dk899RSuvf46bBvahvH6OKIggp2x0ZPpwUJ7AaVMCfsO78POrTtxduYseko9KNklVL0qCnYR1VYNhWwZ1cY8LMdE3qTKOaeX2TLfnKNJ2RwVRbGktONQpX8dPYPQy8PwNmCwsFHIfNT2jts1nDl+BFbkwtEi/M1f/QW2jW7Gzm1bJM1ZKuQwOTmJ4XXrGE6LRuvhQ0cE/Pr7+yWS2rxjB7xaTUBRWqQ0TSIpvvI9gi1/zmUdhF4djq2a85tuG6bDCN2BF2mwsj2Ymq1j/Y7rFaB7CtCnCegn6Wj0Ye8TR/G1+x/EHXfcgVe+chtmZsh+DzEyYggLnhPGWJ791rcO4Mort2N+voHe3jyGh4G5efVAMD3umMqlYWCeL6pSvesDWRtotAG3qTAp5yiSF39uBw3oTgPDq0pYvTGj9GVENCjAbGUOuUIJnh/ja996ELV6E//m9a9DTyEnHejHTh3C2PoxcbQWmg0B77Nnz2LH2DacPjuBDSOr1bnJaFMPOcteBPKZygIGyz1ohYp9wXtr84QpvuL7yFgmsiIWpPDbbdVgmxbyDqNp1Rjvuy1UpyfQ7/hozEzgK19+AKObNuC6V94OFAtoHD6KIPBQHh1T6n2VBo7ueRKj170M4fQkDHYh9AwC8x5Q6gUiF8ib8OGi2ayjkHMQNJswvRCGtPZpQCYHv1aFNTjAGoAAtldtwjIzmFuooH/jFuVvLAK6hUq1junpaaxevRpPPPEEhocGsHr1Kvieh0KhAMvOdCP0Faxr3Y90LfATaYHOnujUAJ1iKWkWchHQnyeNSzlLArqLecw1jyM2qwi0KhZq05g4M4XBVcOYm57Dhs0bcOzwMWwc3YjJiUlkC1mMDI3g2MljqFfqEoHnM3lwzOTY6BhsJwMLpoiT1P0KTItTpGPUW3VkHUsAciQ7jDqaoCId10pGwqxXG7EOr5lFLt6GocImaPAlSo+bFUycOAIjbMHRYhzY+wwKWYqfkPzeFlBfWFiAnclhfPwMXnbjzZianBagPn78OIaGhlCr1dDX14cdO3YsgjqjToI+66Dc+DN7oLWoBTOjAD0IfMzOz0EjWJgOGh59hhI27LgWMEpAYAqoEtCPn5hGzu5DfSbAMz/ah6uuugp79uzB1VdfjYMHDwoAnDlzRhb90dENOHDgiBCqWItlNM9a7OBgH9asKwkHK/JjNFoeLN2RwJBJ32otQj6nw7RUOYUAn8+JqJ2AomFHaPqzGBopYc1GqvIzQl8C9EwhD8vI4cDRYzhy4hTGtm/D1PQ0hlYPYnz8pNhn797nsG10mzg7PF86RLQNU/08x+uvuVrG3RKv0/H1s/MLGO7tWdRxT0mHKRecjolw2jlRT9PRblSRNe3zAb3VRG16An1mG1FrAePjp9HbU8bkuSmYho5SvgjLMtFutuG6bay74ipM7d8nUX+lsgDTtGBYeazesANOTx9CPYRRyiAIW6jX5tGTz6p2OJvSsgbQdIGMDczNIsw6mPfbMCwHeYvdFg7mFmro27RFMRRJgpQWRQNnz01J18Pc9JQ8X+TJveKmG+G3XTi5LHL5YhfQfyJX5u5Fdy2wAgssDue44LMpqKeE3JSIpOqYSfsO/ylaGxw40UZAQPePI9QrgFFHrb2AarUBP4jw7NPPYOfuXXhmz9PYNLoZJ4+fwMia1dixbTumZ2dwYP9z6BvoFwbwfGUBN934cugmh1cAdsaRKm9By6OOKuYWZtFTKiOIfMzOzEgtd/3adciZRUnHs5Ye+gH8Rh695lUC6IzOZfRmu4aJY4egBU1R+m7Mz6BWXcD05DlUFxZQLBYxM7cgoDNxdhJ33nm3RJdzs/M4dvwo1q1dj6PHjqC3pw+vuuN2GLoJP/DkVbTgYw2lchHtlosTx49g/MRBOBkDvf192HXFFWi02rCyOehOHtWGh1pLx6ad1wFmeQnQJ4Fjx2aQsXuBtoHZyboA4MMPP4zR0VEBbf6cpq+vu+46ySoQLFmPZQq9Xq9j2/bN2LhxCKalwTSyojpGwD55QjWNM8KnaB4z1SytkJy1Zm1BxrDTSdOtAF5Uw+CaMtZvVhE0nQGSEKcr08gXCiD9nUK1J05PYGZ2FgePHsTo1lFMTJwWwJ6anMXNN9+Kwf4B7HtuPyZOn0GxXEK9WoPre3jrm98i5RfX95G3LAFxdivkNB3jCwv40f7nUKk3MDw0hKt37UKflbYxKkl5KrAFrSaypqkAXTQFYoRNptzH0defQTBxQqLggb5+7Nu3T0h2jOjPTUzIObabLdzx1p9B6+RJAVWv7UrmJYSFjTuuxeDadQipxW7FohNvwIfFekS1hvaho2guVGHqFkrMOmwfVXPlmQoxLfiM0O0MFuab6BllhE49f565iVgzMD4xKd81fuKklGx4j1YND0KLQmzcuFHAvtlyJesjxL54ub/YFfzxdz/StUDXAj+eFlh2mUiYSEsR+vkErSAiE9yFpnvwMIuZ9lEBds1poOXWceDAIfQPDKG/rw97nn4auqah7bpYt3atvG7dsgXP7t2LwYEB+EGAdquF3r4+tJpNbBndmgxMoXJZgHqzhocfegiPPf6oRJgEhOHBIRiWidfe/Vps2rQFvu8hY+WlPSz2epAPdmE4vwlmMpYU7YoAuu61YGshDu57RqIiyzCFlOR5AY4eO4FNm0ZR6ilj1apVApYHDxzGa+66E4/+4IfYOjaKhfkqhlcNolzqFfa82/YRhB5KxR7YjokfPbkHX//aV/DUE4/CMjWsW78e73nfr6BU7mVvEiKdGYYImtWD0V3XA1YfEKgRtdOTwJGjM8iYPTAjE48+/Cxc18XNN1+Pb37zISFMzc/PY8OGDfL+3Xdvxz/+46NyriwLnDhxAmvWrEGjuYArr9qIwPPgezriyMbcTAt/8sd/jonTs4jIgOc8+ZCtaAFGVvfhV9//v2Fsez9sB6i3PDTCBQyv6cX6TZZgUSegZwt5aEYGh46dQKPdVoQ/CVZbOHnqOHTNxPXX34CTJ8dx1e4r8JWvPoDX3HEnfvT0HmxYuw5eGGD18CoU8gW02i04mazU3/nf9MI8Pnvffbj/ew+h1mpi9aoRvPH1r8Ndr7pDxq14rodeAngUSuqbzsAioNPZaTRRmTqFXqMNLQPse/RR5LNZIZxRjOjIkSOi3kZHMOM4GBlZjSPPHZDMh6nrAuybtuzAqekFbLnyaiCjwXXrMPQAZjYDtJtYeOpZfPYv/19MnhhHX+8A1m/bip963y+z3oOwnEeLPIrIgmVlUam2Ud7MCJ0z3BWg0xE6dnJcyulMsbtNOi4DmJ+bgW3o2Lp1q9Tiu4D+47nmdq+qa4F/VQt0grr6NyU0JbeZxORJ0rODda3mo5NnzkneC5hsHUQrYhqxCS+sSZRLlGJN+dy5cxJl8NgEH0bBjCZZWyUwMVpiupugRNBaO7IWbtASwMzqGbho4f7778f3HvoOslmJzzA9XYVtA7/4i+/ClbuuRttro2iX4TEi9wfguNswUtgmURXr6HGrioljB6F5DVhxhMrsFFrNOtxWW6Jnzw1w5NhxjG3djoHhIeSzDtzAxb5nnsWWbWM4ffIUCGRsg9u8dQvymaykRlv1hkSWfeUenDpzGv/09/+ABx74NvJsLTeAYk8Rn/j9j2Pd+o3woggtn+x5WyL0LQR0ux8yRFwDZs4Bhw5PiTBO1nCw7+lTYj+m/Znup71oN0brtOW2bRvw2GNPS6RHwGI0msvlMDBYxqaNfYiiEHHkIJ/NoF4Ffv39v4+J0/Nw7LwQ3TyvhSBqoNxr43c+/BvYMrZKAL3WmgWcEKvWKUCX2y7S/SpCFzsYBew/flT1pbuelEumZqZRr6uyxDVXXYMzZ85i06ZNeOCBB7B9+3Y5f5YKeL+3bNmCvnxxcdwum7qYCfjM5/4Jn/n853G21ULM1rq2h1e87Ab8yrvfja3Dq9By2+h1MtAoGNNqCKAXHY4iVX3eYaOGytRpZMN5ZMs5VMfHxT7MDDF7QTDPZbLYtHEj4iBEL+/bqVNCzmTporpQQbl/EJUgxo4brheQ9psVWDZrAzqC5w7i6//4WZx48mm4CzVYpoPMYB/e9R9/AxjdCAyV4TZa0D0Ceh4LNUboY8qAojtgI9IMPHfoCHr7+jE82Iu9z+zFju1jmJ+bQuh6GBwagpXJdgH9X3XV6x68a4EfYwuk0pgp40hLW3TkDaXcpgabpPJYbFjzpQc9BfRGcA6m00QQN9H2PJybmsKzzz6LK664QuqojB6ZHuYiT4Dnwk5CEJnlBH0uqDfccIM4EwUzJ0CeQQYe2vjcvZ/Fd77zCIolJSJCtTVG1r/4796F7Zt2otKuopzpRTNoQvcGUPCvwNryTiE1mXqEuL6A08cOgWx3Kw7QqlUxNzuNqakZqX8XS32o1BrYsGGjRMsMAgeG+jF59hz27t+HsS1b8fD3H8EVu3bj+pfdAN/1JIXcqNUlU0CQ+Po3v4F/+MzfY2pqFoPlErK5DGZnZ/Gbv/1b2Lp8YjMAACAASURBVDi6WSJ0N4jh5MpotAyMXfGy8wB9egI4dGQajl7C3HQTCAwB6M985jO4++67sX//flFIo1OUbiwVkJ1P1jpT8bTjq19zG1YNZ6V+3ahFsIwM2/DxH977nzE9WYeuOdBEapT9dC1oRhMf+sivYd36AZR7KdnbRjOqCKBv2GwvAjpT7jOVaTiFnIjRkOBXaTAqP41jJ0+g1FOE57lSQikVShgeGhEAZ1R8+PBhuf/kAZCPcPvttyOb6NizdE9Ar3htfPjDH8aT+/dhePt2DKxbix8+8gP4rSY+/Ju/iZ+66Ra5bDaAsW0tbDdRNDsAPYwQ1WtYmDqNvl4D7uQ45mdnxUlkyYeOZLlQFHC/YvduqVcPr1svIjMHntqjShlOBhMzMxi7+moMjW0BwjZivwEta5GFhzPf+R4++9/+AsHkHK4cHcO5qWlM1BZwwxtehzvf+bPAyAAafgQLdFyKqNabKI1uXwL0iBkPE0dPnEJf/wB6Sjk89eRTuGL3TphGjHOnz2BoeLgL6D/Ga2330roW+Fe3wIWAHoScN7XUiS4iIQLoSmqTlUYvasLKcGAmme3H0fJnYGZ9RJonBDaStAg0BO5qtSrEM4InIya2LzUaDVlkuZCePHkS69evl1owI3UykRvNOvL5rESpX/nKfXjshz8QMDBNQ9Vpp6bx9re/HZs2jko7GT/XaLSg+WUUoq1YMzBGerQwpd3aHMaPHkHk1uUKyIYu5EhoMyVyy+TyWKjWsGrVatRqFRHGYW1TMgsaWeUBjh07ht27dsq/2R5VLhVQqyxING/oGv7+bz+Nb3z96xJB/8yb/y2y2Twe/v5DuOct96DU2wMvClFttODketD2DYztvgFwBkWiln7S5ARw+NA5WEYJpUwOs5MeCnlb0t21qic631QXK5YcSZlTr2R2xoNpWchmNBw/cRaObWP1mn54XlVsXF1woaOIchH4yO98Gm7LRBRSSd1Co1nB3PwkwriKP/i/Poy16x1JnS/UZmFkQ4wQ0EctkcRnxpgR9FRtEk6egG4gNkw0mj7KuTzmWg30ZfOo+A0UrLykz6dqFQwVmTVRRDbeZwI7SXM8AzcZsMKo23JsTM3O4IMf/CBCw8D7PvgfsXnLVvzZf/sz3PuFz+PX3/er+F/f8Aa04xhGGCLHke3NFoq2iTLTCqKMEyKqNbAwdQr5uAFnVQ9ax04KCRO6pRh4JLExy1NvAQN9wPScYqaT0d6ooTk5jWa7hYF1G4G+AlqVaWjwkCEJYX4B41/7Jv7hL/4S1+7ahTvf/BYcffQxPPrkHsSlAn7+4/9JIvSQvArPgel0AjpTNiwVGAg1E1Mz8yJdPNhfxpOPP4mdO7ahUMjhwLPPYPuuXRRX6Ebo/+qrXvcLuhb4MbUAQZYRLzeCJcGsc5AFIzqCPvusuTCzp5ntZIR212tKitxgr67M9g5FiIQRd0riymfzSrw1imDqJlwqqVxiI6DzPAioPK9Go7boHNAJUHKfnVtHjT+24aAH4AjUKFCSm0w/h1SuU4M6ZBjLBZ9fGmYSISLBKZUT7ejdo9Ia/zO1QNjyh/f+CHlbF7Ldx37nt3HsyBQ+9vEPYveVN6HhRggiV3q4OfCjFbSlAMD2tQgOxq67GfCpItbDlnXUqsDTT5+BTeZ7Q6nlLae0Rw17doaLdOsFr+yHV7M/eI3pqFumpROltAgo5IHvfvcs/vRP/wS5vIXf/z9/F7191MNnbb0BP6xj/egwVm9WwaVnKA24yfo0zCyBPyNyPHTwlty+pFwj37pEYtNCNUY05islcxNiX08xj9Pzc+jv7ZPU+1OH9+GjH/8YRoZX4+Mf/hiG81l85dsP4eOf/CTuuece/B/vfTfmGi5KeUcchla1ip6Mg6JtQfNZyzcoDICpYwfRa/kwYz5jS+K9Sto3+VkG46QKShwZyx95ftSQiYF8r2Rz6kUNkddCucq/DQNP/smf4rFHH8Ebf/mdWHPzTaC38jcf/G1ENR+/+JEPATs3wtMoN1xGvRWhUOqDPjQCcFgPz1p3ZLgNOw/OTp7D2tVrMHXurDiHgd+CpQG9g4MC6HMJSZOllC4p7sd04e1eVtcC/1IWSFvX0slTAnQXjJhMJ4XxOxkpd06pEshIFGjOf79zIIg6W9dTAC/HWZwB/eKvhDPEZcIWe61e1HbxYBMZU5lIjvJalt8SRbBEoy6FRqXzRVCgBJgLaD5OPPEDZOFi7uxJ/OEnfheWHuAjH/4oIrMswzkMm/rnLrygLUpjga7DY181Mth9w20ASoBelgBzfhZ44omjMJBHXi9BT9XKnudEz2sxTK5piQuRTh27wOFJyia8BF7LF77wA3z2s5/D2NgofutD75VMAIlyXlCBZfpYNzqI9WMWfIq5OECgAVONWZj5rEw8J7mrY8Dooja+3GMZ3KLspVNUhUAeRgKWIrAWx8jnHJytVdFbLImu4BP79+Cjv/8JbNs8hv/6nz6ORjMU7sTn/vnzUuZ473vfg7JtoBkBDoPt6gJ6sxmUbVsBOiPwlovJYwcwmKGs7SWcRqrUpPKz6QS09Gfefhdw7Ri1PhNm6KOn5lNtB4/85z/C0889g3d89AMo7xwDWhH+7sOfQDhRxTt/84PAjbuBjAWvEqHeDlAsD8IaXiNdAdBt+Y9+VbMdYvzMBIYHB5B1bGQcA5PnJmBBR99QP3w/RhBRvEhXDnSX5f6i/uq7O3Ut8BNrAaaOU3EUAV1XtclwsaUCWRqhc0FJ902HSHChSfdnapdkrVRshdE70+kktfE9splPjZ/C8PCwOAWmYYIAfalNWnVShXXqj6dCLokz8IKf1+xF8Ob3nF9SUM7JJQE9mZm+yBlIdlajVhmrBjKi88gPH0ImdvHsE9/Hn//XP8HLrtmJ973v/dDMrPQbN9wG5msL0E0NuXIRkW6gWndhZgew/frbgLgMaBz1CtTnCegTMOI8jDAjEfpyWwroFxMa1SeWlE3T+JlGEGab/MfI/k//9HN47LHH8dM//Vq869/fjmZLje+OtTbCuIL1mwewdsxQgG6J1g6mmnOilkYwJ6grbno6v2RJQpe/S+PhxYFtEUFWZRQMQ4cfx5J2d1j2QIxnjuzDRz76e9i0YTP+y+/9vtz9v/rUp/Dggw/iVXfegZ9927/FgOOgFcVwKOZTq6Avl0XZNGUgixix7WHmyD70ZkIYlwL0F5iNHnoRomIGs/kQetjGUCMCTk/isx//A5yZmcAv/+FH4KwfEUD/h0/8Ec7sOYSf//fvxtAdN2JON1DIDaPZjFDo6Yc1uHoJ0DVLAL3lRpiamZXJfxwwU8hnsTA/jXWrVqNQykMzM4jiSNTjyD3oAvpP7DLdvfCuBV7YAmm0mgIbQZupPfY6k1FNMhMJWfl8XqIEgjdT3wR2ggjbfMhMpwNAQE+HSXBfErU4c5zRHt8f2zqGffv3YefOnYsg/cJnqPbgoiYA1TH3+oU/q6ZZXWq7dFcvSwcK+Z4P0JVMWUOU8vY++j2UbA2PfPur+Myn/gpvfO3d+KnXv1amaLEubNsmQj2mtA0iTUNssK/boZgtRq95JRCwpzsrqdumpNznpYbebnCUKwH98gbQqiAzTjIpF5cVUj1VzwV+50N/hNOnT+M9v/xuvOau7WyvlsEsmRylfuawcesA1mw1pYYeJCn3s9VJmNksNIvd/Ek6X6a0KTBPx90Gmpp+p+4EBX+UE5GOQWX9uO61YdtK8pWiweOzE/jtD30IXhDive/5Fdxy3cvxu3/wCTz55JP4jQ98ADffeBMciflDOJyyV61gIJdDj20JV0K2ZhNTR/ai1/FhXQrQOx+OFNwXX9VYWxQcnNFq0AIXq9kDd+IM/vHjf4CaV8c9H3g3+rduBuwCvvHHf46DjzyFd7zrl9D7xleLFkIQUT5YQ77UC3tolYrOSf0zHAScbkfTgdoAZ1CZn0M2Y6O3XMKqkeHkzHRwotx3vvMdXHvttV1Af+E/+u4eXQv8ZFuAoJ6myvlvAjpZ0iSwEcAJ6myHYi2bwJ0OiyD4M9pOCW6M2gn2dAS4L9uWfN+V/ekA7Nq1C0ePHhW1s7QNixH9v+amhqconfrL3y5OuadDWlTKPaJoOBC0sf9Hj6LkGPjWV7+Ez37mU7jt5puwddN6fPtb38DqtauFtb/rqitldOfE2XPwYxPlvhGYVg+2XHs7EJfUJC4XaDJCf3IKul4AYup+X9741M5LXfx35+Wnw0RiYPJciI/+3ieh6wb+9w+8H9u250TunE5YoRSj4Z7G5rEhjO4sgqPNU0CfWDgrMra6raJ0Rv0cIqPgW0nNEQs9mR2uC4CnuRYZrJKcGF/bJCzaGdTIvzAduAjw0U9+DN/9/vdxxZVX4xW33oJ//uznhAj5od/6bQwW+4QTkdV1WEEsgD6Yz6u+dKri8FrrdUwd3YeezKUBPXXoFucY8LxSo5EA2gyAjI6puAFLi9CbLQOnp/Dlj30SC60KXvNLP4fh664CNXu/+cd/hr3ffQxve+c7sfpnXo8WiZmFYVQ8ig31IcsaupnU0M2MyLq3vRCZjIFWg05vBF1jCSIrz5af9PZTaKkL6Jf/19v9RNcCP5EWuLBmTgAmMBOwKWDCtDuj77T23SkXm85tTh2C9LPcn2z2anVBAJ3HW7duHWZmZkQQhcegc8BjX2pbDojT1PkLA/XyEfoLf3Y5QCdm8HfJmFC3jUNPPyl9yl/78r34/D98BkMDJZGabdYacnlXXr0db3zzG3HlVdeg6YWo1VuwMmW0Wya23ngHoJUUd41B/xzwyPdPIQzJms8J4Ww5UpwQ/TiaVYm/CWh2zj9f+rlzrrsOLbLkuN/+xvfx6b/9e2zZPIpf/8Cvob+f8rkMcGvIkZPXPI3RbauwZVevBJbUvqHQ70xjFoaTkeEsqoau7KymoKnJdRwx2hZ0JZdd4eyFE9Qk7S7EPqAatJExM7Lf5775Zfz1p/8HKuyGEAKdhve/71dxz+13oYkQvUkqn+6gX69hIJtFgQpBrBWwjON7mD/yHHJGQybqLbddBOgdzp8uRe5A5PRalidT+WzNASZnce/HPomTE6fwtl9/D0auuVIE8b/613+H8acP4Kff8laseuvrhW3fdsqoeECxtx+5VWuUdq78pzoaOMuFUToBPZ+3VXFJfMVIqhh8ESW5bsr9J3Jt7l501wKXbYGlmrcmqfG0fk4Ap5hJJ8s9nSudAjj35X78mcfh/jxGykxPT4b7Kdb8Ujbgsk/0f/oHUkAXqJJvX9K2T+dmBmjNz+Lk0QOYnzqHH3zvQTz4ja/BbdcR+m30lYqYmJhBvmTgNXffhdtedSfKvX2oN9poujF6+9Zi9/W3AhonpqiesBpJcT88ihg2wkApiknNmYB9wWs6j52Qyd9f+KpHOiI9nX+u0uFyvIjHtfCpv/o7/OCxJ3Dd1dfhHe98hyihZYsWapUZZIs6TLOJ9aOD2DI2IDV02LHomk+xDz2TA2d+qxq6amcUR0cLk3nrQGhaUmZIx53Ka2JE6ZaIQrDzoeG34ZGVb7MzwcLRqVP4m0//LfYeeE40C0ZG1uB9v/IfcN2OK9EM2ugxqasegglst7KAnmwWvRkHaLelDQztFs4dP4ys1nrRgN75ePGZNyMdTkgdfiDIxQjdNhwK8LsBvvnnf4nDx47A78th444xRI02Du/Zi3yg4/a778bO192JoFBEK1tExYtFIbA0zAidDqwuKfdURZkDdpjBymRMBH4IyzJEzS6XzwvHhL9L/766NfT/6YtA9wu7Fvj/jwVU65m2mHJnip392Ol4TabGL4xi+LNoXYeK0JamzVMw5888ZkqiS4Gcv2fkTnDn5/k+F6tLbdyP55CeR1rzT885PYfljtHJ3BdAvoAJfnHb2/lHYuuX6HIn6nhpS5tEoTElY4FGZQ7V+VnUK7M4fvgwjhzYh3arIRPOYrbJxTF6+3swOrYVq9esgWE7CEkMM6gCFmL3VS8TaVZdz0lUTubzgeeOIeMUBdDT736+a+zkAHSOv1XZh47shMwET50Qtq3xuBa+/8gTOHToKHbvuhK33X6r9KP39RcxO3cWhaKDRnMOa9YPYt2mEbS8GkLdRWSGmJ2bg5MvIKQerKTc1XepzAUdh0AcDM1iW5vKIEi7WDocILkXHLlKnQKOVjUz5BVQShjI5nP40pe+JHLBAwNDMlN+9+7duPXW2+RYLWoXmCYsXUOrUkEpk0ExayNqt5GzDBH8OXP8MHoLtkTWy82zV80ZKWHw/FfKt9s+9RUixGULXquJXMNHX98gnv7KAzhx5iSm/AaG1o6gVamjPV/F6vIgtmzfgZH/r73vDJbjOq8809Pdk2deDnjIGSQBJlAMICFRFKOsQEqULMpUcip7d2v3766rXOVyreV12eXSWi7LJXttq3bXCitSgaRIURRNUswZOQMPeDlP7jxb57vd8wYPURRl2OIMC5z3Zjrcvt3vni+c73zbtgAdecxbPsqWi0y+gI7uPoldsLqBHrrrk5uhesFGOgwUOaIOw/joiKSsKGHMqBa/b5et/ftZV9sjbc/AJZ+BCKhbmeAEeIJeFFrnd1Gr0FaAPNfgI8A9E2xUHrW1fev5AKvZLCYIa9h1XQwC5u85vgiYeT7+u7iytAtPeWsd/hklYg0fjqWEaWIM6xIdSMwiQLCgnAQ+ccPo5UXENBpBqnxLXL8GA/Oq7EsY4w36nOF+NBhawwJnGW5UYSUxhCaNPAwlSM/tcKco5h0dryWP3gw7KERe/MekAsv3w+M2YgH8uAO+E6xV/TllTBcPrrgFNIJCQ00IfSHYt5DhokvhcWRIPJ7qkKrew2iEGaPXH5Lyo2kTY0Dtp6oNVOSBwE2DIt5geRfPGmoPCKGSY/g538UmYjOVALZ0qAtguKw1bKjQvkQsOFhH8RzIgRArhh54eH85DfTGLQfse2CkszJu2/YRp+Eb18Wo1eOsDmmgVq/Is8xUFP/2FqsU1N9L20O/8N9se4v2DLznZ6DVc20F9KUebASWEbgtrUdfOpFROD/6vBXYL8YgOFuee2lUofWckVhJdD0X9sCX9oM94wpO++BMD59AQaQJJGdKb0u6bZE+LspliUWSldSJEQjo8bNDnSRsBWwUxU5xwRWjXjjh0IiNYZi6NTfezKlHIByBd4tmigxcWqS1JLCj7zmEcDjyUZiDF/BUkvLNcjO5T01QF381tAGiGvTFKVqMCajojVxDyxRH4fZoj0URH4WF0aahFA6xtPlha3l4FK5uXlt4sSobzxmkLxwFJc5f6XDOP34NcGPKQ6fKHY9HKSAxuWi8xRrwYpwDGhSxUDtRZgs1maMGMjRoeGEe9fSBWJKkOA2B6yMmJZMaHM8VQOev7F3Pv6k4a+lbIkrNv592Hfp7fq1uT0B7Bs45A2cr21pa0xzlzaMFht9fCMh/WVMeaX9EZGSJ4lKkJBTD0UgQeyeE9nMOOPKsVVOZ1vQDIZiEv4SpuAbSlpN90JuwFOWWT/d62dyEJVei7BZCuQL008vLNOkFz6z4OwQkGgchoMfEYw5JfCHUCtlOyHGLpDoF6NSxk8w3YowYREaARBmk8E6BUgsZ7szp8xTWRjXvF/NAtN43/hzxDqPzR8ZL9B5t3/TuW0mMBHRN5u98KYvzDYvGhrRzFc1D9YokdNQdCVCHLyWY/I9d7axqDZbrCHmQ7AKz7gn4S6pIY1qF1lJcgjl+oyGhdKag6KlHBFFumzDZCz15mocul90G9It5ktrbtGfgvTkDrSHv1lKi1tlYyoI/n4f8bs8iJWajDm3RWKnh3graBHXfZ804uQC/HEAny7qVWb800kBA57xwUebPii/ARp9qPDLeKKQsnpdinRMglL9LOI/4BMpPVT66HsrqnD1kzJQ0a+W5pVS5i8vLuaAhQB4DI8BU/iPAhUI44dFVJIBRhDCnHhLalLgroYzHYOlcaJBELWiboeuo/nyJOy9AGzLLG2EHtHfyYISVgS1MRHWUFiBvTRHQ0OB/0XyqGaTm2jt7RcGBliBB89TRMTlTUcLB9lzYtbqSNab2QFxHRtfQcNnLnLXnpK3zhjCfoKPhedKljs+KhOMNeulxMRJ5Pzs6swL8IsETGpNtQH9n97K9V3sG3hMzEIGzrJPM0V2EexsR4gi0F/LU5XgXimpf5ExTBlPYx+cWTmseiVy7gGVG5vk3Pr+wjDrcuYhn4VIrSV/HcaHrzImqfVxfEeYEI1tKm6MBSmRByswUDC26o6o9qYCyeJhRnX5rEHwxrr7ovEqhmBg2DAXHNRoCMfgB72kE6ATZSJs+Et0JAV0Cxi2leLIdj5mW66PHTva6MgqUuSF546WAHdVdxVoBPUTgs1/CRdz9KPfdAuatXnszB6+ujZAe5cs14SS8s5ekOuQBOJvBcuYxyb1jPlz1NgjtJN+DZdWkQQ+bwrC2XKSTDQMe+SkJRnROfzG/brsOcrlU04CItmgD+ju7l+292jPwnpiB1hz32cCc4UCy3gn8VH4jSz0CuYsB/3cLzHnOiBBPQKfnWWf/8rAcTtXJL7ll70LofWl0YulDYdks04vB8T0kOAbmQQOgWnWRSBjISLlxizb+2Yyb5jgJRa3+oCKenU/tLpLFjcYVSeFGOvmcMzEoNA9aLAq5R4OgxUGDoXXiWkGdR1WAo4B8sVHNIqCH+wpzO/pHoyKq/aaHHiblz/cXFQ2pdX4Y0SDXQAyiUFqWxkVkGDRRLvpBpSwYqVj86hcQLhJ+n+R0Fq9BvOvFC/FJbtPjCPyGNBqK6XEk2Zedu9gOYmkTllVHUlIxpE54iLGrG18BGxqp54b5dZLgkqkEHCdAuVpBoZBH4LNkTUkUt0lx74kluX2R7Rn45c0AFeMoLkNA7+3tFbWuiwLyaEhnAbBWZvaFAgK1moNUypRFnOCk8vcxVKs1kZxln3Gq2LFlajabkahmy2r+C09ME9Bbr6PRgMue2yy94+IdrvvSXhXAyOgcxscnEIeH7VduRDxG9jUXZBUCllBwlC4/nwgcgxshWe1cF7J0/lxXzZFhKKhfBPRI1z3UOpcDLjZVOSOsHam9yXhJ16N3HkUSuG/ooVM+TsCpVTkmBHQxVJijV1S11lc0nZEt00rGV8in2O51yWAzWhEXAVmVhlgiUtM8cGslQfThO8+hy02Keg0I1V+x3pkfjyh/EYefvzN8LpoM7ABXLmNmYhLpbB6lSlk6yaVSCcxOT0t1Rj6flb8rCi5RaMl2fdRqFrp7uuS6LUspyE1PzUhdOlM50lehnUP/hf+m2wdoz8B7awZaVttieQET01Nw6pYAen+vAnTHtuG5gei8n/5SSmXNVwsQSuRySR14a8h+KQOax5iZm0Uunxdvt/VVLJYxPT0rMrOs16WhkUqpbZh3V2uvKnlaPC7z1hH6ROvz0gxry+8csEh50cMML6pBuXCq3NlwA18WaQ8e3EaARCojC/10uY7RyWmYsQY2DhZgwFNtRGP8v4KAhtRraU2D4IwHrAXpzspuDwGP1XFsdcpr5GW7NgGwAVM3wIZ0HunZ9PAUF6sFlFs8/6VGV3OOFJRG9etN5rgAriY9vVUNektIWiacs8B541eKdBeVp0XXeTqgU3iGbrj6NLpfrEd34YXBf6YfaKSoe9qs0JPQu2ofq9IU0f0Nz3AxsrmtqYClNyIaDAE9JN/5Yt6oV2RcOL4vURrDZJ95HxPDp3DsyFF0d/eiWCyit7tH/lamJ8cF0KX2fm4Gs7Pz0tuABLl63caKVSuRzqRRq1hIpZIYHRuRtBF7KZBA1wb099ZS3L7a9gycPgNLXKGzrt3NRTDctWWfebuMHz7yCDZt3IiN69YjpZswdB0H9+yDXXfQ09MDPaZLqJHLbLVmoVKrC5hyAcoVcqhUS0L0YSmOmVTd20SwBcC6NWvF0z1xbFhYwoHnY926DcIY52K+68AedPV3Y/UKNuQGSpUK8tm8eHw/fuonskgS0Lds2gyKlOzevVvOw85UTtWGVaxDlxphlUf2Yy7YY93xHHmniIdSuKPADlndGmpVC/l8HgMDg2jMLWB6fBKlqouBwdXIDmRhlRoYHx9BTPewessKNGCjaFdgazEYZheOLszgyZ+9gh3br8P6lIllhRxODZ/EyZER8dTicUO60DGFUcjmpBEOxVPGxkZw9fbtKp/QDDUsqSFbTJ8LwFBAhc1fCKqVagUzU9OivsbzdHZ3IWDNtBby5MMKu6ZQjtStLRoqi3VeKg9/9lerpRHV2S/ZMjIIBCgvItx+Wn1467EUu1yR3NR5Wxn/ZyO7nTXLsiTf/nMtEaFgTnOflukSuyZQkQ8akY5LHoUuRuvU5CRGTp4SlTs++3we+UxNTk4K+Y1RJQI60zX8mc8DQXvLli2IGzqsWh35jhyOHx+GmUjId3zW24D+c9299sbtGfgVm4GfF9Bbc5kaMO9U8Jdf/Z/oKnTgA7fsxBUbtwjvetcbb6I4XxJAymRy8P0GZhfmUbcIMEkBLeYEB4f6USzNSh6eL3raiVQSmUxKAL+7q0vy4KeGR0AZU/phl23aDN1ISGq36JRlgUsaKndfLJdRyBVQrFWlYcWePftEQeyOO+5AQjdw8MhBaSqTSSZkfI0q0FnoQL6QlV7kM/MzqNVLSKQMAdRcPiOh+1KxItfR290v3jONjr6ubsyOj6JeqcNyNSwbWou+oQ4ZR73kwzAD6BmijCWarDZisJHESwf34eHHn8aynj781kc/jMFcBmPjYzh+/Lgs+Lzearki5+ciz0V/oLdPFMFuuOEG1e895CqcwYpa8ng22E42VB/xPU+Agftz8ScQMLcruVcRt2mBu8irjlAx7GancgHhQ9DMC/CkrcXsUWH6u/C3cto5eLylwfkLcSrPHWFpeus/B6CfnsI/h8HSetnhsTnPvK/CVNdpFNZF2Y0vPvtMCZHnwRQWnwGCOD13XLdPkQAAIABJREFU3is+AwR97rt8xZDcM0aeCp15TE3NQDcM2bcdcn8Xnrf2Idoz8Ks4A0tzmIvXGC6o4UJVhYeHf/gDdHV0YMuGTRjo6ZW+1cePHUNgK0U2Lla27WJ4eBie38DAsiFZtKZmprFxw1qUy0VZoGzXUiU9uo5MNiVeRyQPOzE2CUOLi2dPbzuRSEFLmFLaxSAys6cMANdrNjLpDFzPxa5duzBy8qQ0fWFrSbZWZb/1arUMI65jYaEEAya6u3uEYOQ4FqbnplG3qkhlkvIZF0nmMmdn55BMpOVa6K3bdQuJTALDM6MIJHRP42MZ1gwNgCTmuKfC2BSIgVcHDGFwAbEEhkdn8Pa+Y0gkTVy7dQN6ugtiNIyPj6t0hePAdRxZyLnYS0i2t1fGsX37dtmGxol46b8gsY+GVlS9cEbFQauH3gTSc3nnS7LdSz3Xd/pHcgagn3mgc8UKTt/yTH+9yVA/39guNL8XOnn4d0J7KOprQEDni7rsuhFvvvOzaqUmwE3uhe8Fwornc0IQF7MpFJSplKvSD92yHDHYVL+Edh36O33M2vu1Z+BXegYuCOjip2nSn7pSryOfygi21Cpl8co920PDU40j0rkMGl4ggKUZJgYGe2XuFhYq6OjIijIaPUnW29YtS0laxiG5xEh5bnpqFqZhyO8Mg4t+u85e22xkVYcu6lkU5AhgGqoUqVIui5fLvtNxXQc91FqlJMflAkgQzRU6oWm6hOEj+VoeIyptinTouXDK50GgPCfPR76vE4emhmFk0mh4OoxYGr2dPcibStlUCr4ISAR0hqglUWwAelgqFWOKoIZ8ISkRjEqlBMNgykFtS6NifHQC1VoZ+VwHFopz2LB+k9SNk4ul6UzachWPWNZnvkvmQmrMqU3KxHrL9o2GaIFfFKA3gfVMD3nxD6GVX/BOq7uX/FldANAvhKdnHVvLKS4I6u8SoPNBtW0SFhiF4gOyOIgI2PmJVbebXjx/J6hHBoAoyUlfGVvIctl8rvlddLR2yP1XelluX1x7Bn55MxBSm5oEaHrfMT9Ayowr/CLoRJKgLLtxVcgx8jICggn/kazUIkpNQh09cYYSo1e1VhVvmaHHXDYnH0clWwRDMtvVAuirOl7RWQlzwCK7RXYYwWwRaNhMw8yyOUgDvtcI9d7D70kiC1nzZIS3LsD0mjm+RNpE2avA1El20+BYPlIUDKEz7gFGxJWjjnu0gPtSYyRx4poFSGvr8LtzdZrjNSeTKczPzwkfgC/mZPWovOk8t1gUSKXOXAnfSIVVg/KhyqNb9NBPj7jL/Iq63oUg810C7nf4mF5odBc67IXw+kL7X+h7zjfnmcEOAjqNVr74jPJFYhuVDBelXM+8D0vPET3vZ5NwaAP6he5I+/v2DLRnoDkDrQtosyI5xMtU6HgIaHhhHxKCrE9sVeFFvrifR4CNqeaaUmpGOlPYYlXC7k0wV9Iq3F6L60JWM3UTXuAhrhloNOIijx69Ak+pZulxdTy2mRT2b7QNL0C6wFF7MwY3sKSftSp5iqtmX76mxLoE8NQC6zg0FDQYRGsKw7iulH5FBUr0vH0/hrhotYd53XAhF7Jd4CKmGfDoFXsxmIaGWq2BXHpppbi6EgIAdbtNQ42JYyDLmax5vhgxSCYXRVFaidhLeHFNyphcmhdI/3AjVNNrBXQaFq3HUdKzqhgt0qFr/VNohfKLPf+7vd279ad5PiL7hc5xvvmOvGreBMf1pPrDVZai3NRyqSTGrEaDi/PMLoSUgeW/8He2gY1zGzEE1X6pZFJq18k1iZ4XvrcB/UJ3q/19ewZ+hWdACZWcJRUb5UCXsHZPlzU5c2K4eaXiCuktQ55aKGcqi84i7IqMqYJQ9WkEa2T1MqweCWU4jir1qbs2TCOBmldDUk+i7tdhxlNSNUYJTb4cP4ARp8L54vVEFc5kp0crH9nycTLvEzG4sNXCKVQ+LqpxsD/nUufXtpWnayTUhDiMNmgNaCLVyX1oqcQRqdeIZ5wAnHABrthVycGLpjebcIVjFP21Fm87AlgaExGQhkR02I6LhHRrA2p1C+mUIgLydXbh1/N/zv0ig0W8vVATJTovVdnVnCwC/dI73po5bwX+xfEonbszx6fuzDsZ97kMjF/kz7R1HGc7zrk8ec7Nha5DzEfKD3O+HVfK10jwJMkiZSYQY15cmrQFMOOq5M13KDATl/avlusJfyTajo9yKDJ42lDlPrXr0H+Rx6C9b3sG/n3PwAUBPUT7aOGK3qOrtq0AqaQmoVxGE5PKgRQQcBySeJoR5lDCNGo4opTCuZJRvSzOGuyY8pSlLjkIoFFvPDQI2KqELxeO1GqzZI3v9PGjxbbq2EibiSagK0UwBUqerYwM9iAXIGMUnHXYcNEQWh3BhUc0m7Xpsk2sidEiCiZeO2MGlI3ll0REumEibU7ZN5VjIHcgnjJQZqcs3UDNryMVT8lCTNJdIZlutsVkjTI9Zr4s25EIQyqZaJZvR/PJunadCzsB3baQTiQvqEPO+uXoFV+iMsNvxIMMpWeXglakBXM+0ZcLB9zPlXO/8J6X8i9r6VwsHW3k0Z+PUdA6/sgokic+jLhIfIfhdi0Gz6csr9802Pi7LqxKRrMWf472ZyAo2rf1PG1Av5RPTfvc7Rm4pDOgpEQjD0MtYos5ZP5MYhnJN1yQ5ool5Ap57D14SGqY69U6knEDs9Nz6OzslDxtJpsXdbZ8Z5fkasvVkpR+0buo1UpSHjY1NYGe3k7ZLp3KCsHHiBtIJzOYHJtEX98AFuaKUopD9jtDi+l8Wo7ls2EJw9V2Hb39/bBtMnwNEXIhiAa+i3Q6iWwmJcfPJFPyuVtzpOwsrrFHuoV4TIPrO8h1mShXy3IdnuPBqtkwoMOqWnJNejwuTHNloDgYXNYPzdAwOjYmwehswoDD/D6bafiQcxRZC09WeqWKGJuxiDynBrtcxlBPD+qzs0jxgHEd5bgOLZ0SA4a925ctW4b5UlGIeywxY+pBGm8I6MbEq4v6xJN0qGRUQpGcs2jti2ER5muZJpB0hDCiVT4g5qvYiJxDjLdFkhyFbqj9nqQgjk/QYRolLWF7Mv2FtOjZiOvMzXtwPUvuOQMmEmFg//GY+o5j5jgYgVFjMmT/el1xI/ji/NIwJM+CJD4CnMpB85pPh1SlrBeDY7lyHB6bugFRgx5ej+dTRZBzq6otZJ6kOk/xCRjaFslYqcNX8xhtx+dDmvlI7tuWueI4ORbOY+CqMgaWWVbrNWSzWSFZDgwMyHtUrcFrYZkk941Im0rXwJUqDs4FiZvUGoiOz3ngs8fnl9cWqRHyWqJGRORV8Dg8JqsheBw+P21Av6QLavvk7Rm4dDMQdZ9S9LIo6N0K6CHAh/1TFggwyRR+/z/+B8wtFMVDdMoV3HT9DbL47N67T2rMKWdJBbdYXBNwjekxmKaBuAnJ+yaSujC6u7o6MDnLxU+dn0CqNXTcsmOn8tSDmCxyZHczZ15z6wLmllvD8KmTiGk6qjYD2JqAAMGEMpil4ry8cyGOBTEBWQm5NwgSDTh2INEAKpbNlyaRSurIZ7JwHQvrV63Bjde9TwRZ5qZnhBnPF1nyXKgr9Rrm5ovSLeu29++EXVxAf3eXhCOK8wsCIAuVKiqejwXLxp7Dh7Fm/QasWr4CRRoynLPZaaSDAFXHxYxuwDIMVKp1HDt+BIaewEJpHvl8B9yAYJWU5pyciwZD/DQcWBXgMzjgwoyb0IS4RgBS70qURwWRCaAkz/HddW25fomK+A0J/2pRj5So9WssEDK+dGeLxbBq5Tr09Q/CNDJwvAZMIytpCdUIh/KjGvzAwsLCHMYnTqFUmheKvxZvwPdtGKaqPFgE9IYo6fE6CFbZbFqAjT9LV7Gwe54eVgKwDFF1yQu1yiVqoyoSVC911QCI51AGgeonr0BTscFpUEjEJx6T54TzIfsQw2M0MhpStRBVVPA7Q4iVmlRI8HNyMQjMHoV65Bh681zsopZNpTE9Nyt6DKIQaCakTSrTQXVGjhJJCalzf83QodNg0OPSTjXXUYBr2TIebs93xmFo2PE43I/bl6oVKVdkhIjH4zXR6GPVBw0KXmsb0C/deto+c3sGLukMKEBXDTWUCra4aKFUZ6TgpUmIkHjILetegLUb1mNucgpbr7kK123ZjE994j5RgPvJU0/j4R8+KlqjC5UKMrkcOrs7UKwUJRLQ39+NXD6F7p4OvPrqy1izbi3y3X2wPQ921YVTs7FycBW++Lkvore7TwRb6CGXKkWUqiUcPX4YlXoFgRbg0NEDmJyeQSqZk4WOAM768q7uDoyePCUGRDabE288k87BsjyUilWkknnZh5/XahSLiaNeXUBcC5DU4/jwnbfj4x+9B3qjgZGTw0gYphgrUzMzsOpUkAPmFhaQzXfgdz7/RWRcF53pJCaGT2Jickx59dksTkxNYcHz8OjTT2P7TTtEvrM4OY6BTAJJq4a062B8ZhbPHhtBVYujUrPw2muvoFSpquvo6hEA5zl9aUCinQHoBKq0QVKUAm4Ceet7lN3l3NATpQEQsdzpYXuWDbtYEy+d6QkCh3ipoUgM+6HvuOUD2LxlK7q7BmDZMejxNAw9DTqonm9BN21Ua3M4MXwU+/fvxtT0OOK68tJdtw4zQeAjq16VFdJRpjepxXQBRioJcs7opRKgqFdAgKUhQ+OmXK6EgK6iCtxvUQ5YURkJuDTeCGjcl+RFeufUFaARpq5blX/RcGDkh3KpMh4wUuPBc2hMKLIaPyew8p0CPwTvSqmEsZFRlIvK2+bYJdKgM3LhI51KoVQuy/NKkls2k8Hs3Jx8zkhAwjSFjGjV6xJ14eeWbYsMLAV+WJJZrlREZdEwTYmM8Z3j4XFzYQSA8zUzO4vOjg65bhqQl19+uVQ/MJLUBvRLuqS2T96egUs3AxGg81214lwC6JEuSqwBzYg3e2l1LVuGmGHicw/8OnZs3YKMqWPFqjUYm5zGf/vDP8Le/QeR7eqWhUvyzfBRr9fQN9iNjkIGhqnJYnv1ddsxW7dE13xhuojyXAlXbLoCX3rwN7FicDkqxYpIv1JkpmbV8NgTj2DXvreRSCcwOTMmQjVc4LmYd/d0ikDN0NAynDx1AuVSVYDAdgMYRgq2RRBJ4gO33oGbd7wftaojnv/IqSN48sePYH56HIP9nbj/3o/g2m2XIZ8xYHKxdmyMjo5j/4HDqNs+PF+Td8NM4fc+9yWsyRRw5K3XcWDPLlQrJXT3dmHVlo2YthxMWDX8+KWXsWnbNmzatAkJ+Ljxsg1YkU1Aa/iozM7jj/7+nzFDj9XQ8frrr2O+SADyJbVBEPLCmnhppcra+9Bz5HcEryQFZgKGtVUONqqVj0LHqp2sAieJNMTjAkayveVh+sSE1LwT0IVdTW9VjLq48BPWrN2E911/C5YPrUOtxm+o4NeJIIih7lTQ0a1hdn4EBw7swf4Du1CpLiCdoRpagLpVFEKjaphDLgLBXQmq0EPnOOidE6T4T/X6tsVTT5iZMOWiFATpjTNMr8LvyusX+8NXFQc00GxbSQoTrP3Ak98JcgzFu57y9GnoEQQTSQMa2+9pDNUrQJcweUwZHsJViFjosRgC21WKgQsLYjhIWSVV/ax6mEKIy3ij+0ADhQp/0bxH4BsJJVGpj8eJVOBoaPD4qiugLloHGzdulKgDDUrOD73xzZs348SJE3J+qsrVqlVs2LBB9mPYvg3ol249bZ+5PQOXdAYU1KruWouAztB0KFgio1OeOhth2KFuSbarB8tXr8EXPvcZ9CeAt159EWvXb0KuoxNP/cvz+NGTP4WRSqNq26Ijvmz5EIrFBaTzSfR2F1CpFPHg5z6L7TtuxD8/8ije3HsAsxNzqC/UsG3LlbjntruxvHdQGonceP0Nqj2kHsPPXngWL7z0HCyvjtnSDOZnp+HVbXR1FnD99e+TbXr7+jA+MYoXXnoFR44cQ9DQJO/rejoSZhZf/NLv4jMP3AvbYm4UeOyxH+Dv/+5vMDV+AssHO3DvRz6E7o4EVgx0YeOGVSjOz4lHNj4xi+FTk3jllT0oVxzkOnrwn77w2xgKdDz6f/436hXmvTUh2g2uWw0nncZ4vY7do2PI9HZj1eqV6MuncfPlG1Hwasg5NRQtB3/67cewZ3RGzrFrz26Ua1XlISbYJtORPK00jGHY2VAgqIUEOgI5KYGNkFBFYIpAvZkzDnvSq7A1c74JATTxdt0Aw3uPSVpCgEgAPSYRGVVQGMf6dZfjlp13YtWqzahUWX+YRDrTDTRMOH4FZWcYp0YPYt/+XRgdHUYs7iCXTyJo0HNn6kP1UReQjACdyfiGSpPQg5fmOb0DMjZWNdBAM3Ql/VupVGVM3F7EhOJMrTDdoESLfLsh7yzjI3DrhiZpHV6/bVtCQCSw858qh1TAy9w355MeOsllLBNToXZdvPOIV2DX6sLjiPnsUGegWmbTn2lpbtPf3yfPIHPXlZkZZLq7xQggUFO6leOiQcFweHFuDslQb114IUmKCfkiwcttCOi83wR4fs7PbrnlFjkOj8ljHD58GFdddZVsR2PhsUcelXK2wcFB2YfSwG1Av6RLavvk7Rm4dDNwTkDnkKRTVqjJzXB7DKi4PmDE0dHTi81bt+GOW3cg45VgxnzkO7qwUK7C9jR8+6HvYWRyBrnOLiyUSujs6cLc2Ajy/T1Yv341qrUSPv/gZzFbr+H4/AJeeuMtWGULbs3D1o1X4OpNV2JZ9yD7pWDNqrUYHj6Ojs4c6nYFew7sxvjkCGaLMwg8C1rdRm9PN+6++070DfSKt8bc5aOPPopXX38DrhtDMt0hnnWp7OK++x7Ah3/tXkxNLghAvPzKc3j44X+Ga80jm27gnjtuRE+HjquuWIcrt25EeWEe3b19qNc8HDxyCt/4p4dQs4Ge3uX4/Kd+A7mqhZ9872Fs27IWyQS9URdFp46qpmHGcfGzPfuQ6uzElZdfhivXr8Zt2zZCm51EwikDySz+71uH8d0XXhUw2bt3rxCsjJBARRU3ivFITpsAbKi8cwToQnCTmn8FbucCdLmdYR6boClNPEiwswOM7B9G3CeIKy8/lPlRJQANA/nCIHbuvANr125D3dLQ8BNIpbsQgwm3UYPlj+Dwiddx6PB+VKpzSCRZq89GJFVYNpXv2OpNAbpEBkKPmlli0TWPK7BiikHC7r4ix1Gon9cacGx061lYGKfCnyFjl3y746NcqstjytA1DRLqDxi8D/TQXVs8b8upwrYseIELMv3ZACjBkDsNDE0XtTwxjnT2BFDNhUhH4LzyNT42JjnuXEblqedmVEveLZvY+laDXa/iqaeeUvdG00T8iMZIFJYnCO/fv1888Cg0LrrrMRJFa810Q0SG4/78mTK/1157rRAlaeQ8+eSTWL9+PdauXSve+de+9jXhQXAsBHTu1wb0S7eets/cnoFLOgMXA+i+E6ChxRAz4+Ayy6W1a/kKbL3mGmxesxwJaxq37rgO2VwHDhw5jv1HTuDHTz2LiZExdK5aDc1MiIc5Nz2JlWtXYPnyQQwM9mHdmtX4/k9+jP7LL8Ou/UdgxkxYRQub12zChqF1GOpdhrjXwGWbLsPxY0fQ1V2A7daw79BeLJRmUa6V4FolaNUa0oaGj370o7jiyiuwe+8eYcX/8LEf4cDBw6hZPhKpAqDR2/Nw730P4Jadt+PtN/cJaW9kdBiPP/F9xLUaNL+IW3duRSHr4fZbr8fOm69DaZ6EvAYqZRsnR+bwla/+A9DICKDfdec98GsVHNr7NnZefzWq8zO4ettlOHDwIA6dGkHFBw6fmpBw8ZrBQWzp7cHNa5aheGAXrOOHcKpuIbjtHnzlkccE8I6eOC6AkUgmZWxx04Djuapgj0xs1iVTcCdS1WNuluHnENAJcpGHHj1YraxvGgAEkkhS16+5KA7PKECnwA9D78zV85+U75no6BzCjh23Y+OGq4EYFfrS0OIEXtYjWjg+9iL2H3kVp0ZOIKa5MBPsBV+B59dhmGSSq6eGYEmiG88hgN1QHjujKnzPZQvSMpTSt/zek5JBMuNNZYwgLnn1RCIpn6sWtQ7qFUqlmsIA8RthT3atAd91YDmWkBr53DiWLVwElgcKoBu6NPWhDC9JbVIxoGlImio/TlIavXZ64hOjY6hWFCFNogG1umjrr1+3Fst6+9GRz+LrX/+6eM30vPkSPX7XlXD4l770JQH8J554QkkRszwtkZAoAo0rAv7IyIiE0vm5kNvY/KevT/Lj5BjQq2dvAs7R6tWrxTh45plnJEXA+yn5/3Yd+iVdT9snb8/AJZ2BVpZ7GFxfVDiNwu70QCwHesqU4Dz/5XsHsfmqq9DVkcPyrg5cuXUN+gezQuz67neewIkTk9K1jJ4SPcw4O6NpcfQN9qDmTOLOO+9Ef/96PPfyG6gnNRw/dRKFdAFzk7PYuHwDVi5biZW9Q5Lj/ciHPypM4HTGxKtvvIJnn/8pzIQGP+ZgauQ4+tIZ6IGHBx98EHfecyce/dGPoJsG/t93H8KJk2Mo1Sx4ngE/MOD4On7jwd/G+67ficceeRKlShmr1wzh29/+RwRBDYE3j+uvXQ/fncO9H/kgfv3ej4NQMVuZR6liY2R8Dn/wB1+G42gYWr4ed37s4zgxO47pyRFsW78Cwwd247/87pdwcM8ePP/ia3A8DcOj03CrLlZ29eHGDevxiQ/eDJRmgMN7cHhsDG8vX4cvP/x9CbWSeCfNOFIK0JOZNKamp4WHIPdHVzn0Vs35pGmg4fsCHhGgR+F27kPPjl6kLPaSQ1Y69gQcp2zBmipBD+jRKjCn9SUGHKsAePXxHG688U5ctuV6mCbz3Dn4DeadA8SMOnYffBKHjr4mpYjJrAHK6DPUHtN9dHblUC6XmoCucvfswU7im8qpJ5MJ8ZDTyTQ6u3qQTqbgeGx+48CXbT0EZOprhgAxSxs5D2SfO2Tpx0ykE2k5FoGSzHaWLvL6GGav1auqHa5jSXUAc/pSaSEhd1MMTkqySv+AhuofkDRTApT02klmK87No1IqKxZ86LWzC2B/bw/y6Qy2XXE5vvrVr0r7WwI9QZuNdOZmp3D3XXfjf3z5T/Gdb38bf/ZnfwozRsPERIrA7Ti4cedO3HbH7XjlpZfx1NM/leoKkvRSiaS8M5dfqVXFIOFzwd85X5xD3k8aBDQ8IiOg7aFf0iW1ffL2DFz6GYikR1RFOhnvkegLQ+7MJrJUSoG5BaBn5WaY+QIGV23CldtvxVXXroXlvobD+3bhhcePwS76KM4fRyrVkBBnzWbdcSfS3SaSPTP4/G/9Dl54bgEjYzV4jVlUqrOygJLlXsgUsG7lOnRmu9Db1Y8P3/URHD96AsXiPBqai58+/ThSaQ2WV8bYiSPo0E0s6+nBzbfswO//7u/h2Vd+hqPHjuGpZ57FocPHAM3E7EINDSRhGDl85GOfwqpVm/DC869icGgQK1d24Y//+L8ikzLR1ZWWPPr8/Dg+99lP4v5PfAzlIklQDmp1F6dGJ/AnX/5zZDNd6O4dwKb33YCjQQ3ztQXcsnUtRve/hU/cugPW3Byef/pn8F0de/cex0D3MljTFey8/Ap84a73I5lNALOjmDpxDI86cfzFd38gHeGKlTJKrGlPJYUAJ2VTaAhQE3AI9lQYk5rx8J8X81UumHXVvi/fE9x417i91FD7vKdRyZYCvnq1BqdWh1+x0bApWZsWrgHD47ZdlZI+GmK6XsBll92E6677MDo7V6FuMWJDCl0VswvH8bPnvoOaPSOlYHEzLuRFesKs1ZecdoIENgoHLTbPYelWVENNwqPjU3XPQCZXQEeuEzFqAtge6jbL8gwp+/IdX8q8sqkkEumU5LlpWMRiukgAc3++PNcWUBQv33eEjMkSSdupw0jEpeENDUKWUpJQySwSvX+JZEgNfAIpMyWfea6LpJkUEK9WyuIVe7YlXng2nUEykcC6lavlGX/iySclmkLC5v33349XX34Rzz3+I3zsU/fjb7761/jaV76CP/vynyCnJzDUN4BVQ8vwyttv465PfQKf+Oxn8a1vfhP/8swzKC6QVJiRbntkybOhQP/QkPRPbzgOOnp7UalW4ZEtT3JfWBvfLOVrK8Vd+gW1PYL2DFyyGQjlwAjYStZVZVGboC6AzjpmDa4G2AA6V16OdGc3lm26Cm5iBX7tkx/A5VcU8erzP8HT3zmIo28cQi5Vx1B/DvOz7NecRs1KwI2XUVi1gM//1u/jmZ/WcOzoAvr6gNmZE1IeRh1r5jC78z3o6ezDlk3bsKxvBU4cPyks7I7ODJ5/4WnE4jbiCR9+vQxrtoiBri7svPX92HblFXjm2WcxOLQMP/zR4zh89Jjor9pOA44bh+Nq+Pi9n8FVV92AV195Wxb2NWt78N//5A8Ra7hIp3QMLeuGVa/g85/9ND75yfswNjoqoOhKt7gJ/MVf/hXSqRx6evux6aabsN+tY6IyiZs2r0TWLeNjN2/H8bd34fUXXoMeS+HNN47A0FJIBAl8dOct+MCWdbBHjmFQd5Bcswb/sPsovvLQI+jp6xW+AUHBTKeUCEmoc09AF4BiWJVuK19+AI8a8bw9oikfloOFnq+okDGv7KhCcwJ6JJaiwsZhGLpuI3Bi0IIsDCOJWMOTcjOS2+JS25/Dls07sP2ae9DbsxaW10CgOSjXxzA6tgevvfY4XGdBgCxF5rbrSPkbBVxs14WZUox6OT+jC2G9uCKhAcl0QsrK4vEEspk8crk89HhShGtIkItrqt47Yo/TcVaePcvaTEBLIi5ENlNFLtwwWiEGkINqtYJKtYR6COiZbAJmMi7GAQ0mxw1r+z3yDBpyHLbmjQWstXeRNpXoT72q2ti6tiUediaVlFKzwA6EgX78+DHMlYqw7Bquv/F9GB8dw+GD+3D37XfgCw/+Br71j/+Eh7/1LaweGMBUsgfLAAAMNklEQVSaoRXImgm89OYbWHXNVbjptg/ihRdewNGjR+VZ4/koUMM8PAl49PhZA898+/Lly+X8NC6YOz946FBz6ZAKgDagX7KltH3i9gxc+hm4GECnupcfR2AoQC+s2IxcTy/WbL0BfmElbrn9Omzd5uK5H/8Ae58bw65/eRVJw0ZK99CwuLA2ULfj6OzPoGulhR3vvx1z0yuwffuH8PQLD+PIsd1oBL4wjKlZ3ZXrwpZNV+DOD30YWzZchjdffwuHDh3C3Pwk9h54G7mCDtuv4OSxw+hIsGVpBx544AE4ro2xyTFsuewy/PXX/hYnhk8ikczCb+golRxUKx4e/Nzv4DMPfAEL81Rhi2H37hfxV1/9czhWBY3ARV9vHloswGfuvw8f//hHxDOSfKgXYGx0El/7+t+J2hzDw5ffuANHrQpGZ0axoT+Lq1YO4rbrLsdzTzyB4eOnkE4VMDJexd49hwA7hv/8m1/EZ+64FeN7XsPhl5/GcLEEe9O1+F+PPol0NoPZ+Xl49GYTYVjcYwMYQ4AlAvTIQ+e7Cx8BNUCNmHjmUR5VKa0pQGcYWRjukdCuR6BUHqzvuoixHp3lCy4b2LAEzheGOjRLgNNz09iw4Xpsv/oeDA5sRBBjg5waRqYOYP+hF3Ho4IsI/DJyHTnkyexuiAyOADpDygR0GUcI6FpDRRxIYiOgC4GN6nLxBFLJDDKZrEQKlJQwc+KqPCxKH9StmpLGpXogW/bGqcBGSV81Z1qglNw8x5J3AnqpvICaXYGZ1EW1MJHSTwN0SS/47CHAsjVWEiQE0KX1r6man9j1moAqy9RomLCrHslzc5NzAr7kGE7Ozgig9/R1yz6l4hxSuolrtm3Fwd27sf/NN5FPJtHf2S3lhpNz87DTJlgGSuAWdr9hCLnt1ltvlbK1Y8eOqchMLCYgvmrVKmG1T05SUbFPiHGRwSMGUxvQL/2a2h5BewYu2QxcDKBzcfXjiJkxAfTswFqku3uw9uobUM8tw6ar16Cnew5vvfhTTB1YwOSRESTJQHct9HUUJP+3UKyioyeDQn+AgWVr4Nqrcc/HPo3Hnn4Ix04dEFYyIwNmzEBXoQsb12zBrTs/iA/ccjs6CxpKFeCHj3wPD33/m8hkdXT2ZjExNgKrxPalBj796U9L/XGWvddjwNf+9m9RLJZgJDJowEBxoY56NcDH7v0UPnX/Z6HFE5JH/frf/SV++MhD0BoBAt9BV2da2Or33HEb7rrrTsxMqYWWmugT41N46HuPiAxpd08frtlxM8bqdUzNTiLlV3D9ZWtw9cbVeO6pHysJ02QBz760G+MT86KA96Gbd+DXbr4OqztS6DY8xDJZ/OX3nsJjL70uYfZJLuquAydQsqr8md7ZuQDda/gI2EUmBHRu16w7D9XTmMoQURcS3SiH6qhcu4C/eM5UjGvAswwEHusTmbPmXWZyJQbfS2HNyqtxzdV3Y/WqbdLxrlidw4Gjr+KtXc9ievYQGkEN+c48Ch0dwshnDp7lYw4FZAwl9UpAFxJc2KmOgE5lO/Z0l7LEeEKEZFKptAj/KCEc9n2nyIwCa96Haq0ixgh/T5hJxA1GMwwkDUVmM2IqIkBAV2VjZQH0qlVGIkXWflbC7hJypxyvQwa+Id0BPRLjGjQgzCagJ3WmHXTRIyAxzaopfQNTj4uITGD7wrzPZNKYL5fQ0ZkXSWGOmWmiU8ePw9RiYqjW5ufhlMrye4JRhXQG1XgM1fC+cTy838yH33fffSJG9Nhjj0kJG4lxrDMniJMURxLd0NAQvvnNbzYV7tqAfslW0faJ2zPwb2QGpEOHUoI7Z8i9ERdlMAI6OcuZ3hXQ8x0YvHwrCpuvxNU3XQMd49j/5vN46fHngPkKdA9Y1tmN8twsBno6MTU5jppVwpr1Q1i7/nIcOlSCHcShdcRQC8rI51LC1o4HEJJTzNcl7M5w9bXXXCfylq+/8TJeef1nMJMNdHVnMDExhqRJnfEGVqwYQi6XUd7L9IQwgukZTk/PswoaVj2AY/tYu2Yz+vuWY2G+zNZUcNwyDh/Zi84CPXMf+WwSmXQC12zdihtvep9EDbigMnw8NjqBZ557UUhU+UInrr3+JsRTabB7m10cx8YVPVjZX8C+vXuQLRRQtoHX9x7B9EJNcvC1hQVoVhErO9PYtnY5Vq1fj7dHi9h/chypTBoTU1NStlasUsEuI946yXJLQ+6i7R0wCREIoBMUBcREgU3lyiPdcAJJK6BLGJ7kLobuSRLT6Jk24NaZt1afB74Fzy2Lh4wgjf6eTbh2293YvGU7tLiB0Ylh7N73HN7e9wI0rQLHKyOTzyCXzwugM6efTLHFLb11hvBdKQMTyVQy1Fk/LqxsCrUTsCl8k5C8NVns2Yxiu0eArhjyKvTOKAwBT+n2N6CzQU1MR0KngZYQT1207l113lqtimJpVhQGk2my9vNIZ1OS4+f5bFfpytNDd/mQ+zQuDAF0ns+IqfK5hq9qyhl65/xLVz+W4kEXwReGv6u2hWVDA5hbmA3V3oqwrDqOHjyAzlxevPNaqYyGbcOuW0Lyi2XSmC2W5H7zxcgDDZYbbrihWcvO47N0jV45x8JnfHx8HP39/fjGN77R1HqXyEzbQ/83srC2h9GegX/tGQjBXITBWnLoSmhGtWgUYZmGJvXBDcp5EtD7VyIwTGSWr0DvlVfhmh03wLdnMXzgTbz1+GMQfdRqgIHufsyMjaOnM4NyeRKe56J/YAU6OwcxM2ujTI3rwSy0VEwU5GqVsrCAOwudqJRsuHUPmVSHKIKRPUw5URLibK8CxGxMTE/BdoBsJoeZ2WmRfyUAkgRFEGPOM5vNi+45leLYO52ypVbdQ7Vak8UxkdBRrsyjI5+B7zlImpp46J3ZLNauW43jR4/JApvLd4i6WalSk7Dw4LKVuOmmm1Gt1JFLJeFXZ9GdJ+MamJ+fhZHJ4dT0HH7ywuvYf3QYRjKHdMqA7tZg+BbiVgmpVAaJnhUo1hwJudNDr9sWZosL4pER0LnAn89Dh6lL99ZWQI+alfCzqLUsAVVqz8OXItVRopVmXBwNKyEd6EgAC/w6arUF1CtVBF4K2dQyXHvlXdh+zQfE6Nt36C3s3vs8To7uQzrH0HoZyUwSmWxW6ZCbBtIZatADtmepMjXmp00TpjRRUYAumvNaQ1jnup6E71G8xUQ+14VkMq1kbMPmLEohjr3CFdGPYWlWX8RZFhnERHs9YaZE+5wes3AMPFeEZXg/yrUyUpmE1IFnCymlEsc4hMNuePTIqV7I8jVKvxoSURHiXkOJ8cQagQA6n9EI0Blyh9uQ6yt0dkiKIVfIYnJ6SvqU0+TimEdPnUJfV7c8JyPDJ1GcmYGpxaXpUYnXYlkC6CL2w6iBbcs5mTPnGHj/6ZmTOS/PYphT5z6cBxo7Mrem2Qb0f+01tH2+9gz8m5mBCNBD3FbNRhXTXVHhlBNFJnH4I9wY0L1iPaoekTQrfUjjm7bAaMRgjR8FyqegJU0kvSzMhoFCKgXPLsF2Z8VrrJQNVGcqMDpy6F0xAKM7g8AIBESLc7OSWxwaXI7A5VqvI2XmhOHc09MnTVkC1HFq5BjynUmkqJddslHo6ML0zCTS6RQcUQTzpHkFc44kVlHU1qpT+tOQPuiNQBOgZ8kPddMtuyoh91q1jEwqgVw2BZsd0wpZZKh4V60ilc6Kx2i71A13YJhpbLtiq+RYswwJB+wY5yHw6mIJ+YaBkekFHBmbwtFT4+gfWoUkNboXJmDCQxoe+nr6UbbCzvB6XDx0gvgMxWy6u4Ug1wro4umGLPfIQ6c3zH6x0cJPABGtcU01HYnETSJhmajTmvLUbUBnyDgJ3c+g4WuScyegV4oz0mwm5qURaxSwfdtduHnHXQIuL73+HA4cegXl2hiMpI+6Uz0roDNNQUAXpn0I6ImwvIwMcunCFmeHOobNE3Ad5tJ1dBR6pKEOn0C20G01QlwpQVNlZtI9LkYt90ZYcpZEJpGSenW5DjYvqZUxNzfTBHQS2AjoJPzxVbcZvjehNeJNQKfhRt9bjB43EAIeUxOtgM46diHFuWyUE0iEhREJDrdYLomRYqQMiSawxW5HviDcxUP79mNibBy9PUpIh2WJJD/yvlBgRyRtGw3xwHmNvP+RfoBSxLNUNzp2mnMcKW/jNtyXgP7/AdvqZdMrTkU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data:image/png;base64,iVBORw0KGgoAAAANSUhEUgAAAfQAAAF3CAYAAABT8rn8AAAgAElEQVR4Xuy9B7glV3mm+1bVzuHk2Dl3q5UlJEBCGCHABowBPxjZY4Ywgwd7zMxgM+N0jQePh7E9TnPH915fG8fBHg++DmPAYMAkAQYUQDl2bnX36T5551R73+dbVet06bgVTMs0aq3S09p7V61a4as66/vT+pc3GAwGuMMh4BBwCDgEHAIOgec0Ap4j9Of083Oddwg4BBwCDgGHgEHAEbp7ER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3xaEPgD6QCBA+/oG+PFn/IHvo3LewDeXB569RwX60PdB13TZg1BlTMm+fkZ1x8cA37Rn6ln3EFVO5dcK2OvmZOLQb90cV9CLukXKnovLh/FnYM/bBm19+u336XlRn9S+qrL90zfT97UB+VEH43/CQYe3biBq1+Blx75+oOvHkxzb+j4+2TX74Mzzihtbu/fsCM4CH/c9gftTdWMd4u6nQ8Ah4BBwCDwFAhec0C0n9ICMyLcrIgghHRNCJ+59xqdHQMoQuk8nJqwMbbxBH7op6AcQ+JCChgeqM6BHikFUtyGSgJCUuaYWbPuW/LLqhy6ogD2ZINCzZCohAuhGQkQ9Hf0s23tjJm3EMkZOhGwbTRKgBJh0n3rg08EnH3NjxP99Qnpk+l3SbR/CALxMxNKp6F8nrj+l+i2HBtCWkBAXy4hrJXHY8UQQPkGieYJgkCT0hGCQFGBMH8z443rSSUmkD14Inj5tO0EscEWC2ZqcZgUo92fqEHAIOAQcAueFwAUndPVeE7x4OyVttBMx0yAjAu5DO2K/MCtC98mKtEXoMT+laBKoXCcL/VREVCmo+xF/6q4MIVlDISKTs4RuNGpD9CLOiOXES+KhJ2WcQS9Sh1VIwkU7bdTq1ZjQRy2hq/I0VGJCG7Lkp+FZtdlIGH0I+rSDlMFAvdAI1Q8R+goNSgREAoEPjRDyBdO/Wh9SpeiejCV0Q/Z9WrFSr3rMmKwJwWr2fjREq1j/o94iKxjYMXnQyUT1qS3zPAZxhwyYelgi9JQZe9JYYOBxavo/Cn5X2CHgEHAInAuBC0voCfN0z4uIwJPG5/VpG9s1ZGMNsJMW7frkjFrtG34QZUhFFCkTZtc0UMOzsUle19KEkXCgC16ATO661zTRbsKgC55UXQ+Z9klF2rJIUUKB+CZP3wgFnu4UCRsSCqCXBT/FqhRoYFTlw7itVJ/V2LxfFOmqvbhCcVvE7bFJXZq+By1p3kBO4/b7VIOQJn261BmhSFGU2fepdyHIRnXolqzBsk8Y9yMi6rhuQ+6RSh65HiTmnLVQCHdj+fD6MTaRgGPOxw6ACLPovOpNm08YDKDpQS1W1mUNyNE3eMkyErG3WFz1+8ZVYtwD1jyy5uNwf6AOAYeAQ8AhcD4IXHhCjzVWWZMN4cQK3bL51WckJo5qPMqyyED3xGbjnqEmUYalnrMaoFGEDaF0IxKOCd2Qd1Q99NoQGilijcwHKZ8KHg1L/IAIuSCCFIPpRqtVhmlzXzXWPIsqkyCreszhMuXrnyzRutdY0A3B+uZ8ZImAQWxRN79VZ7bLKh2W6ZCnYPrhtaDXS5EvyaEQE7qECEEjRTi2PKypwsb9EBFwELff8yW0CEaRc3w+ZnzVGVk3YveD8fOD/PIxUlGfFbcg7dyDZkzo1iIgrGKJKyLyeLy6zQhS1lQvacSa/8/nTXb3OgQcAg6B5zkCF57QExqrUUqJyGEl5u1SrFXqmuZ+owFHHG40WGmkIit7SnKBcS9bs7k+jdqf0Kq9SA2Wlm95xZispVAGkcZZiTlHJCjyKkvztGZttRnHd0UCQ9/8VlPSUA2RWUElHfmyVU9k+o4GKZeBsTjoh2QNaa7WhG1t4aqrsgwjWeqZAYu0mGCIPOmongG00pHbICUBwNq8zxXAZ/sVg9zLRTibmAHr89BnZDNfExQMQLY/Om/HbWMCJChFElVk5bDsHJlPzMMYpCMNXiXVnrGyyPyh9nQitko8z/8W3fAdAg4Bh8B5IXDhCT3WLGXmthwgDpFGrvk+FxO61USLVkO3BB1HiFttWoRqOGItAE0+724UNe/L9x1RvgLsZFYXD+qMNF9p1qq+KVd1gh9VXyEZ0KYo+thUbAwLxlSdjNSPHfhiaJnW46j7tEz2htAHhtB7eGRjNtOY0wMIxLKqTAPRZ0s97EU2daPNpqEb27nTaToF32jZhtAl3VgTtg3ks05yK2SYYIU+7XzEqXn8KAhQHYhUe1PHmmncno/9/hq3qdLg0QO/Df0ByGciP4Ifi1TWzx4Tup6nuqCgv5xxdcSCQDru83m9xu5mh4BDwCHgELjwhL6m4cUqro0uF2uskXdMNEnN0yxrEwOLBT3qXhRUtkbohoh6ELRje3LXaJ0hAW18GsiXnqIQk3lKZGhISIzlG34yHGaJ3Gj6iSiyWGvtxb5wuyxuTUm244iDu9Ud+aSNydvvGx+/+iGfdBzHFwkisclAlvxA2NTq0BnAkdMwNQ2dFdg4HRG7fP2xudqQ8tm1etGbrTiDpCvD2tIVNJiJrPwSZIz/3UpTsZJt+XitzlgwWIuGN+PvUadiwgxzClYMMxDIBRH5+deenywSWoSwFvQn24TiGiygzubupiKHgEPAIXC+CFxYQl8LJY+nehvRZX3QNmguJqe1kGyjbcdkrmVfAdQ9+ZMjE3ZW5NTqQdiONEhjck+sQwtSkJY2KedyrE1bW3JKQXGK0BMD6Zqi62ItUmvhFahtfcC6Pa0I/T6Z2NRsSWvN5K++x0vkY2XeCCIaaqR7R8u44lVoEbkq6t9T5HqX3akM//bGV9B6+BgjY6McGnT4xc9/EsaH6Pc6+KWiEQpsHUaqscKHlrXFPvWsJXx9Cq9YEJFAE8cffhPvkoIJl6DTjtbtKQCglIVMlrax3UPWCkSJ4LeB36MWO/jzWoronOjfBPbuFoeAQ8Ah8EQELiiha1mW+GVxdYHx4QkTYW3i1AZ9OvU25VKebgidTodyPkOr2SadDkilfPqdNr7WnPs9Bl4UTR6QodTpsjFb5N03fheFSoWgWWX/xhmWH3yM4dBjPF1ipVGnMzrEvBfSyOdZ6bQpDw/x1Uce4H+cfAz6LchnIJMz2nFYrRFMTlAZdOl6KYqkyJkw+pAwG9LzAwadLrlM3tDUmTNLTE+M0WuGpDIxo1rTd6cHmRSNaoXCUIlevUGqXDABeLVOk5FUjoznsbRyhrFMkV/adR2jPZgr91juNNhcnOG9n/k7KAdRH9shFHKsBCFp0qSWGmRzoumI2DuliN9lkk8pZqDWID1cMHJKOAhJdxSkHxhNfn5hmZnxUXrVDqmstO1oaX8nHJALPLr1LulsRNTtXo8dhTTvv/o6ti7VGK6nOBa2+Vi6xh8de4gzWYUplim0Q3Iyw4cQzi8RTIyYNXYHmqcZLk0yRJqsI3Q3LzkEHAIOgfNG4AITOizWVygXh4zx9dipo0zPbjaDimhDWqyCynr0603GisOxW7lNzk9FxN5exc9lqBpNzyPfC7hxaJIbp7YyVKvzs1/8DCyv8Mc3XsMN3gYmBirb4mFq3PK1e6Bc5AM33USpVOK+U0f43a99Bi7ZDhmf+ZMnmJzaLImCWjagmyqgqPVw0GJrvwxhD9Ihfa9H2O2TlqlZuraf4szyKuNjw8Yvf+rwSWa3bqDT7BCUM1RrVUbyRVD8QKcDWY/jtSXGRqeNCZx607S/P1PiX41sJ5cN+OG//wv277ySt11xFYeOnuC3H38UMmkIU9Dr0ChLmPApytJQ6UIhbfwPy3HimSETGxibPPw+LT9aqpcbpFmZX6KT8RkbGaOysMjY6HhkLu91GeS06E+r+xoUcwU6yxUymQy9TECq0eTto8P8123XkjpaYb6Y45dr9/H79TNUCnmWCBnqBoxpsXxDro80g5On8CaGaA9lONOuMpsdcxr6ef8ZuwocAg4Bh4CsxwOzDuuCHCKKKOZqQLu5SiFfRJ7uI8cf49LNO+gbjTig3m0yli6xurhM208xNjpBSsTZbRkNvVlZopFPM5IbIlhpsm10kh+87kV84CN/CWEDOi1+ZcdlfN/kdkZ7AbUA/mDhAD978IAJzrpy/x5u2Xo5S80af3jwXuqVeQobpgwmnVNLZCenaAx6HGmukhvaECV+qdXYUMzBoEFl4QRD8m+rT1Jp/RR1Ahpau973KfopwnqboJhl1ejLfUYZ4C2tQFoh4EuEsxN08amfOsX46DR788O8fNMmNubz/OwX/xZGoliB3emdvP7m6/nVT348SpMr10CnS1goGBIOuunI3VDIUE2lOWGWu6WYlVug3YXjp2AoS2OqzApthsM0xSC/5iq3lvHHjx5l09atdPs9qo06w6XhJ6TPbbSbFPp9/nlhnLcPj3Nla5gz/ZAP51b4+aN3MV/yCNNjFEgbUWuhusRMcYSsnOk9LWlrQykfBdHZZYQX5C10jToEHAIOgYsDgQtK6HKvKqi7HTaZUDCVWQ/eNZohzR40GlDKQFf+8AwUipBTMFiaEydOs3HDLPTlIw8J/YClpSUmSxMgopRpWP7zypyJZvu/tlzNzeMzlKp9uiN5PhPO866vfB6mNsFqGwbleNmXtFsf8vHCcqnkKzUYHzVas5zc/UEfv691X/XIPN+sQKkESlu70jH9Y/Mk3V6XtFlYnjFO8d7iKXrbp1htLjPtlzHZYeYXYSQHw/HaLaW4m6/wykt2cdnoML/xldui/mitVyYLTYWNa+1YB0ZGoNEBLcNTQhyZ3+VDL5Yi+3oOGmmfWrfCVFe28xTUwijSz1uAmbEok43s7fUWtNvGHWD+5bJRhL2y1zSbUMhDrQIj0vWBhWUT3f/qzXt498ZJdpxoUkyP8efdx/nxU49CexU2ztI7uURqcoJGvshys8rG3Fi0Zq8XRu0Yt4kLirs4phM3CoeAQ+BCInBBCV1BYeJLGarLHZF4G06cRI7z//Oq/bxs81XMe21qJty8wOcPHeS/LR5jMOjgjY8brbK1skCv3yU/NmmStAQiNBFQWrnEm5BqwrET/Nqul/A9k1soLrY41q9y//Yy77zjM1wxcTnfd+kGXjSfZqrtUe23OT2o84lahRumh9g3KDM+yLGwsspC2CLYsYE/P/AoL9u5k2K3xyV+lm61xpFWjeGxafzVkNG9u/n4ygl++kuf552XXMmWoSleuG0/D54+wkeXH+OzBx6BOw/AxGZ++7It7Ny+l3szLYrZIpMPLOKHbd7w4Nd40/7tfN+ubQznspw+foItpQmGKz5frh7ia8D2y3az+eQqO3PDVKt15mpV9r3kBg4cO45X77Pcb/Pv7/sK126c4aYtG9lQC7klO02rUeWuzCqL2T4jmWH2jG9ipNJjdXmFzkiOuU6Ng2dOMp4vcUVxmn6jzV0Lj7JvzxUspHoUcjm8owu8/bOf5E1XXsKPXLWTSx5r0a0vcy8NqqTZtGsfS602lW6ft95xG2zIUA2krUcau9qaHB3Hc/7zC/n379p2CDgELiIELjihH6gssX1ojMKCUsn4Ruv9te27eNvOK3jo0a9xDwND+Dfsv5FPHTzIHQWP/3XyKM1OlwYDxoaKxseuDVek44anq2RHilEUmFaza9na0irvG7+cH96wj7HlLod6NX6/e5pfm/8G5DxeVb6KX8iNs7PlMzw9zhdOP0xlOo/neVzSLTK00mHMy5PbupXjjQX+5tRBfvjvv8xHX/oydve67Buapj5U4Ojjc2zMTHF/Z4kbH7o7sh4URvj323dxZWkzD9ZO8IurB2BlAbpjfGjXZdw4OkM1aPOfFw7ypmuuYvaBJUbSeT5Ze4QdO7ZRf/xx3vq5L/BLN97IK1OjbOnlWU7l+CP/FIudJj+5+3JypxbJjo5yz+IcN3/kT/mV734Dr5m8hEGrxx2rj/OOL32Ct91wPddOjfHPvU3UThzj1Eia6z/xF7zrxS/lJQRcyzgzoxPcWTnBq+68DfI+f3jti7iiWSDf75GdmORrC4f4PD0U5fCWnVdz5NCjfHJQ59I83Dq5n+ZChTMTGe49dsgkBnpxcSuBn+fj1UO8p3KEhaBJvjCt7XQoUoiW1btU7hfRdOKG4hBwCFxIBC4oocvkrgQuSh6TaXZhYY4XbtnC2y7fwcyJBWYKeW74sz/i9773TWyY2sGx3oC/OnaUv50XIXpQTFFpd82ysWw+a9K8FpQtxcSK9VjuLhCkW4y24f257dya28xsy6MxWea3Wo/wCyfvh6zPizN7+M+McgVl6ll4MLXC32Uq3LUM/+Hqnax+4yDXmgxtGerTw3z29EHe/ej9/PKey3jn+BBD9QYHWz2y2TRb09PMl/L82Nxj/M/Tj5rUc2+d2ck1xRnec/8dsMXE8fOyYCc/MrqBvcstKrk+L73/47z+xhv4/l1Xk56rEDbrZLtdJoM0+XyW3z98lNeVSuyvFRjZsp1fPn03h9ttfro4RKZeoTFc4iOrNX6ucjs3DF3Pf82Ns7mVolrO8kV/nh+580+5evcb+NWUzzX9AoPJIl84fZo33vEpPvQdr+ItG6/igcfupr1hhms//mG+96rv4MVpuKWbYldmnBNBm7uaK7zl2Ff5T/texA0NuHRkAx9fOcn1oxNM1kL64yV+Zu44f3jg87x718v40dltZE+16G3dxPvmvs6H63P0vSwr9S5jxTjwzjH6hfz7d207BBwCFxECF5TQbfZQrdkOlOLU7/OujdPcsnkzY4sVltpV3nzXF2B4CE63YHoL5Ar0Oz384WGTME3u47VMq33I92DQHtAuy50sdm8wtLrEL47s5/uHdjBdDTnk1firiSrve+SrkC/xwtwOfjU/y+Zmi9zIKHelarz2oUhLZaXLuzZdys/M7Gak3edQfYnPdJb59489xm9cuZ9bMwH5lRadiTyPLDR5YWaKRzsV5l6wnVf+0W/xiktfxs17t3HwwHF+f/4otWKVUibDjw3v4daJncycqfNwd5nvmrsdyhk4WQW/xI9u2ssrL9nDVKvDA4eP8A3guwopviPYzLFqlS9MB3zp9Gl+PpNmZ3GYB7ptPlyr8l/a3+Cy7NX88cgkl9ZSHKfBFwo13rFyO7P+tfz53m1seOQEhVSPe3oDPgFcNxRwdSXFmJ+lNlPgKwtzfKID379viG1HGkz2c1QzPgcGdV59x6d40/5b+HebNzLcHLCyssTG4VFKyw3mh31+f7DMrx/+MreO3sibA7jJ30Ilm+NDqUV+/r6vwvRM5JcfpGlXmmRH8m63tYtoQnFDcQg4BC4cAheU0G2+1FqtR2k4ZK+X4/35EV4zMsviqVPcRZXvO3kfzExBqIjoAmeOnWZq6zQnm3WGC0XSvTaZIBulKhWzyymv5dkZ5Yzp0WKF8XaXD+Q28s9Ku5hp9lgdTfGBhcf4zaV7ITvOTcWNvC+TZ1+nRyqX4+Filpff93UoFo2G/YqREX5xfIYtlRq9bouv0ONNdz3Mb778Jt4UtPGXKiwXCzxcb/Cd+Z30sgF/Vz/AG+/9Kj90yfVMTo3yX44cYLnXIF8usMcb51fGRrm26ZEOcvx9fZEfOHUPjA3BQMvZFDTWgXoDVqu8d99+XjNZYjxMsXE1TStb4LPFLrfNn+RXpiZonlmgPHY1v7t0Pz9+7EGu3bKbXwKu1Y5xo0U+1q7yrxYfNUlx35/fylsmd5CZP2QCEj8I7AZe6A0xG6Tp9ussDVrcOYDtmwIGiyGj6YDp8hRLvQEH+l1jDcjPbGJx7gT+3CleMDzO6IlV/NkxfqN+nF89+mVeNXoj75gqc+NimWxhlI/6q7zz4TtNZHuv0yY1Ns5qpcHwkLL1u8Mh4BBwCDgEzheBC07otYU+pTGfxdYcN5Rm+aPRzexdXqWcHeNTnUVes/QQZ9Li1o2cWaiwfWzIyAFVX0lcByhP2tL8IqOTGyJCjzcV166m1UGdrBdSOHmMn9x4OW8rbGFTBx73avxZYYn3H78f/AmuK83wn4tpXloocXp+mTuA7zt2FGZnjfZ4RSrD72/fzqYjR5jMFPl8u8Ytjz3OT+zdybtGsmQrFWqbt/Chw8d4c3qWWneFHZft4csP38OJHpyaHOM/PXg3rYkZ0jS5wRvm50jxstwotV6fz/WWeevyYROQVx7bAtW2ydf+0vER3j45y65CQK1yGpa7vHJiO48snOHAlhk+fewg703B5vQIS8E2frl2N7++UuXGkTI/Abx2dIRD7RWObt/ILX/8x/hTm3n9xl28Z2I716crdAYdfneuyq4duzl16DFeWZhmRypDtbHAXb0m/TSMzeQ4ebzFCyamObHc4AV3/T0MF6C6ALNTfP/kdv7t7DTb5ros+m0+GNb576c+z8tmX8YrgXeM7mVhucLRrVO87iMfhm2zJmFNJ5tlkIoy2du0uef7Mrv7HQIOAYfA8xmBC07orSrkSlJKa1zjlfk/SPOK/CTtdpu7UyGvPvJ1mBqltRqSK49DTQlRetEyL69Dt9uh1umQKY6bxCq5rk8qBQ3D7vLS1yksz/Mbu27gZV6JTfU+86kWfxEs8L67Pw9b97DX38AHfLgllyWTKXB7xufmR+6lMTLOYn2J7x7bwH/K5nhpF1KtLn9NyFsOH+Jnv/MWXvToYW7at5GPnDzFP//Yp/i/X/U6XrxnP8sPPEBhfISH+z3ecc83YHSUZrdDvljg6lSO9wJvHttFWG/xjWKPGw7fRntoiEB56JoebyyUeNvoPjZkupxaPMh9PdhXgqtqAfnSDPduGeLPH3yInyvBTG6UB70p/ryyzC8c+ypbp3fwC8CrUjlWc3B71udtRw5BusgNuTI/Or2NnfNHDJMe3ryZjxw6jvTk1xWHub6dYSKdYi5V4+vVqtlMZd/GGfonVjlNiusf+iJM5GGoqBRyvLG8lf+4fSe75wec6lb5n/48P3f0Tm6degEvHy3yMn8ThcIov3f8Pt4/dxQKWchnWQnb9FMZhoOMI/Tn8wzkxu4QcAg8awhccEKXtr1aqVMod9gbjPH/7NjBruUmteVV6punecntn4VyGVo+ZIrQ164mDRhSXtJGlP7USzEfdskFZYraAqXVod1vUSyk6IYrpJtd/uvG/bygmWFrGOCPF/kYJ/k3D90F2Ty7ynv5vekRtp9eIUXAF4M+ty4eZ3l42OiPl3oFfi0b8MbSKDk/w5/On+QHDj/MD1x5Oe+f3UR2eYlHR4Z51cc/yut3Xcn3bd3MFZWBSZry2X6V93zjThjdANU6jJd5QT7De0qTfEdQZEMXPtU4wqtXH2UwVGBlqc6N43v5mdQO9vdCJsspbq8eNL7uV2/yeHl9krCf5k9WT3AY+LEi9OrweGmS2zyP9z32NS6d2c5vjc1yhZfiQK/Kx1ZXeP/CKQjy0E3xM1OTvHkiQ6Fc4G9Cjx+7/XZeMrOJ78kX+MHsJtIryxxPV/nrbotLgcunZ9kfzPLFkw9x0+Gvw4zyyfbh5CJv3n0N/3pqM5vPtGimPP60d4YPHL2T1219Ad87M82Oep5OJsudhZCf1rp/rTufnKQVpEzsg9s99Vn7W3YVOQQcAs9zBC4ooYvM6+0BuaxHP1wg027y9uIW3rVtm9lkZTWf448fe5Df/fKXYccVXDc5zPZNO/kz+bdXTsHUGLRbLC8tMLJzFyEZUkqSYvYt78BAmeSUXKbKB6Z289rprWxoeZxprPKx7jI/deo+ozlfl9vEr0+Ms2FhkQ2jM3y+W+fVxx8jHCmZqvZ6Jf7qqsvJ3X0fZTxuY8APnDzKT7zwRdy60CDfXOUBmekfup/vvOQy3rBhhu/pjbOwvMJnRj1+/KtfhOxElHymuQrZgH83OsarCiNc300zl+7y68E8H7z3K6RmtvOK/Ax/sue1jB0+SX+wzFyxxn9ZXeCFZXhFM2/y7Nw3muXLyyu8T16BCpwIpvhw5Qz/8dAZfnDHFP+CLFsp8ljR557hPD91732gdLOtAT80nuGHhido99r8Tr3Kh1YXwO/yI5v38p7SHjgzzz35Fd5852d53+5ruXnzZnYe7zK2fQ8/fvg2Pjh3GMI0/+6q6ygtLfDKrXuYPdNhUEjxl8uP8DMHH+QNW/Zx6+5L2JQZ5csPP8RPnXgYSjkTENfrdmmXS7QIUf45tx3683wWcsN3CDgEnhUELiih29SvR44dZd+WcWhVeX1+Ay9Mwf5t2zm+tIS/bRs/+jef5PrZGa7Zeilzq4v87wMPsHdinJdcdQmbt2zjb754G3csno62Pu1ozdoAwtDUZ7ZeW1rht17wEvb2M4xWu+RHijySafL6L3/O7Lp2zcY9/PzwCDdPbuCxg4d4NJfh1uOHIKcNULLsDgr8eC7Lq8anKXo+n3j8CB8CvrNAwpMAACAASURBVGPfXl7XHTDRDjmdDrjur/4XpBq89rKX8HO5raSzBa65+29hfAzCEtQaMFmgfuBhbrrsEt6z5xL2nFplZssGPpKq8G8//2kuHd3KD19/I5tvP8IWemTpcZRFvpaDmWmPW8JZRrwSd1WX+MLKAu9MwUweVvvjnPRHuO6DH+QP3/FOLgkHjMyM8ddLh/mJw4/SaQ/ITE/AYpObZgr8yr7LaYUd/rLX51c/+VEy00NcP7yBfzOyk5ligf/vxH38ztE7eMnW6/ihS3az9eE6np/lvu0l3n3bZ3jFhiluGN3G3PIRbt6yj+lKDy+b5qutOX76s5/gvS+8iSv3XU7YCnmkssIvHbgbsnKTZOl2OnSKRVZ7bSZSWbPlrTscAg4Bh4BD4PwQuKCELg+3FpZpKXJBm4k2ViPSqzf59Vd/NyPj4xw5vUTHz7Ftx16+/vDD/M6n/gamR3jZto1ce/U19FYbPHj0cT49dyTKC679QptmCzGjpb9h71Zeevl+vEcPc2lplOFGDz+T5oH6Ap0N0zzaGzBRKrPlxEn6J45z+ZVX87f3PUDnBS/kfR/5GGi3tE6DN42P8F0jZTZPTFJPZTk5Ns29jz3MvpEUG/JZTp84w9Alu3jHpz7MpYU9/NzEDlYqTd61cD/1QUhRhF7I02w3yCudbacBc3P85J59vPDSyznR6bKSTdPK5bnnq3cwGPT5yVe8hpNzB6nnuxzKVvn0l+Z554Yie9JT1JebjHtNpnurFHuydARU/Cky+6/g4YUF+l6LR3sr/PRBJc/J0ksP0ajBUAZ2Zj3+9b49VFaW+PlvPAgjoyZ97aUTk+zqB9x880t4z998KNqcvdHmhSP7eG0wxPW7r2A5n+XU8grdlQbNbpOv1I9w3dQmigs18vk8pzI9vvMNr+O2T36WXK7AT332c2bVwSDdxZuYoLNQxcvk6Q4VqYZdxoO009DP72/Y3e0QcAg4BAwCF5zQK7Ef1WvUKKRFnk3odmFlFVIZSJejOOhQ+V8HUFLeuHbkR09rPXMegoCBdg8rlfDMHubKv96INOx+E6rLkI63Gq00oN1ZM9eTH4FcBlZPR+SttnNDUBvA9IZI2qjr/hZ0alCV/34cvDKktRtKBYx/WjnKGzAKV05fxT+b3MKJpRr/vXmMOXpMp4bNPuq1fo9M4NNvVUz3aNShUo/GWatHS9eU47xWjfqiPOeVJRjLx2MuQT00S/h+ZOdOfnoWsqtyj0/xscUzvP1jX4NtG2FYsQV1+hvHqSsvW+jjN6K08maXuNXHo3zt3lBkiu/1oKs9VpU6d5VBeYBnOhhEue47yu0eQK0JRcUWeNGe9F4j0ryXFM9QiPL4nngcZjZH4esaS96n3m+TLQ6T0pI8fBa0uUshb3zoLsrdzUYOAYeAQ+D8EbjghK5McaLqshzqCrQadKHfjbYWFTFrUxGxqoKp9C+jLDQikn60mUpbG5ME9PIpk3VOdYmzsrpX1+VDV51hJ9oQRNuL6giiXdFMWJbq8urxQnYfBhIU4vXRMacR1MBrx/0KoGc2OgVvPmrneB2zGH4ixZXTO3nrdTfy3v/9UdhQZpmUIS61LDeDuU27n9ElpdXgpl/qj8bnm2V5ngZfDfnBoQnelNrC3tmNzBfgOz76O7B1lFa1wvUT+/kfmzLMLHVYLkzwpcUKP3TnV2HnFigEtP0+9aBMljTFarykz6wTE86V6DM9Em32ouV+GkemG23eYsg67q06ZBYNSFjSgv+on1E92jltEN2vZ6ZBqh4Rd+BFaQBzKVqe9roPjGChAWrXV1Up/tczc4dDwCHgEHAInB8C3z6ELhIYmDwuhuwiQh9EKV51iIjsomVvYLjeBFN1dD1lEskop4wtKh6J9lRXxd2IIA2TqLx2K9PdXsQsIq+gS1Srj6c7e9rVLCoqK36LHgNDwH0TsBd08xGZBQ12pcr8zrUvJ7tU4a8P30l60yZO1Dr84eFjMJyl6p3d3z0aZp8Q39SVN30TMapPllf7iP4yzZD3FnbwXcWtXF2a5valY/zFxia/d/gu6v0uL89N8QcbZ5k4sciJwgj/a/UMvzx/EobzhCmPupejRdbssV5cjVfxWWD8uhnbwC8aeUZGDwOVQBOhm111RerCIP7UDYIo8Kl70Vcta8uonBGgJGT5MaHHqnfWpxd4NISZ9ms3ZB89PJMM6PzeX3e3Q8Ah4BBwCFhF8ULuh263T5VSV9Qk70Wr0zTniygM0aiQZn1xrLkSK+aGSHyy2nFVHKFtwGOusFq6JYuIqMOYPNRagCgzEgWiI6IvnY3O+4OoHSmkUj5jccCQsCwAORGw2u71eHN5mn+Zm2UjHg80Tppc7u9+8GHI56CUikjS5CwXkeuf6k5F3Cki1QlVqgFLSDAbm/eh0+faXIG3b7+JySMVNu7fzU2f/gPIaCe5HP9qvMy7KHBZcYT58jB/Mnc/P/n1u2DfLkgHVLTrXHkssoDEONXTEXdnjSChcUU+7ILVwu1OpqYf8eH3Dfla64LulzVEQoksD3bpWZp+5PJI1DVIRe1pr3eNN5dsRx1wjO4mI4eAQ8Ah8KwgcEE1dBGEJntxSC4mdG0Hbgk9pclfWrsPtXi4InodSltqCGLNtB5p91LALRWd3WU7Ugv7eCb5jP7ZMmsWdRNQEDO7yCsmsEgUiI5IFIiNBSqri4sNbpod5337buLMw3dxyZVX8dlDj/AfvvIV2LI5ImrrJJafX+Ro2k8bRXgtKjAftRn0pOVKI1YDsfQidXhe+7MPYMo3A796KOCts9dyabPG5Vs38dF77mT4Rdfxd70lPqg91Lsyi2epB/6aJq0xK2ZBn2VjAJewEpn4rQFkLXNb3LzpQ0y6NlWPup2A3Vy2OFqMLPaSI5LPI2MxTtTrSP1Z+Vt2lTgEHALPcwQuOKFbBVxKpyb2RqzgGdOsLORBRPoNQ4EwbFRpmXGjJ5eSaV5+WZW3Gl8Ud5XQ/nrQjxnKS5vzppr402jplnkiB3ZkEo6XtJt2Ygu0udGWse2ZhHQVaMkvHTNVeYLDx+fYuGer6Wemr0LtSPU3QX5i8LNm7gW55VFMXZ/sIIz6E8Dx6gJT+RGy9TxoR7qJdOQGeOAQmc2bo6C/hROwYRoKPo20Ygn6TAwKtBstOsWSqSp2MJium93tZHYQMWf6xlUhDVqQ2SA1E35wFgpjMFgbt25U32WBVxxjQmZJwmQtIHEUhIFV7gYjH6zhGLka3OEQcAg4BBwC54fABSV0Te5dlJMdAjG359OOVTsT1CbCURpX+iYJichmWD51EXg6EZRlFHAtU4sZSHWs+WjlDw7PqtnW/m38x5HeLgO8p4aSamf6LKEbDdT6fq3m6vdiP3zk6l9dPcr4uBz5NciOQDBK24sC9TS+IQXmDZqRP1qd0zK2WHXV0vmlmCNH6FLUhVYfUj4LKWWsTzHZEIMGdPyQjKLPO9BeOEN2ZsLUWV1ZZDCUZcX3ySkMbn6Z0dEpOikrG8hAHgkbclUYoI1vQhvYDOjE1ouU8XXH8YQxqZvANfXV4rvOFSLBx3K8iWOMNXidLmi0VhgwMXVRRUaIMoKRlb7O70V2dzsEHAIOgec7AheY0OUVb0VKrXYCGaQJg0hTVEC5iVkzGmRogtJMcFdT6qkPWc+oky0vcg7nDElGQoGIWiZ5+c7TJn+cNHSdUM3ScFPGJxwRT9sQuiLB6SeEgqBPjzD2vEcBXYaEDAmLzLugHWCWfBiBSrZJk2XC5iLj2Qmy3jSLlR7hsKFPJoydoUmb0PQqSwkPf01Jj7Rc9aNLSsvKjE/B50jQIJcapbjaoJwv0fVCvHRAs14hXxxiud1jKJsyUf3VyjyDsRGDZ7HaMUlcyPngh2AsBFFA28ALaJMyfJ41goai2iNjudwBJjDQatCxNUJ46Ya185ak14g5GUAYae1rFhUrKEkOSSlSQYGFjtCf75OPG79DwCHw7CJwQQldxDigbXRDkbls3AM/FZGG2FYm8XSfBiEd+hREeCJ0LZ9KR4SuTVikZZdEUIZ1UiaQrW1oQwFsoQlkM0KDIfTIC2595P04vDstn7ZR6yOAB57ofBD7zz08k+XdusNjPbSXhmYU9HYivWwS1Um7zpGmWx2QLw+j4HIdY2ZATVrGKpEiQ8EQulX4Iz+0+hkv2RP/p3wqmYCFXo3tqZFIS/alvEeiRuBnDXHWVtpsKMl+ARWviRf2KMukr/EaW7uC7RRIp2VlPoMgoBoTelntyW8vTdnT2vLYdJEkbFkyYleIMLDufSPcJE3xKhe7SDRaoW2WI9qIQsliMaGrt5Gl/bmooScCBtf/PZp37BzBfomYBPOaxsc5vQ3J+IVz1fXszgGuNoeAQ+AiQeACE7plBDuxJz4TPnHp8fppCM/6y2NuliFapnuZiqMjIskokC3y1yoE7Sx5nC0TlYj6EEW3x6xlCit4LRnQZQ3W0TXzT5O3hAuztE01yawtUpZGnzb3x8Hl0dIuQ8PqbyQg2CXbydFHS9gUFxCZo+WjttHk1odt5/sklxqXQBzMZ8Zrl4+ZbqvOePmZWbInjo3GI2HnCVKFxXEdqVgSegIBJQPcYuJROeudiD0fCX95tFRNSJ1NJnM2dPHC/E0lQ/aeqgdJErffrfSXpOdzCyhrcGr1RALEJ0+qc45+RUEIBsOnFAguDJCuVYeAQ+ACI3CBCf0Cj9417xA4x5qIc4PyZIRuBSIbQriO0G0AZVJDT7Dxk8cDPrmg4QjdvbYOAYfAuRBwhO7eC4fAM0bAkuyTmdwT1gZrelfd603oyfb+gYFiXd3JeqwVJHG/WyDwjB+eK+gQuOgRcIR+0T9iN8BnF4GzhBu5ZJ7IyGfdO7bVhEtjjdxjhlfMgoI419YfqMDTE/qzOx5Xm0PAIXCxIOAI/WJ5km4c33IEbIyEtaqrA5HhPaJ5Ew9hIzEMh1tyj0nbBCJqHUYkFCT/H7vLE0v0E0T/ZIF333IEXIMOAYfAtxMCjtC/nZ6G68tzB4E4OE1Bj8mVCk8k9Sg3YXQkA0BjYjdr8M8SenTvuYMEI+HgXMeFDip87jwy11OHwMWOgCP0i/0Ju/H9IxFYT5zrCHPd8jOb7C/ZiL0j8m9H9Z3V2Nd3xy5djO56ctq2KzXiEmtmgefisr9/5CNxxR0CDoFnhIAj9GcEkyv0/EHgKQh9/VK+RPrgbwYfmwM/mVI3qc//QyFBpL5uyZxZAOi09G8Gf3ePQ+BiQ+C8Cb3VapHL5ej1eqRSdu8yqNVqlEqlf3C+3W6TTqfxfR/dq3sajQZDQ0P0+31zXke9XqdYLDIYDEwdukef3W7X3KPfqkvnVE6HfmezWVNG13WsrKwwMjJivts+qk7P80y5IAhMmwsLC6acfuvQdVvOPnT1s1AoPGFM6rPRwHyfTqdDJqPdWKKj2WySz+fNedWrfxqzPtU/O97FxUXGxsZMe6rHtqM6wjA07Wlcq6urDA8Pm7rPnDnD1NSU+X769Gmmp6dN3XoWOpJ1VKtVyuWyOb9+TPpt27X9SWKma8JV9drxqU8WJ/XN1qnnkrxm+6+ySeyErR2TfdbCSWNP9s/2x74Ltv/CVc9BZTVm3atjbm6OmZkZU7faULsq81SHyukRxq+d0ZGjMXiE/dDkGgiCNJVKjaFyyeyP02pC3OQTAtgV46a3oafke8pMrBwCytkT5+uxHnUzDr1jIaS6fQL92ZztQLTtgFIiKK9AGNXTbrbJ5ZV1MM6yoERBJjmD3jdH6E/5kN1Fh8DzBIHzJnThlCQaTdwiNU3up06dYnx8fI3klpeXDfnqup18db+IdWlpyRCUyEfkvp4Y1k/uSfKyz8qSq+3T6OioufTII4+wd+/eNRJUP3RNE79ISuSQFAKSpGLJUKSrsVjimJiYMGRhBQ31RwKMxi8iEQFrDPpnSd4Sr+qwAo/ti8XBCiLqm9pWnfac+qryIldL7FZosHipHzpUplKpmHst4dm2hLXGrDIWR43P4qX7Ra62bvup87pXwof6L7z1rKygZPusujV+YaFDv5OHLa82haGwtPWqXFKws/eJ1FWnFRqFhQ5hmxRedM4KAOvPn/NvOuEAP3HiBBs3ztILO6hv01PTT8xkl0ikMz/fZHLS7v0X15yMjlvf2AC64mCRsBL4pSBIZi5Krj+L+dkk4YnPKzufhInA7AWQNPTbvXmfJzOWG6ZDwCHwpAicN6EnidUSochFE74lHTuBWw1avbEE9Pjjj7Np06YndNCSp8pLW5T2KXISMYmgNPGK/KVdaYJXOU3eSUJaTyBWY7PnLaEmyVvEpX/S1Ndri7pP19Rvkaw9koKAPScBR/dLK5bmL0HAapLCQv3VWNR2kvD1W2MXSYko7ZEkuyd7kvY5WDJcr7VbUk4+LyusaAxq2woeJ0+eZMOGDeac/glbi4e1hmhcImJbNknEakv3WSK3beucLAt6nustBXZcx44dY/PmzQZrEbgOaw1ICnnWWqB6rBCosrp/dnbW4GqtFU/1999qyvqTYmV1mfFxCYBng9fmTs8xNTnD3NwZNsxuMNXUqgNKpWibvpXlkKFiYBL7iWylZPvWAr5+j1m73V2yM/GOdYaf7XfxcxBp8BIAmu2QIBNQ1OZ80ui1sWC/jR9YrdyZ3N387hBwCEQInDehWwJ59NFH2bNnzxquycnXapUiMZWfn583k7olw6T2a02k1iwrwlY5TeCWTEzHPc+QjOqLzKaR6VtEJmK3RK97RY4iUZGEJnk70Yt4RToiDPVhcnJyrf9qz5KFNFJLwipgNUB9WlOx6tY4RYT2EAbqiwhHdR8+fNj0OekyEGlZsldd6ouEDSsQqQ/W2qF7JWyIYCUYaFwanxVAdI++SwiypnIJPhKGdIh8RXY6kmZ1XU8KEIa4YpeJHYvaE8Yi/aS5314XFvqneiy+ehYygdtDfRNGqluCmcYu3KybxRK4tdQIF5XVWCRE2X4mTfCqO/mu6V1QH/T81H5S+PqHf/Q+7VaXfD5yz2iN2NLSAqVygUzsssnpnQ19xsemufvu+xgeGiGXhdtuu5/qahVPbiLd2O/R74XGx532AwKTvjfE74dm2wH9S+m8NO7+gIHKDzz8TMbk4+9qq2DPJwxShH5AD4+eF5IvF8mXslx95X7SGbO3jrnXM9vw6nCE7iZzh4BD4Fki9CSQ0tpEfmaaiX3R+q4JXlqqNGsdIjeRuj00YWsCFlFp0rdEr3Oa+DVJ67Daq86JmERK1jQsojmXtmzbSPqRk75uW7f6d+DAgTV/e9KNoDqSpmHrX0+O3ZKONQ1LADAc4XmGBPXbCiuqW0STxMjWZS0J1g+s85b09T1pRladVhiRVmt99BIM1IYsBCqjtqyAIIuIjW1Qeavd2vFajVv32XGKyK3ZXs9Y3yVcWUEsOUb1cT12FgeLoz5FwiLspJAmS4R1a6iMrqnfyfgM3WeFHD1/ldH7INw1LjvWZFtP+ccem7JPnjzNxk0ysfep1SsUCnkjGNTrnXhdWorAz9Dr1llZhi998St0uwO8fopcOmOIvNOoQ7dFPvApBh7ZQY+879GpLFFdOE1DW9y2O+RSHqViHj8/TH90lkFhBD+bpaf4iVDbFQ0Y6L3P+CyurpArZnj1d99MRmZ6aegDxZr0GUiY9Y0D3s1nDgGHgEPg/DV0S6LnIlORs8hApKFD5KsJWQSgiVsTvyZj3at/Kqvr+tQ/EZkNWJP53vqSJSDY4DppbfqdNEtLWNBkrPuTZv5kAJ+tS9qvtHRds5YEtWnJ0prF1Yaua0zW52u1c8UKiFhEhpdeeqnRJFVe2qcVGCzBJP3ROmc1X41fwpC1DCS1YCuACBMbhGaJ3mrg6q/GYf3W9t3WOeGh+1RWmBw/fvwfaORJ0kz6+p9MSIr8zRtNe6pXhCqs7KcVGmwQo/DRd7UvHK2VwvYz+fysFULlVb+elYQPYXkuYcHeq/J6JnqHLN4a15MfPqnAR0Xk0261FVSoILM+9YaCOqMYjEE/pNf1yWZKZluZQW+V2792mBOPz9PtBuSzedKeR9iokOq1Kac8Cl6PVLtO5eRR+tUlusvztKtLeO0GeW9AIZumkxumPbsfxjZRGhlFqn9TQXdyxWTSeNk0XXr0+h2+53tfaoLlZHIPTQCqkTIxW/w5QndTuUPAIfBsmNyTPllrStWELVOrJTMRpCZ9BcIlTerJJ2AjlkWE6829tpw1mateS5aWaCUg2LrtZzIIT6RmTepWoBARqKzVlJMar9UUk0FrdqwqL3IV0VgTv/oooUNkbgUXEfy+ffuMQCMh4NChQ4awVfd687HISJq8iPDIkSOmjMhM5a2bwBJ7ktT0XcKL2hRZ2uh99U3EpjpsIJmuyQUg07/6aonb+vltH6wlwAY36reeidqQgGAxER6qT5+yBhw8eNBgLExVp8XbWhWSdahOi4E1/9tASeuvV1sSECw5yyIgHHVYS0gyMFHj1BiFg8b34IMPPkHjP+df/ECWnwrj40N0exIqtaIgTbEk4ajLoN/l+PETbN60Fc8vUMgOk0kX+ZM/+TAnTy5RGtpANp0nNegasi7SY9gLGVTmaS+cZO6ReykOmgwNWhT6HXJhk6DXwuu2WfTLPD58CeH0LsampimOjtLXagI/RS8V0E15pPMZVupLvPFNL6UXQiatKPqQdNqLTe9OQ3czuUPAIRAhcN4+dFViNaSkL1MEKjOwiE9EYQ9NwCKSyy+/3GiOdjmX9ZFbP6z1E1sNXpO19ZPrUwQiUpcGltSGpQlaEhAxiOysT9kSldXIpc1Zn7MlDRGkNM/kkjgRmMZgg7xEGhJYREBq32qPyTFaE7/K2jGI/FSXXSqnfqlOldEYdF59lztB5K/+WY3TxgBYq4Wwtlqu1UKtICPSE2nbpWq2X7Yf1v9uI+KFp+pSW+q3sNezsy4OPRsRpPqme5OWFtW9ZcsWE4xmfeHWumLdDrI86B1RHRqzHW8yIt8u59MzFU72Gdq+W5eK6k66TNSm+q0+WwHS4mDH+1Qaeiado9ONIuYHg248hoEJblNYhpTgdErL3wJ6PW17q0C9FH//hTtYnG/QagSkvQJeN6QfNsnkO2S8VWpzD7B64H5GG1VK7S4p3dsPGdDBD5sUejXqQYpHwgLe5BYmZ3cyMr2dzNAsYbZEY+DTokuYHrBUPcNb/8Vr6XQV1R9ZDOSPfyoXk5vgHAIOgecfAk9L6Jpg15tHBVNyUtUkb4lV13SPJnNNzNYMLLIS2Sp4bvfu3WtmeAt50i+tstaHbAPfRHh2Mtc9SfJQvWrTEr3VTFVOdVm/q23L9j0ZWKc6RGY6Z4nBCgeWIKxgIs1TxJ/spyUpmcptIJb6JMuENFMdIhgbvW3NwkkBxAYYWo3aErUlUKvpSrPVygDryhDW1uyte6wf2WJvI8qTGIsE1RerhYtAk+So/kogUFvr3Qb2+Wv86qt1bei8ftt+W/+4JefkteQ9yYh3i7/9TK5zt33WcxB+VsCybh0JQhZrCXI2GNAKa0aCjTV4K2hmUmm6Pbl5QtrtkGw2wBObe31K5Tynz8xRyObxPPnJU4yWpqjUGtx/xyN8/fYHGQrGGc5O0m+lqHpNGtN1VvqPcuLI3xIe/Ab7qz6T/VFyo/tJTW1j/Mr9BKkmi/d8kRzzUFimPYBcfjdBbg+Vzgxtb8L41Vtej+XOAn62wxtuvQXf6zMwmd8Ds6GLjO1ut7Xn36TtRuwQeDIEnpbQkzdKu7ITeDIxijWRa5KUb1XanZ089Wl9opZI7RpiEb4I0JpKkz5g1Smzs40u1z0iHBu1LkLV5Gw1bF2zpCoC0X3qh+oREVpSXm96F6HpXmmIdlmVzOTWzytikCZufe66Xxq8+qbzIlKNQYfV1pPJc6yGrrrt0jsrSKhttZs0LdvldxYji7/utxqZcLOarrVaWNJVnSor8lN7uq7fGqPVciUMKDguWbeNkLdWFpGxTP96NrJG2PY1fpGxDZKzAXF2iZ79rTE99thjpgkJcNZ9YIMLJYzYeAH7rtjENCpj18jru3C1+CeFDI3HErONlZA1QM/OHusFuiRO+h4qWFHPLpQ/WpufZRgZHWFledGQer8v7b1P4OUoZBW74bF5cge/+d9+m9GhaZZPrzIUTEIjTyXVY252leODezh24uOkTj7Mxseq7CpewotveTfNkZ18af4k+TJcNRqys3wKv/5pBp0V+oNd1Fs7eHxhnNX2OL3MCA1vQCtYhVyL7731lYqFN7nhfVIMlPBG/XVzm0PAIeAQiBF4WkI/V5KPZBCSzdhmtTXVa69rwkxGHeuarc8S4XpNSpO0JnpN+CIeTeZWe9S9NthKZnuZekUUIjqZc0XyOlSnjaLXOWnUMh+LDFS/DUyzk7uNurekb/sokrAR3gp8s0u+khqrbc9Gi4tobf028jpJKjaSWwKB+qRDfZK/XaS6detWM0Z7r10ap+saY5KcRdI6L6FGZGiX+NlxJDVTfbemfmEqwtb9ajMZqKj+WavBeneCjdZXXdaHLaw1XvvchZGNRbCauiVqCQLC0a6EkFCgetQHCSnqh9XCVZ9IXQF8ciGoXvnlkxq7/SvWs1YZEbnqtu+CHYeel034IyFPz8gGYUrLDWS+7g+Mlj41tZH5hTNMTU9y5sypiDE9GC4WqFUaZLwhwoHPh//wr8zSMi+fIjUokl8t0075HJ+s8VD7Hh5e/AJB9Qx7V4vsKlzO5s2v48GTIV84doyh0Swv3lbi5XtqXDbyGVKdY/R7u1hcmeXw40OstMYZZKZoetBJNSDX4Y1vvgUvTirjkZasgR/3zc1mDgGHgEPAKEaD5Ox/DkyS0cc2GMuS25Nl6FI1ImW7rlgTqzRREY8mZTvxWh+nNEBNyjYZiCVSS5y2nAjZmpmTZlpLmNIKRcBW27bDUX0iFfXJftp10Ek/q8ZjE8fYsSUFGpGANXfbYDXhs23bNqOtmTEDvwAAIABJREFU28Nq4yK7pMYo4hIWdlw2Ta36n9TI7fWkT9jWKQxsZL5do612VVfS8qExCwfhLbJUWd0rstMYVdb6xuVvF3nq+dg6JFRovKoj2V/9Pnr0qBE8zAsU+/8t5votC4YsNckAyOS55D3CWSRucbL9s6Zz1SFsrTBlhRTVYVO7WveF7Y/qs++Qzkl4ko9f5e0aeQlxskAMFYuUS2UGXsCjjx1kWuvmzd6lIflihnpNa/j7HD18jG3bdpsEMNn0KPd89SG+8cB9eGM+fjdgZKHMIFPg6EiDO5v3c3f9dug3GT3p8Zpr3kzY2svXH1imPzVDf9AkVz3C227Ock3xzxgODxP29zC/OMXh40NUOtN4uU20vBQtv4GXbfOGW19uEtcMGBCog6HZSj06nJruZnOHgEPgmRC6UJImKWLTJCjN+LLLLjNEYQ9LtHYCl1YlDVyTuLQ3S476FCFaYrEmeOvrTAZeJQn76QjdBmXZ/tjkLNa0bTVRG5Rlc7tbUrDZ2mwQlwQOm3LVJjGRMCMiFSEnl81pDCIfYWPXZq93JVhrhMhfZKPkMzZSXPeKONWOTUFr/drSRq3FwgoDOqf7rQVCOFlitsvCkkvXdN0uB7SZ4JK+bEuQlgz1qfql+Qs3/bPar9q0gXZWcJLGq3E9lb99vQ9ego4EM5G43i1rjVgf0Ki+6H1T++vr0G+NQ8/p3nvvNbjacudavmddBjZtrd4p4VbIpMlkclTqDYrFIVqtNn39F3bxUwMq1WUKuRweAQtziwy6WTZt2c7fffQ2FqvLtDM1Mh2YPF3ESxV5fLTPV1oP8/ede2mkOwSnQr7nhreQ713CnXeepJXJ0u/WmPSXeM8bp9jZ+21GOALhLuYXJjlwdIhae5Z+eoZa6NNPD/CyXd745peaQL04zXuU0M5q6I7Q3WTuEHAIPBNC1yRuM69ZxNanIrWBXnbNuF1aZAObrKlWRCqtSMS63mytui15JbUwO8nb4Lj1JndrZrcmbF1X3SIM63+1QWZ22ZnV/tRPkbitWySla8p4pzpkiZBwoPFZH64lPvXVmoRFJmrDBuqpTDJ63roVbH9EKtbSoHasz9iarm0yHRG0XSqm52C1S4td0veuc1ZwsMu2rG/ftiVBTNq16lQbwkrf77//fqO1i8h1Tt9t+lZhJuKzQY3JBD1Jy4CuC0uNVXWo7aSGboMDJbzZPPdJE74l6OS6cT0faecykUtgUh0ieOuHlzBgn60NWLQ+fGsh0nUJDBqTjbOw75lZM9/tMDwyivK9zc5u4uSpU3i+kgEppXDDkGY/bNFtS7gqkvYL+GT53Me/zOGjh0iVB5S7PuNnCvhejtNjPndwmM917+e0X2doUGKmvJfLt9zC8nzPWAHK6S7XbMzx8r01dvOXjA1O0+/v4MzCBEcfH6Xd30Q/tYFaexAReibkDbfesEbohr8toUf7srrDIeAQcAg8vck9iZEmTU2YNqI9mbRF5WwyFJsQZPv27Ya4kpO01bytpqfr1nRq/dWa8DWJW1+o3bHsXEFx1udqidH2V9YBZX6TQKD61Sf1Q0Rlo9B1j73fLn1Kaqq2LktMIgkRoYQHG3iVzOKm/qstS+Dqv004o0+RkT7Vll2mJaJRGlxds75g9SsZEyAie+CBBwyhW4HF9tv6za3VQCRorSfWsqH+Wy1YY1q/nMuOz9ahMjb2wd5rI9bXb8RjN9KRcKH3wZq/d+zYwd13320gvOqqq8wyPB3Cx27cYlcJyKIgE776bfGxY0gKBXr+uieZ3te2Z5P+WGyT762wVBCghAK7IkO4GQGr26GUL9Jod0y4WT5XYHl1mVw2zdjEMK12nUa9Y3zWxtRNjmIwwkf/9yc5c2aBsNdgjAIjCxn6g4CVyYCHMnN8tnMvBzon6XZ7+GGel9/wRnZs3EljdZ4Jr87WwTJbvGOMt+6g2GvS6W7kzMIoc6fHGaR24Gc3UGkOCFOhIfQ33npdlEPGvKB2u7aElu4mM4eAQ+B5j8DT+tCFkA1ysiZYnbOZxazWq08bMS4yVmSzJmVLtHYnMru0zGqNmtzlbxVJJrV2u6zp6ZatJU3K+q4J3SansQQgMtc1K0wkfdQ6Z33Zdj22FVjsunCVEelICLFldM4GBOq7BAWRkYjNWgDs25W0PCTJVN9tkFeS6Cxmuq4x2BgAjUPtqKyI22JohRC7vE2/7ViTZmxZWuRL1jiSFgThpfJqR+XteG3/rcCh3xqLSFRWGpuNT4KOFQBUr+63y/p0j8pbq4zeDVs2iUtSiLDtWH/+evyEj9X0LYEn4yuSQpr17Sdxt9fVz6UzpxmbnCabydHphSaRjHY50+Er6szDbG+a8VN0Wj163QHl9DQf/H//iLSfp9PsMJYeprSaoh326EynOZpf4rbG3TxQPYhX8FAS4CAokg67zBQ8ZvtVLqHKG67ZyUyqjdf0qDfGOXEqx9zpMl56G6nsBlbqbbycj5+Ryf1aiFPOR4Su3WDsVmzP+3nMAeAQcAg8E5O7Q+m5jYAldqvJ2qx4ViCTgGKFFDtSa7a2MQU6b7e3TaZVfS4gk7ROWJeHyH0tG6E2UUGxAibe3SxTa8QbtjSaNcJ+h3KxSK8Tkg5ytGuQzft87uPfYO6k4iqGCFs+mZZvcq/XyyFnMosc4DCPd09yvPY4y2GV0vQoXq/KyoFv8KKpEj983X6uHp0i1SpRWQw4cybFSqVMpztDnyn6/hBdL0WXJp1+lbf8y5uiDK9yoqeUN75KpqhtaV3q1+fCe+j66BD4ViDwjDT0b0VHXBv/NAiInK12Ku1bcQF20xa7CkEtyx+t3/Kji/RlwhZ52/SsOqf7pPFKGBDZ2yC7f5qePzu12rX7cmfISmD7vJayeNA3Wdf8IEOn2zabsRRKGep1WVyy+PEmQzK590P9T051+PMP/R2BNwRhiV43TT+EQcajV+xRz9VZ8k6zxBIPnX6EI6tHqaab0F9lclDhe6/YxVt2b2O4AgtLZaqVEssr8vUX6Q0mwBsn9AqEPuTKaZrdJW59y4vOBsEFPcJ2g0Dbvhm13W3O8uy8La4Wh8BzGwFH6M/t5/e0vU8GiclvbH33yRUGya1Tk24Pu7GK3A0qY9fwW792ci/0p+3IBSpgLRHJ5pNLKrOB/PJpWp0e7U60kUsQm7Yr1RU2bJw2QYFhWzkUBjRXeuRSKT7zqTuprfQJGznCXooOfePvDjN9yHboB006qTYVv8mhlWOc6C3Qbs+zNd/njVfs4+ZykeWD85xujrDaKdNqZumGBfDGICgRkib0Qhq9Cu2wwlve9mrw+2Rz6p+kh268MYsj9Av0arlmHQLfdgg4Qv+2eyT/NB0SOdsELmohmUfdxheIuG3QnbR1S+AiRcUG2M1XpK0/F8jcImnN68m9Bmykf9iJ8rj3tJWZSXyE8aUrBaxU8UarapatLS0sMz4+Q2W+iRdmOPjoce6+/UHG8hsY9NN0/ZDOoE3f6+B7IYE/oK8d3NIhy16NarpDt7tEsbXMvqE8e/oDVk+tUMluoDEo0xtoY50CBEXQNq0D6A16DE2UIGjx+jdcH1nXdXg9QkkYyhaXkpbuNPR/mr8aV6tD4LmFgCP059bz+qZ6K/K2O7HZPcyTFSWXommlgkzTdmmZyDxpmreJdpLk+E116lt0k+2n3ZXOWiBsBr4orsxn7tRpZmanTaxZs60gSuWK11aq2oq1b9ahG6XYSxmT+5c+fT8nDp9mojhFoGtBz2zuQq+LF2oRXEAYBKz2urSCkKCcIp8b4NVXyNZXGVE5UlSyQ7RSefDSeEEWz0+baPvOoGsIfXl1kXwp4NZbv8tYDry1JWry/Ud9d4dDwCHgEDCy/tNlinMwPfcRSGa7Sy4Ds5vW2LXaIm5p3yI9u6VpMi+91oQr4t28OJ73hL3mv11R0thtPgT10SbxscmF5k+dZHJmg+l+s6n91NNU6y1KpVy82Duk0apRzJVp15X9sECnAr/3O39KIT/MytIqKQ8yQY+0cr5rvXvo0SdLT+vMCmUqLa1n7zBcypL3B3Rqy/T7XTL5AvV+ir4hc99ErUsU6BMaMu97PYrlghEsXv2aV1Eq6/lEVgR9uuXn365vneuXQ+DCIOAI/cLg/i1rVQRmc7jbvAFJv7INerNkl9x0J7nX/XpftM2g9y0byHk0lMyPYBME2Qj+bCZNvxuCn2J5RfuiD6N9WnR9gAhe68t7pDztW5oCWeg9aC1DbhTacmF7kJUib/8ZiScKQFdgmzkascVcSn8AVbMznUnTjqf74qxv0rtNzhilefXUj5Bqo8rk5MgaAtqNOJ2GdrNHIa/90N3hEHAIOASchv68eAeSOQLsxjGRRto06/aTyWLs9+RyN5sFziaEkT99fca4b1cgky4CmykuKaiIPluNNrl8fm0Irc5ZH7quVyorFIslUn6OQQf6XQgy0OpCvxitJMto33RFwZvDNwQtMl+pQ7kEGZG2hIF0JBdoGyHdNzSAQNesEBATu10Lr9NKSztULNDVhiwDjMCRkbDQh5T1q5/vA1BnnqHK/3RFo2iEJz+eYTPPaERP19bTVfJs9uXp2nrK608H6lPcfL4Y2FfPduGZfp7XeN3NBgH77LyneohaYpM8VNY+JM9fq8M8R2dyd2+WQ+CpEEj+MZndUaIj/oMKveir2Zt83R+lSDla5b7umnZRi6sxCr5N42q7sY5lnmyCfXaeWzy+wTpf/Dn6YNuzY4omkHVzTTzmp+qbnApnh/rNxwCoadV07rkwauOpCdv/h8/mqW46R0NJweubeh7n6nyi0wbf5CDWGCB6ChaDb6rtxE16Cva5PtPP823T3Q9xLC6BJenk+2Amjn48QcQXlDcjacZLBfTwkbPOEbp7oxwCz3cETGIdHU9C6HYeiUnl/2fvTaAtu87ywO/M545vrno1V6k0y5osPBAb3LYxxgmJaeME4pUQOqEdIJjAojvpKb1WmnTTCckioVcHGqebDklIiGM3tgx4AoPVli3JkjUPpSqpVHO96b4733PP1Ov79/lfnbp6Va8mORH9jlbpvHuGffbZe5//++d/gr25LKBfGqvoKWA26zqc+q4P0E0PNgjp1YrqGxLSBWFpU8YrN6YTAvNme+VGXgfc5XWpqX43uKALs0AHygn57apW9LWzU8X83Qj1wFX1+E1y8RWsJ1m/xfjJOixzp1qjwc6QK1hzseh1IgRYYrejcLDxPW1L6G+SBbLdze0ReCNG4AYDOruoUuulgcacMTTreiHl6galjD9Cc18HSFvB4yTjs9X1Rf+oASnn4L8aIKSUdtH1xTOLCI2rG4GJqyc1M9fV2PbNrxuBSXX5RRdcUJcLQ6dgrVUUbbrH2uKao8yiaPT4o/C7yR0gLrW5rXLfXoPbI/D/5xF4AwBdVcSKQZeDvOsuFnc1wLjpPBf6SwHcKwRnYQSK669AErv4sWXldtHO6/pVVnqXi/Fspgy/zsV73eN3nc//T+b2azE6XIlx4jIvuJkpZUPzY8A+hg2T7spsdIGVJNXFUqWfzkVM6raE/p/MitruyPYIfOdH4EYAurZxEbgVkmzhY6AvppCpdOu6AH0zu+PlAPZ1qmv2ijZKZt4r9OJXOgNXe/1Gu2UxvewVNfngS2kuJoHn0l4EV/oql3BCuOLb39QX6nq5nF3kUvYSPb4hP29mdLkcoKsxvGT2EkbRfBW0jfNfWQLXvJBMSCl8JX1WLvK50MDkN/WsbHd+ewS2R+CaRuC6AZ3qYILiZk8v1Mxy6mIHrhsO6NogH7VBpCccygos3XBkM8X0mCew6PyVqv8vtmFfetwnJO1NLix31Zwu9+H19vFJk4G5momPtrDlb3LeGG0FFq5p6fzpuOmqVSxX+dqXW1Mpcll7KSyZQV5r/uWwCun8wnfDM5TQRUpXPfykBWhbQr/K+dm+fHsE/jSNwI0A9LI3z0WIUxDLwtZbduC6cYCuokqZebi4ZryYJkuagknHvmudzhsgG7+OD7oUtF7quNLza1EYl3mfa7n/KgwU1zrEb+h9N4KNuR52wJjMKX9ncCS3pM4IQdzYzpXV5HN43lU7exnQtyX0N3SdbDe+PQJvnhG4bkAvS7iFtLcpqKvkccGZV2WS6yGK0po87/UqfgVcpX1vhDx6vaA++e5XAzI6fgoDmyl8Lye566hd6/iXfSSulSH4j32f6ieuTcNx4TO/1vfQOTPFm43GSNtS7OZvExabmeQTLPSgOS+kevIFw9W2U9ybh/Ru93R7BG78CFwBoDPVrOTKKWLMP/OZB3H77bdj955dkvDGc20ptWtbOSypI8uMNwXA5jZYAMcJKkjiFLbnid2Phe186g6ZxnZCbchkQPxHa6Bm9tMX53P4j+mKmSiIIT3D0RBhWMVoPIbvB+hHMY6/dgr/8Jf/McJqA25YQaVaR61Rx7mlVfQHA0xPz2JpdUnMlcyCKDn/bRdBUIHnBZK7n+/NPiTJGEk6hmXlcF1b7pF+JBnGcY5KpSYJmthXx7Ek1fA4HknipuGwL22Yd0plL0Bqs50cnu9LWyaRk4PQDySJEYsksS+1agP1ehNhGCLPLaRxIsMrbeYpPCfHYNDBoDdEnI7hWC6YcZgqCf6Oo0RSCfO46zuyH42HaLc6YDXBNIrM+yWJ9I19Z9/4j5v2jXtmndSMkUwuxT7ZroOc9/BaFkLIMiScuzSVve+6G79jvifHLaf8aRi70PdRbzbRqNUwThKMBgPZO5Yl7fJ61/fhOY7M77DfB9vhfUGlwkQq8pt7y+H4+XA8T9rn89kftsc922M73KdxLMc512PWWxgMMRgNkYxjeSfOgx8GEuHteK7so3gs45/mmexZhZFjx0ySVpbDch1U/Ar8METosSyiDd9xZc1X/ABhrYp6pY6wWpWCT7Zno1J1pW7EbYcO4/CBg8glW1WKSugjjiOMRwP02quoeTZmAg9pp4O41UIwThBnKdbTFI0dC1hrraPZnN5OLHPjKeR2i9sj8CYagWsA9Acf/ALuvPNO7N67B2HgYBQlCHxXctpLgos8QzIawg19E15DghoEhbOPsQn2BjHCilfcY8aLIEXgIKgwO6FuBBKe01r2PE7widMEjucgyVK4rFBXSDjc94cpfvNf/Wu8dOQYDt92O3bu2g2/WsWJk2dx/OQJ2JaL/nCA4TgyoJVZ8DwflbAhQOo4JLQ54nEq4DweR0J4HTeH49hCxIV3gSfMROCHcFyW4mUthFxSB49GA6lqmGaxEP84NsDJdomXAuqauZeV8xwHgRdKZcN6lYAeYLoxLYSax7KEoJoa8LBsYbCYnng4HmDUHyJKxuKonwljBcRZgjzJxCHfswksDuzcwiiOMOj2MRj0kcUmxRHbpEWXe5onmJEwty3Z83cWJxjFY9kTuGphBX4lBKOkyaCZ1Ca8OBfAY1/1d3kvIVdsl7KobcGxbGG0KkEo8zkeRTKf2o5rO3B9T64j8EbDkVznOWRQvI34fp4nEHPPdvM0k35wzzoJ6r+mx9k+++3YHiIC+mgEVpuUlM8FI0mmkWuOe2HSZA4NU8Pr4miIXm9d5pftGUaggiAM4buB/PYcH47rIwwCVKo11CpVVGpVYRi4ditVD65jYffcDuxd3IUpP4ArnPMY42iALB4i6q2jbmcI8zEGZ04jWV/DrOvCq1QxCCuIPQ/nlpaxuHvvNqC/iUjvdle3R+DGj8AVADoFL3ECLiT0L3zhD3H33Xdjcc8OkbLagwxTVSHRAgCelaGztormzLRRhxPQPQ8pa87HOfxKBXFKgDaS3YZjWAHofEktEqTgTSJbBnkSVSlmY+fiQCQSdZFd1xS+BT77ha/ij//fb+D9H/wB7Nt/CJbr4cTp8/jWE4+j1VpHllsi5STMpQsbgc9COE1UwpoAOrckpgagj+FwIFK6bWfgKYI277GdGnw/hOt6sAlUBOkC0AfDnkhwUTQUsCBoxARdkYLNOxLsLNuG6zjym0BFaa4a1lDxQ9SrNTQaUwIEIvWOTZ5gz3aQs9BPPkaaJ0hjMjiUIM0+SwisCVxW77Mykcxtl+PtyPloaPqVx5RS+VwzflmSiMQr8jnfhXPCf3GMYRTJnpIwJUxKolwXZeDn/Cd5tsEgSKpiWoRLe17vwNq4j4xB4HoyF3mSyvXcE2h5XK9nu2QoeJ0yGqHnw/ZckYR5HVXR5XbIoOh5Hk/HMcYpazPYsBwPMYE/TQWsOT8Eak0XLQxWEIjmRQGd1/Ea1rKgZmS9tYIsJyMl3IFI6F4QIHB9YXxcjrvHOa0gqNRQr1QRVCsyx9J+6KBWDVF1fEzV6tgzN4+KZ6PfaWE86GF2KgSiLqpWgqzbwtKRF5G1V7CvOY2p+Vms2z7OtNs4ceY83nLP3duAfuMp5HaL2yPwJhqBKwB0kZ4J5oXq/Utf+iruvfdezO2clSxV6sttdLQ5qk4Br9J2DsQG0CktSmFZ191IPhNT906noALQdOQI4CScVOuWNwI5VdmUnPwgAFs0tkYj+Q/jVACKsPfp3/8Kjh47iQ986EMIqtOIWXQnjvHYt57A0VePC6ATBFJKvPBEMq/XZkSF7jq+SMEk7pRkqZ6Oor6o2z3PgstStvDgB024TrgB5MJ0WJmAQ7/fFamcDEGv1xOJne9FtT37T5VrktGsQDCntEkbKfPzG5Vv1QtEZU3pNXQCqjAECCm1mqFOMKIvtOeKFMmNEiTHjcBDoKIpQE0KKnGyD+wf1cx5lgpo8hzfVe/je+gx0YaU2iW4cV7EDEBpWH0fL9T2lffkRkBUkwP7o+YUNamQATKmisIlrFD5qxSs7yVaBMuYM7QNtsd7eQ3/GfOIMZ8YfsSW31qcivdddN5yMBZNglnbaUrpm6aeVOaDTJfrUkInk+aICjyKKM0P0On00O+uod1eQkoGKuMa9mReg4AMnitaIDJ9hjGoIAwqsrY4biL58ztxgJ1zs8JYOWmOvYs7EbouOquryJIBGlUH+biHWh5jtHoeSy89C3Ra2Dc7i5nZWYyqdRxfWsHp80t417u/dxvQ30Skd7ur2yNw40fgKgBdhGIX+OIX/wj33XcfZnfOYghgLQKef/oF3HXLYeyc9rG2vIY9CzMY9XuwqEYdR6jXGyIJU0qhqL++TpDrolavYDwebYAPbcckgARAFgAiIJAIk3DXajUh2pSOSLR5jqJao9EAdddJnuPk2fOYmt0BN7Txxw99C2vrfdz7wHfh3NI6+lGEhZ178PIrr+LZF14QlTsBXqrd2wGq1TqajTnUa034fkXAg89hP9bXVzEcsUZeBj9w4Ae23FOrLcCxfRBjL5gKcrGdd3tt9Hodke7Z5ziJBLz5HlShu4GLKM02AD0ZE2Qj5PEYoeOh4vlGNZtncDJbfBQI8oHviwQ7GEfoI4ZTYd+rAhIEFgHr0UjGjePJZ2sZZD6bQEeNQa/bhZvbwiAo+BHQVeXM8VXwVAmWe74nz9HGTKm3vPGcgi/37FcZ0BVQFdx5vQI6/1Zw5nn2WfwkxL/AmGEU4Nkvte9r0SX1r+BzeR3bZX/1HbRfCvwxwd41tm4JFcvJcPCqDDZNFEZNIYDOPbUt43EigN5ud9HrrGBt7TSyVKV6o6L3PdXYGEaAan3a6nkupKmCPgFuIJoearP27NphUiHECXbOzcN3PWEiXTtD4KbIoj68PEK2voK148fgDrvYUaXfRoCxV8FSt4e1bh/v/p73bAP6jaeQ2y1uj8CbaASuAtDjOIfjWaCEfs8992B2cU7KwH7hoefx+c/8B/z1v/YxvO2em/HENx/F4sw0+u0V3HrTIawsL2E4HKHb6aM5PYP5HYtYWl5Dp9PGbbffglZrFa0Wa8RnxtGqABwC6dTUlIA7AWTfvn2Ym5uT3yyJy/Nzs9M4cOCA2L57wxG+9eST2LlnP3bvJ3CfxelzS9i9/xCeP3IMveEYNx2+DcutFp5/8SWcX14WRydKmZSyG41pTE/NY6o5K3ZxSlgERkrn7GN/0IFlk5FwRVVqOwGmGotw3ECkaqq0SYxzK8eg38V6p4XW6goGtKUPh6L6rlVCTM000axPwauGiKj+LaTrYb+L7to6osEQvuWg6nuYaTThiGdzKsAu0rofyO/eeIT1fAw79EUS17EjaBLI+I8ATkDne/A5BFiOL4/1On2ENBXQpEJVeUIJlT4M1EL48DwXUURApEqakulQfvM8gckLWVpY9Ddyv0bC8zy1G+Jh4LFesPHlzqkyp41enAPNnvfxOTRZ8D6aOvib56nd4HN5P9ujSYPnDc9g2rNpeqCtXPzxTHu8js91XUrVyUXvZXwjqHEwPgEC6BbbMI6L6uOgzoFlU48yDGQ0WHa63VnG6spryNOhMALCnLgGuF3XrGNXJH2+H8fTk/OGgXHh2DkCP8PC7JQ4y9Huzj3P894g8OC4KeLRABXEsEZ9RMtnEY4jTJHJSDP00wyJbaM7iHH3W+/bBvQ3Eend7ur2CNz4EdgC0CmAUVKhWlUl9K985U9E5d5YmMb5FPjcFx/Hw3/yh/irP/rDeOd9h/HcE8/BiQcYtNfwzu96AKdPncDa8gqWVtYwO7+AfQcOodsbot/v4eZbbkK73cL6OlXa0cb7qa2SEialSQLRwYMHMT09LeV+CehUGc9NNQXQfb+KcZzikccfx96Dh7Fz9yJeee08jp44gz37D+GVE6cwGKfYuXsfWu0Ojr5yHCfPnAZcej9TzR2iXiOgz6HRmEEYUJJ1Rb3P8rmt9RWxmVKUCisG0HlPtbZTAD0gAAaugC3NAL1uG632GjrtlgB6NByI93mzUcPM3DSmmzPwwgDjPIVNQM8ytFtrWFtaxpCaCctBLfAxW28ioHRKyTGJ4YJMgwvPsjFCjo6VIHaMVzqBgIwP/yb4EJwILurIpVIuzxHg6YDmUS1MB7HMgrjF0RZsic5CvPBHw7EcH0cJRtFA9jwe0CZcpWbCg1gwTFbbAAAgAElEQVS9c6rCaT4xPgSUTDfb8zqVhLlPxZfCAB5/GxW1Cd6iCpwqbvVXoOTM+/lbJWj6L/A6laxFIpZIA+NJYSIVTP90z37yual45NNkYLQAHC91wCwDunr8q5lAtTbdzip6nVNIM2qYjBbBc30Zc8cx80Dp3PSJAE7zAM9RI+LCtRPU/Ayea2FhdgHT0zNixrE9H9VaQ0wyUTxCEg9RcSz4yRh5t4V6nqNuA9loLI6BlUYDre4Iu/ZtO8XdeAK53eL2CFzjCEzGIG+VuEMcysoXkQ4W9kyNYTVdKVc3m+icFucwPl5FWdcMPhNeZIzpMhWdCHo0TbL++le/+hDuvPcB1Oeq6AB44UgLK0tncM+dt2HfrIs4BrrLy2ivLePQvr0CVAZExpib34HZhTmsLK9jeXUZC/OzG97IdHIT+zCdmwpv6W67I8+ebk5hbmFewoWWV1ckvEjU83mGqdk5k4HDA44cOYl9h/bB8oDHHn8FZ9fWcfiWO9HqDsS+HtansLyyhtdOnsGJMyfhhXQGS4XAUspv1KdRqzXguaEQaNpUu9021lrLGAx6sOhtTEAPSJxDeH5TrvUCeruHCCq+TEG/1UKntYb+eIT+aIBhNIJrW5irNzE9N41gZhoOJdyU4Xsu0niMdquF82fPYNDpIrBd1MIAVT9APQzkN0PMYoYAWhAnK8b9Ra6FXjJGmiSwHQcV2mcJ6jQXMAyNS0KAxUZCkKctnOFWNDUQ7eJCRU5Q5/hbTGhinNLohEabPX/TmWwQjZBERqNBpy46s3HZ8HxZra2qbQVFtX2LDJ9Tmr9wvZpOqD1QCbgMoOphznv1vErNek7V9wKgEmXAeaNknhgpuQhxVOc3cagUx0tPErhQy6CAfiEKwbSl6n7tu9rwqeHodleRZT0klNALy4NI4aIdoA+GJQwSAZ2aBAV4DQt0rAz1MMdw0MHiwiIWd+7GmE6Ptov61LSMvx96wrDUfBceGZNBHzXbQtNzkQyHMs/TMzNYWltHrdnYltCvkfZu37Y9Ajd0BBSAy8k6+PcFkL8Y3kmGGR3rGJ8yLV0mewHfoiCTFk/WTFOOtiiSueSeQqczRLNRwdgGWnI0xjzWgfUegBmgOo31ATBFU3UKfPVLX8Ld7/1+2FWgKiFLFxKWShlIrQil2TpUG6svU2I8LvKou9rsHjoDRSp2ohd5ENao7/aBl44t4eXjp7Bj9z7s3L0gOTOXV4ATZ86itd6VMK9h2oPlGNstpStjw/ULJzeGKlGaM6FKtKGKs5dIiEYq9p0QTiGdWySyjNePU1R6tIUnyEMPp1ZWxM7tpBYasYWbbrsFD504gr233IS01YdPKTHPjZpcPa2p+kYumgmCKmMIBCClgiZf2AAvQ7L4viTs1EWX9xxu3/OQSZiCkUhz2p6N2GpAjJ6CRXSChquV91TrElh0z+fT5kzg516d3y71MahN/YZ+LKXGtmp/q/5Rq3O5Te9XRkSB3Sxpai74jUyy3hcSKxgGwzAZk321xTciRhi4F/IY2EbdLlI8uec8NRI/cvj0vwh8xMOhaFdokkFuMr1LCB6ftZ369Y1aatvtbo/AFYxACeTKYG4IhkFqqnB1K+dgYbpIi4Cu6aZKqcNI5C/O5GWkNb1f4sXLUJwDK8MhVkOgYefYFTPpSgCkCwL6UtVJJPQYX/vy7+O+93wYzJ1RYce2UiVcbhh4L0PASh7SVzBqF1/CsDNR05qNSofBCDh2Yg3PvngMU7M7MT23gNzx0Wr3sbK6hv5gZCTQ0BWNQFmaLDeuEplKgQJ+SnC5L949cywB84jJYpIczV4qXsvraYyhk8Op15B0R5iOLKSOjdX5CqrzM8jW2ghyqqmNA55KlnyOOp9tvFfhOV7un0qbChjlPa9TKVMBaXJvW7RxX3ore5UruOlYqSPdVvdf9XxexQ3XC+hX8qgyqMv60nmwTAKky30AZe/9yWdJWqQkhu8acwm93nVtiaRfaBsqgQmbk7DHOBZgp89E4DoYDnqF74D52rcB/UpmdPua7RF4I0ZARPAidelGMHb5QQq6JcQs6+VpK+W/ApolPaReuokqnlw8NaxKgiSb1qAtSlVL4nnrhco9xvrp57B/z34k4xkMBxbqdSaDARrNVXzrkT/EA/e8D5Y3VcSylfs5kQRTYproMaTR4cX58vHCdiocA68rYrwvqB4u0z5FchJVut+TKSAnQ8kmAVbOr+Oxbz8Fr9JAENaRglnSxuhHVFGTiXCR2bR5G0mzHA6lf1M6KoOg2qElZtx2xNYtqtw8xVDCyDKwEtbUiHm3LSS1AKPABQIPGGe4pTqH42fOoLunieOrZzDDGGqxapjkJbqp57aqgMvZ8xTseX052c4kqOt1ZRCaBCdLSn1celMvc7Ufa5vaPwLMmxnQy7kNruQTv1jiV3XUpTnazdq/0AbzAxjbu/wTJz9jIhBvedcR/xECOM056vlPx0oCPk1BlYCZBo0GSTL9bUvoVzKN29dsj8AbMAIEc+HwCxFb6flkcm29RHXwundsjOk4s6E8L2oll/X3pTYpZWvBB+6rvI8qw3wsdvJhbwArnBXv5QQtul8hQ014jopyAeuP4+Q3vop94SHArptULperIy4q6iIrjQJWoQIWl2QG4pZ/l6+VVGiTngWleZD3NOlG4QWGrRkVWengIuv08MhjTyCzGTTuIsuZVY4pUwtdheOiOb3TeBikORLaKJnONY1lzwhlJgjhXjOwUStCbQAzrzm2haoTIE0TRPQRYKwwY5ezHM3Ylqxl7XyMLhKkgQ8vzXEwnEOXXu+7muhNhWh7vmT60lhpVeUrkadUpiFa5VAvBVR6sZeBezPV7iVXrvhPTOTd3eTiMkNTZiZUen8DvowrblLt7Ze6QVPtXur8VhL+VufFEfAy67+sISkzVhvtOkUcvwkX2MggKCljbVtSwDKqg46DYn4pQgb53NXVVfi+J1I7fSjoI7EN6Fe8dLYv3B6BGzwCYpsktFLCZMrKiwHXwDz9jQHClYjWptoiRAfuZkjDWKRCIbQC7LS22vKfOWbAy2TPNpvKE34UA2trwOOPAjcfAHbvBfyG1GYceBFihOjnAZwxsINC9uoqnv3F/xKdb3wd4VkHbn+MoDoE7Ave6ZMjVHYqUiJWlhI1IUiZ2JUBaisbKN8mTTPJ4c73Hg4jOF4gdvDRKIIf1MRhiQaHPKP5wqQGFS9qqjxpS5ZS6DRCkMEitssN8tu13Y3j/M3rpAn+R7slnZ5ol2ZSFysTJzVmV6sWzmZ5LcDASuFN1THuDeCs9CRl7tQdBzH/i/8AOHgH1uuMeTd8T5FCXYZR+J1Co0I/Li4V5Y94XZnfKVssyn9vaIdLTGL5fPl5l1vdk3zVlVpILseP3YivSabyMluBk9f8qEu9pz42ubwJ/nX8qlnbxdwxcoQKuo3EPIYhL2/Un8RciykQshg6SUAO0eqUlXGMbDTWq62/mGsejO0bt0dgewQuMwJlCb1wZhvDEsy+UDbRlFUkoItyVE9S1ewmSH0CuqmnrGlUDagb0DG04oLl/EJvaGgeAr/1r/EffuVXcODO2/G2n/4Z4Na7gOkGUBsjdwN0YCTAKVKL1jq++Z67UXvpFOandosdGt4QuQD65vWm6BCk4UJlFbqGNel9GmakCT40zOhS7V64z0IcMzkLHYk8AXGGCDG5B2OYCeyiLqanV8lngNnhGI/ssziGRW9oqrxNuJWGR5kMdt5F4U7l/lBFajFXuMQ+20gdC3FBkcPEJCrpIUEnjWCFPgLmi1/qI2T++dkqbv/DPwJ23YJhfWrDm1pBWqXyaoVObUYJYRQZha1U1LQE+St3YNhc2rw8Im4F3FsB9lbnr5c+bMWQFLVwLvmYre4v37gZ03Ql7V9QQBn1usnjb/Ry5X9lX1Fh6MSzH/BohSo6wn2725Voj9nZmQ3zma6CbUC/3hW1ff/2CFzXCFwgyOqZXnazUVDeKK9YVr8zzMzOwHpaBHHKkoInJpboArXggTJF0L+jPs5/8tfw5L/6bSQvn0DNreLw274H+z7x08D9NzGxN+Kd+9CxXFTzGJVuCw/dsgc7oxS3/jf/AxI7wCD3kRIEqb6l6nFizxSqLGRCmzX3PM/INMbkch+NYtkziQv3BF69nkUvRD+xSbv6HKq1qZbWIhr0FCc4S5awyLBFEj5UiEEXA0yKUWySxZTjpicZjzLAm3aMTZ+AzrhwBUo6xcWuiRmvE9mtDHHNx9BO0Bv0savSwMzQwpf+3e/g+GANH//8Z4G9+9H1KyVAN5OjIVqT1eYm5a+tbMCTWpHJpappUi+3hC+ldi5rXy51/xstL26lEt/q+Vup7Mv367PKz9yqfbP2TESBrkVNc8wIBZuJbgrgNgykMuOSrqfwF82xtraG1bVl3HL4ZhHvqWJn0RdTN920b+zwW/XouojV9s3bI7A9ApckdgXuqsuXhpZtsO2TNxZcfaGkl7NSDtlEUpmtvN8wPyuLwAtLEl3cB/qr6P7KP8WZB7+MYKWPQS9DFFRw03vfiamf/wRw533MTwlULKC1jMcO3YQdYYADjzwK1KYBZ0oNApu/ptrIVWcsnXbEZi8i5mBgfus/k7LM/KN4clkRkWVaHdOG5wHMSkYnLZOEGxjTvq/6TQ5ekRKNfZDqKBwvahckzdeF/ivqX4l4KYoJtltwWpqFJy7EsLQP7JgBVpaA3ANaCX7jh38E3UqOX/ji51g/FF3PEP1yHHU5JnvSc12muQQS5YGfJOcKWJfy1N6KIaCz1SSQlduaZDgmF8EbDS/XC+hb9W8S0CfH4koYIp0rnUeamQyok6llnHlqytxmJu+8nBebSuFbkyf41O/8Dp5++il85MP/Oe5/x9svfBssKlA4dV4RoPNhfAgD6elppy/EhaJVaTiJzN7ENI3cNKBfPSTLg05umu2Qk1YPTRr1uTC01i5TOpok92I53NiWl5exsMAwGohDwOLiotxDZwF6A5YHn/1VhxH9ALRoAXM/K+ekeaI1ZITP1MxU5TY0bzCvZ/+Z+q/ZbEpf2K5OhHJKmjtZnVd43e7du/HCCy/Itdq3i1Vo1sa76JjzPh0HnQOeO3/+PHbu3HnR+KysrGB+fl76w3/sH+/l+HKM6FxRHkMdd17L6zg33Ph+ekwfwGeqg4n2mePEY0zwUW6Lc8sx1hSU5XzObEfnvrwu+EyuIV0Teg3XAtvifM/MzAjR02xOXDPM5MX29fk615MfHn/zQ+EYcVx4n65nXcccH74Lt/L8lv8mpzw7OyvXqJOSji/7yNSk+g1osgyeZ5gJtzLHTv9gM+IGlP1YcqMYtbpisGqKTcg4EheSP31QwOg08YgNFf5NNK3TfJs4xsxuPncgGQ/gsM4yHcQkcUsGMDd53AaG68Brx4BPPYjjv/FpzDlTON9ro7OwG4c//tOY+tD7gQcOA701PHfb/YiiBG89dhyYnsXyq8dk7TR37y68zI2hN+50pNY3454tfidpiq994Qsyru9617sws3+/gO/6uXN48cUXJTd8yLEjISsyxq0vLcma3btvn4wR06eGdAIrwrvc2RnEvS7GSVHyUtKCGnAMCPAcc5oV2CbTjRYe2ZKZjRhMdTkz0GhynYu+piv7kZFBsjLYOe3zkDScPjkuzgvpsZcid8SCD/SZccfC//1DP4yhn+OnPv9poOGiG05aTq/s2Tfkqss5NN6QB/wpb2SLtUMaQLpKGkXaQxpHGkE6IxiQ2YgGI3z1q3+C559/Fg+89a14z/vfK2uH6396xw70W6t48HOfE2921rL92Md+FBax0XFx7uxZLO7eIxq4NLlCL/cy+HJ6SAyVQJFYKbHkORK8Q4cOyYfLjQSa9/Oj554vRmAiYSdBJMAQhHTTZPpaZYnElh+1grCCLAeJA8O9EvmzZ88KwOzZs0fyPEvRBhI/FiLo9bBjxw75XQYUXqPXsq8EXPaHqSgJINzKwK6pFHkNJ4gbCQjb4CSVvUz5m8+94447pF29lnsCJu/RZzGl5WbqMe2bMkx8P97L8Wf+a4ITx1KZEPaFf3OxTAImx5p9UsZJ9+xPGczKf/MZCmDsI0GU7fA57BMZLAVYDZ3gGB0/flxScmofyszGJKNm7EomXaXOF9eJbrre+Dy+t4K+Mps6RpwnXZdkeHbt2rXRhjKMyowow6JgXX5n3sR34rvznciIlRkoXT/KnPJerlfNyc3+sB/sjzK5fEf2m8/V2GFKkf3CmY3RwAEFaHV666XAODKgJHFNBPQcYydHBFswnOxujciuIr7q5am6LgTO8aCNQER/hnIlEjolkm+rC7TXkDzyME49+yiaw7N4/FN/hHtjYC724dRm8PI4xbd37cGf+bt/G3t/+D+T/jxxx9sxNbsHh7/1DJ4+cxqnTr2ExcUZ3HvP/XA8SsFG9b58fkVU6HNzO5BlMc6dXcKrx4+JGnz3nkXs23sA1XoF3/j6N+V6qua/621vFeefaDxEGFTx6GPfxKmTZ/D+7yOBs/HMs0/JvtGsyb5SC+E2qlIne9gfSM71mOlMPQ8zU9OGEVxaxtz8LBbm5oUGSV3sokwr7c+uUwXyawNUSeAjmVYMoJOqMmrOS4FKxLHIMECEzE0RsmZ7NwY6Fn7rz38EYy/HT3z+U8BCDf1K4e30Hce+K7e/f8e79qZ54OWjBEibVcB68sknBR9Zenj//v1SGpdOloP2EF/+8peltsHC7Bze9773GRrH78kCVk6fxjcefljWL+vQv+td311ouTycO7+Cxd2LRttEhdZWKveyFF4GrTIAl2Mh+bGQSN56662Sb5mbgp8CGF+QwKIFBHgPCShfVqVOAiqJoBJEtqMElMT13e9+N44ePSpgRoJPYl9mDBQ8NeG+St4EDrajYM3rSPjJDHAjELIttltmChRUFAAmVT2bqW7KUqJIDYUUTEAkSPIZfM8ymPP4iRMnZCxYjEI3ZZzYd47dqVOnsHfv3g0GhX9ocQtey+tI0Hgt54fgxHHn33wmNz53EjT5u8yw8be28dxzzwmx5GLkNXynSaCUHNHj8Yb2gvfz2RxvXUs6j9pPvocygDqObJ9t8zeBUhIqcJEXTCPHSdePriWtNqVMFeeRG9eQAirvYVtsU0G6rI3Q+S0zcRwvrWbFd5FqSZ4plajvouPP9cV1r8wj29EKYqrl0TFmXXBK6EJWxenJ1I32WVaxAGRmozLZ3Uzta6NRcsD/pMwjc0gLptAzmy1RQi5AW9TWVDf0gOdfAp54Cuefeg4rR19B78wy4m6EGX8e4/E63Kl11PIB6ssAVwXZ8bUd+zH3kz+Fub/xo8DeBrDewsP778fczCHc9s2n8dUXXsKjT34F+/bP4x3v+G7MzXGOuX76OHv2vDiZ3XfvfYjGkaR9pUqR9m3m2jbZ2IBnnnkOBw/ux/PPv4jvefe7RHvN3OmsfPbpT38K3/72U/j5n//bmJ2dx9e//pDYwqenm+j1BoiyMRb27Ubu2Oh1ujh37hwGvR5qtQrmZmZlzl579VVZr4cOHESjQUbA5OwWNWhGRtKUuLyWTWyftgFFA+gMg7cF0JsRs7rl6LgRcpuAnqHSHgHrFv7tD34EqZvhr1BCn2+gXb1YE3ktfbm+e7aB/drH7/Jrh3SMQhfpzWOPPSaaRmqjKIyOh2M0/Lpkffv617+Oas2UpH3gHW9F0o+NPd13cPzIyzh65GWhOaSV+w/shceywpaDc+eXsWNxp6RhEMvRVoBOIqRqY3aOG6UPlTQIgAQgAjEJpUqGJKD8oNgJElYSYL4Mgerw4cMboEJie+zYsQ1VZRlE+SxVpZYlKLbHPqkEzutOnz4tTASlU24ktOy7Sno8rgH7BH72hXs+W5kGk4eXpesuqO9VCiQh5zlVyUraR9+XAWYb/M37SCw4BgRtEnWV0nXBEFDU7qRtlxfT5PuXwUaBSBkFPk/7zDZUip9U45ORIPPAeVKVcPmZCuAqOXKc9BiBmIDG8S/HvKpqk2tBGSo1QZTfS/9WWxz7oXPD9lTa1fecVPWzn1qyke/K9cPnaLsqFWthD76rjqGuGWUO9NoyWJe1FBwfEn+2pWOg1al0TZXrc588eVKYQV6rGhIFeK4X9kXHXk0x2m/OJcEv8Fmdy4D6hRjxBLHI4HQKYyS4KxHhLM5RFP8uQtgiwKOjGYGbtucMWF5jcnWsPfkMVl55FUe+8RhqKVDPcvhxCieOYWcZPCnrWMOZcwmmGlWE1fO45dAOZC+fRmZX8JrnoPqB78Ou//UfAQu0lQ+BlRU8fOh+OM4c3nH0BE7nwPFXnsb0dIg7br1V3kN93bvtLizXQbNWlXdbOreEl46+LMlYbrvzDsxNT8nxp779FHbt3YPjx17B29/5drl/db0tksgXv/JlfOuRR/Hxn/pJzM/M4qlnn0Ho+dJua2UVOStOVXzU6nVhFltra4iiIRpVU3NaSnUmidCmHfMLwghljAEqvNfJWCQpK7pf20bH+axwXrALlUhiUeVuM0hA5m4QZCKhV9MEAQF9NcNn/txHkDkpPvr53wVmZ9CqGXPMf5RtW+V+fcO+hcpdtdf83h999FHBnQceeEBwg3ULAgabdBL8wR/8nghp1Gr+0Ed+UCTzZJTCDRy8+tIxnD1zRooYUdvL9VyZbso1S2eWpcaBU8SxXRGgkyCSaJWJmUpbkwAkXGpReF6lKwUKBTOCCgmzgoLawIXTLWzzk4BRlqJ5PwemDJbKMKitl/cT8ClxKeioappElu09/PDDUsGJQKGMi+4nExJMqmrLErpkjSpq75adJPh8EnqOmzIaVFET7LmpxK41i3mM1xIU2N5kFiYFhfIK5DECC0GO76QqecnrW2Qg0nY4Rhx3bgRqgg6vUTu79l3fh8DGvrBtzhGvV4ZOmTvtC6V9HuM9ZGTIBHC+dU7Zto6Zmjl4TueefeC9WhmKfdVncO3pGuI1HEP2S7UzbIdrgmr9siSuYznJVGlWLj5Ln8s9x1wZF+7VBq5rUc1Hai7i2CtDwjHit6COTeWqTZuNGcdnqjFlbLyUqB0LmZMjdggA9F1luFoClwZ1xkXHCdAfG+Am8q/3gZVzwPPfwviVozjx9AtYP3YCbmuESmLUvnaaw8stxGmCbh6j4yaIZ+uoH9iFHTcfQHXvIcy/888Cd74F6J4C/tk/RefTX8GftFu4+7//GRz8b/8OerVdGCDHVHcFwXCAI/e+A63UwztePY2Vmo10pQ03HmFuemajmIflexi0O7A9U30M/N1aF0CmBuKue+6W4hPUKjz8tYekpvZ0o4lDNx9Gc2YWg24H1SDEueUl9Nod3HzH7Rj3Bzi/sixg3WN98U4XO/bswnJrHfVGQ8Y9KsxvVGVyvYm2pVY3aTKlVripsiU+c0w0YyXIckrQGiR49bSdgM6c3FahcqcNnV7uIfkxK0PXTwqVe4KgNQTWcnz2Bz4My07wF37vQWDHHnSqxm/jO74Z1c53/LF/uh5YxJte4qVIO1RAIJ3mmqTmlfStUnHB2gfDfip+JE8//TTuv/9e3H777fADG/EokQp+a0trWF9bEY20AfQF+IWvT2t1Tb4Z9T3dEtC1n+KJx0o9RdF5EuWyGprSYVlFzBchJ0G1JjdKYySSZSAkgeSHyHYoJZfBl8SSH6I6arENlcwoYSkQqPagDMRaA7jMIOgxBWZVrfKdSPglbV4pxIB/0+mOhFftqXx3SvUEZ74rwVEzASkDoOphgos68OkYKsAoMOvv8nGOharj1eeAYzvpbck2J48pcGn7ZSAsvxv7Tm6QWxnsypJ9+ZwyUJPtaqgQr33ttddkvjjOCoQEeY6fmmE4f+wHj6uj2JkzZ6QfPKZMj2p3tI4zx0cZED6D1+k6YpucS44/91wP9OEgw1dmNjgf7AfnhH261NhouzonXJc0x/A+9ofn1elTtUdl0wr7wbU5yYzo2ClzRKauu7SMSqV6IX2q5DSn7j0xKvR0ZDyoez3g2KvAkaPovfwKzh85ijNHj2H9/Dns3TWLpNfBuNOHG+WoWwEqLCnp+IgtCwdvvhlVOqDdfQfwlluBm/YA81OAT1Sjqjc0lUx++X/Bn/zzf4GdU4u4/S99FPg7fxPRgVvQRSBS8yy9vFZP4cjd92Bo+7j3yKs4FTawi4by4RBOUAHotOPQHpwhG1O9zlMRKlR1bxKnnkZDLC2t4OzZ0zh8+BZR0Tdn5xEP+1I2s16vAgzNiSMMBnSm9eU5w25b2p3dsQOjQd+UH+VwFYKEyzSraY5+QW/Eo5jychE0LEJDkkppSkccDLbIDnIZBKIrnEwbbfOWLU5x/JtMVWxn6FZSUa/7WYxpYcJy/PsP/XnYVoqPPvggML8Lbcn2xn5oUv7v5N449V0q7HD7+ObhmBccKcs5Hjaft8Ggj5075yWQYjikJzsde2k6o9mOeRRMkMZolCIMHSRjmjItJHEK13OE3x8PRzh67Ij4h9HkBNvDsN8Tdqxapy1egiu3Vrlv5k1N9TYb1k2BXeNBy57dlHxIAEmICejcqHJ/5ZVX5AMjkSSxI4NAokkQI4CV7bjqJa2eyQryYnMsct/yGvWSVqmJeyWkPK+OaJpeUSVzEm32gxsJOZ9zKRu5esOTMKsEymcQGHmu3Dd1oKMahYCnIEwQe8tb3iISL8GVnJueU7u0SssKxOy7Sp/qJU+OjUCnaneVCnkvj1NiVODivRxvAjk5QL6vgiTfn/3WMSAoq9e5AhsBkcCuY04pXH0klIlh+wRbdQ5ULYNKsnQuU6BVybjMRPC5k2Ooa4z9V/CeZDzKY8d3YRvsB5kvzhGBnvcok6XvRMZJHVbYL7avjCXbZP/VK57PLzM25X6p5K5MIa/luyqzwmdz/rkOuM71O8ipQmdkAb9oqsuHsVGZH30FeOYFZMdfw2vPPINobRVJrw1XQJ5OdXQy9RHMTOGZU2fgzc6isXsRc14R7kMAACAASURBVAf2YvbmWzB/+y3A7bcBe3YB1AKwigr/iaGNXt0aL0fGIQKe+hZ+72/8GObHI9z83u/H3Cd+Drj5VqDeQNY2GV5bwQgzay/h4ZvvQ80D7n3xVcRTC7DtAFEcIfAqSPNY4snp0R2JnwLTnxqATyXMKt2oT83EL+L5DRtJNoZr06iQSDQ9r18R00od/f5QypYGQQVTU5TEXVGrs6wpx5trT4BanOsNPdj4djOTKEa1VTo/Auj0ORyP4XJcrtGGTpU6y7dKYhnxcrcROYbAB1SqOBk69RxjK0aABDvIdK2m+M0f+AuSP//HP/cZqsrQow39EnH8b/jxizL7q3fl9n6rhEYX1kwB6JeYv3qtKsWAJNFRPBKnUDp10gm0UvHEiVK3/iBCrRpgfW1daJFHk5JsRovS63ZFWLDpYJNTEB6YUrnUxvKTlrVYFvMuwYkSeEhsSbjUyacsBZcJnQIxP6pJtTEfpQRT1b+XA9AyqKr9m4RawWDSBl1W5fJVeI9K/apKZZuq/tUYTX0O2+V15TAjHRIFciUgHHBexzZ4j9pL1ZarjIQSe7ZDwsL+cFLK76aMCtshEBCIuan5Qc0NbFOjBXTa2C/1lFcvanW00zHgtZItq5TcoKzh4Dn1HeA9Ggamz9fIBGXuymFtYqdM04u0BXw+bURcK2VQ13dmP8phZmVNjAL3pFZCne9Uo0AGRFSppXC78pirI5u+D5kmrjkdP2WUdH55r0ZTlNcRnyPe0UWcsmqaeB9rXFerhf1TQpFzdNbbaNIJz3akljHXy6lTJzDD0K0MaLoe5oOQGVUkpOyl/+dz6B15Ga8++RzOHzkGrLZRiRLUY8BPUtR9H932KuIsgd8IkYcOnJqPfYcPoXrXncDd3wXQefLAHqDqA1I9jKqXinjCDhAgloptRgbkMwmZVAu7Rda5pz/5a3jkV/8J3nrnrXjgV/8ZMLtgYsyJtwy/coFWmGEmPoEnb74bVreHe48+D0j4XkXc9mgiYCKMlN7ctos4jeGJtH5BqSuJMjYy3DClJSNkHFF/j9MRXMdFnI3h2z6GyQC+y7KRxgNd72v3umjWm3J8NB4h8AN5rqa6NQxCInnUbdb2zjI41CLQIyGJNxw5TXvM735RjdpLUMDND0tmL9VaFwOcuRJZxKy8kjWuhQxjJPAI6NEQ1mqG//NDH5ba1j/2u58Bds4A4uW+eaa9rY9fVZcvvljUCmUJXajORSBycYLR4vyG3bjo8+uSzV1KjX8pB7JrZSAYjlhEKLCu70aIiFBbM79F32zRehWl+Fj61WYOdUq0NAtqeaNiLHh7Ll+J5mcELHNdLjGlfA+Tu1FSAcv1l1CywBLgFU2c5CQi90fni1zWY5xkqBQRPd1eF40aI6VMAokk5ZdLtteEjl/IDjU55ybCIrsRgF4mjCSKBCcCBKVtEnu135JIkkiTyKv3tUrnCu5l9bVKvQRItsd/6pSlkiSvIYixDyotl4Gf7bEPZWlfnZfoEUuVOttUVS/bU6essnd/2VlMzyvAyFwWYWt8D4JgWUPA85NqbZ5XmzP7rmpkvU5j2tUbV5kQPkfBj3+r93gZEMv8Gfuqfg98npo/aApRT3ddGpebH+1fOdxPmTi1R3MMVfOhznllRonAWAb0ssQtBLswd5T/5rsoSGtOA57n2KsPBY+r5M735ZxyXPQ+Xk+Gh4DOd7755ptlLan3KRksaipeffVVWQtkOPku3KuXPNtSyZrrjaYWjgnpGlViJtCbmnIpVm0AyPHgBC7SZIQkiWEPurBsD3dWGmCQ5vt27MM7F3Zh+swSZuNULOYp1flcP/znu4g8F439e9DYtxd733I7wnvvBG46CMzNAAEzkZEwBTCp1jQW3dSpFqIhddFNJiolsZoeVpLRkDbRzf6lFzBaO4dwzwJwaL9UBhtIBisPIU32FtBDjNneKr590/cC4w7uf+LfYHUhhDOqwE0ulOBU+qaElPPKjFjKVFLvKCYZkKlLYWcmkQZpZ5anGCdDnoFVlJRMosKJVCwRFhw7QOAF4lYwGA1h2TZyEudirega1PWkTo9KW8h8KnNLZoLhcTxW1ogJE1LQHPZN2+QzNqpaFaGW9E+o2j6qVLKQ1lRtONVQJPdhPEJatXF25Rx8F7htehF44Rw++Zd/ArUM+Nhv/UvEtLjs24X2egdB6EsC33EcYXpqBq11SnaBjAs9Dh1qPGzOS4Z4nCBOxvCCy5c/vRzcS5LhfGzAInfEPcN4/tvILSpwU9gWTZFMLWxqomcpWScPvhPAdsl4jeTaC6imJf/MMc07wegEzw2K8FTm3zdmDslfX2QKtKTY+wUVN38ndGK8lEmAiXqSmvhbjHOa9jqoVyi85Oj1LUROFe78LJaWz2Jf6GG8vIbp2T0YDcc4l6SYWWgiSFfgpMONTIapFRXfS4gsZY79KYySGEF9DMsfwPbGyC0f/W4VTt6Al+dSMS0Zx7LOfdeTdUmTTmOqiTgaI4rH4kvieC5Gg6GoxgPPR5pwrD3RFkkuA467aLFS8N2p4croO3PRpkyR2Yt5L0owHJBZvQIv9ytRuZdDdzRxiRJvdSDiw0koSQj1HDvDiSUhNhyIUXmXbaf6LmUCq8eUaKvTW9lxTq9XQqLSJveTgEOwIwiUPekV+BWwtc+qeqbKmX8ThDVemUBDcOG9qhbXcCxVfbM/Kl3qe/AcQUdD51QCLs+jqol5jGDKedExY9/onU0vbQV0TXJS1gSUJXRte6v5US2Hxlrz+klwVVW/OrVxTDgGag5QBoxzouGIal+fVFPzPmU2ygyWmhsoLXPcNYSNx5UB4juxD5u9p4bs8fryWE4mJeJ5ldD1Op07Xsu+bUQpsHhHwweiFLOzczh59DW0l9aw68A+VJtTGLKSmZVhEI9QIfEcxbinMgOmRvq5t70Lzpkl7MhTNG0LXlhHODuDqf17jeR93920TQG1KlAJinh012RAc5nuMSN9hS928GvcSCsYl97tYRz34dO2HlKWZOIaA/3Ggk4pM0JjvYenbv4gkLRx71O/jtYOC96oBi8tkrMUhFeSrRT3kZAnGTVZTMfqSGEJmgwIppzDdHTBy5zOaSkSAQjJq24bzZLn+CJEkRBbCYGhApd5LJJctBb9kYm+4dpQoUJpieapULW7ro3yGlE1vTIF5XO6tnlMHR432irC1ILcQmXIKIQU7SBFYrM6WyqaAq/qY5xTE5Fjh10BXlzB//VjP4Xm2MJH/91vAYtNYHFGPPT1u+Iz+X1QU7fhrV8AINfihW/QMCJG0lSJ88r35D49x4Q9ZrmLLC2SB9s0z6WSgtf1jE8H30eEnJQ2XYJ6IFqo3LUkdI9pcGXeKOBwL0VvMlSCqgBaSuaNmdHItKZ5USmXDmWxoLp6EDAREQvm6G/PNQzpZh4GyH0M2xZqMxWM/RXEWIPvjoQpydFApTqPM60eKrmFXcxJstYFrArQjzCY34HleITANX3lE2zWrXcTqeBrg3bpGnx7HuvtJWT5WaTWeSTpKqzMh5PtwVRlAUgHwvRoFI+amNUBnHOqTCX/5nrkWiINIePh2BWjXzJ2G3GAZakf+frI5HJ+RRNEJssUETJ7U3Bp0I8RBk14PosQXUXq10s5xbFjGg6kYE5piPZCSjxK5JXr5SJVWzmPqUpWPa25aAhutM8SEChJ6eConZzAwOtffvllkaTKBFrBncf4YUyqg/UYzytwah/ZX1XJThJz1TxoGBwJvzIJBHR+gMqYUFLne6qNnu+k9nR1qFLJWVX0yjiodKjjobZzHSuO3VNPPSVjRFAnY6FhhJROqXnQZD2aYEalaNVisC8qbZTNIuzn5PyUCSPv4bxQwlevcC5QvhPvK4d48b6yY6B696vmQ/ta9g3gPRxT1X6U504dzdRer8xXOT6d95OhImPE6zknbIPXsu+TjooKzGxDx5JrTtX9asJQ84B+jGRQOP4xEvj0ZqEWJqxK+dEkzjHsDXHL3Xfh9NmTgJ2hMt/AyqmTSM6ex1/87ndj6eR5vLNaw3/1Cz+LuXsOoLl7Hvbeg2JPNVI31eaUwP1CfGGaVJMtJhFq421I3Hz65ctrXAbsNTWsZUqFGpmJSkVjzfZgo2L0hEgQwV0b4PnbPog8XcddT/4ahjtpvpIirBdJVkbBbxgBpreMYzLsHoLAQ5Yw8RGdYx3UawFRGlZaxIWToImmgRZmY8ahjVA8hvgMRk0wP7tVMDZiBmGlumIECrNSWUtF+yJFlw2NTSnFK8FDQ0HFsY6tFTHqAvK8l8+OYyRFxIbQOknvmmOcZshdD3aSwYuoZ2dWmRxxHovkxrS08XgAr1YHGB7XT4HjHXz2r/5NhMMUH/zspwAm19zRwLDf37D/8xsJmQBqNNpwMC1r69RUaGhGCjJQYsO/yr18b6AWiY5ZtMNyvVXFMELQZUhfGLI4zNhEWiCHQxU3pejMAQvcsHKIMBSUOwXIy8CeoxJUMIoiCR+0bNfEbkjuBI6vDVfKh7JUGPUOBXNBCGPxHFazsxTITLIk43x4YR/6FQyCLo5nL2EtOQ3XzkxXkwCz7gz2uPNorqfwVhhh0AWGCdKwAuc978Vjp9o4MZjGyOYkUDMwhmMP4eQJ7MyFn4WopBU44zb27oxw8y6O0QozjQHpLsCtAOMzgBtdSCss2iZH1kw+HsPSFMfqhl4wZnIN1fGseOh68BjlwnFIEwmFpNQvn1VSnt/CV4NaDc53HiBLG/DdKTiuSba0pQ2dBPFyYWtKoCczbWn4mJITSm0k+ioxqppUgays0lTg0XvVXk/iT/BSm6+qWNU5S9tSNTqv5QdIYl3OPKYft9q3y3Zb/q0hUPp8fkDlcDQFV1XFKwHR+GZK5bfddpuAK7eyt/9m0qOq9TStqMZS6/OVSdHfZYLFY2VQUy5fQ/Z07Pj+qi1QLULZD+Jy88NnUPtx5MgR0UiouUDnic9inxQ4y+llCZo8T6ZH/R+4NtQhT7UV2l9lstgex40Z53iM80IQ5TM0qY2uJc4jr+H6UilLVL1l4l0UL+C7kLmgBoPrqOycxzlW5pQ+ABoJwDY1Rl3nQNT20QBOxcfizgV0ljoCgLR5UU5h1TSJSan5wHiA3nCMKhJMW1XsLmzZT7fPMKUYEs8TVaspcWpjkEQYR/R5sFCrNmGB55nWlASFBNSAOK++nGXtMlBeQDekNrcf0g/AKOYJ62IbhkNsgsOqbrRPsqLaahfP3fkhIFvHXd/+dUSLlLTozCZVwjc2zSvPvVdo3jbmIss3UuY6OVW6RWZ61b2WisjwPUfDCJ7vin3dIK6RYswL5OgPB6jNmARJvSKRUJ2MEc1grRYaU1PIiwgd/e7Lph+VvBUkJ31NJIEHpcZCVa80RhhiAh9NfuMEDQI69eq+hVE6RsD1Riks6sOuVZCst+HymuUEv/ujPwG0h/ihL30WmLOQTjOkLhfvZ448q8CxYhxNNcxmZ8qqUjNmZobneZxStHGcunYbNEF8PCKAu3BcJkBpIs89xKlANGyGUWZ8UxN2yjwCBGXyK/RFpDRtzCuS1aSUs9iokTmeojYX4Y2+KNSs8J2Ms6LhjUrFRQpBScd5I6viZouZZWnDFC+1n8YfLf0BToxeQyNsypod9oeYHvp4/8xbED1+Gq1Hj2Em9pANOlit1HHTf/GT+M1vn8HDywtoe7sFDJmDMc+7sLMIfmahmnjI2xEWgxTvf9ss/uIH7sS8v4ruyVOoxQuS02Dsd5B7EWy+V5aIZzpNJzSNDBitMRqjWqvIeZpOXPqVWDky2jeYDG6mBrfiwg/o3GnyuZOnN3b0C35P5vUvVrfnWRVu9SaM2hRa6D3vXRmgq0rqUollSJQVlDg5KhFKuEgRD63e3yTc/Ftt6wpOBBsChYIFryGw8jiv5WIiCKjtVNW4kyDH4yTwJNrq9U5ir85x5ZAn3quqX22nLO1T0ta4aHopE8zKJgMFRJXUVX0s3rOFakzVtZOgrElYFGRVVcO+6zgrqKhEqEDGvtLmy/Astemzn5R6Nc5c+6le5+WQQY652uvV4ety86PgqM5xfD7ngfZo9k3tinwXtqdhayoBq58A+1B2RFR7NceNYKqMGPunqnC2xTb5nHJym7LjnwIxtRXqJ8C+MBKD96iPhuacV63I5JyIXbwwiZTXg65h9U5X/wF+oPzv5KkTuOumW5HG9HO2UQ2bWI+GGGQjhAyhqlMS7Ru6S2GHudOpLyeBDniIMi1joimRuHDF4UbrrJn65hcVbCGmMSyKKnc6aV+ziE5mMBVVOOUjUw2NasBCCtMyUE6G3B7CanXx5Fs+iCxv461P/jqGOzJ4QxuOSAYlilt2NKMHP6VsvhylXLbNdLZxjLi7Do9hYx4lbhI62hDpyMbXd0SCi1NTpY2gRuyiPZeATlDjXNEuyXAxtXlrDoWy74yC9GaAblSfBni4TYI914pqIVWrpSpTm6l8xbEuRb1PwANG5N/SMVhrnsyWx3jh8Qhr589hNmgAoyo+/5d+HKPlPj76xU8Bu32kPu+l0ECCTs98UxaVAM8SsARyAjz3vM7wqUYJbQlzc+2Abns1JBGZhBq8YAFwyQwxCxlt85QCE7Gl55Rapbws1eMFOylGW4KMTr5J2lN4n8l4DgcmesilFOqTcSyzoMW9mTEdiNZTNCXlBV1eWJOoHmGMNTyx9BA+c+638drgVUz7C/CsAKNkgN1RBR+t34PxN86h/1wHd87tR2/pOJ5cbWPxr30Cv/roeXy9fRBrwQHkDhllqv97cOwUVctFM/fhrPUxl67jA/fX8TMffTvms1NovfgcZrz9LHWIzEswyiMEDBXNEnTaXQH0WrWOUTSU37NzMyb0LI5QCakByTAcjJBVEriLOYJpB17oIU+ZbCoRL3YCOv++eLsY0LOM+Qt2Y3WFGlJm0gy3BvSyc9hmqV95ngCmKmRVTxJIxEaWphvFRfhxkCiSIJZzj7NdApw6KxG4RKVZSmHKF2O4HEGgXAyEx1UyLnu986Pjb/aN7fGZ+i4EeoIE+zzpKa+cIe/hNeo0pddxz/6SEdhQ4xXqZc1cx/vK48Y2VX2sKmMuXlXFq91XQ8U0c506vamqWJPX6NgpodK+KeOlqmGOn4bXldPzsj+TGdp4bLP5UWmbbXIsNKWpXs8+6VhPPqNcyEQXph7T0DIe13Fjn9hnArsmLNI51Bzt7AfnRlP3lhMbqaPj5HN1ffA+jpHOD5+tyWWUSeE64RrV5DUEBo63aiGUISFw9AZdJFaC0Athpxmi9gCVhsn/T7q11OvDadaEPPUxloxvIVKsnDuJ/SysE43FQ5zpQglM5OqFC89tSZcqMdwhc/LbBTEvfN3K9M4Ibde2XZRXhN5vjCMvKpFRMheQo+qYdu0hrPU2Hrv7g8jzFt7++K8jnk/gRnZRwK0kKUrlseL3OBW7vKhpEwI6pVhWmcmQ9k0iHjq2gXZyFo7JGcpDkKQKGfCDioCKbeewXHIyEZJ0JBKj+JA4FZw9e0pU4jt37RKitra2goj1JljPgAKG76NKLU8h5RM4KbUzlI7vyD2viwkqYvu14LuuqNxFZ0Lm3LIw4Nrr9+U6tufVauhkdOyzUBukcElzmiE834ObZMiZL8G20G23sba8hAP1WSBr4sGf+FsYLLfwI7/9m8C+Ktr2QBhYrnWOB80MMTNKhiTYBVFnP0sRJbzOJQNEia483lfhLS+Z/dwQUWzDzpvwKouANYs09mHZdcnIx82wOlpkwPTHkVgJbjrvemWxZoq7ovFIJH36erBkrmES+H+alMzCpXc263uTwfWketiVbhEyAnr3j/G5td/Gq71jmE52IIsdDP0ebrKn8J61BYTPRLDPN3HH3EGsHX0SX3vlJGb+8s/it46M8UhvF1a8XRIJMkqpOme6aIKqhykrxExsw2+fwPffFeC/+/HvxXTvRRz/xkM4EBzAqJPAmW5iqdPaSA1NQUf9cDQklppG0h7FT9Jt0iS7kWP+7ilU5wP4tVC+D2plXMnhTineCLIbdoaN8TbjnuV1RPECxlEVll1BGFS2BvQy8ddhLnuNq8G/nPqSBF4JMAmmAldZBcq2yu2opMnjlL6UyPOjVZV5OdWrEvJyJSzey4EiMPK+smMbz5FQs7+aw1zBXuOweZ8CXXlJKZPCPrJ9SnwKEho3X04iQwDmM1R9y7bYhjqz8LeqmVSC1mvYrtp+y05vsvCL5Dc0MRB4FMC1r+X87nqszHSoVkQlZ5U4tpofjjHHaDKeXse+nLuc9mvOE/uua0DXkCYQmswuqPNUXg+8hx8Hx5rrRk06yuSQ+BG4CewcZ86D2B6pIi0cMDnXGl6o78w+q39FmXFQZoD3qqZA7ascJ7ZPRoDzzPlleyRWMTK0++tYYJgXKyetMx1vALvmIbGAdpLJB0rfVjqYtftrWKw1tdYKC2hfHPKibuhKKymtibd6ke21VOacJJWy/LWVFik1KLrTtCgAY2zORo9KLQLVBsZNDq0Wvn7fB+DEa3jnN34NmGc6NM/k2CgZNmlTFdUwbYGF6ph7ZpCLBkPx3qbadarSgD+ykI/o4EeVbxV+lUkzAgyjFMNojJOnz6I5XcPCjhk0miGicQ/r7WXEcQ+uZGdMcObseYyjCHPz85iZnhabLZPKMGSN7zI9M4OF+XkE9KthnotOB4N+HxE1BnRQ8n1xsuNvZpsjg9FkHYRGA3PMVTAeS3trrRa6nQ6SNEWFgF6tYZUV4JwAjYiOTBbCXXPYsWsHvChDf20NZ06dxGgciWlg0QlxcFzBJ//eL2LcG+Bv/dL/iM4tczjvxhLmSYbYKWyuq8vLF1WlVJrGtagaBYmDp8QupeM2MTBPGpwnfnN+Uos14W249jRcbyfGcQO9gQfHaaBWb6I/jKXoDlXvaUbAYb15+mpWJSxRwwWNvoDGJsJ3YVMXIWEkmQq5ngjk1GLxt2t7hlmjOYTMDzUSnotapQo/dF5nK9/sVRimESXLePjs7+N3l/4F1uKzOGjfLn4sx9OTmBoBP+LfB+/5DNHqAhbdadhnX8ZLrT7c7/84/v3LHSyHi1i3G+glFtZGfbTilvjGeG6Ihl1FLbJgLR/F993l4pc+8efQaD+D5770Bzjg7UV7qYeD99yNV46/IjRDw4cVQ5TW0FxJuqUVI0kbxZF8voJ8h4P6Yh0e0//GEdJ0DKeInMnpPMrBLgO5hpGIVq8C292N/pA+URRQq1sDukp/CpQKyqpmVnVs2YtYY5M1pEyBli/NF+PL8CXVi1NjoFXNWrZ3q6RbBlr14CYAlJ3yykS5DDLKLJQdqdRjVYG+XOBDHdeEphaeiWqj1Qx5JO4cGwUK7V/Zl0DVwuW+K3iV47D5nLKmgGPEeHRVg2+oeAtA5/XKSJUZoc2YED1Wvm6ze5RBmZwfvq+qtDnXaiLRiAUNA9Jx0OdNaij0fTV2X8e47JimfyvgK+EiYJfHlX1kv5RhKkvk6ryoIY7aD3V603fgXsdQx15/K4fNtthfHRvNoaDOcuToKcWRkAlpoxmRGOe4WF9dx/TCNBIbWOkOUWvQm5XJHxIEFp2DcprQYA94EyXNYuRUXV2EJktxtCK7pMo+eokCuspK5fm/or/ZELE6po08BxNLa6ILI5sSEBnfS0/0EbCyikfufz/C0Sru/eo/B2YSI1mL2rXQFJQ1Bvw7DMihS/pXMBZ/eQnPv/C8gNJte2+C17OBVoRolCEIp4GZRcCvAr0R2utdPPzIN3Ho8AHcft9dAMPqhmsYnz6GTndFvs1uhzTApA3md0ZpaJqZ8Xo9vHL0qFxDU1TIRFiM9+31MD5/XhxHlZnmWlJTG4kw55+Mm8vqjOxzt4tseVkIMtcECTJplF+tYrnbQd2ripMbncjqe3fCPbgXiHLg1CmcefUVuIGPOM8QRhnm+jk+879/UoDxoz/3cRxdtNGqA3fd8RbUGlUZ7vVOC88+/ZyslX53gNn5GezdvQ87FhcQVuomjCthzH8MRwj85dTSl1kJkp8kR5QyHHAWlj2P/qCKVpuRj1NoNOdx8vQZyafgBDSHxKIt8X0PM80pNGrhJVLyaBhbhpgZ+YoU0mS+GKlgzDwewrCCQd/U3KBNvVIJ0GxOo173jc/YVpv4kvTwx8c/jd858b8hrw7xnj3fB9sO8Y3VxzF47Qx+JHwr8HyG/soiZvMaDlk9rLGGwe0fwm987SXsu++d6NshOqmFtfEIq2kbsWshCJuoejX0Tq+gd/xJvPNQhF/6xJ9FbfXbePbLX8DtjUPorQxx8Pbb8MRzz6BeqWL/oYMYdHvo0syQZlhaXZEaBDt375Kqf0xlvLiwAwFzV6QZGoszGNZjNHZNwWM2xXiEjAwTAZ3OguORcczc2IrvrAD1HDVk9gJOnGqjtc4KhfWtAX2rMeX5Scc4JYzlc2qjUhulZgVTKfRSz9mKoRA72hb12jU0jh8h+8Z/+gGrRHcl7/lGXaPe8Wp71pA3EhztJ/ssat6iZnc5VPB63q9cqESleW1bwXeDoyxS5LIvWrWN2gTt06RGZDNtx+QYbvV8Pktt22X7Jv9Ws4gyl2z7atcX77nc+Gt/NUpBTUxiTmI8sDiSUbilV7gJJzEJLC4AXPmQtqda8ou03pdZYJuRbLZxXV7uJR6CkC1RbMUxkzaDfEaGPOrAdWNgtYMj978fe60xqj/1AeCWRaAbSXpWMB6aKlp68VJ1T1WhpGBNgNAvpP4EaK1tgGL/HDUsBN+iprsTAgEldKof2ZkEaydPYHp2CjYTsDBEkIzFqAMM2yLRyHW5hbTIVyE2a/7r99Epqj026SRHQJ+aEi1DfvKkCR1lylXa96nVIeHs9TAqKhGGLOnMf7yGx86eRa/Q7rhsh5LTYCSPH3UGcLsRwukGcGg3MNMA+gnQaSM5cwbuXBOt9hrqtgdvaOGxzzyI7riP9/29n8WzzQ5ONzPs2bUX6x11bAAAIABJREFUt91xK7ywhtUlPqsvebyH/ZEAar3akHKx9OoW5osSL+2tIp1fI2XiUrVsxJkHz52H7e7AoFvFyhpD1Gqo1Kex2mrD9R2R0JMkEkAn8M7PzqFa9aQrF1l8LvpB3wSjceU3fP78sjjItVpMPLVfsqWRgSJ9YeY/MjmNxhR27qR20yyZkl/r619SmMc+HjrxWfzLI7+MrNrHX3nHX5eSuL/zxKcRnTqPD1t3oHmyiWce7eFHPvARrHzrjxA3F/HEzFvxldciBDP7sHDTnRj7VfTsFFElw7Gzp9CPc9xzx1149dljeOHh38cH7vXxj//rD8M59wiWnnwM45MD1J2maGkYCeHTx4FmM1hSm4De6dyz9gABnMdZg4AaKuZN4O+RPcT8bfNoLtRgMxFUzFoN9Dnhy6fIo5E4Vl7YdHAV2GsYptNYW89w5Mgp7Nm9/8YAehnA+XANcSMgqJp8Up16JcReX2Ty2q3a2iyRjLalKiv1Bi+HgFzjZ3Fdt5VV4grg7NNLL70knvLcJmtxqwOiOslNevArg6UevFt1UG3xBGa2NSlt6/hrne+yxMz0ptQmlDfNEDdpU79UP7Z6Pn0eyv3iutLwPm1zqzVxqWdfyfgro6AV+vib7+iGgZTuJKSbgBw6iG04jF/8yE1s3QR6JmLTTOLqua6XbiSBEVVmabuIgJuayde6idagAHIqF9gfbjRcaK6sAEMgGQAnzuDJ7/4QxkunUTsAZFUbWY8p0QyOS4x5UTuGJniayx06/RUafEab9UamvszUlIsqLbGtSKJ+Evq6Mf+by4Q9AcaZI9IdiaQf+mCNF6o/GC8fj3smVpkSJj3pSf2zDFGcIfBsBJWK2NTXOzGoyaRNnDZvPwzFtr7eGUl52mo9kDA1tZGP6MMRGQatXvUQ0q7NkDV6alMdH2fwXQueOPllGNCDuVFH3B/CpVOcbyGZCWH5LqxehPGAPgOA1wxxfjhCI3Cw267jxLE2dhys4J7/6edwvL6Gs9MQ3xSatFymPy6qNqoPEumB0KkC3RhuJ1E3VF2TibpWQJfyPx6ShEliZuH7ixiNauh0mG0vRFiZRovMDL3vLTquEdBTYeanG3U0ak3JOf66TfIQGCmdJgyCNoFaai6ktuwXFnYKI6alqgnoDG9k2dzZ2Wl5BhntGh1KL7XZGcbxMh47/wV88sV/hPV0Gd+95z2i7fn28tOodyN8fOd7kD8ZoXdmCjOoYX64hIdfPo2Fj/1d/JvHzyOrHEZz5+3oWw4i34I9G+BU6zy6gzFuOnATTr5wFK9++w/xgQcC/MNf+EFUuk9h8OpL8FYtzFcX0B5RLW5yA6hwqj5FpGsqHKmml++k8xk7AywcDlGf9+FQe8TaDZxXVk6j3o/X+oWEvpGdrxhv+U1AX8DqGvDyy0zHfgMAXaUyLjByYpuV5yyDqabX5LFJtexm83YlTnkKyps57amXutpDCQxskwupXBP9Wgni9d5XllBVFT4p6fIZmgxn8nk34v3K0r72gWOpYX1kymg31kx4ZDCoYdFSsuwT51W1MBqSqJ78W43R5Z7PNmnemGS8eFzDGK9nfW01/mrWUU/38jyYcqe0GRqfdH5iov4ug3rZ43vSmc34vwmgGjAvAXdZdKfTU7kd/VseSOQsB41tNdoTjEGhSaCqnWBuig8zoauxAhDkmTzWTzrA8grOffznsPLNr2HNH2AcATeFthSFYRUzeQ8B8iJ7GxgWx+xvgEdBuMrUrilGEbVqQKPuIR2wnGvhG02A5j+mb5VEGjbGBFxJimekPeNQBXgM+fGY39po0ukoP6JPEwvXMWyfTErMZwA9akDpcyUZyQzzQBxktB7fQfCwEHR5XpUrfBZz1jBTLxUQmiZWr5d2mKiPQhWZGgvoBBDfiSAymnHxfQiAFVo1bGCe7afAre84hNmf/hjyxQwrTZNQS2og8KUKj3uNd9cYscnwLgF4+j5cK6Dn7PwUxnEIx52FU9klZXjyiLHnIRyvZgabj2GlOqbqLTSiVJHLsCWF095Flds0haqx9/f7AzSbJpSQX4jQt1pDmCSXzJGAAasDR3AZtiFtGZNPzhoHl/Lit4dI8mU8O3gY/+SRv4+z6RkcrN2C7voIaW2M+Z6FH3bvRPW5GFP93RidWMW8PcC/feib+DN////A//z5F3F6cBf+P/beA06PqzwXf6Z88/XtuyqrVbFky7JksNwL2NgG012ASwghEEi4ubnpJPnd+78p/ySk9xCIQ6ghCcRJIME2BmwTNzDYuGAj25JVV3W1/evf9Pt7zsy7e/R5tStrHRy4Hv1WX5s5c86ZmfO89XnDwpmo+RHiQgblVUVU2hUldLCCYD6IMTv6CN5wSRG/+fPXodjcAe/oXmRmLfTmB1B3Y8TMyFggTZbDorIr65dYh8XdG9kV2L0TKPaGsFR6pJdceyrlcYTId9Oof3lmtQAbPh9xF1rBMKZnzATQV29YvoauA674jOU7LriivXNQetqbaMqnYnJfLG2OD8JSaXULCQ6qfCU5txe16TyPxXEZu1IY4jxxvgiCBE9hjqPkrs+RuCD0wLLljk/3qS92XQhmUjFN9/mLD1tvZ6EI95NN0amcXwfezveS2nY69xf7tNj8M9ZDt0Dp2QozlVmUWQY03XQNe45vVcBXX3QF2PmqsnhSn+PcPkQu8WFrUcTyu7yqRHRqT8sAdMmMoXBhJYDO3kiF7ioFKhNwohlk3AZw65eBPTuAeDzxrY+TDS8lwOE8EBGJXKpgSpigLRd9atEMQuP3ngdvZgZOwUqQUJkCUuKcyFAavGg99SZ95JbK02Ual0pbk3GTIne2CodpcGyfAbgUAHh+6YPKBU/ooxntrvZjv9gPEYRISMP4FBVtn0ZfM+9c2hIyGbJ2CfGMirBnqlnqx1YmiQi+YyIyI2RD0nwZCdOfFcMzQ1VeNtP0k2juM9cBl24FBm2gkEgyXMClW+QgYNs64x6vDBn3WMedUdjKzECp5XTT1hSg98L3irCsLpiFFUiYblj9TZwuyVwpchmVUseUKpqEU4uByp2f95kLn8Hcd6GvtPRsoZwQAs0xKEh2Wyrp8Boo8hmaNBIzc8yCVAL4Cy4eFEEn8WTtm/j/v/y/MWlMYVVpFaqzDXT1l2EfruA9K16BlYcttJ5pote3UTu6Hw+PHce5v/K7+L3bduKp4+egbmxAnWmGBRs9K3Johy1VnrfI2IypWWT9I7jhmiH82s9ci+54L6KpIwgnQxQy3TAzDrkNU5r2WDHhKXEkfWUQJsmNFLNhep9RELNUDd8asr0zyJcDGNTElXAWpvE0zMQgnazmQ1e+8/kguTjqQcNbjZkZB3v2HMGa4TOWD+icZ4k85nsuqvyjNidbJ+AIuxj9KqcC6IsR23CBXex3Slpc8MUsrQPhQrXcl4HLp33oUoCmp3B1grsy/S5zfEsBmg7Okksulg49El80iIXM8ItNzmLnp5VArD4SJChxDxIcuZz7i/1abP6l3gC1J4nq1wWKOe0o1exO5ExPVU8F6mkuOU+oA/qCnzXqVKW3J62K0i54nvjQGeV8mhubZTK7UkkJZqmJgZ9VPW+gRoVRfZzGAE3v0+PAxD7AmAZKDL/3kqIwPN71EvCWSFwG28kCTrV5tgL09JL8AZiZTXzN1SMAc9H5O9VrFRHNyjGZxPrANghc9NMrNZo2/bTQhsyKmKN1zTZRj1KtUCVCAwR0CvD8Xhi7Uta3pKl0ZlWqUDqrBBfun0bMn7AP11YuxNQiXQJTpAILlYBGjnz2nYDLeaXwQmGnRVMBcTOrYgwiLvjKbG4g9HgQUxgpVFjqs0XThgpOTFR7Aj3Z4fiaMPGx8dPMQ2eKYFiEyzQ15JDN9sLM9AFGDnHI6AkDFs0Tys4gdguV15hIf2pORBtPNekOTd1XaaZuskaVuxG0yR2fUUFwKlCWPhG5g1VbAlpU2ckKuMjdbfhouxN4tvIk/vKeP8a0OYF8Jo/qdA1DfYNo7pvE2zddhdLBNg585TGsssuYOnIcte4CNv34/8THv3EED+7qRzMagUeyGwfIFym8+AhcBq9acNwYg6UWXnvlIP7Hj12GgdwYckET4ayt4hkiu43QIPjyKU2Y7nid1VNpGorLXaUHpp+5H6uiKXaJTIBMro2Mw/ud1zedQwYm8JoyD/2E8WsR76mGXndXYGbWwd49YxgZeQE0dIks71xUqc1J5DiBm6Ak5lP6aJcC8s4lSvzy4oPQ67GLlsUbZKHf+T01cmq97IOYQU5zGXzBD1vM5EzLRufWaX5fzviWMjmLj7kTpAlujCiW4DQBc4mIZ7u8xksFHS51fo5dfPhSLIWWFflOfOfLub8Wm38hCJJ7TO5bdX7afcUBrhKWZelLSUoUh5pmgpcLqdYoCWxJgb4jOlwHb1lO9QzfxHi5zLQ1dRIROqhhamnFjI4j/pATh3XNMYN+tJGNp4HZQ0A8CeQ9NOMmzLwNM4zht9oK01iPXaEYaS3pVOf7fBE4PpG8Erz37QdGVgFkjs0lUb2cPVZrY3R34pMkJSmLThiq2EViv04YAG2y5kmBlJRnnJ8lNZT3oVhTZD/JcJDYEj2YkldkLh0sbZdtibDJ3yWtjKlWikyJGnOeBTQ8OO1QBTs1CgSrGMU2YLaDxF6fYbEdE5FlIMcqXpaBaQTw4KOrFSsSE3WbCLlNKmQk0d/JeHVLovSTr05arvV0FiVGfhDF/IA87hQiyMhYRBgzfkEY/ZKEycSYlPzjnRcHKlxSBcyRqjRhijuRVIafs05e+ZHZ1+7uHlSrdVUQJ5GPWMyroTj7Oy2lsp4sHoeTVImsYALfOPI11M1J+F4DzXoLKwfWIZwJcOXmS2AeriB4+iByNQ9duQLGTRsrXvdGfPHxIzg42Y923KfYGNnf2KjDJHdBbMPgnDRjdOXb2DDSwhWXDcGODyBrxggrDiyH93ILMCnwJdS1Uk1N0uxMCqbiFqHgRkpbFl9RDzCFODeheZ2bQ/4gZjN58jWpX6t0F8YlNPxBzMya2LdvHCNrXiANXRZ9Mbl3pgOxO5011PndQoVfOm/MpYrDLPW7aJf6oi35y/8VzO2ykHAOFwpKE8ASQURucBn3cse3VFCYcNLr3AJyfQnqfKBEYKPwIf3rDJQ82YKz1PnlwdbJi3gtJSVSruHp3l9Lzb/0m4KHsOCJkMEAOEsxas3zsNJ/yuj3ZEsAnUY4PfkkWf4SzcPiAq+r3NpEUbKXljq1c3nElxPlzuWC1Bw8iwT1qT5xPUnqnSB0gHaWxDh1huCgiGm0ZnYiMGYRGzVYpocMF2RSlPqktqRZOwtUG8DxaaB/SEXHK3PrvlGg1kTz8FHse3Y3tl17DXD1FQjyGbWohypngNzVLMyigRkXQVb5YsUxOKpClSKhIZgp076fvCYcqUnHRduW+dTY4BQbmWg+3E/+1KR2aIRpqV8lREg0vGj4Nl0UbXVuVluLbRPtXMLolvVoXYiBRgso5BCA1dECJeww/3vC9GBkbPQiBzulRhU3gTAvqvkXBrU0MK6TeyIgu9/pbgZzv5k5zvrwNAmz8Ar958l0Mt4hn+V4Eg1T8a+HDEC0YHI/w0RgkXRIpFod1JP7n5q4+I57evsxOT6FIv3nadYOhR9eeV1okdTYToGrc5hGRFbFMgKjhXZ2EqE5C9+dVgQ2xeJK+GEWrmEj40fopUWGXO69w4p2F2tGsO/4OHq7SUTDKnaJ4hT4SdS9Y5URuTaMqAgzrsOP96B7sI12YzdyGRPNmSwyVo8KgNTtI4wxIFER70J5dVlmm88VFVnDgHzms5KxyMfOJSBhGuRzwPRAtS6q9x0BEgrQk78QWbhhF2arsQL0tSMbXxiTOy+GFCeRPE2h16SGIxSpQt3JxZkL5KkGpS1Wj50DXux33hQ8L0FHTKYnM2Gf7nOxnOOWStsiYIowIulhogULEc5yx7dY2hbnTczsEo0umovkgbOPct0lWI19O9Uo+6XSxoRBS4Lu5EEXbXk599epzH/nPhyrcuEopowUAFJ/eEICkwTKzWs2fPzmUXs+qy2JjF8sqGmOR0LzVOr3mxYm87xvQyrhJLzhckxAn4tqZwdTQGeyfJChBZn12/lXxfHxXbAK9KnW4QQeshRcaLIMY2SohdQ94MlnMfvk0xh95ikc3TMKJwCaE0CZhHFUXLuBV/7ubwPbt6FdzCblOqnhqUprSdERTinLUipuG1LiKi57MhPSv5xEeltcUNPqXBL2ntRAJxkK92fKb8LFzivAiHiSt5B1jYQxWcdRRDEEde6vIubJUeAzot5XBCrcj9ozf1cFXQISj9hwClnUw4Yid8nR9x9FKvWJ933ZN5CNTERND2ZPN4LYQ8v3UM6V4YU+ZuCh1NONsNZE5HLBt1R6Gl9dv63Ak9ovX9UVYpoaF30u6CYBgyb8pJzraXDKJMQtJr2/NIGTBCijPBmqxrcSipJSnqoWt6LdJSudoWQnEiOQA57UvCHHe0KVNXoHEtMzv2c/VSFWP0Df4CDGjhxNAuJ8MqKxRgFN0Akpj9QJDyKe01SuCJqoTzY+sgracRn1RhX5LorIDcRRVQkM7ZaNWT9G1bLQVcqhh/cp/eSeg9ByMB6FcHqKyAQNBO0WMkyVVPdbUwnuToYFc+hRYRplgFpzH/JdbbTaYyh3daFdZ1GyHmXNYAeTIMGk/oK4RPiacCTwYSJDZUbFQDA9j58Vt31oKrKdZK1Uea9z856EgYhIz97JKpIIrWS/CEBcC7Bv/zGsXXsKGrruH5foa3UTpdGOXFzpy9y6descjzZPJkQzUjmLTEjkHxepUzcl60QibE8CrkR7003MopFJ9a7EbNNSgK0vvNRcxffKfXQ/MNvg+YUCVtfeOYFiqqMWKG3qfZCgNVlB9ah0XfsXi4X8rpPdSHtiOpYo/DmwSNnOxPcvfPbCky8c8Ykykmj3etS5zLOeuy7pFDz2hGhtLoxp8AX7w3MK8Yq0L3Ms4EoQ5bxRKBP+eLYvcyMpeKJZd84RYyxk7Pq8JEqSMVeFT9dS+L3MqdAF8/7iOYURTpj21A2fpo0IraaMUcauB/Y9bzRUE9NxVOpHTx625H/xeul63/xhz8//3Xk6NVen1fHkIK7fDCvi61x8Hk3LXNaFmk6dhCZBBpElJDNJkVMW7IgVmCfENA7QqicHuzGeecf/xMx9D6CrECJst1C0gcFSCUcO1VVebvm8l2HoM59QlcZQTrjrk9AiVcgyCQo8gUknXdjENaH6kyxyyn8vLt7v6WsCNjJF6pbQP6vYCY1wR+4ZWl7S/dQQJMbiZHW/F/teboLTGXd6j85Ti6Z3K/smdcmfc5+LAKoFYs7VQ+98HmhXP82AzVO6r1PGJXVPKEkjvZsTHz+zJEitnFig0puJAJzeM3SZqKIzczr2/JMLWs4kb0WNj08Kz8E/brSNiQic3ocLxTIoaSSdh87X54xxPt0v+Ul74jsNR+mTEscWRg8cxu7d+7F+/fpT09DF3MgFUIBYwJaLrBS/EB8VF1fuSzYmof8kLSkBUrjAO8GOgEVQIkAIiPIcUo1LKmmxbSH54JgkWp37CmhQmBDAoPDRCdh6vqCe/tQZByDxAZITrtPM0qcsZVwJkMIxTlCVkqSiuXIOdPCQYC7dLJ34CuM5k7UOcuLHk7nnXPDiCZBKup4IRiK8dKZ2EUBFcNAFKhEG9HPyWormSzpXsm1xk7kUwYqmfwpXjAbne46hM9hQ5lEPPtNZ/diuMMmJ4MD2Ob8U8Pbu3XuCNYf3h1R94/XXzVKdDHxsWxde9DF20gaf0hryA7STbsYX7BR8SEz5NGdrxCXkDjcBz5CYOdZLZ0noEFkGh/E3M4IzMYHRX/ogjIcfRtGbRf9ACfXRvaiNV7Gqd51K4ep7100wf/6/A2tHEOeUjq/S1cR8SXfGCS5Z+YEdTNdk4v9CQs738hLp+tPpnDdVyk7n0Dnh4bQOTg86oajOchp6kY7VLVgLdaHTYt25z1JJTksdv9xhy/mfI5ifIKAlN78qoCTpfKmcGIURDo0eVKXETxnQ9aIWfC9AJLm5BC4usBJxLXne/E73kXLwnZok25ICGZJrLLXQOwlOhLBEwEiqfxGopKqWkmviWC3idAPQwiDAQAFD0sB4Lh7Hjf0VnvPOILTOlCWeR4qnyMWUSm46DSxBrTMnv1Ozlyp1PLeUhWW/WNmNJBOSA01BhYIMgZpzLoKE9J/jlcA44ZQXsBIQ1YGOx+lECLr1gvsTTHlzEMilmIwIT5xTnbFN5kD/Ttwt0paQCxHEOScSuMRjF4qI53F6MJ1YYcQiIGMRwY+CBPfnHFLY435SNIbXXwrziItAN90v94H8vj6e64RiWpuPAVAgeYLvPvEHqo2m7pRXXsJ1CPyMe/NdX5mM62hiiI1OTQKVGrB/H/D4Y3j8g7+DlVYZ3kwN/qpN2PDJD8J63dUqRYos91yoaHid19KT6rN2p9KigqCTWtlJP5djo3jxr54KaF7mJtr+6TTzQpz/dM77Qh2zXEBe7vEvxDh4/TqvgzKSpKCtaiOkfofkfp+/aVhk6OCBUezZs+fUAJ2Lp0SnS+d1LU3qSXcOjMdwkReg54LLhZdARbBTTEcpVzoXWi7iBEsu9lyYRTOXdrlQ8y9hGRpUmjnbEGpUKcu6Y8cOnHfeeXOV1kR7o4Xg/PPPV1YDvUyntE/AJHhLzW4BJZ1cRXiepd8CDBQsCL7sswgEnfMi0dICsOKS4Pc8Jzcxows4USghwEstc76yn1JnXSwi4tOmFk3tX7R9AXUCuJixBUAZoS515HXzPftBwYOlWdmOpIrJPIkwIxHnYo1Q631aOpevnBsxg/P8nQKUWEnEdSLlXNkOr6Xcd7wmUkRF9pFqaGxTN7GzTyJAcv7Zd36mtYbALvPE/kjZzBebKfCFWBBOu40kKi4xbVPrTdPWqIXTsCgWY7YvyUR8rwfqsbxphtHo6d41zGKAPPV+BZitAXfeh2//6q/D9kMM5wZQnLHwUCbANUcewGHbRg+6kPVZYY3+WAI6NfVkk+BfArta8BR2J3aFaM7Me9pM9qc9bT9IB77YgL4cYUStmUvIc0sFPj8n6Kzj4i51/FL3wlIafsDqfrrrTAIGOhpO2X61b5On0IojHDx48NQBXfdLy0KoRyRKYRVqvtxXFm+JzpQe0JTORVU9qGnpUC7aUrecoMKOSdGWM844Q4GTRDkT5ARkpU2pZy2LONugNiY1saXcqAAbgZP9EM1WQJRtS63rtWvXqn4IQBFQRFiQ/XleKexAwUIqcPF3ts/vCGgEIoKIuAv4u+wvAg9/F41UHx/HRMBl7IFYDwhQ/KOWLIVsBFDFPC6fCX48LzeJMuW5+LvENfA6EHR1IOR1FKDnsRLFzn0k/UcEGfFR8xiZPzmG15+/d1KyyrUSiwT7xLnkNTr77LOVxs5NxieCEeeGcyvCjwgCwkrHYyhssJ+8vuwT51qsSIyC37ZtmxLoeD15L3ZGDC/1cP7A/S7k7WLOJjaSd4WBa6lHkj+Jf11hPsF1PqoPLWrmhUxaDc5FjDbyjPyencLRv/5b7PjwJ2Edq+Hiy89HefUGfPvf78e2//5u5P/ql7HbCLEy6kHWd5RPmaAemIaKnlawrWkuiWJO/SSp5MVNgZHy0X5/a+kv5n31YpvclzKZLz43MWyS7Cxi5VhKYD8x6Oy5Z1vq+KWuXaDSNhfeEuNTfMJ9LkRCnUcseJ2MGGTeHR3drwCdSpgRLyWiAMqHuXHjxjntR4qIMK+bC6SAtHSCC7+kYHFBlfKWeidFixNNjYsxF2D1oFJSj+M5sJHynVzEKTRwUZfiLsIOJpYA/Rxsm2DGTShSqa2J1qm7A8R8r0tkMjWy8OvjINBw7AQPmqc5XgojNFOLH1moT0UA0N0NMofsG9vhXKrUGJtpIqb6TljZuM+mTZuwc+dOZXlge6K1ShChjFufB45TBCzur+dzs8/8zLmUccrYeV4BYs69HujH9jmvipc5TQWSADkCJedbrom0S6FAgFl3beguA/3e4XsRrCQ4TwdfWhcotImFgr/x3CKYdN6P7AfPxb6LoCGC4nIl8KUe6P/Sv+smd1HByZNC7pVUE9cBneXIlQlcAuZS8zdXlVbQRCZowaYNc3ISePgh3P1Hf4LGUztxwzveBbz+ejzyMx+Aa5Vwxf/5APD+m3DcMtAd5GBHtoJpmvNZnY4CBd93WgiUYKGoX2MlVCQL+fc3mFNoOd0odbm3lqNlv5iArlwmyxx/Ngn2PzloKr7ek29MMVxsixY9ful7j5XlFgN0RvIrK4XWTV3I0a+PjFM/qxkHOHjwwKkDuh6sJcFcXARFgyIgcJGk9kTztGhQXDAJYDQDE4R1wBaAlZxlLsZCDMK2FYFDSurANgTkxAfN/UUj1CtusV0J0JO0KSE44W8EOGrwbI+AxGOpAXNc3KQkqACv7ssV8BgeHlY59dx0IBQLhPicOR62zTb4p8tNFFy4v2iUnYAqbQvAEww5DtmkaIO4LZLiB2U1HomKl0h1XXOmkEDtngArQMbjCNgSPS/XQhcQCJ68HryWInQJSEruOX8XIJc2JJaBY5Uxsj+8NuLP5vHUlvlZ3BIUjERTl7ngfchxy/Wl0CHpdCK0cV+2JX5+uSbsF88pY+Y9wHup03rwXxp8/xM6lxqv07VkPhpZD5ATc+AJ/mwN0EOvgbhAdjMGwPvAWAO4+ZPYc+sdePLph/DyV1+Jjb/4S8CRGXzzd/8ME+UuXP/5zwH9RfjdJZiUHkgcky7sAuoK2NNa8NIH9tBmdg1dOwy4V+tgcuyLtS0HTGXMpxOgLkNeLiAvp/8vxJyr0sDiK36erzx/1jQWFemWMnkv24e+RAzEYoCuxFGLaX3z2RFqvdPuZ/368v0cqKeTRpP76MG9Suk+ZQ2dJ9GDqwSIRatVHUt86sTfAAAgAElEQVRz0fUFX74X7UzXiMU3LTeFACHNvazeRVBgW5K7rpv+RaAgQIvGJaxk/E5My+JD1aPcZVGnti9BXwQA8clT22N/qdF1+pbZZyF9EM513YStbrBsUptZotrZF45bArX0SHoRXngu8b3zWDGfi1Ajc6RrlTyWc0Rt/cCBA2oXvuf3uv+e86ZXY5O2uJ/usmDbMj65bmJZ0AUOAirbFEY+OY6fRUDh8XxPQYB9kTkXV4ueRy9zpe8jfSQIc74oHPG6SOxEJ+GEzBP3J0izf5wb6bdYg0TIY5+YQikBhC/EwvT92Aa18KZWXCYtwT4XRM4xMcidm8pMlrB4ZStMw9CpskftRHU+OAHc+Tge+43fRXN2BudcfQn6/vqDQK0B/P1Xccu/347mpefiPb//OzAH+5V535VqMELtTRA3Y/gW4NP0n2YmKZIeMmTGkbISOKnio0CfmWvzcUOnrfE+X01ZrvnpgqIO6Kd7/+jA/r3u/+n2WY5b7vg59hxpZBfJdVieBk5r8RLS4hKAzipyi21BagFgUKgAuR6UqpI403NITImkOrJnGTvEoYP7lIZON/WSJncuvtRcuUBKNDjN79RSZcEXAJi7wdNcctGq9IAntTiYpgIE0QoFwHTgEJAVTV9yrAl+BFP+UeOUQDTdv6sTj+jaG/vDcfDcXMy5qLMdjougIEAgZmGhkuU+enEZAoOY8GXsurmZfRFzv5jpBcS4v+T26+Ze8V1LkJ8IBxyLbsKWPHnOD+dCOAF064kuAPC9mNrle+mLmLGp4RP0dXO9CAW8xrzW1HYlWFH812yHfTuV+dGFOrkHRBhg3yXoUeZENHEx75+sfwLmYjHSLQcy3k4NXeILFkpxW+4i9f10POPhailTfJbEF1wg9Vy2FMnpBiRvRtN1kc9mFVWI77dhGhGCsIWcykU3ga8+hPvf+QFkwgjdN16Oc/7w/wNW9wGTLYx96k58/CtfxZG3X4ozX3stfmjL+ehzkxLQpGxXwU0Jv0tSgY6Anv5x4Sd7nFgJCOaZFNC5D0H/xQJ00aB0C5zEGKliaGlBE/2ZFMGc3yX1Np4LGrJPkhFizBVeY1U78fvqsUynM361di0BSPoapZPrLXSfL/T7Uh5dksgo7nOThXdOnAdRAOVrzqXEZimljfEePhMehR73RAJANb8vQBbBXGpZ2j29m4zt1qn/FZNy6ooUXBFs0veTuffbJJ+xlBeLDHKstsfKfiw5XGv4yGUpsKRCdcoQK5p6EiPq4eiRUezbt+/UAF0unAAGJ1kCBQg+NNdyoeciSXDhK/fVgVYPYKJGK8FuXFAJTEJCQm2coEr/LkFPwE3aEk1WAr9Eq9c1XH4nUeHsu5ijJUedfZdau3LD8Dz8juliBBKCD/9oLeD3NAFLZDl93TTXJjdL8nBRGxXTNtui5s9xiS9dguN0elIhcCEYSg4795eI+U4LhpixhdhF98Gzb+JXHhkZUW3Qn0yrg0Rzy3WhuVlK2EqNcQpGnG85VoLvZP47XQKd3y82P+wDr6fUNKckyf11t4m0L7ESlDR5g3Lj3C7VP31xkWtCAYlzrAckiiDGayZxAd9PAPxC95VJm/UU0AswVYU1xc+hBb01my3ke/Np3fYIPjxFpxHBRZHFOyIXmKqg/i934qt/+rfoPlLDhW+4Dj2/+ZPA2SMInZISFe789B24a/9uHH/9y9G9cT3Ob5Xx6rX9qq4XS7xZPpC3qYGntVAYgZdTVNqplp4k7AiYi4beIhPpfyZ3yRKTLlpTJ6CLoH8yQFOAnboZZN9OQZz7iJVQf+4J8EEQKqVica7zpe8YAfSTCQSkPkrqwCT9neMoT7+Xzyf7vfP7zvMIp2LnHOhzIUAvQo7MKftmm5biQteFqPljlx7/qe5xMtO8Xs9HBAhZg/gqQbm6UCBMw2ruPda0t9XcepxjzqudxLAovqYO8zu1dXXPzVnNPBw5fEApp6dkcpfOSVQ2Ty6Ax8WSYM7FWr+xRGvisZIyJJowwYQmdYInj9FvePqcCYaiwfIm1qOYOWECXLpWz8X/la985Ql+VwI3wYznYP+EjET80npku37z6Foq+yaf5Xyyr86QpvujqQ0KeFLAEX+1CBZicRDBQ9dI6Qfh3IqJnOekUKFXGxMzOftBAD506JCaw87cbf5OUCMYMsDsmWeeUddKXCdsU2d44/6Szsf3+nmkfSEFEpB8PvPD9iR2Qe8r749nn31WXWf2SSLz2Qd+FuFvsf6JBUhcQBQiGOtAIU6EPuEgEOFSMjZO9YH+QdyPWgHZ07k4ZCVXTfLVJLSdZDEOMBPXFG99rBjiQrioYiAIkX1mP7DjIL78gd+F33Qx/JorcMGvfQA4bzPGIwNFo4gHnh3H3+96EvHGtWhlM8hnHGRnmrjmzDNxcRFwXCDnA102kCOXjZto5HbBQF0BeqTM6tyc0FTauQ7o1NBfjE2dlovw81ADn6OFLmHRJXiT5nYOxBSnO+lFE4UiXsoJvMjE6NN2MkAXQJbiIwqE0mpiOsCf7HcRCE7WvoxLt1ro4C4B0vLdCRT8YZCAW1pMh/OyjOk4pVvoOZc6lYj066qPJbE8JE0nlMbyFysXUpYPIa8vsztMAxSyXXLwMjjaIQWxxiqYgrmAuuJXip8noLMjBA2CBzcJeuPiz03M29RcCcAE482bN+O73/2uAtNOPzQDq6hRSsU1AisX4E5WMgIjv1voYeECTlAQ87OADxd0PVhPLQCOozQ1kXA58aLhS463aNciiFAr5HsCnk5uIwQ41L6FzER84/xNzMQ8r/RD7hLdXy3fUcigENPJdibSppjWxAKht6lbCnQAFgDT2fT4u5DySBqaRPp35suzXYKokhpTawyvA4Ui3dQn1g0JbuM5TjY/4j6ReaHQxvNwnmntEFO+XGv9nlmqf1IYRvffizDA/kqqJNvR3Re8VhSg2Lf/lzeyTyl+cAK55KqpBztlt3QSP3slrsA2TDgI0QxmcGjPs4if3oPSfd/Bwa89iHbLRd/WLbjqUzcjbjfhD2/CvlqEQt7Buz/4STyypoxX/PB/Q33/YVBn7+3Ko9yq4/qzRrDGAPqNBNTz7cScTv7wgCXUjRieHSktnZsVJYCeZTAdA10z8Ryd/otyHcm3kYKKfv7OdavTyiXPuGjqOuARMAU4WWWO5VTVfNCz4Xoq6sGxM7AdE94iaVGnMh9LyUI6OC00Bp5DB2UdjHWXwGJ9UcfTnM60xDQWQrjdHdsC/czkdOe8kFNeMbemBWSiwJ/Tzvl8d/q8lwvwOoCf+D6x5XdWiusE9vnYoBNngG3ZYYws+fHrTQXiVj6HOGOhHYQILRYDylCBn+N9UI+lBup8b8fu8zO56yxi4nPUKTx5Eok+lwsrmjsnmGClM6YJsQkBm+1wQSXpC4FNoss7K6h1UolykRbtn+fXq7sJ85z43CV1S+hoJU3uZP5TatJc/DsFEQlaY3scl/jIOQZJT+sEYrmEclElWp19lOI0nDsJzpKAOQFLoceVzwKaBGVqnHIcxyK+bII/f6OGyo3zq6dzifCi8753RnvL3EjRFwpDki7HNvme5xGNn9+dbH7EUqL3ndeP5iEhp+H4xCUi1hmdlnWx/sk42CdeC537XtwasshILIFYPeReOJWF7wdyH8kLk1Q0PR2NdvUMUA3bMFifG54qflFCjDv/9Z/QPHoM4cPfxYp7n8Cx5jS+fdUwLvuJH8NNF18PFDdgcn8F5S3D+GYNuPr9vwmsX4Ozb7oRa/JFlgFHz4o8ascO4NLBbpy/shcbUnN6tgb0mFD5tQ3fVTXD3RTQ6UsnoIuWru4pO3rRAF2BLou2pD5cPWe5U/PUgXHePJwIJer5JkAp8tukSAmLkxC4HJpfVUG5xOSd/M7S6DHof46t+WCq07lHl/Khi2V2obY7Ab5zH1EITtavE2hv0/KjIsjIayFnKtMzx6/87QwiSy0EnEdVxCctL7uQH/6FBPSFBDZTL6Oo7SBrvsxf0scTffy0MrHSXntiCvVWE5lSCbmuEnyLmjor4thg+RwJmJvznadxASqmBC6OHXoeJncBby60wqYmwMROcrElYHNBJlDpOcwcn2iKBEhq+sIJfrKLLOAsr3qEOoULnrOzSpss+HoEubQv0eadhVuooQlQCr+3jLVTgNBT4/QAMzle8uLFjC8mILbDudqyZYvyCUsUtlCiiptC2iHASe65ABvPR4AVczgBSwSfparGSb94DIUD7s9xy8Y54UMgfPv6uPW55LHsF/dlmxwfjxHgX2p+dHCW68o2qFWzPTGNy7WSWINT7d/cotjx9MoYJFOC59SF0U7B9HQWxO/rY3RA1ylWVfhs4rtus0Y5POTgI+vX1IJ662/8FjA2icmHvo0zGm1MjOQw+suvwzcqM/i5i38Elw1dgpw9rPzuH9kZ4Zc+/ilVchPDq3HNG16NYq+JmtFAdyFAf2sSl6xZhXOKBXSHQLkO9Ft0AQANt4U47yhAZ/BbAui2SllzwkSLDSwC3XIZ1U//KrJsLME3CV57bvXWpJBbEmujk5jMgU8a5SyAP28+prYJFSDFXZrNJHiKn9X9zhoFNUYUsgjJMvq/RNCYPEMyPp5JVaxNiaP4WRQcqVyr/64LOZ29FEBXQHWSoLhCPhV6lAWQf8k8cp6SDKKFa8bPuyiWMTlqrPMTtJC2TUCfc3+kKvz8fhQ4xL9/4ui5azaMYVdqqI1PYbZeQ6ZYRGmwD3a5BFI0uXSpWGZKtJQQKOmgngB6G2OHTyMoTu+OBMjJdzofNy+0kMrwIkkOOQGAgEwQ4yuBSgd3KQDDBV+PIufxnZzucl4BtpNp25JeRRAT3yyBUfwy4uNmewJmIkBISVYZQ3IjJ8xn4m7gOEQ719nkeBFFg5aLKxkBYmJmGzyHmJupaXKsOsiIhs5xsh05b6ekyN/Yb+5HU7YEvYk7hP3RBRq9DzrZja4JSz8EZDnH7K/40WVfnet+ofmRGAoKYXqBGnkg+SptdwpqbE8Y+TjmhfqnCwtiTeJ4dcsHj6WwJKQ49NmfddZZc1aB018Ov/+PlOVKx0Ra4AnG9OexrpoDF4WoAaPeBKbquPcX/hdyxyYxenwvMhevgPOm83H/2hx2twNkxxz8+lt+FVujtYr59Rf/bRdue3YUUwSfRgWDV12Acy4/G9PBJNatLcGpHcTGUgbndK/A5kIBK32g5BKwQxhWDM+CAnQ3qVIJI7aTtLXAUFHvTHF7seBcpfKFSeATq66yYCFLtMvGuSWgJwDHv3lfuAJuam0q+y/xw8viz/bYFuVT32dgHAmn5oWFJJI6SddresuzUJyKyT1JA06yEbgp07+fgDq3xX7vjBnQnxiO3SKoGcQJAnQyRmWBZ4GymBk6EbJZBjIn37H8Bk/L/dgnL0wAk9u8j3o+rmExgeJUnl6Jqp+3qiTnnvOLa/3leqVbU5V7N+WmVbJz6j/nfcB9nSBCcHgMQbWGaruJkKXGBwfQNTSI0LHQ8D3EdlJ3PqmowPslGasqKRxHcOA9Pw1dwFKnT6XGJ1zkYlaRqmZcNHXtThZxWWz1AiUSmKQzv0netoT8y6R3FhAhyAtgCUDLhe0EeF2r5nvuL+ZYHeg4BgEaOe9CWr+6qYMkOlHfJH9diHGE6EWizUVYEBO2BAXynEJqI1YPAj3nVsC5s2StWBV0k46Ms/NV17z1G07GIDEMnFNJJ9TT7vTSpzooS67+Qg+NtK0LDPJerpO4NSgMsS0pZyvpgmJOX6p/J9PA9XmW6yjXoLPa26k83P8l95lD5HmyKQG4pHbZiVxqsruwvUrpSC4YUhxSCq+o4GZU0EPnerPGvDXga9/E53/5V5CzTTTWF1B4z8WoXbQG32xUMdY0MLW/idduvh7v3f52NGrAe//iHuyYbMO0ezE+OQZEY3jjT9yAbFeAUh8BsI3Yq2Oktx8XDa/FmTQO1IBim+mpDmZjD76V+NDp63dCG0ZkzpnZVVW2k+Yhn0hZspAmu5DJuTOfW7/u83Xt56vKWgRzx0j8qYrVPiktm8w867VbiBncFBgJUClaWxKiqKrm6gtaQRjEwLraGSODEmMFIuDZh/dh+IwR5DZk0DCAg4c81GstDPSVsXqlqVL82V8KNqqIh1zzmLXUuejHaR5zcjcwb59ZAXzlRuGIb6UePe8HzrNFiwoJf6IYLBVuZ1izneVzWJXdROQ5KuWQZ7SyEXKZEEyw4ogCmGi7JlqsQZ8Cmh0mAphJnzEDLdOqOxk/QBYZ5GwL9OyQC4FtMjTADIDDT4+hp9yNXF8eRhZwWUiLNdwzJiz6I1J3x5wQRWtIahXhWreQW+2EYL4lrDsK0DULQuKnnwf09PKpc6rgNmrk6f3Idc5hFcJ0I6CrtEM/AGMjMn6E2b374XgBvLarXAr5vl70Dq9GXCpgJvLgZxwESsqZB/KkrgHTOAM4UYyjh0eTKPcz1i2dh66blYW4hP3TgVBftHUw1c3liy2Gcg7RCtk2tXQx8YpmKvtJu6eaRyzHST63gGWn9KibsMUExAsqmrwAlw4Uei13JTmlOfbiU1YXPDW7sB3Jq9Yrtkl5T9lPQFMH0lMBk5P1XwQfubklQFA0at2fToGLfneC7f/rTGqnMucv6j5iMlc3XsLImoCxADlzdJP4Ni4yyXLPGPVk2c9Q7q/OwCh0IzSzqFLjkypPETBIH257HAjrwOF9wD334dE/+TCmvDqObB3Elp99C55d3cZ42cK0l0OtYeHwgSmEtUH8wnv+BIcPAb/9kc8iRA+8Sh7tqePoMg9i3VCItQMmzJKN8rbz0O7vgbGyB6v7+nBtsRdDNK/uncSGdQM4HFQRZAAntpAPbJRa1EkMTBWBKANkW4BDUNJNx3OLdOKVlnrUQjWqnsk0BYu4ogpfpDXlVCqZxlhmM8+d6BIlRWhMI0YcBOqZtllIyrFRbdRQ7nNQxwSemvwmxqf3o9moYvOGrTir5zyUsQJB4MBvGHByRTTdAE0vRFc3GSATjdcpNuHFNTiZPJymhRUoYvbeSTz1xYew8ZJz0P+eDRh3gE/+wzMIvQzO2bwSr7mipNL9COquGcIqWggNPykwhQIG8hmENRexG8GK87DzQMsBanRnZBINN9dIOIE8O0Bsukqsc6IMcm5RTZudA6bcGXT1NDCDfai4x7EuuwVxbRh9pV4cqwXo6QIaeAaNmWNYWVqDYmYYHrqxf8ZHOxcg52RR9k2YjRgZ30BQAKZKIVphFesyRdTHZ7F2YAg2ZRregDmg0fJQLDj45h/fhbAZ4YI3XYz8y3rhuh78fIAo5yvBxAyzMKPOAj3z7IGGmExiyQyYv/YsRhpbQnKcPMnzJEGJOUKtxalLRaWgqX/JphcpYg9CN0LQbqvccYeBIkwLbVTnMqXy2QJM00JYb8MybRzfdwBmy4dZb8KebaC7VES91oAz2Afnom0Ym5mF31uGy/NSOON9oiSHxHZG4Spn5HFg335UqtPo6+tZGtCpOXETfy9BSdjMFlrMhIiGYKkDxWILnwA0gZx/YtYVgBdThpjyT2aCP9k5CPy8yfVKYZKDLcKJBMJJG3Ju3QTOvnFcPFa3NNB6wU1S8ySamv0WnnO2L1YH0RY764RzkeD88fX5jFHcFbrFoNM/LL549lPS+XRho9ONwjnjWDutEC8qgL108hNnQABdaFM7AJ0PfFJEbR7tlBk40QXBkioWU2RiG3GURZ3mbYt+c0XihhUEtuYEcPwQcMfteOQjf4mJ6jSMlw0hvOFSNC5ehSPdLdQyFtx6Du2GjcOHpzEz24PXv/43sH8/cPc9DyJu5xBMOQjHD6PcfBKrnHEMO02gkEdr3VZkLzgPwdZhtEMfVw2sw6t7+rGiFiMTuZgph5gNajACoMcoo7udR9MzcTQPxFmgzIj3lGTmOd5SYz7LWbRznZEr0WDnhQEBc32SaQZmOQiCW8ZKgtbikKopAT6x9PX05zGDw7j1W/+Ih3Z+Fe1oGs1GBZtWbcY159+Il627HEPWJvhBFq1GBD8ylVBimLaSHnxqgKUa2v408rkulBp5DLk5VG6bwKHbnsCGK85G/qfWYG8B+NjH96JZCbF1Uw/e+OohlOgeaQMty0ecNxFZPjwvQCYsoGyZyPtt2BE1bgeuAXCl4l8jy/EAZQ/IxICb8RFaLiy4cMIMim4XLLoJGLfQG2EKj+Bf7vsr1CvjuPqCG3DpqncjE5TQduiemcYDj30ck0efxcr8Wlx47msxOHQJJlxg1okUv3+5baDQBvIh4OaA8SLvMxfZVhV9cS+6Yxt3f+EQ4grwxptGACafTPh46E/uh+1lsP1tF8G8KA/erq18AK/QUrYCJ3RgMnFbtpg+Z35I8+e179X11cw0ScU+MsMQ1Ang0XMAXWn5AujMedfLmqbFChnWEPkxsvTrJ83Ab1SRyTsqsG1OAnB9mjMQTszC9EMc2LkX2QBYXe4Djk+heXQMR8eOozCyCqvfcC1ahSyO5yy0MqbqF/+yMZ9pF5Hpw2YePu+pegOe2wAtRUsyxXE+dJO1bnLle5rCGW3NfajR6Zqnvu9iYCvgJUBHczJ9waIR65q+HrhGIUPXhBdb79k2j+UmKUx8L6Zr/VhWW2PutoC2pGyJj1fGRVOwpNBJsRThDBcgFNY5vVynblnQ51b6QKGJY+d5lgL2pfovaVlsS6eXFW2d/dQtLJxrcYGc6ty+hLMv7gwISM/7khN9k4xuCZuUVvyBX6ia5snKoziq1LqWnbPZU+GpmUAXXBjHJoDPfxF7f//PcKR5GM9eM4iBH7oc3nAPouEiJpwaGoYBr5FBu2ni0JEKjh0rYsMZP4rRgzbGx6tKM7VmLWRqYyjWH0FX+wBWWU3kSmWMBkUULrsQuddsR8uMcI5Zwls2nout1Rje1HG0BzJAuYgW4yDqFRTrDsrFAdSZG98CivS7ptOvtPS5AXfIPinaz89R8gVN0ol2nwCA7pJQwm8K6FxMCegqLzv0YDHTJcP8+CbyOeBLj/0D7n743zHhHkSxJ4vZqRl05wYwmB3BdZfeiCu33gAbfZiedGFlCnCKLGCVmrvpe8+7qLtTyOd70O0V0FcHxv55DI1vHkbfliGY716D0bKJ2z6/D0HTxOYNeVxx2QrkHAoELtw4RKiq51jKbE//ieF7yBkusrYFGzm4YYwWYvgZG2HOVuZvm32IgbbtI7Bc2EaATGSj6JaUsFNtROhbY2JvfDc+/OlfReDO4qKzXo33XvM7aFdKsLotjPu7cMsXfw+zMwexwlqFt73h/Vg1dBmmGzYqpocw8lHyMiiHOeQCWwkWk6UWYidCvmlgbbmAmVHgz3/rNoSVGP/n165H91bA3Qc8/tFHYbZNbHvrdhQuAVoB4JaAgAIdIlWWl0GS3ATI1Yc4if5XsQnqUid3CfVrnfs/cUSIAyp9Xk64dXRATyoMz+9NXpgYOcY4yDPmR9jx7Yfw3e88rlwCTPcudZVx7sWXKBIZFj2Y2bkHeVjwpuqwqrRE9CJ+ejf27NiB6WoNpTNGsPGNVyN37lk4bAI1J3VtqDQ1jsFHTECPImQDB11ZB5bJTKHGqQE6xycmdvGlLxSo1QngOlAsteRJpLSa+jRcUkzIurYpEaPPJ+VIdw9IPzq/E/Nyp29Vos15nIxnIRAl+NMXLCCoa7zss1QhkyA6gnoSOZrcaPJZwP75BnOcrP+68KC7HOScBHD2m1uncLHQvC11HV/6/Xs3A+Ixnfecink9WXgQM3oq7Y8qM5oCnoC6EaEWe8qPWoqdJA+95QJ52rhDYGISuO0+3P3BP0JvdQaFS4ax5bMfwJ8/+gUUNvQiLABGLkIQR/DaFur1GIeO1XH4UBGIX4NqdRU834RX82DXPJRbx1CuPYxC7VkMmyF6evpwqOVgctUABt5+Dcojg8gdnsbmpoVN4y1YtRra/TackX6URlagVOxFX9SNDEpoGLZa3E8W4S0lVuVq6PupBTmdj/n95r3jepAdAV3RexL8lZk+RBT6yBDQcwEyWRfH/F24+R9+G25mBqHjI5OntSKAHTsY23ccl73sWtzwqvdgpPxyVCrk386hUARmq57yRTtZwClFqDbHYWe7UXbz6GsAo7ccR/ToOLrP7IXznmHstX3cfdsBePUQ27f14vIrVsLjNTZ9eJGhTPem5cDmpQyAdotZLJ5KfSNo+yRisSzkCgwMdhCQX7RpKGtN0/bh02lteMhEGRSDgrov3Ago9vt4dOqf8YW7/xZ5x4fV6MYvvu2vkTdWIsh6ONp8Gn936+8himsotgt4300/h9XlizFdMeHmWE3MRMnIohs27CbQ8IBayYedt5FtGegzgYM7gL/5o9sVoP/8L78Zay4G3MPAM3+/E+2Kh7PevA19l5ioUhjtAnyHdQZi5PwQpooun7fPqGutAbqAOeG6M41NlQLWNuME5pi0TC9JyqwkaE+lnun7815K4xDCWgMP33c/vvql27Fv7x7lay+UihhatRI/8d73oafYrebUr7dhuBRyaBLLAwfGcOC+b6DC4lkrV8Af6ELuwi1Y87pXYTIPVDjWlJSGgJ7IDr4SRp1mjB6mWTNA0G8tDegSad0ZMKYHhRH0qEkKYxdBghr2qW47duxQtaq5UTuU3G7d5yumfimKwvZJUEIa0cU2XbuXqmo68xo1al1g4XuCOtvnsRyTnvPN38UFwP51Wg+kYhiFG56PmrtUPtP7KYKC0L52RniLELCUhr6QgNLZ/05zOo/RqXwlSp6ALmmHtEoslWJ4qtf3pf3+c2aAD7ZO7CaVwSXQao7C9QT/8jyoM9Csluou3aRwbdSBOABoCp5pALfdgwd//2MI2g3kXrkRF//hTwNnZnHLk1/A49FBDGwaRC6kQMBAJAMzVR9jEwHGjq3AsSMXolS6GI1GCK9SBWamkKs9i8LkvchP78IwYgz2DKFRHMIueOh780vB0HEAACAASURBVCvQs3YVJh5/GpndR7D68KzyLbr9FqZMF8PnbsHrX3cDzt9wHpr1GFUfyHT3o6VklufGai9VMOU55nn6WDu0eH4miHMeGYOQvA8QRwEcRrYXPRh2Bffs+lfccf/H0b0ii8PjE/ADG309I2jWmshZQF9hBa7e/lZcuvnNyKAfQYturzZ8NwCCksrLzxaASmsKkV1Cpp5FfwvY8/lJNB7YjzXnrkb/LwzjYATc/cVRVI5N44IL+vHKK9cqalxKb8R1mqOZvk7TK834BE7lXlGBYg2l2ZWcHIrZHAwvgtdigLCDNmLUbKBtBIoIOBPRVJ9T2mC+G/CsOr7y1Edw36P/goGBLGYP+viVH/kbrClvhY8anq4/jE/e/seIjTowDbzvzT+Dl69+DSKvC+NtD3augFI2hyJTq1ss9AX4eSCXTcIzShGw7zHglo/diaAG/Mj7rsMZlwONoy52fu4pNCstbL7hXAxd1qVM/BQk6RZqB01ko4yyJKgCACK7ahq5Wq8FgjsuupJrOWf685G2Ia0lQd+c04RPXwl1aTs8jpH/bV7nXB5ju3bhEx/5CL7z6KMY7O9Wyl21XlfK3AXbt2PL5rNRMBxcfsGlaE7Nwp52kY360Pjq1/H0gw9j1eAA1rz8XBxyK5hc3YvtP/EjOGIbmM0aqqSxuh/nhHJaUkL02VmYnofYaMO2zaUBXV+K9OAtAha1P2HqEi1P319PKTrZkiZaOAGG5mGCJDVJaqiS7y5BcaKpP59gMelzZ6S7UMLqLgKdf14C1FjJjFzku3btUgx43ESYEe1X1+KldvxC45W8dJ5b98ELuFJQ0K0az1dLX6j/pwIlvJY8lvOsX7NTDWo8lXO8tM8LPwOJLzzxE5tpxPQcmEuoOk8rCowsaKmGTkCfTbvVixassAn4LWCqBvz9V/DQJ76AQ3sO4Iq33oRVf/zTwJAHFD186I6/RPGVKzEZTqAcxshQqzFjTNdcTFdsTEyegYcfXIczNtyIes1F2KgC0wdhHP82nLE70VXdjZHIRk+xDxWnhIMmUH7FNkSOjeln9qG/FmBotgmvWkGzy0QrE8Mo5LB+5Ey86sJrcP6Fr4A9tBIV30TbcBAazgmLsgS8iS41D+6MQH7ulqznqSlWA3Z+qwxo1HzTGipxGCAOfWQdG5myD884in+6/0N4au8dsLK8Gt1YMbQJQwMb8fjjj6K7B2jNNLBt/ZV481Xvw5B1dgJA4TQKVKXDUoK6TgNh1EJs9sGrmSi0gIO31uF+6ygKwzkM/+xa1PqA8d1AbRIgb9TgGiBmfj5FmpCLeeISVvXs08I2NZepbRyei668hT6WKWaovYoFixG5PhqWgRnDSmh2DUZ1myj4GQUedhawCrP40pMfxgNP/iv6+3MIK3m857rfwEjfFhho4ZFj9+NfHv4M4HjARIDrL/1vuGrDm2FHKzDjGTCKJVgkyyGltA8w8JuR7pzTuAHkLWD0WwT0uxDXDLzrfa/G8KuAxv4mdn1uB4K2j21vPQ+Fi8gTnDAIsvsuORJoQmBkQ6qRJwAuHvFEI5dUck4z7wWpUK5Sv54TUJncH4n7Jkl/E34ByzIVgAugUzPPcBBtT+UrPvXA1/HRv/owxg4dxPqR1QijABnbQa1eVQLXhrXr4FWa+LEffjdW9fbDnA2BbxzA3q89jMaRMZy1cSNym8/A/vHDONCXxdU/95Nw1/egkk0KFVFmUUxxadA7EwjK9AL5DKxkiW5/aUDvDIIjEFHDXSi/kL9Ro6XWK37oU13G9PaEFEBS4+Q3KeJCoNMBdqlzEJgIotIO2yfAi3auA/IcyX1ahlQEF56DwEtNWlK7FtKeJZBM0sx4HM+V5JYmKQwkmbnhhhtAywQ3Ci4UHGgVEN87z8F+Sh8XG+Ni/afQQeY9tq3HEPBakReffeI+1MxJ/MNXKVeqB88tNccv/f69n4F5QI9gw1R/cy5B0ToEweYczUk/VTEIVv5LFDx0oYFsPAuMH0P0uS/h2Me+ggM7j2Dl227Cxl96P/DytUC2gbHGTjzw9JfhrItRwzRMLjaRh9j0MFPzMNPI4+jR9bjl7zM466wfRk/3IDJhA+b0bviH7oN99Evorx/AcGAj7xRxPAYmbAM9m9bDC0JE4xWs7epVC1WjXUO7CJT7uuFWGpg8OIl1A2fgmuvfhnXXXImg1AM/LiFUdeIU/Kr/qZElIJ4MXqUdJaOeK2whV4upXnOAnvrRlY81FYKUiTVhHU38p8zVigJkGcncFeCQ+wT++Y6/QKXxHYSRi1e/6p04a+2lsNGPh57+Op585iuoz05huPdc3HDV+3BO/6tgeRH8+k6U+noArxfx5CQMZxbI2UBpBGh2gUEDR7/UgrGjAjffxqr3r0c0zKwDoFUDSt0J+U8UTSEOGopwR+V1+VzbWghzEezSCky1cqgzr9+JMVgwkI9dYHoySeguFAAzA9/KYCrOoQoLbZUPD+RCSwXLRYwR6G7grmc+isf23IlcIUTGLeOqLe/F1vUXwDZauP+Zr+Ku0a/B6TKQaZi4aPWleO1Zb0UmWAXke5Q2zUC8ehvosYDuTDK97QbQT+tECOy8B/jyZx8AqhZuesflWP8aIDoaYPc/P4Wg5ePsm86BtbWAZrWFOGei2OUAOQMz7SSlkS4U8Y3PpaWlF1mVaU3CHxCnISOCMVlldpnfBMjTp0RFkhPQVREY5sqnGjrbo8mb8+hkMhjfuxe33vIveOj+e+G3mmq/druJri5mDJnw2j66CkXMHpvEO296O6667AqYR5vY+am7EO0aRw8MDHT3wlnZj6ORi70lG5vf+iYMveY8lZlASxRdKlGgsuNUNTb2vD4zjjXDA+jpN9FqnwKgy1BFwyWYcqGX6HfhP5dqYFJMhUAkTF+LLXUETIKYcHET3AgoOlgSiBLyBnuOnESY0+TCnOwcEmin57XraVv8nu2qVA+WhmSKgMofTDjg9UIzPIdYFHSTuMwF+0Qgl1Kg1HZ1QYWCBc/Fv7lyd2kkuQTP8XhuehDbYvMn1oKT9V8tY2nxFj0oju91AafT6qFbEL73UPXSGU9lBhgUxOIq3DJKS+GNQ/E9PTrVxFVKmwqE02Evec+7jQk2FnX18VGEt38ZX//Ip2A8M4VNl1yJ1X/zV8CaAcSZEJ5D4+xxfOnhT6FvTYhqeBzOYAm1sAEfLUxXPEzXCzhwYC0+/ftT6N34Q7j0kleiYBBEdqL67O3AwS+gr74PK1omzMhE1NeLo806eilcGjasuqvMwlHsIc4acPPUkAysdrpQiguoTrbh5orY8pY34eoffhcqdcbqs05cYnalvzatSTo3hXP81ym46/51FoFhTrj4XOcCptI5FCYwlf7H3Uj2kQJ6thzivp1fxP3f/hwGBxhp3MJ7b/xVdOEMeCiigjF86gu/BtefRX9hHa7ZfhMuXfNm1I+NoTH+HYwM9gJhGZOjBwBjBj1DA7DXbQeafUCrG/u/MgX/8WnkV+Qw8gsjmHWAyb3A2NEI6zaZWLPWg996ErF7HE5kwKAzvu2i3qgAJSDfvxmtaDuqDQN2po2+nIto/CBm9z6NQmMWpd5+4OztgNmN6biMmZC57iZCxWLGTIcQ3bSQmIdwx6M3Y/fxbyGMZ2F6JVy84W1443lvhYkavvjIv+KuI/eqc5bDPLb2n4sfuuC9KGA9qnAwEQO7x+s4zmDnfBfWrhxAqwFM7BvD6y9aiWAMePJrMZ64exfMmo3LrtqEl78WMNrAgS/sh1dvYt0162CuzGD3oQNw8g7WrRtGZp2jrApNhplrZnM96G0OyKmZE9QV0U+SL86/fOHElLckhzwNlDQYoc+4hATQbUU5Ox+ESbD36nWUCgXc9o+fw80f+kvYfoBVg/3wXBeOYyu8IB4w95wWGSeycO0VV+GaV7wKu7/2KGpfeRqDswbW5MsIWy2Vh26sGsTOTABj29kwN2/CtOWg4RtottpwW2202k20/TY8NGHnfVx93eXYdt4IPAZCxksgYmdutAS+EegEDCUtrNNXTFDm8VLQhZ914CFQC20g2+ssYCIsPdxHTNECNDoYSUDYQtHw8huPZ+Q6tVkKGuyr7C9gJmMTghiZGiGuEc2eAE5LhOyva8gLWRp0alp9zjgfFHxEcxZ6yM6AP/Hhs58i2Iigofvxxb3AlayzHyKIUABgf8mdL+4NGRdfOXZeT/5xjsSt0MkB0Gk9ORUAemmfF3YGCOj8xwWIGbIJmKeATjA3gWorgFO052qvcO0jOLleC92ZPOunJps3gfjfb8GOD30UR0f3oevaK3DZn/8F0LcOyOYRZQy4qMPHEXz96VuQz43B7nLRYHCXX0EQe7CyPdg76mHPnmHc8g8FtPcP4awrrsUl2zejfeRxVPbcjvazn8WacAzxwTpW9RZVPrRVKiCfKyJrObCoAEcRgkyIgPhk+4qNbRBZxNUAxVwvqpaD+vAQrn//T+NlF7wWu0ePq0CvXLaAlufDyaoQaMVmJnSkoqUrE6vS4RNXxbz8IxqeTh2Tygnka2e6kEpYZ4UvFp3JIluK8eXH/hlP7LoTVnQIl7zsQlx37o9j1s+gnBlBHcdxzzMfxf3fvA39xdW49rw34prNN+LQY09hau/XccbKHjRmXIReE17rKEq9AyivPQ/lTdcC/hD2f/EI4qdbyA7msOq9azBdBO67YxKNehubtpdxwTYThnsHvJnH4TerKDC9CSHqXh1hnnnpW9Db/W4E8QoYxiya03swufMRROP70RfWEQYm7JUvQ8+51yLu3YzRWozpwEDIIjxhBMcKkM15KOWb+Ns7fx01HECx20BjOsKq3MV4z9U/DgdN/ON/fAZPeHuQHcgjqrRxzsBWvO6ct6MnsxU1GHhw1MWjB57BTL2KkuVgsHcFTJTROjaLd1y2CY/eehzHn/ARHLbRG/UiV3RhDh/Bjdduwcx/MMneRWtFA1EvMDk1g8rMLLacuQnrX7MaWAtMsYhPkkmYXG9Vhz7RaBU7W/rK4E0S5QigK1dF1lAkNSx2o4Q3Ms/FzAExFJgzmyHDojCajMz3tOtEUYCCaWF0z2786i//CtzZCvxGAxkzRn9vH8bHx5BxrCSrii4BL0B3toShnj4UrSxK0zHWH89iVdXCiFNCTz6PgJkIpTwqqwcw3lXCk0yF6F+ByZkmTCuHUi6PJuuJZG20jBra+Qbe/VPvxMj6Hniq+twyAV00QL4yGIspbGJeFu5imntpIucmVKAERJ6a0guB8cwzz1RsN9Kezgwn2qwsh1IzXPalSZm56wRtAUhpn8AmVgClyaTWBQE4ERREGxeTN/vGgEB+ZuqBXhGNgEhg5FgFzAlw1MhpxuYf50KAUgBWrA6dnOlSpYxjlkpv/I59Yhscy0LpbTIfOpDzO35m3zi3FF7kEutR62xP+ARUrqVlqTEJ9S7bETCnq4HzKrEMizHEvbCQ9VJri88AQYnglJaoItMG/xKnukJupgjRtM6/GCEKCs7bqiiEEzlA1QZaPsLPfQx3ffpm9NYqKJ45jG03/wGw6SzAHEBsZtTxPupwcRjfePYW5JyjyHa10SqECOwItWYNfpjDsQkbBw6sw9993ERrdz9Q6sflr7oCV29fgx33fgyTT3wcxpHvYlt3DzxWWewtws5nkcuxZxaMgBpigICpOhnyjLSRhYFug3bHUKWsTYUxjlkmXn7dDXjLu34OzTinKnKZVhY+F+zYhGll4LbDOaYuZaxI884ZFZ1o6UlZ1oQ1bZ5e8zmR8+QOVyl+CTpQMyvksioy/d8e/DR2H/gWikYFrzjvFXjVlndiqmIiX+5H25zBo4dvwV1fvwUFK4vLznolXr/1Bow/thNTux7A6i4HLTeCEbmImseRIyPamvPQtfnVgHE2DtyxH/53m8iuKGHkfeswkQP+47ZJzNZaOOPCblx2bgCn9RmEsw8ibFdRyJowzBANvwLPacLOvRzl3E/AJP+eOYHZIzswu/txOPUx9BtNBJGNVnYdBra8GtGqC3Es7MJUlIFPQpkoQsZootzFTLhpfOLO30HbPIy+VUXUJj10G9vwo1e+Fzaq+Pw9/4pncQyZ/jzq41PY2LsZb9z+Q+g2t2I0Au569Dh2TR1GqaeMAs3PrQh+WELZz+BNZw7iO7ceRfXpDEq1AfQFBlqei6hvN66/dhuix0KYrodqzzTcnJuY3N0QG1atxeD2HuByYMxJAJ1Pg5WGoRPQeS8oTZwIz8BAxXzH7PVY0e2GZgTPcGFlTWTtjMo35/e0yytAh6FS/rIZW1mxKAzw9wyDz3g/qTmKcOu/fQEf+ZM/gx1HyMOA2yZJTBmNZg2ZXEZhSORHcBst5JFBT6GUBB7ORLjQWof1XhEb8z3osx2YvBl7e9BY0Y/Dto1dLQ+5obWoNkJYdg4kp3FdH1Y+g3qmgTEcxTt/6u0YWpNBs8X4h2UCOsGVoKaDuACUkMsQNOU0isM4LQgiTGWi/YmpW8+F5qMmZUNFK5VFTsz8BDxqwQRMNXkpBzhfCfaXXXaZ8lFLydaFSocKDem6detUrXZuUliG/dPLlYqmT42Zv1FgEMFAXAES8c92pAY3+0vee35m33STvnC9cx+piCZkPrKf0OtyHvT680LFK2Z60fh5bilLKy4NyZcXt4CQ5HBfjouxD9x0a4n0iddHarTz95fS2l5sgUPKpKVJuArMU2c586c1Tnb21AYXnBA27Y7MxaJ2Pm4Cn7oFB7/wOTxzeAdw4TBe+9mbga5ekJs1MHsUrzu3AA00MIr7Rj8HJzeGfKmFwHZRzBYwXZ9FvZFBvdmL/XtX46MfaaJ5eBUQOuhdvw5vve5iBMcfwuFHb0b12XuxpdSF+pFxbFjTpbSYyMkhNk1EIYE1hMU0IUZrR3S3mSqQzPcDdJUGUQ9NHKnU0L1hK97xM7+OTdsvQ6XaUJHdmUwR1aaLQjGPemse0BVkp+QcinCHaptQoc4BOq31QpibjFkFQEVhAuj0n4YJQxcBPVMO8Y/33Ixj409hIGPiNRe8DuevexPGjwawizmEpTb21u/El+79OxhRG1tXnIW3bL8Rte/uQ/WZR1DORAhYBpVsZfUxGJksrIGz0XfOa4H8eRi9cxTtJ1sorOjCyPvOwHgWuPvWKUxU21h/cS8uP7eJUu2jMCr3I/CaKBSpZcZo+FPwrGmY5jnosn4WRuYcwN2PY7u/jfqRXegxXfTaAQI3xmyUR9fGV8BZdy1m82sxETuUmxThEKvrDfZY8Myj+Mc7/xSePY6RjYOYOt6E3RzB21/1LpjxLO74j9swXnSRHyji2N59GO7agNdd8k50mVvx4LEQ33jqICbaFfSt6INjRajWXOY1oA9ZXLOyC3u/ugfVp7PobaxCr2+jWpuBMbQfr7/yfOR3+UCrienSOMKcB8O1YbvAYLYH8UgWPW/vweEcyXVClT5JXnh1HxG4ierq0UiIWXgV1Wcl0PH7CG2jCSNjIGPZyqyeIa883aCGqd7nbUVcp8TggD4rP4lsVwUIAUzPTuIPf++DuO/Ou9CVy6GvXEJlagL5bE7dcG7gz2FS0HKRMx10Z4vIGhnkqhHWtXpwTnYQW7uHMGRkkYstmP2DcIsl7KzVsb8domftZrR9G5ZVhGNn0XA92IUc6tkmxjIE9LehZw3QatC6sExAJzAQQARsxExLM4OYrjlwBpNJbWod3Pmb1LwWEGE6GsGF4EHtsLMSD1PVuA83ggo1YoKgzgHOYwnywlzHz9QyCeYiQBDgGeBHbVoHP76XPopFQZZuGYe0obeZLACGsjZQgGB/dGDn76tXr1agrp9Dnyd+L4IE26bWr8cT8EZlnzhuOR/7wrnluYTJjr+zH7t371bzSLM9o/WZQ68fx/f6fPIz+81jxOUhAX7zRRASSfel7cWeAeok6TJFxyEDoySinXzZKi0tMcvnYCJLZq1mI0lLI8nFkQrwxYfw3T/7MKYmDuPsG67Ayj/9BWCgABSG4NZiZHsG0J4TDOpoYxT3HPkcMvkx5MtNxGiiJ9OFiWodnluE2x7Ak0+UcPOHJuG75wBWt/LrnrFmBd5w+Vrsf/RmHHvidoRHj2LLUBkj5YQUg8DmG5YCZcNIaFZJu0q+ajuTFB9qux6K3QMw7CJmGy6CwiAuueE9uOFHfxIzlSrcIEahuw/T1Sa6ugsqCEtFOdMPmgYRJcxwZHxLNHQVMKXlLc+nwKUBdcp8m2jlZAEzWO8BMYp5ArqLz9z755ipjGKl3Y03XXQjzhq4HEf2BzALNqxB4KD/dXzxnk/AjCpYVxrAOy++Ee2nRhHu24scdcq+HmRzBjBzCM1mG25hDVZsvQ7ovhiHvnYI4c4Amb4Chn90A6ZywN13VDHZ8LDqgi5cfE4N/bW/gTX7ALwgQqm7S4WQe95xNHEAZngmuoyfA5ytwPQjGH3mG0CziuHeHtgsu9qoY6Y+jczQFjib3oh2/8swFuRVSqBjuDCjGvp6LFTae3H7g5+En5nEpm1n4MjoJNypXrz1unfA8qv46r13wO3NomdlN/Z890kMlIbxmst/GI61DV96YhKHZ2O0Ix+WE8KK2oCTR8teCbPWxPWbelF/fBzHvw2EBzLodTkfbXRtnsZl5w4jeLwOv1JBc6CCrpVlOJ6D2lgV+aYJf1UWAz+6BqPkeHd9tV6pzCCDVdhi+FH6eS4k8sT0RmroARn2jKQOu+KaJ4OiwWeF4G6jOVtFf1cX+ssJqUsiEQBRi9UAQzz0nfvxB7/3G6hPzyJn2+gt5VGdmoKdsZSvv8EAOdtOXKAhUCCg54vIGQ5ybQvRoQbOKa/GRf3DWO90o8/Mwiz3YazZxLf2HkI8tBarzjoXMMuAUVTOtVrbhVnMoZlt4ZCxH+/4ybegf42hrBTLBnQu/DSnS/1tnUWN4EeQEbAXMCPQCqOaviSKls/9BTB4YWiKJsATpAhuOvua+OUFINk2K2mxxjo3ChtcDFjClEBKTVyO1/3M0m9qsgTYnTt3KiGE+/Ac1FLZDx2IpVKafMdz0fQvVLASeCH+e2ra1Oo5VywRqmcMiKDA/jH/m/1nP/lZ+klhiX2QgDaxKog/WyqTSfCgPocEfAoCrEPOeZBj9LnmtRTrAMcsAXpS/IT9omDAa8q+czvVPPkXG/p+EM8vPnTqtKoKkwA6B2sBHqt1pf4+MqA7jSbA3GfmOs3Ugdu/htG/+ixmKzOY3NyNaz/zIWBND0DtokUNo5g0kAFmsxQOZhHiIB449k+w88dR6GoBZg1Z5DA7w0j7lahVS3jgniY+9dfHYRcuReA5THCGnS3gxmvORTz7H9jxwGcwtespvOnyLSi6M8hGIUKDtZ8B3zAQMfgoQxrNEJbvoZx3FEmK74WwciVY2QIiw1Ha5dDLrsRP/6/fghsyPStQfuip2RYKPXnKEapNJcCmgo4qVqIKkKR+dAlyVmlPKqY5BfiE7J0BebHi844Vj7sAej6fhd3VxD986w9QqR/5v+y9B7hlZXn2/9ur7r736X36MI0ZYOgCQ5EiTRAVib3EdDHRqDExli8aY4ufLUZBxFhAMUJAZUB6GToMwxSmnCmnzam711X/17P2LL6d+WLMX/NdyRXZXFx7dlvrXe/e573f53nu577pc3u56rQ3sSh6HFMHLPy4QWwEDrnPcdt916MrRXpVnXe84nKqz+0nPpHH1GKox6yAhAGH91A+PE3RzzB87PnQdTLj9xxCO6ASSer0X7OYYgwevKfOfM2l8/g4G9eU6C1/GyX/FJYXI9nRD4k0dnOCmr2VSKOXNH8A+nI4/AvGRp+iN91NdPHqoK+B2gLWgQewjDTqitfA0OmMNeMUmmK24qD6FbqyKtML23lo209oaPNsOGUde3dPkJ8wec3Fr0ehwuZ7f05yoJO+wR52PvM4mUQvZ73iGuzIcu58okipGSedjJFJiaxdgaLlM+t34laKvOG4LgZrMPagx54HJulodrHm2Dgjp0BnGmY2T1AvzKMvizB0wiqkEX3myV3YMw2MJT10Xr2Ig7owyluAHqyVqvaSZW0I8MEafZSwTFBukf98B9+WdkQP3VfR/AgGWkBgMyMKaROS4vZmQWUB5qbnOTwxyUxugu0HH+fHt36Pge4u7Hpduuqwm42AEa8ZWvBbDvXkpT4vHI6YaraO76h4BY9l8S7O6F3MCR3DDGgJXCvCtkNTPLh9D8MnnM7idScT0bP4SgKxwCnZFhFRT9Qr5LRJrnr7+aR7RBPqPyFCD8GsnRgW/jtsgZL3hFF4+O8wShRACFntIYAJkIRGMCGhLgT7EJDDVqsQPMPoPryX40tqW2rfAqRHk8TkOQEo+byAtUTpAubtrV3y76Mj7PB6Qxc06Z1vr6/LeWQM8kOSY8p4ZfMS2quGIHl0lkKOGx5L/i1zJ7VwSYHLZkTAXMYqGxY5t2yOwig9jNDDDYh8XoBbOAntG5iQyBiCW/sch+eW8wlnQK5DNicS0YfHb/dSl+/sP6rV/z8RTP87XFPIchdA1wTBw/q5DE450o8cDNQiKil2222pjQiY//PtPHTjTTQPjLHo1A2suvmLkNYgkcEmgVaNthKUUjzXoZ6EIgvYHOLRqVsCQI9lBNCrQRW/mosSVYeZm9bZ8mCVG68/DMoGIAVOFFXrYCDrc/Er4ozvuIP8wWfpUsp0S1uUY2PK4oYSROqW7tOQ3nPFwauV6E0kUGsNTEW2JQqWsJeSaQ5XfRLDx/Onf/lJOnsHKNWbGIkMRZGQM0wc2eSEpP8jZiyB1OsRY4uQ7d6ypmzF7ALqrV17C+kVVbJRTlBPVSIu0ocuqfeYyG1mCnz7yY9Tqk7QVR3iTef+EUORdcxOWlh6hNQSnXF2c9OdXyNqFunB5Q/PuZL5R3aSnbLQ9AzmWZsgFYUD28jt2UO+qbP8uAuh+xQO3rMXczSCmjLofcMSKjF4+Bc1phsunSekOH5tnp7SOdSivAAAIABJREFUjUQKL2D7PaR7lkO8B8c+SKX+AH4lTofzZjAG8cf/hanJbQwtXg9LTwKvH5wSPHsDhWYTbfkbiK68gP31BAsNh1RMSjQ1+jIGu8cf48ndm6mrC5x57uls37Wf8V1NLrnoSlS1zC8evJOhpUsZGe7nuYfvJWZ2cvqmq6k4S3jgOYuFgsLqRSOcvKbFMn9yZ44dBQUDh0uPMXlFX4rxR+Chmw+QaXRy3gUZ+jYRiCTsv+NF6uUi3Rsz9J29OlBCOnznbioHiySXD9D5uhEm5PdZt1uksEhLfTMohXoeqqq/lIFpYU4oEdtKZtnyNyE/8SDFHgk6Bw0RjBGWf0s4j0Ze7AymOHxwkvxsjnq5Qq1YodiYZev4w+wb387i/n5q5ZKwTYlFDWzXClL6gcJboDAn/BY/qJGLWpyk3KUyryoxsq7BOb3LOHfxaga8GHNTczy/b5ytUzMsO+Eclh13Glq0B0eJYUcMKpIdTceoKWWaxgxXvfk0NDHIKf8n1NBDgGsXhpHnQsBrby8LwVEiRwEEAa3QNlQARQBKdllyE/CQaDQEvnYJUwEbAeMwVR7W2AVY24Vi5HgCaAKEAk5hfVyAUsCtHZDkPO2EOhlfCPZyvnBDIKAp6X55bcWKFf8qGg8WAEUJ3hsyKeW59pY5GYdseEI3M3k9rF2HrHd5fzuZTY4X8gfasxsyf3I+ibgFnMNNUjjPoSGMbF6kx1w2BqGuQNhdEGYr2jcR8h3IXMg45HvZsWNHMN8yDtmYyFyF/vL/HYDtt3UM7ktta74sDaghw/2IcJb8JdWdJnFRuApcLWyYLsCtP2Xrj27jwN7dLDrrWE78zF/CMQM4RoIcwshN0W1JWH6kp01ovTFo6HMB0/nhiR8RMxcwMlUso4TYRNjlLIozyNyUwsF9ab7/nSnGJ7Mo8T7cqqiBZMHOcdl53Qxn52jMbWPHYz+jL+mRsS26ahqmr2HLBj/qsxD3aYpZSKNGv2aQzFXpMhMBYSsvHOOBXg5VHIiO8AfX/iUbNp5MqW7jG61Fr2p5KFE96D0O2piOpN2FrS5McAFz+fe/bkL6P4AeqotJq5Lvu610bER6nqSG7geAHsku8NUt76FQGaOruJzfv/hDDGsbKMzYVPwmiSVJJhjluh9/DtMsMGR4vO+iNzB133N0jHmoeg+ZS6+ApAl7nuXgC1spNHQ2bLwQpf9ERu/aDTsaJDrj9L95JQ0TfnHHAtN1h65TOzjphAodhW/gFXZgKUvJ9h6LHl1Ew91HsfpTKLn0WVeC2Yk1djPj48/RP3g8ie4TcRojaKqFd+hHzOQXMNe8lc4NVzFaTzLf8MgkRf+9Ql/C4Ildd/H07l9g6XkuvvRitu8ZZcfTC5xz9ivxzSIPb7mXdWs3sGxkiAd/fhuamuCMV76RsruYe5+2aFaTnL5qKacfE+jC8NCOPI8ednDtOhcdE+f85d0cehB+ft2LpOpZXn1lP0Ovgso4vHjHdnAaDJzez9ArhsXWjUObp8jtnkUbTLH87cuZEF5n3QkymsFaHVDdW3X0ANBbK2OrvNIu7RqQ5AjY7IY4C0o/u4i0VKFRsGmW6hzcsYdqrsTCxDzlhQK6qxDVW+S1ij/HA9tvxVILwXXpcnzHoSuboVAuBKDeEGVBTSxXtYB0J59TPD9IuatC0FbNQJXxnJ6lXLrqhEDDf//2UfbPFMh7OotP3MSyDafh6SL9ZNCImJSFH5CMURYToMYob33XxSSHxBDmPyHlHgJ6uKiGjGsBHgGcMCIN+9NDlnm7dGwIRGF0K58Na9QSJYfp35CBHdaYQyCXzwt4hTKqIbiFY2sH5PA5OW4YkUsNXmre8rmQRPZSPebIhckYQie08EcRgrc8DkFYsgIyfiHRhSn+8PzheMNsRXuUHtbiw3mUDY2ozgmghpsJAVPZSISp9XCOBPxl7DKGsGugHeTC87T7tcu1hJsnqaFLCl3eJ5sVGfvRGY2wri73MlaJ3P8tdcDfVnD9ta+7rWe8rUTXig5/pZ95aIYqqUPpx5a2pdat5RPeInQh7mDNOkzPw+aHePD6G1kYn2DF6Sew4Ssfg8E0RGMcqjdJxYaR2CFZDglhRxhBuo9rzFKSlPv4LRjRWaKZGhUtjy+RQ1MkTTspzOvYtUX86Id7efKJKo36MIjASD1JPCGSotu5/OxhUs5edj93F5q7QMqy6W5qRD0N19CoRmE+6gYta3Eg43joh/P0JjOBZnlFgdiyESZrFvMlePO738fpF19FuaGgROIYUZVSzUFPalTEh/wlC1mZFwFzN/AalzR8kID/v+TjWt3IQqYScl6w6AcMai+I0KU/OxHVA0D/7N2/R652iK7KEO+56q9ZZJxEeS5CwbJJLIoy4W/nSzd+jKhZZkkqwUdf/fscvOdJUuN1ULvpu/x3IBHD2fko+7Y+TsXy2HjKJSgDZ7H3zoM0nyrQNZBh4J1Lg37rn9x2mOlyk6Wnd3HmaU2M3N/jlnZicwzZ/pMwo8uou/uxF34ctJB1Rl4PZhp/79cZ3fso0cwaXO0YcpXBQDmuR9/KxEKOzLp3MXTSNUw2ouTqLplkDCJVsnGXe567mad33Ymr1vmdN7ybbbv3suWx5zn5jJNxohWeeeJJzl53PssHh7jtp9fhKBrnvPJ3qUXWcPtjNTLmIBeuGODk5VBz4PlDRbZM1ZmemuR1Jy/l/GWd7P853P61rcQaCS67eiWrr4L8JGz7wQtETY3+V3Sy+PS+gMi5+95p8tsKuAmFk997DFMaVGt2QEDzWk3jQWQsJDkJhIK/K0/EhlrhudwHLW6iUy9v9whsaL0alOeaTI1PMzY6zsJ0Dr/pEPM04r5KVIQIXJtcbpYX9+1m9+RWnI4CWqJJbnaGzmwHpqrS1d3BzMzhQDtfNbWWKp7SKgP4lhe0rwnpDt3Ekk6k6Txndo9w5bqTSc/W2PvEdooeRDuWUu0YZOi406graUqOSsNVKLgOVlRS77MY6jzvff9bWL4u1ZIo/lWkOJmLEDAEwEJt9xBkZXEX4Aq1yEN51hAQQqGWdmAPo9+wlztovBfnGNN8qbYbsBRdN4iihakugCVgIu9tJ9iFC6lEvDI+AfV28pa8LgAroCVjD1neck0CSGGKPoxKQ5OUELzD44fHDOvMYdQtz4eALvdyvaGbm2xuwpp/yEoPJW3DTYscv70WHx4v3HjIONozGeExw26BcJ5CmVh5Xoh+oW59+4ZLXgszH/J8uIloL1P8W5uMcHMj30V7mv/XBrGXP9iagZaGRev2a/iZR4VlM5ODRAo/HiUni8YR/NWqkJJem3oN/AZUSnDbT9l63Xc5NDZB39kncdoXPw29XQGYo8axAh58K2YVj/GXtOAF8FSbpvQyM8n9h26G1ATRVA1Dd2l40PDSgchLoahSK0c5uK/Mc095PLfZBPM0UHqgUqDDnWBJdIp1ndNErQPMzx0grkJcVQNxHCfiB85hDdVFVNykbh1VNLoTaRq1Jo4tPtouJ286C7Mjy023/ohzrn4H5737YzhaLxkXRAwtFod8w6JhGoGgjqRQJcBGEe15j7ilBr3BlqYGC26rT71VWw/W/QDCW1UMmYrAhlbmwW6ieRbZmI7WU+Or93yUyYVtxGo+73vjR+i0N1JZSGMkTNy0x4uln/L92z5PR9KgJ5LiY2/4OHvufABvdCe9i9aQ2vRG9GgCDjzOiw/dhhm3WLr+fFj8el64ZQb9mQjxbIRFf9ZDPgrfvWOOfNVl7Wqdy8/x8UqfobzwFA7L6V96FlUWk6aAtfNrGE4SMu8GM4V755+gGjnmSglifScwuRAlno7jKQc4XPbpWftu+lddiK/HqDVl/6eR7gNXn+H25/6RHXvvJKrFePNVn2Df5CS3bfkOA+u68BOw94lx3n/uR4Pe9e9t+QJ5u86l536Qsn8Ct24Dv+zw/tOGWD+oidQ7z5ca3HL/M6Sicc5ftZiLFncyK4D+1RfxKg6veeexLL8KZkdh9KZx3GaNkUu7WbypK1DQ2373JAv31ejq62HdO7LkUvL7g6rrUfQcarg4ut+SxRXLWyG8CcnN1TBcDd1t/b7lN9EZhdI4HN4+yeHdY+Sn8tQbHrYSDYxu0rEMcdkalwukDA/bL3Dv45t5avQZssvSVCNzVC3BlRgDfa0s5sz0VFAuDVqgZRNwRDwsyHhmMhwY3R/gUcP2cLUomuPR6Tgsc3XW1aJ01/VA7L6gptknaoiLVuBlh6n5Br6joohom+FRceZJxEr81V/+Accemwr27L8S0MPWpLB3Okx9twO2gLU8L/ciWCKp8rVr17Jz587WunXEbUyAIwR2qdNKGjhsPTs6Mg0NVEIhFvmcpH0F3OV4YduVvB72U0v0GrLbw3RxyKyX8YZ14tBIRt4vYCUgFwJg2OPe3iIXRtYhULbXmWXcYYpdxhimucPrlk1E8OU1GgHQynhCa1R5f9hy1g6uMpcyVjlPWOduJ7rJZkDGHJrHyHcj87Jhw4aXWOzhRkLGI9+HnCcsf4SbiLDVL0y7S6Zi3759wTllzEKAC69DvispDYRzEM7Jr2iSeBm6/70ZCAH91/QzDwBdQlBBIDNGThdAbAFQ0mqZXlCrQK0IN36XB7/zHRzbI7liCad+4W9g2WLZTYIWb3miH+l+a2lzCJ1M0FHQLujYxqJKncPcd+hm3MxBoukGCUWhbrtUFINyUyOXV6mWIkyNz7N7q862J1ZQOtgHjRRqIkGmOs0IBzmhewy1soNqLRc4R7XCCw9FHAgDZytRbPRxAxGXZKDmJvezs/MkEikuv+LVdA908bmvfZZV51zGRX/+VZpqL/ESGE3h9VlUIw2seBpbUqpHTDjcSBPd80g2RX9UwxJdcClJBBmNVktaENBJHC6ls0Ar/f/0sKtOE8O36IgbmN1Nvn7vZ9g78Sgxq8jbXv17nNB3NaVcioZj0NEL9499gzvvuwFhJKzpXs21l32QfT97AHfsGbIDy+g87/dQzQTK/sfY+9CPiMcqDK2/ABa9ne235NCfVklkIwx/IM18FL790zy5qsOJKyK85jxw81+klHsKNzJM77JNlFhCmjyRF74EbgI78Q70ZDfe5vejaPOU3B7Si0/mcE7HC34vk1T8JL2r301m4OQjAus6Ug52ExDJTPLjZz/PvlFpy+rmnZf/b/bOTPD9R/6O5AoFN6qw8EKDj579v4n6Ct988uNM10tcdOr7aRinceNTTfpjWf5sTYKlWZiM6bxYdrjnyRewKlUuPXENFy/qIvdTuP3LOwPZ1CvfdRIrXgtzo3DguxO4jRojl3cwfHaPCLizffMopV+4dPf0ccx7M8xGPObKVWrCPo+bRJIGjriP4WOYEWrlOs1iDVNaKPVUoCvoVcArwQtbduHmyviHi3ilBrr4qxsxXCOBpxn4NiR1HbNeJRn3iWVdth16mp89tZm9c7voX5EmmtZIJ5IBq3728HSwbsoaL4FY2C0kJWhZhyUoksywPG44PloshS/Oa47DUk/n+GaSQSuO1kgwr6aYGFpEdXg5zWw/NcdEk5S9oVM3fareHKY+z1/9xe+zfl0y2Lv/SkCXH3doFyoDlRrw0SDcHuHJ+9sX+1AlTZ6XWq4ATHubVAg8QvISsJP3C5gJyzt0PJPPhhsAAZAQmEKWd5g1aK8Ly8QJ0AnYy3HFzU0WibBtK1xn21PdIdCGx5f7sM0tZIzL+OULkeOEhLeQGR6Cm3yRsuGQTULY/y3XKY/lXuYrzDKEBDo5luzq2m8ytlDspX3Ow1R7OM9yDNmYyPyGZDg5TpjxkOuS48vr7ccJVeHk2sJe+fbPhcI5Mgb53mV8IWkwLDeEG7SXkfvXn4EjnhovOZ2G/mG/2s/8iPuSINIRMZma9J9LhI1N1KrDbBG+dRMTP/gXdo4dpHT6Kl73vevASLW0vE1hBYsX+q8CdB+LcgDo94/9ECd1CDMl9fkYdene0F3KTYW5hSjlvEpuqsqBPVH8xoU8saVOefcCRkc/6XKOQWc/6zt34eSew/fFs8AN/m8H9DBgMKPRYD1RdD2oHlQq4mwV533v/0Ag2vGFL/8dDK3k6k9+Hy/aiToPGfFIVxtBPnXWVnBEtlP2JrKQq/Ug1Rq3TCKeROgttThhHys4QV09qLUGgC4i3i3tbLkF8q+2helbdCWixDqb3LL1Gzz89C0kvQKvPOlCrtj4Xpp0Mp/36OwwueXZv+HZHXfjlZtcfMJF/M4pb+Hg5odh6lm0TD8DF78XxUwR2f8oex/8MXGz1gL0xW9n1y1zaE9BolNl8M87yUXhhp/mWKg4nLBK4XXnmjDzDarzz2CrA3SufAVFdRkJZvF2fQojopNLvoXO7BJKd3+SqDNPJbWCzg0Xgt0dzH0kMUfQl9h9KbYzQLVRR49mcG0VKwl1c5RbHvs8h8YfpD8zzO9e9CVGC5N8695PQHcR13CJHE7yifO+RkyJ8rVHPspYaYZNx/0eavY8vvV4laHMEO8YibNxqRrUux8dgyd3j1MrznDFKUsDQF/4OfzLl5/ErTe58l1nIaT7hVGP/d8dxa9VWXJZB71nL4aGzf7Nu8n/wibd38/K9w0wariUqhZN2djq0WAT1nBbOh9WrUp3Ok1fRsf0oDwJ47tnmdwzRXGmiD3fQGu4RJsucUUnbZro0RiOqgXlHUOPEZM6fK2OZZWIZzUso8mTe5/h4ec3QzJHvEskYSPkiwUqpfJLgmKCPwODwwGwC99Luq9GD7aIytWqhNMaES2J33CIWjYjnsEGN8uI34HudDCvpCiuWkuxd5hmsoeao6E5EVRDp2G4NCMLqJFDfOhD72LDmjjSkforAf1oFbJw2WqXEg210NvlVMP3Bf2AR1LlAtISwYcgIJ8LAUIAKRSpCSPoUC1OQFVAUwA+7C0XwD7aDay9NCDRtwBimOqWCFY2CqFJi4xL3tNOopNraifGhec/eg7kPGHEHUawcrzQ+lXAOmRaCoiHGxN5LhxPu+mL/PDk2mU+QrCW47bzDOR8YT+4gLJEyke30cljWQjD8kfQP6soL0nvyjnC44bjlrn+Zd9xeP1HK8XJZ3/ZZ359WPvt+2QAMEey7mFX/7+2QP33/cylLa0U9FVD15Fov+mVMCWf6Iu7xyzc+ghPfO7rVCcXWHvZhfR/4SOtfqBYJ165hNKdDPp2fymgC7odYQZbVF6K0J3UGEbCxvQSND1JbdcpNeHwYZNSTqc4YzG5P8pxa/+IsbEkP/rhvXi5Jt2i8mXMsER7DDe3NVDlEvOKlkKjhyMtbK7dIi8pLfJroGkRS7B//0F6evoCidfPfv7zjE9N8ONbb2J3weW1f/NPqKkBtHnoikm76ixq2iQf0bEVHc3V8BUXW5NiaYRo0wxa/Wxp3Zc9jZTLfOkxb30jbkQNWukiastnPCDVBbVWYdt7dCYNEhmbRw/fxk0/+RwdsQprRlbxugveQxerEU2wEvNc/7OPMDO/C7fg8O5L3sF5I6/k0H0PoR5+HuIdDF/+AYimYHQLe+7/CQmjwZC0rS19O3tvmYKnfeKdOkMf6A18sa+7Y4FcxeG41RpXn5cgMvVN6vPP0tR6yK48i5K+kjjTNPZ8JBBxKXa8lZ7sSmZ//lWc3CTqwGr6zrwCzMUtq1z/gGj3QlbkZrsplCv4WhzXi6N2woKyix/c/xlmZp5gUddy/uCCL3KoPsN1mz9G2TiEpdbo85fz4bO/QkyJ86X7/orR3CQnr30DPSteww1bKphOltd1JXjV6RlEBeOWZ+GFiWliSp1LN3Rw8aIss3fCbV9+BK/W4Kp3ns/K10Bh1GHfd3YRqddZdmknHWcvh7rF5OadFO6pYwz203PtMsYyFratBqp7liVkOHFFiwTqblIjl/q4lbeYOzjF5J5xFsbnccsuhhulJ9qP6akYETdQfVPEiefI79D2lRagxxIoEY1StRjkqTK9KUpOmRfHnuTrN4skbiloVFizZm0QbE5MTgXlXcGSRYuWYNl2EKB+4hOf4Ibv3Mi2bduC37HrRbCdFpk1avl0WRqrnA5G9F7i+gAFs4vaymMpdvRTjWao2Qq6tL7pCrYRwVHmwd/Phz/4dtYeYwRmN78S0MPIWoAoTK2HLWMCrnKTgYegLSASpsnD3m55z9HmH2GtPVzGBdTk/e2ENnkswNHeLnU0kIQbi9DmVB4LqIUMdgFfeSzHF0APryckecnjdl/1kCgm4w1JX+2yq+3e4iGzXzYbsjFov9526Vp5Xa5XQDhk4gtAy7W2A3i7prwcW6JiubW3BLZnOkIpVjl+O/i3W6DKRkZS6XKT70WOFZYzQnAPMwthR4AsoKHL29HXG37235Oi/e2D5l/vioO2mTZ30/+/fuYiHCMuVlIaTkiduFnEVPJEIjbM5uBf7mH0K7dQzFVZWDnMBd+6DvoGgvS8LW1YUbG0PNKp/csi9JcAPfJSyv2e/TdjJQ5gJDw0O4EriluxAnOVJjOHY9SKKSrzDuOjETad8acsX3YcH//Ezex94FnSfowNHXU6anehlHcGfL2oaaIJ6dSzaTZbhFgzFg3+PiRLFEuIBkSBqclpFi1ZwplnbOLqP34Phb272bF7B7/YdoAz//jTkOomVYVOA/LFiYCZXzGiuEoUzTOCempTk75jBd2OBi5qbiDSLXIdwmRvica89EygOqYFEbpMQ9Dy5jSQUkc2YZDscDhQ38JXrv8Q2XienlSKM068lFOWvwroYsv4Q9z+wPVYzTxpL8t7X/tHbDDXMPHgI2jTW3ETWYZe/cFWtkQA/YF/Iak6DK67AJa9kf3/PIb3lEu8K8rgnw9RMuD62+eDeT5+TZyrXxkjMvUPWPNP0dC7SK84j6p+PCaz1PZ+AE2vs5C4iqGuDczf9SPyB3ejdw+wbOOZkFka6KXWRx+nWI3QteYa9OET8T2fQtWmWFWJ9inktRf5p7s+TW7+eVb0reL3z/88s06OGzb/L6bsHTTUEsd0nsi1p38W3U/wxbv+mn25gxy74lWsOf3t/ON9OexinLP0OBeeNsJsFG5/EsYKYlhjc8WaJJcujjF1J9z6lQfxqhavf8cFHPMaKO/z2PPtHSjNOisu6Sa1aRlUXHJ372T+3hIs6qbnL1axK9qgVrJx6xE0P0lKA/FciYtj3xyMvzjJvq3byI3PBO2RHWaGmBbDcOMYzTiGaqKaHr7SxPPrQbnJUDVUw6RWc9HiCWIdXbiqQqVew/VtXMciV93NujOjPLvrHhpWk4H+ocB06/af/TwIQI87/niy2Q5eeOEFRhYt4WMf+xjvfd/7A42TZCrTEr+xnUD9zXRVEg2NEQH0xFIy2WU0kgOUR44hl+igpiewxAFPAF318aRipOTQ1AN84H1vYe1yjWrlPwDo4cLdDlDh8hVGgPK4HczksQCWfDaMkkPAEfAUUJANggCYAIyk29tZ1aF0q4ByWLOX47VHuGFtXKLRdlCUc4cp+KM3EQJOct4QqOU8Mi55LnRGC1+TFIlEB+HGQx5L6iSssYebmjDSlXvZPIQbiXbAC8cn92HZoj3KDa+x3Qs9tGgNjVrCx3LdIQtd5iNsjwuzFe3nDechBO5Qp14et5/r33pdxhQSBUO1ulCeVh63z82vB2cvf+o/w8+8fGRTIAaiGekzc+Zgfg6+dytP33AzxYMFBk49jbXfvx5iYsHVEThYVKXXVvhqod/q/wXoR+raAaBLy4+CRZ0qk9y95/s04wfQ4h6RRgw1qlLV55iYz7Mwl8JQBrGKCgf2WKxf9yYu3HQuH/nbW3j87sdIFmxWJ+pkKg+iVfYhwmGaaFgrShCZu56LGdPoFKOSbCYok0nNfMf2XaSzWZYsXsa11/4pnStW4+dz7HxxJz99bjeDF/8uanYxiw2TtCK/71EctYkdz+CpMXTPxNMU6pr0BquoVrSl+BVIeLoBoMtCHlhitlTBgwhdBGxkyxN4Ystb7Qaab5ONaiS6XBrKQW748cfJLzyFFmnS17GI9evPRDE6uW/Lg+StMSKWzfrh4/m9i97BcLOXifsfhKmnMDr66L38z1qAvn8Lu+69Ixj70LpXwvKrOfSTUepP2yR6Yoy8bzllFb51+0wA6OvXCaBHUWY+T3Phcep6L9llF9FQzsCM5CnufT+6XiYXu4SRvtPwH32U6R3PYusWye4uMLM0a00a5YXAYnVo45sZWLMpyGbkag41SyM5EGWSrXznjr+lVjjA6uG1/O65f0OJMt+++9PsLz5DXSuyccU5vH39x8GL8qXNn2Bv7gDLF5/CK856D//4+CTVfIo1NZOeaB+5eIZJC2aaNbKREm89tp9LFsPYZrj1qw/hV2yufucrWXUllPbBrht3ojXqrLy4j/SZwwHLvXD3bg4/sIC3qIPFf7OGFyIN6nnxJoiTlnJLDUoTUJ4qsefZbXjlKkq1GfgYpI0YUVVSOB5uDaJOGk00C+IejiG94za66pPUTKJ6FLQo87U6eWGWayqVZp35w4exyyWiiQK/9xebmJx/nkcffZSfbb6L3bv3Ek8kghbpju6eoHtKWic/+alPB8/9zpvfEpSC84USyWScRrMS4I/qGRgNk0F1iMV9a+juXUszPUixa5icmaSuiGizGvA/hLfvaz6qksOIjPOhP3szK5coga3ur4zQQ0ALQScUFBGAD6O1dlvQcJkOIzsBBYnkQze19mW8HYhD4pykgI9OpYeubPKaAFh7G5qcR0A2jOzDSD3cQAj4yISFtfKj/cXD3sUQ7ORcco0CmqFWexgJh2MPWd8yBwLyMq72qLh9IyGgGqa625Xwwt5yuW55T5gmD+vu7X3qoThMeBz57NFEvZDYF2ZNQl17GaNsUsJ5Dc8bXm847rDcEBIOw+9AxiPHbu+lD+fhZS3332xT8pv6mUswWWuAYkjW3Cbqz8PkQbj5x8zd+C/s2XcQ7aJzOPUzfwfDKyCWDtqGpDYwKAJjAAAgAElEQVQsUYzdcNFjR/rbfhmgB6S4ljVJkyoVprhr5/dpxA6gxi38hoGZjFHw5tg7PkWtkmaofy26G2XvziqD/Zdy0kmv4ps3fI/i1Dzjjz9HpjBJv/Ui/sJkwGyX+mPAf9GVIL0ujOFkMo0Ri+I6PpVajVq1weDgMJdd9mrOufgSqgslalaD3Qf3c//eKRqrz0XJjLCusxfDLoI9iUudzkXLiERiGL6Jr4oZiRDtRPpWsmMt0Q8iUjtvRejS1vZShK4oOL6ofalBb3Ngn2o1ibgN0oZKPOtgJio8vPP7PPDgdUQiRdSIjhET56sEs4U86e4oTtXjqjNfz6uPvZhsLc7YPXfjjD1Bsn+Y3sveA2YCf/9jbL/3Z2R9nZEA0C/j0G17KT9TI9WTZvH7Vgftejf8ZIq5apO1x8Z5/fkaWu7jVPIP0dB76V50JZZ7MUakRnnPh9CMIs34RWT7z4Ct+2HrFprWPppujoi0B0pNNjHEvNdD53FXkBg6nmZExHuiWIpJokNnj/8o3/3J3+PXZ1m/6DjetunDgWHOd+/9NDvmnqRmVDjjuIt57fIP4BPlq7/4W/bO76Fv4BguPOe93HKoxNg+l0WVFI28Sjk+iN+VYrwyw4jh8e6VA1w2AvvuhR99dQt+xeWad5zFuiuhsB9e+PYoiih9XjxI5xkdAaDP3zXB2CPTMJJm+UeO4aDhYpWEia7g5SB/qML0i5MsHJxBbzikVZ20aOa7Hl7TRvMV4tEESTON0lCwVIVqzMGOgm+01NzUuotre2hGgulqlZ1zk+TtGr7qUlmYo0tVOW5DJ1e/+3hcfY57772XL33ly+zcN8NgbzIIUsuVGvFUmksvu4w/fs972Pb8dj7xyU8FctyCIdW6aDiIXqt0w0XQ/QwjncewYsVpdA6spR7rIxfLUlRiNFSTiCrqddJoKQxPFyNSJOpM8IFr38oxiyOi6vurAV1+3O3e2O2p8naf8nbhl3CZawe5ENjlDzeMckMQlqhSAEfAJkwvhxGkHFdeD0G1/ZjtwN+e6g8zBu2s87CmLeeQzwm4tsuWhu1qYcQuxwjPFQJ0e02/fWPQvjEJxxRatB7dzy0lA0n9h/PY3kseXuPRPfrtc9vu1BZmBWQsMr/thi3tYHt0piKM4sNrDiP9kBQoc3P0Z8LrCufg6Nd/M2j77fz0b+pnHmhLt2zUQCnB3AG4/Wc89w/fpDE6zcgZpzN8/ZdgcAi0DIdLdTKZVKsFq+4GetNBgTHwAz+aFHckQg8AXcX1FJqKAPo0d277bgDoSqwhWq1EU2kWmgV2jB7EseOsX3siKSPB7u1lejtfTaZjLZvvu53FvR3c//0fUN75PMuoYU1Mk9A1lEgEwzRJpZPBBllA3fG8VnZOZJh37WHjxpNQFYNPfv4LOLUme/ceYL5UYGTNMTw2XeRgZhUNs5s1nd3YCxPo/mFct0zv8ApUTGJ+PNCwb+oRbKmNW2Zgq+lIyj3ivJRybwG6qN9LdC7a8gqeorXY98IlsERPtklcjxBPuhidDQ6XnuHGf/orEikh7GnMLBSoNBSGl62iIa6GOYffvfKP2dR/OrFGhAN330nt4ON0jYzQf8m7wYhjHXyC7ffeRYcbZ+nas2HlBYzevp3SszUSvWmOee9xlCPwnX8eZ7ZcY82GNK89X0MtfpRy/gEaeh/9Q1fhOFeKzA+FvX+FoeexE+eS6T8Tts/As49AfSvl6n4SaR3P6GSsmsbKrGX41KvQ+tdgEcc3klSaLs1YhUPus9x061cw3BrHLdnIm864FgeLG+/9LNsnHqdhNjj7lCu4bNkfBYD+D7/4PHvmXqSjp4/LLriWLQ2dRx86xCK7F7eWoprop5mIsmtqJycNdPHmwQEuGYFdD8AP/0EidI9r3n4Ox10Bswfg+Rv3ifMK6y4aZvDMbKAUN3n3NPu2jKMPJVn7p2tYEMb3nM303hwT22fIHyqiFH3irkFvLIXqOCjSgSQtxWKTGmQ2fTzHJ6lHqfg2BdPFThpERFDL9rDnapTzVcYnpyGTZMLKUxb3uYyGZldZP9jLFZedyMDKGp6WD36/sjbeffc9/PzOzYEC3TFrVnPGmZu45M1voTA2xkOPPMKzz2zlJz/5CcuXL+f+R7ZgZsDyoC6ZKjXLkqUns2rDJtKD66iqGXJEKUcMbEVF0bRAzU7xbRTPIeaXiDUn+OCfvIUVIwrV/yig/3Yuty9f9csz8P92Bn5jP3PJmZcbLRp2LQ+33sro129gbOwAyQtO5eQvfQF6hoLIvHykr1pokSKkEVTvI0Ey+ZeQ4gTQnVZOWtECS9KqWG6S5zsPfBG9dx41UQlU00RIZKHqs2PfAUaWLGbpyDBJU2XX82X85rmcsPFirv/BF1jUqzOkOzzy/R+Rf3w3ZqGlriUiJgLkkoKMJuJBWUq6WubncxRLQobtpbO7hw998K/ILl/J2HPPk8508uKh/fStWcmEkeXHhxoU/Ti9foQ1QxnU5hhWo0BX1zBmJE6WBKYexTKPRN2WEUyblhAXLSmm2yi+hdOoUq1UqDcs4bwzMLwsaGYT05iwO12L+JjS1K436RlK0mCM+7Z8g4e2/DPxtEosnaRQkY1BnNm5Mm+56l2ctepChuklWfM58NB9LOx5mOGVK+k//xrQDezprTx91524U3XOvPhtMHwCe3++ld13j7LmpA0sf+dapEpww3cPcGBihrNftYbzT3XQal9gevJumrFeFg+/DoWrsEp57NxXyRX2kB15FanE8VCIw67ncUd/RqWyB/Q6rpllvNTByEmX0Xn8BTTNPhZKPpavo8Zj+MkmB6xnueknX0ep13nt+a/n1JELaThVHtz9EzY//GN8xedtr/8j1ndcjEqSHzz2LX64+Xuce+ErOeuMq5lmkEd3HGLq6Rmiai9q7xLKikvRXaDTavCnG0/g+ASUJ+BTH7wliLL/8m9eS3qtqLXB1h8cpLIwz+mvX0/fOlFVg7Enczx971YGV49w2h+u5MW9OZ584Dmm9i4QbaZJ2CmiTpQOI0VKjwYa647VCMiXsWQCXSy7iWCLpoBq45gRcmaEecdhLl8jP1/FXnBwpVEik2GhUcTtlqJ8g1LlIEt7Y7z6zI0cv6YXx5ggu6KH0vg46aGhIGXWbDYoFcvEkimS2SylfJF0dzef+7vPcM455/D1f/wGTz/9NImONC+O7adQg57+Ieama6zddAXrz7iYvBPHS/TQiERpKnqQJRIOiHgKyKbT8F3iboVUc5w/evMVrFoSC7Tmf2XK/f/tkvby0V+egd/mGfgN/cyFnl2rQ6UON/yAJ2/4J7RGA2PVIo79+qdh5XLQM9SCmK1VA04FJWLJKdZagI1U36VtTaD5iDNZQOoW09QjReaIEVTaKyLZESnyzc2fwehbQM/U0DSPuphtlEz2HhpnxeoRli7qIW5a7Hq+ilO6kBWrzuBHP/syG9ak6YuUuf3L32L+oSojRhoci+JCg0WLOgNP9VQyE5SIAr0JsYbu6OKc817JCcefzCnnXRgsmONj44ysXo80CZdNhW1N+M6LefKRBKmmwzF9SZLKPIZfD2RItYZCrKq0lOGiKmY8TcLswTB1qq6D69Vbi2TExbPq1OtVHMfDU3S6+oeDmrtE7HKTdGdEUvOuixdp0DWcoiMKo6X7uPehH3JoaidzuVmqTYWe3iWsX3caZ594ESOJlWTsBN2OxtTzz5Df/zR9I0P0nHohttT1i7vZ9/QzRKZg3emXwMByDj++j32PHGRw+RKWX7GCchR+/tN5Ds8tcOIZw2xcb2FWb2Fh/smg376n5zwM/0LscgGn8QNy5b0kBs+i01wD9W6YGINDDzE/+wJle56mr9E1cALdK08nsuQ4Kn6aXEkU1gz0mIkbr+NGZrlx89coHV7g8k1XcNbyi2QLx+NTm7ntZz9gKNvDq8//HYYSx6EbMe59/k7ueWIzG0/dyJrjzsJiCU8dGGPnlv006ybZxStI9naRt6ZpTk7xJ2ecxRINKjn41lc3o1Q13vkH5xNb3tJRv/PLTxBp1Nl0zUkMrg0MBZh4tsKTDz/D0Eg/p5y7iieeeoFtT+7GyntktH7SWgdRL4bqSA+nHZRjpcVR8i41q4nt+2jRGGZcxfVLzDUK7C+VOST67MLzduLEvSRmJBZo+zuGTSNeoRmZJZMsc9Kx/Zy1bhF9HRHMjIViejjiUJlKtVomdL21yU4mqRw+TLKzi7np6cCQa+269dxxxx384Z+8n+7BToqOx+FcDV9Jgxtj+OzLOe/1b+dgycE1Uq3fnZgGiWKh7L21luRR1IWUVyJRG+MPrrmUFYMxSRy9DOi/zXDy8rX/V8/Ab+hnLnZixRJ8+yYmvvdT9h04iHXKSi78wbcg2wGpNOUjLmYipqEfsYgkIn/5LfvdFqDHfjmgiyqLFg3WqQpNHEp87Y5PEh3IE+u0QKmTL9kczkeZmi+w4YRFLFvSQVSp8OKOGvnJMxlZciI/ffArHLsqykiizv3fuoPRW0sMRDowFQfbqgdluKJcC7BsxbKga2T5shWYZoz1x53A+vUnkFm2HH++yNzcAr1DIoqjMevWeLbq8O09BeyOYcx6g4GkSne8TCzi0JXuwWhqJMo+NG1q1LFsD78ZxfNVYllh6YtYjBcAOnYtKPEF4G3ESHcN4GtGwCAUX/ZAJVzY8J6L5zexIw1WLuslwhx75h9j74HnGB0bxfdNlixdx8bjN9GvLglUvPSaypJUBnvmMOXp3XT2dqMOLKfqN9CZpjY9izptkFmyAdIJGjM1yqNVVHEqOyEpRmPse0HItzCwEga7fMz6c9Sqh2gkNczoCvzGGiKehWb8IiDk2fHVaAzT4w+hiZxaYT+l3CGKjgj1e4z0LIbMAH6il+mGSrlkEsHEMMCNVtGjNZ6deiwgmq0bOo6h2OJg4zfmvsCLe7bSY6c4dc0rUOwsGDqH8/vZdWgnQ0uGSHUP4dMXWAKM782zkG+Q7h2gbwmIDP/cgSnOXDxIXJIZPjz56CGMeowTT+ulnmm1nLl7IDdTpGOlSSyuYdoafglG9x6mI5ml04jx8F2Psv/FCeJaJ2m9m4SRxYwkqJaqRESoXfT4jQha1MQzDBqeR6VhUWmWmM2PUrCrzDYdyr6Op2bQ1SyaFycStEB4JLMqNe8wnj/J+nVpzjppiGXdAp4lutYdw8LYAboWL8HJ5YIykaT0pWwq94EyaDpDbnqazv5+YYAyPzbGZZddxq6JfCDLW2rKryoJeicdmy7kknf8PqOys9BjqK4o3UkqyQ+yIa4uegg+MTdC2ivTYU3wrtdeyJLeJHbDfhnQ/6uX9JfP/9s8A7+hn/nMLNz9Cx744ldojBc5/uIL6f/MR6A7C9kuZusNoslAuDJo4RGyT9BMLYAeROAhoP/yCN1r+ihGPFjE6xGPJnm+fOsniA4USXS7RFSLwwtlZgpxCpUaG09ewaKhGCZl9u+rM33oFBYt3cjPHv570olZVndpHHxgN09dP4G+oKO4Nr1dJrOzTRYvzhBPJIN0uyx4fYNDZNIdgdd1T+8AqcUrEF3SwtQMRjSGkUlS0l22NiN8eeskVtdilEaTDt1lpAeysQidyV7SfpRuWycmdrKKheU4uHVNgjeKjXKrTUl0vz0Lp17CatZRVD2I4iJGEk8ISXoUTTfRNQVV8dADP1aPWrPCyOJOOlJi+lLFocC8NY1lR+hKDBGlGw9x0MqjWwqrhzuD78KrFlCSSeqe6M1XiCWKJCUam0+CkZBsfUDakyhVUr+NrlY+RfZh0m6nij+3CAhJm5/oA5jSIR3HLqeJGhA3d1NijhL9VKTc4GTpVGOkRePcqtPUmyRkr+aKwIlCztOYrai49RS6CPGoYOtVtIxs/CzSdGCSoCl8Q+qomSYqNkY1QtrsDtrNFF1E9sUnvIpqmlQtn4WKS7YruDJKVqteHBPymXRCOZBVwGq0NI4sWzY9LSXiKatJ0jDpKR0pEXVBYa6MWRQCtEpuXjJTDh1Wii13PsbCbIVsqg+nGkFT5T3JoFyT7spQtZvUxCJVV3H1GIV6jcNzBabzU+Sr07hmBD+aQIt3opgZXF+iXSWog0e1CImYA85hBnttzjy5n5UjCnFlnmjc58DsAs/v3sOb3vo2KrkcuqFh6sJSjeCJP3ssRv7wJB0DA9IKxuzkZEAyvummm/jwxz7DvKPTFCtbcSVM9LL4kldz3KWXkRcNetkMNCx038ZXbVzNoykVsIhP3FFJOlU67AXeeuX5LO3pwm3WXwb032Y4efna/2tn4Df2M7/zbrZefx0LxQKF5cO89rpvQFerz7x+JCoRF6iAPBf4gXs4gaB5QPk6cvESHQRNrf9myt2XupweOwLo0CDPZ3/wYdSueRLdPkZcZ3KmSL4WpdRocOz6JWTTor9eYeKATSV/Ov3Dx/DICzcQcQ+wKOoz+8Q0274/zar0OkylRqUwR6Yjy7nnns2qVWsC3YTFy5ZSLlUZWLyURqUaCHwoyQ4auSL5XJmurm6M3k4cv8lEsou/vHcb45EUiu0SN1yWLYoy0JEMIvRoQyFddTGcJrbWIsRKBKcrBg1LUuh2sLHwrRr14gLNeoWIpmGKfrwjnfoqTkRsOMVJUeqYoCut+3TCDOzj0ymV7u54ICsqkFemhkIUx4tSr0qUWcBEZ/miDjLypThCgoJCFcp2jWi6QlZNELUS2BWoJALvDmIeVJowpzqYuka308q0iCBOpeaSVlUks9w0CFoR3QVIRiXbK7r7FUp0M+u7OHWVrBalK3Aca71f+BQCCuJ6NumJ0p+JbmWDyFi4DZZkLrpspOAQJy00A+z5IxWaznpgKZt0osQ9mFnI42suPT3dwQyURaRwoUE+Vw0kejt7WnoJdVd8u4NANdh4lAsOxVoBsztO1ohLnEqlCJPVOTrMOEONBJmMlAHgiYefwh3zOXbFejoGYsHG5vBjs7z41F481yCd6qKQqwe/7kxXBw3HRkkKoUza1y1miiUm5wvMFSrUbeF+gJE1hQ/aUgb0FZqeaPtr+LoZ1NwVt45uFxiINth0wgAnr8/i10aJ+DP0rlrMZ7/yDfZOHubvP/+FgJicTidRDMl6+UGfv9R5pg8dpH/ZMiqzs0wfngxcOq1Gjb//2re44Uc/58CcuIJ20jCTnHPte4itWonSk6VUztPpOphuM8iE2ZpDTbL5vk/c1kjaDslGlTe++hKW9XSjeP8B+9T/2iXv5bO/PAP/c2fgN/Uzv++736c4fpDhU4/n5O/9I5gi5doVNE1Lf7qkTUXuMqBziy+kAHpgHqoE/ulqkEA+Qoz7pTV0qeG1LCjrEXGvzPG/vvln2Mkp9KyDYcaYzVepeiaVRpOhoS58p0hMaVBY0PAapxDLdjNVfYCOVIWsZXPo/gMUt5h8+K1/geYVueXm7/Ce914bROY9QiwaGMAfmyAiqW6Jdlyf2clZarUmlWoTXYsGRLmpmSly5RyLLriMv350D6MiKpJIEaFOR7pJNmWwcvkq4hZ01MBwbRylgistao4WSL8mpDffc9EE7GslqoU5GrVq0JucSGfQ4tlgkZdosmk5OI6F5zvB4il192jED6J1abXr7IwTT6ioWqu1Fl+nUY/QbEZo1i1ihkl3VxxDa5ngmWL7WRFjkTqkRGglS6Iao1CAQqxKLK2T1QxKdZdZp4RGnBHMAIhrjk2lWSMez1AT8E2A7bgo8wopPUIya1OL2OS8GGURx/McksIJkASNgKYukZ5HUkoMbp0FidxJETsC0OIJHigKZ0uBtr7SSAWpbk0yBibUs1UiukaqYSI6RvPVGTzFprdzgIivMjcPpYJNzJA0NqjJwCNGhAGpVS1Exy0Wk66mOoVmHivu0pHppsOK0SxB2c+RUg02ShZjDh595imeeuBRept9nH3qJoZWDRFpuuy8fwel6RpmNEUilaVStfFUjXhHEisi3I4F8o0y0+Uic6UKpaaPi4kqvf9mFFsT9riKIX8Xrk3TdbCl9B5XEFz26kVSbpmTB1JcdNISFmWb5Ka3YcbLZE48li9+8R85NJ/jU5/6VKCHIl7oMteubdGsVcmkJZWi0CgWMTQl0P9Id3VhlUpUHZd3XfsB7nvkWZq+QSOR5o1/97fksybGYAczUwdYpESIepKWadDUHSqaqBgqxG2VuGWQdqK84VWXs6S3O6itv0yK+5+LFy9f2X/zGfhN/cz3je5hcNNxvOJTH4OhJRDPYPkqtqKQEMOmhoMeFQlVSa9LXVgA3AwWNDvo/m5V0APy2y8DdF8ENFtqabLQ1anw0W++h6p+gEjSxfMkMhdN8DiVRp1UIkm5MEfKkBavNHbjGNRkgrq+jZ6MR4elMvfEApGdGa775DcoTO/lLz5wLd+8/huteqOYxXR0YM/Oo3f3Ckrh1yyefmorqWSWVLozUNeSdPkdt9/G1NR+3vzxv+NTz02x3YmyaMmKQPELZY54VKW3e4BsxGQIg0xUQU/YaHoE3RMxD41yoYqBj+7ZOPUytcIczUaVeCJFqqOLaLILS+RjXYWm2xKi8iRUFWtMzwrkc1XXwzSi6KrMb51YzCAllqiegmOJJ7uIxSskklHiqVZ7bsCw9xVU+VpUqJmzmJpBtiGgJPaxBeJZlagrOVaFnF9HbWoMOwK6UPcKNDUHP9pNzraw401MVSG2oBBz1ABYmh6URHfAAEUHw3aD+Y9qUIt6NMRc3HZpRDyKRgQ/kiXRjGDaYIq0vmQBtLmg88C0E/g1UJutTEAxUyKWSQfZBLEqtbQCbqROXOvCqhrMznjB9UlHRb3pU9XqgRBRVJH5c1FdM2hD9H0VC4u8WiSmJ+m2ksHP1VIcItLBsbdO7sAUew9uxaxHWB1bQ2+ym5paYmF+lr5oH5ojhipRVDNKRDewFJ+KXaPQrHBwbpLZcoH5chlbNUlke4mJWU0kRt1Wma+7QaYmqymYkvrQbRqqRUmv4ym1AExXdSS4cNkg67tN1OIB3MY4qQEdFvVz/zPb2D+f45prrgk2BFFDC2RnA80C2wo6QsmkqI8dJNbZSZCuUSMUp2fI9HZwzbvexv2PHQiyFtnVfVz+kT9nTKnjdxk0ynOMeBZxt0pErWOJX0JMRJ50Eo5GtJkhZQ9w5flXMdQhdX9xC3zZLuu/+bL/8vD+p86AROiSiGwlv+UvP2RSt+qkrZsUXB2Q/mfxM//5PTx03bfIj42x7BUbWf+Vz4KkOdU4dqlOpL87SG1G6q0IPVgdg5q5ROJy/BarvdFWQQ/0ywV02m8yAInsfRXPF93ooOWcJjk+9d0PU1IOosVcLFsPWroSXWnqTgNDjzM3O01nMoqhduLag+gxg6K1m4iTp4cM9iGH2gsun3vfp3Bnp/j9t72Jz3zmcwwuGiGxaATfcYik0li5PIZYi5aqvLBtO+tPPwt6+yjt2U85V+aWH97Mru3P8YGv3sBH73mehybLLFl/Mno2SSRpke6OU62VUOtl4uV5NKuAZlZIxHU64iniRpKBrqHAxMSIeHiNZhBJuY5DKp0l09VDqeYGFpcRNY4qlpq+HmjAR7wIqueQ1nysaplG3aZaLlGr5gP/blNXqZZr9PUOB57rRswg3ZEknjQDcJeMh2yV5OuR1Ho5kgtCYpGItR3IaxX0FLiVJvFUMrAE9es+XY0EutSiI/8fe28CJEl6lmk+fnvckfedWVn32dXVd7fULbWELiRYhuHYMZZZmIW9YRh2zHbWWNtlZgDDYEEzxs0AM8CIGyRAIIRk6Jb6VFV33XdW3pmRkXFH+O1r3x+ZpVKPoJuuHpCw8rKovMI93H///f+u93vfbfScReQU2Oi2SJyIopsl09IUqt/STaIYlY43sv3uBb/eI9MVUhWHKNOlm/ZIDYvQ0OlZCmqFLURFHjiCuRCn0OlTaSfdLA46BUdkSqGitdGzDqFnqWmlFX1ifLQwQ2MrYqsimup5ZfANSbI4MakhLHu+6qU2yGBi0Wj1cPMurbSDGVmUvWz/+vyU5mKF5c9eJW14aHTZOzZHqZOntl7DGdAYHimTeBG25dKLxUHRsUpl2pHPtcVFljZXqXfbmFkXSxxF2yWUjg9Jq2s2sZbFLIzghzFa4CHyQ0kmJHIDenYLLW4wY4V83b5p3rt/jkyrwvKN0wyUdHJzY/2s14F9LC0tMHP0CGGjJgIcWIYJhrA9SAtg2KdFtwws24J2S91/LIOlhcv80//1e7iw7GO4cPwdp3jgn7yPa36VuBArfviBbptc4qGbIYkpFMuGIkhyUxs3KGE1R3jvk9/KaH4MLZJOjnsG/R+qvbh3XV/tIyDiGILszmcUAKYrvaaYiB22mv2oSllLIwavTfjBD3Hm5/4DmzcvM/nWY5z66Z+EsXmFlFVhntT+7tDv3q2b96uXu5vSDLv9G8V8uqvJfudXVXPv11vFmMvLV+Is2/z7P/hx0mwLP2pg6lJbFsUyoVTt64f3mRxTNGy8dl+QqJR3qK9vMJYfJqh4tJeb/Kvv+H5yC3V+69/9CmNjk3zT9/6PsG+GS1cvM71/XtFcOtJG1OrgVSq4c7NKRlXP5Lh++iIf/uCfsrG9yf/907/Ij37gL/ndz19i+ORbKB87QQUffcjAyfdw9E3S+jnamy9jRRuU85qKZryWT9YdImsWyTsFHN3BMTLksmVK5RFyxWGsbBFNz2BoefQkhx45iq5WPCKR1tT1kCBqMSYSzFubREGX7coG46PDqmUq8ERNLsU2LUWcMzg8oHruJZ2rpLJDeVtXMYYp8ivfousFCrxnOaYSBhFjnChKWgMzlFKB3JtAqcTFuqXGPdUlOhOQm44hN2TnXqq/ia8oe8vfdxzFWBe9eVGW02/fN3HeFOBOXjvTRdLoat/Euu1kyvEi4RNXuj3C8tf3TsI4pefFdDsR7W5IGKRkHRfH7afX5ZoVj49Stuufl8zxZjOg0+hhSwo5yK6wD88AACAASURBVOCtpyxfWKBydZW8n6FkuKqsMVQooXmxinyLQznanRqmq2HlMoSOzXrH53qlxmJlm5YfkSYGJeFMT0QNTT5PIzZTRQGsAHKGZE8cQsumbaS0tBDPDknzEbgNykGFfzw9wrccmMO9eRUjbBMWDBaWlxnLCXf+HIg8SNmCjEi8eUo8RqU2RMHQNBSJTidNGBwaEMIDVC3CEfDEBgubq7z1W76Tn/r19/NjP/PjPPktb8PdN0hNa6JlIlwrJROFOFJHl5HWUyULm+j958uNshS7ZZ44/G5mx95E4ufvGfSv9jX/3vn9Ax4BRVXWlw2NtBRP1zA1R9lfV/KlsgwFUrz16fzmB/jzX/81HK/F2PwQj/7E/wV7Jc0uLHBi0O9y2wXO3fl1py9dorxQE5PTEQ4yfvaP/z+MvI8ftzF1MQrS4Su1vT4PjTIgAiCTU5JfRikDTpF2tc1wbpCg1WN1YZlvfeI9PObu5c9+5YOMDU5w/Ik30xgu8v/+3L/j7d/49bz90ccZbYVo7S7N2hbF/XvZ6rbxghSrkxB1A0UAs/+BN/FTv/FRfuNT54hmT1G+/1HSqTGCQoSZ28Jx17HCS0T18+jdm+RpY6e+ogH1Q6cfLaY2BAZJKMx1DpadQ3eyjE5Oo5s5XHuAgjNE0RqjaA2RM4oSZKnos9HuqnT32tIige8pNrkDe/aQsUyCbpcw8IjDSIHxhNVRmPDke+lpHx0q9jnkJaJTLJYBLZHWFAyE9EpnpGIuKu3SRL/zVeh80n5+R3kFd7GJUf5Km77jECgw/06x5iu+MUkxTE05kn4gQL2Qnh8QC4G50WcFFayABKe2sqp9dUCh2pVzb3R7OFZOpfmDCmxeqbBxaZ32YpOkGjI/Oqti+cQLKGXzxNKJEPoUi1kavQa5gRyNOGSt22Gp2WGl3aMWirORxZQUu2RWxBFS3kNKbMaEVkIohr0/NdVz18vbBHmbtumTGG1GigEnczHfPFrmWNDBXV9Sj+N6ZY2rC6uc2Hcf5eMHoNSFQb0PiAh9CBOwMyCZJcchdBwaSazU1iTNfv/cHKWhEun2Bl84/Rz/+SMf5l/86A/xC7/3C0yemCAZDGlqkklKSGKPgukg4olWLE6WpNsTRTCT6DFWZFHyizy0/91Mlt9O5JfvGfS7eBbu7XpvBO5qBCRu3uFjU1G5om+Jd34rYZLkXqsh/NrvcfU//wnnF69TfWoP/8Nv/Gx/iXVySgYVs4+tfj3bTiDej+he+VKGuR+dh5pUOluENPjFP30/dkHapNqklhCs9I26ity09HbAr6U6GdelU28rgx62PMp2ASPWWLh6k72Faf77J7+Nq1+4woUXzvOeb/42nl9d5Cd/7Zc5cPI4P/QvfpBxyUV2PTavXWF4ZpK2aRAGYDUi8sI7LkQzjYQ/e2mD33r2BrecSfS9hxg+cYgoH5Ad6OBmtyk4YtRvYbZuYnVWyScdbD3F1wQfoKMLQCDUSCNNMHhIE5qAj4IkIhX5VdPFMXMU7QEGMkPqq22VKA9MEYUaOdulXt0m8qW2DlMjY6RRTEZY4PyAwPfRkhTLMvpiHIYsz7GKwtwdrQkxcN1uj063i66bSvddyEoEXS+Dm6ayoPfNaz9il293Y+mvfPf/5gTsl+7bruHePcptg/6Kw77yfXEs12QptkHPD2l2OoRRgmE5itDFdYUHvx/xS4YgFVKjVBLfYtkNLMdS1aBWJWLh3E1unr5Ge6VJKS0xnh1G6yYM5ctq36ybUenrMAwYGh5QaPTVRpfVZpuFWpWNrkdTN0gzOSyngG46mDslElORs0h3QKrQ4oGREhkJsfAgEGIVXIwBl5bRRgtrPDDg8rbJQR6RTMq1S5R7LQzNYPEzz3Hp8nXuf+ppRt/+IM3pmLisURIHTa5NT1UJwxfdgFQnlx2gE0b89u//AecunOV/+d7v5sjcLG6nyyc+9uekuZSn/9Hb+Ytn/4KmWaNpNejqTUxp4/M6SovdTgwclWXoax6kYtCNGD11GUjHODr3NMOZNxP2SvcM+utZBO/tc28E3ogRkMp2dceODiii0BA6dbHs/eLqRg3++LN8+id+iWBpm8Pf8A6mf+ZfkQ5l0PQ8ijNSgGNSs3ud226WXdmJXYN+u37f9xsk+grwlEGPafBLf/x+MsVUcbvHjiDHoz7QSyIgUYJSqXqxiin5TI5mtUE5WyTtRriaTc7MsHZrhWg75p++47sYSEp85s8+zeNvfhtXq1v8xof+SLGo/R/f/33kmh2MjMvKhbPY+QKZoWFc06Fy4Rbbi+uqbnyrnnLOH+NXP3WZs0EevzDA8KlDDOwpkil3Md0a+VyHkl0j6y3jtBYph1vknZjtqEMoPeiRGBwTU9KlAiFMYvwkUj3MsfDKS8QpQWViYKUO8s+kQC47i2MNMlgaRI91FekPl4cYKQ4TdgNFfhKHsTLuhiCWLRvbMfstUVpKq1ZV9VXhApcx9CPRg5f32spQ5vLFfsZDuPYlKlcoq/7Wv3f6jpF/fQY9fYWFvjNg3zXqcuSvZPBVKUDEQsTIoONHIX6QKMyFOC22bfbT8TtpdoH2a6m4SokaCzFRpmGysdph4eJ1Fi8t0FlvkI0dxvOjjOaGSXsJWSNLs94km80rFkHpNkgluu9EvHRjg3qgUY8CeqZBnJMe/owCAMSpgb7j8Mg5SWQbiP+g9MSFxz/GEHICK8LNGFiZkEBrMpr2eCqf402DZYab29iVNXK9Lka1zcrHn+Ha1Rvse/pNTH/nu9mYifBLOhNyv8Q5cSUplfTPx0soGQWS2OAnf/5neeHsaX7sJ36U2eEhhu0cV5/9FMUxHXsIrleustpboW218I0uTl7olkOc1MBOherHwtFt1esvqHwpcWi4OOkIe0afIGc8TNAt3jPor3MdvLfbvRG46xGQUmyfr6uvZ24HNTLSoiKI9Mo2/MnHuf5zv0O91qZ6YJJ3/tovg7BNuTnVSqXZugJW3U3S9Ssa9Nt96zt1dE3S6T0i2iQ0+I9/8rPkBzV8s0NHa6sUptT0VOQghkYZHqGNTRVyu9vuUXILpMIqEsTqe2Hxaqx0eOrIu3lg7kH0esLLL5znwPGT/OKv/yee+rq38fjDDxFUt8gMlNi8cZXCYJlMXoqWFv61VXqVGsVMji1KfGTJ5t/+/ue5ro+B5WLsH+XAyVmy5QDsJlY+opjtUaJCobvIWLhM3mqynVbxkx5aKMQyKIMu5++FgepjtvIZgUopo66kiiPRRAddSeVl6bRdbL2EiauMeckZ5OGTj3Nw7ggWtgJ+6YJml7q00SdsUVKsgjGQtHMfmXxbBlmi8X70bqnzkPY52VTZXBn2L0075Ti9ys3fDeS/0mRVftsr9v/rjPgrP0bet5uuF19HBd47MrO756SOv+McKj6jPtJDYcKkh192kDR8syqkMT5R2yObWuSlZh7p6IFgAmB7y+OLL55F023GJ2doNLvcXFjk4o01unGJ0M6jCeit4BJnbWKpXWt9J0wETeI0UT0egRYTOQaJa5HK+9w+EY5b1HEM6TffZsDocl/G5knNZF8Qo1WrDJsWyfIGm8+fI3n5FtXKFqUHDjL7z/9btmcimvmEMc0kI2l3qZDYOqltoKUWYc3Dsov8/h99kKvLt/i+f/n9hM0Wg7ki0dpV9FKDqxtn6GgtOkabMBcQaD2cgqnwBwLYtFKRF7IwdXEETXRTQHWKLgqvl2Nk4EHM6D78TuGeQb/rVfneAe6NwOscAYnQxXwL/jxLhGCZiZpQ3RJZLc786gdo3tpg4rEHOfA7v9SPPOwxMDJs9YGyishEAvrXs+3ahp1qfX9t343O7wDIpbpYMI+EDil1fusjv0phQCM0uzTSOpEtNJeaMuhCT9nnv4v7hj1JlEETYRTp1Yq8iIy0GCU6vWrKfaOP8eDsw7hdmxc+/jkeevDNrK5uMrl/b/8CBUC0vcHVa5c4cOQI5IvQS6HS7muf9tp0rDHe/4lVfvZjV2gMHcITs2H2KE5mOHzfJGleiK8NnExAyagynKwyGdzA1ZYJMlWitIUeCRxRw1RyrgJdiAniiG4qnO6Cilakr+oaUuk5i8S4S1uag6Hl8EWMJbTJm4O87Yn3sG/miJKQ1SINQ7NxdBNL1LIMiWgFMCgDnZAXdRjh7Qs9AiFC0UwV3aaprihohZ3uywz6zo3eDdSVMb0bj+4rTJw7+x3ujMzvNPa3dxN61rhPXS6OirWTLJLadCRZj93zlR4LrW/MVVOF+DLSv74aoCWWAn3J32U+C3BPMibiOIn+UOLDM59fZXltmzi1ubW0ztpmnaa00TkjSh1OEPeJY6jI2zPiPpBTSJSkRKOnqiddIvMoY6LlXLRshiRj0LNickUDV6tREIlYM+XJQo77OhH5jRp2L1Iw1c4Xr3DhY59luB4qpkB9doDpf/YN8KZZvEKCG4fEvQbN7jaS9SiPDqOPjUPdg0KZ7WsL1Dod9j3xKN0b18kKE1y4iTbS4ubyCyRuiF3WFcI+Mn1MR4CEGSyp/8cmZmoiJSzFb6BLFqyPE/DCHJncMdLuEULvXsr99ayD9/a5NwJvyAiIzewGImMKjuL47EJlneh3Psjmf/gjli5fJvfOhzj+k/8a9s5CpkTsSetNjlhKyyEM9LuGXtf2FQ36bnS+e0T1poB+w7S4H3U+8MFfIleSGmSH0OmR2CGGok+TtGY/UpPFVP75cYjtuqr+2zfw/W44iTScbo692hH22vNKeS2q9BjNjcGxB2BzA7ottXhtVVdZqa5z/ORx4iBG76WYqu9OpxX1WNCG+Td/fJXnqgVqmXlagjTubkBY4cijh8hODMDEMGkmxLW2mHCkv/c62eQSoXkTTaspzmwrFU1qaamSbgOpcNt0goRIkOQCzJJe/ViMkSCtpbgQYZgx2UyeXjPESgpYcYG3Pv71DOem8RvCD5/FFm50oVM1TUwjVfdbAeq0vqOjabpKyfdEa51dWWezLx8rFk1F0v27rGl9E3nboL/Knb8jQ//XvFPu1p01li8P2l/NoCtnR26ocoN2kPs73RFyWAkmZZPpIS9J3AgGotfzibrCqW9hCs2R2CmZHHEksSgZ2dEEr9nXOvnUZ1Y5c/Y61VrM4so2hpVnZHyOXjdSDlckXRZmogx6YETq+8iICE2NWHrsHVNF5UnOQcvY4LpEtkVgaehWQNasMx+3eHua8KimMbHdwdyoQ+LiXVimfmaJpbOXlLb60HCJ1I4YfGQ/xne/CyYFABcTr97g2rnTdOpV9u6Zp3ziBOSyfeSktH8IalB6AZt15bFERp0kt05gbJNaIW7ZpB3XsfLC+tN/Os3EUUQ9uvARSO1rJ+WSqKfLIjYGsJ0DRO2DhPdAca9rHby3070ReGNGQKHcg364kvqwtQUf/is+/fO/ClcWOfD4KSZ++UdgagDcLNtNn1JpVjG9dULIiGHYSWO+3hPaXc53o7LbtXQ54O30rrDMeTuCLi1+4zffTyYXE6QNCiIraYV9Hm8JsUyNUMBGxAS6GHQfp5in63ukskjrJj3fU1zp+ahEfqlAsZbnLUceY+viKsP6IE5+lLjeoOl1ubW9zuThecpTQ9hTk6yfOYfua4yWR1TP06Ye8VLL5l//3gW2sse5uqWTND3yRo9eY4nR6QGGDu7B3L8PP5diOHXGC1XmrRvk04sU80sY6QZ6HKH7Hpr0wEdioAy1YCaaSySv1O4bdAmHUxHMEKvq0+wsk8s7dLZFra2Imwzy7rd9C2OFPcqga6Gj6u56rCkGMcXTZyQq9W7qhiI1kdY0MfZiwIVBzrYdFalLLb1vKAUOZahIXLDxUj/eTXmLkyQpbmG9U61rr/gqzolkTaRv/pVf+4XxO3L4Snjmy2fSbvD/X/xeAG6KHrZvxVWvepiqc5YzlusRp0WmRN/12vkoIZrpprQaTXotj5x0aCQamhD1iE9o9FXxlF650LmWLDYr8IHf+RQvnV3EzkzQ6ZloZoFSeYgkiQlTEQ0SI54ihP2RHeNrAZ4eEtkJiWuiFxzMfAa9kAHHIrXEGGrojsiO1ijpDR6yYt4ZhBxqtnGrTagJw02eG3/8SZKlruIESPIGE5PD0GvSyoXM/O/fDkfHYSIHS1f44ic/TmXpJkcOHGT2TY/C+Ih4L30Aa9cj2qhgDhchL8C5OhuNi8zuKyt+fCsL1cY65eGSFHnodj0cS1rRTPREsRaosREJVdlEBTA0Chjmnr5BDwbupdxf70J4b797I3DXIyAczY1KP3QRC/1nn+ILP/R+Ws0m5fc+yiM/9cMwWuwzxOgCt7WQjlRFHLOzSEq8djcZ1y9fv79EcXObaEaQ9io4FPa1LnFvnY9+9PdptlaIwhqDQ0Jg0hFyc9yCg5WxCKRv3tHRshbtSDioBV2sqQVUKVqqXnmNXC9LfiXPULPA/oG9DIR51r94i16lx9TELLmRIawHjqpFmlDUp0w69Ra54Qn81Sq+ZVIv5vnpP/ksn1jI0cocYa1i49XajMVNtPYW3ajN8OGDuCfuJxyxCTNNcpl1ZjKLjJjXmCiskEnXsZIuZuzhJCG65IITTRnwKN0x5mrcJRUute/dRjIPP6pgmClGnCcNHexokHc8+Y04yQBRx8SIXVVLzzhZfGEJS2IsW1cCMHIsSxPwmKuAZdKfXqs1GB0dVY5DHCdkrCytTqvvSEg0HCaYlqW6B0IhMbGEKEUiWylziEGXVqxYGX7N1ImDCEPAaUIOtPN7+Vm9L5LMilDVijZ4nwAliWLy+TymoeP5AVnHRpDspty7KNlREEOR5hiWieHabNUaqhWvmHUVg1+v01E/Z11T+avivKhJa8DqzYpS0ltf36BcHCDuxqodrdWuqTLE0NAQjUaDVrPH1NQU1Wo/uP3RH/9D1jdCMoVp/CgPekGJ54S00Szp6xJ50VAZ8siKiJ2UyIHCeJmeERKYKXrGxM67WFl3p4gPOdMm3FrhaF7jybzNwcVlRjcqOFIHa2qEz11n4fnrWF2LTLnMptElX84wX8hT8bfY3uNy6F/+M5jIwvYSVz77SV74wqd54rHH2fPed6v6QdDtKEdHC0PiThvcFGM0T5QJeOncZ5iZHWZyekhle/ygSaLFqr1ROOFjSYxJaSm1+4RGqWAu+s+pZL3asU4ms4/UO3ovQr/rBfneAe6NwN2MgBipXhXWKnB5md/+7h/gkD3CxEMnmfixH4DD0mMucFaxgDuEMApR/CWDfjfG/MuC8J2a7u7lKCqOXfY4tYAI45woc7V58dN/Sru9QexvkXjbRFFTkZTYWQcja5LaKWlGR8/Zqk4pNc2eLq9I0dKKYY9NnXyUY3ArT6lbYKY4x2BYoHulSaZnkx+fh4Gy1CKgaPdBRoUc1ZVNJdTS8UKMkTE+evEyHz6zzEvVYTxrH62GQ7TdodzcJKlt0hYjKvXMwyfIHJxEGxWg2RpD7gJT2VXmSxXy6Rpu2sFOmlhxva9AJqwxgsI2cyo6DxNLUQbIwqzAcUlIKl0JioVPR49sEt/BSQd411u+mbw5jBZIf3uO2JP2NJdms7ljGH0c21QodhGaESS2HHNgYIBms63UuGTsbcPeidwjReAjUXtfllPQ4zreTopepbSlbWpHtlMchd2fJVKWTY6/u8nf5TqUkVF/i5RzMVAu7STO5Tr775E2M6npS+udI2oq0moZ9B0JX5wAoQ9yBH0AzUZbteYNlgv9j1K1l51PlY8PYWVlg0wmq/rtJe9QzObYXFtnZHiAXDHP5tqaAgKWS0OsV5p0OiaYOf79z/wR1bpOobiXKC0SJoInsUmLwuSnYIsEcYCPGPSY2E1FXlxwi1glF6fkYmaE9VCuW0obCS4pg2nKVBJxvw5HIp899TrZZhuqLVhs0Pz8FWq36uh6HmOozLYbksk7TLsOnbRNa8Ymd2SC4acfhsNzJM99moWVBfY+/jDIOHhttmtV9Xw4GZ0waKvzzY7nsEo2La9BUc5N5rkI5XgNkkQoY4W5T8eSfnbV5GcpEp9+QqWPvxAPKZGWS3sPYUsEX+7V0O9mOb63770RuLsR8DuwdhX+4lN88sd+BcfIsljK8u0f+RAUXZVT93f6foRbWz3MKiSXVXI3tu4b+rvd+vh0IYjpbzvK3/3oXy3M3u06+q2zzxAG2xDWqK/dIOpt40c+mjQLC4hJ1CNdDS1rYBYzBHaMZ6WEtkZg6ooTXkBKdmxT6uXIhHmGMxMUwwL2aqokMZ3cZD9NOSD1SZNm6JPaDkmsUx4b51plk2evLfLJS4ssB0VW/Qnqfpmw66A3fDKVddJGjV6vx2aSEk/uoXTqMMV9Rchsk7OXGc9vsTdfY8DYomC3yek1nGgdI9nGpIMhvfWJTpyKNp2NmL9+hB6SKoMvKisOaeKShpaqB+tRlre9+X24WhktdJWqW6vRJefmCP2QgYEym5vrZLKOMpiOnVGRb6fT2THoLfU7AcQV8yUskWy1bFzTVmn3OBGwoUTLEUEQYRpyXlIS7tfaO52uSn8LoErdujTtR95J0q/hm+ZtRL0uKHpRa4v6xDbKyAf99won/44v0HcIpGWvz2ZKu9EhX8opr1ICyF4QkYgOuKZhG5Jql/a/HZsjU1McIS+lWtkmEaIhJRzk4nme0pWX6F+05iVtoKa4nFNiKH7zJM3RCwx+/hf+mM1qgmVPkFDE801826RmdwltQbNLLdxEd02sooNezqDldWKxhy6Yro5ppaKbhy2yr1pKKQ5x1pd4sjTIqU7M4FaNQQGAdgM4v0Dv3CKNM0sYiU1QLBCXcgRZHdPWKUiWI6sRT2dZaCxh5yxOft2b4dGj6vOIun2iGWH6W1+ml3RJMwm1qCLJdEaGMmTKWbyMpQJwEVHVYx9T0IBSvhIKPSk9eIHibhfEoaGZqptkh7GpL5oUSbfLHuLWfvx7Bv1ul8F7+98bgbsYAa8DL3yeX/uu72HMz7Hn1IMc+8kfhqESlIaVHKkjhM7Cvn5nK5mEPUoGVbZ+be3uNllI+6ZcvhMMdr9u2zfrsiCnodS9A8VfvXLuWXTdw047RK11vFaVRrNKz+8QpwGpmZIKSGinpplmLXQRJclLq5CpxEB8kfQME6zIwNHzZJwRyqH0/RYZDgewwxJI3XBoAD9NiEyL3MQsqZ9wcXWFP/zMJ/iFP/pzZh98B4XZB+hZk6xWIrqtFLMT4DYamL5P7CcsNzt4TgHt0Byjh8dxh1Oy7hYFa4tRt85otslIocugu00uXcFJ1zDTBga+CtSln1kiJMHBi4EUhjcBxMn5Bb0sWprHFJ53kSELHd708NOYSZYkFANvsXJrXRltUXY7evQoleoWpVJBKW8pjnXfp7bdYGRkhEBEwcUwN/sGPvQj1X9tmbYyvsJbvgsuFGMf76jAubaDHwaqpcp2HQbLA0RJrERiRCJWUunSvyzGVu6xursGLN5cIJ/NMTk5wtraFhMTw7dn0/rqFt1uV2UMcrkctqWplLpkGmReiDJZbmhQRcZyvLwrmOx+z3rYi5Q2uBglSauvLm8o5jbDsPAlu2IImt9S6P6Bwf5YNBp1ckKDLGDHjoemO6RajnoLfv03PsxmRVD/I+RyE0SJQ5Rz2TS7+HaKKQ6PlAAyjpJMTfPSwiYc8xZe0iZJe7hWQtnRcUUTuNMkU6tyJAl4e3mMQ1sRmY06mvSSV2psfe4s3QtLmJLtyQ3RHszTc3SMrFC6apgZC2cwh0zTFy69yJVLF5k7eZD3/G/fifvoiT6QVLAxrR5xfQsvbeMbbVpWjdKATnk039e5TWOkIdQMe1gC5xewgmLgkYGT7gxhqNh5vkXTQVoHIh+lZZvqtJop+fIJ0vD4vZT73S2C9/a+NwJ3OQIClrl0kY//2x+hZhl864/8G5ieUmodjVqb0tBQP7OmCz1l/7OUeZf0qRh0FezcbYS+G5NL0rLP8ib17V3s/O53/aRAX+jl+unPkbNEdzwko3l0GxW2KmvUG1XCqNNvyzIjIk2ASjGJo2HkTfScA/KyTeIdpq5u0gXRWzdKDKSjzCfTTIQj4JVkNYbiIGpFl8jOzPKZzz/H7/3VX3E98XhhrY4+epK9J58mP76HajOgVu8SicRqz8OMNGVYqp2AphdDPktu/ziT+0YolFN0rUrGbjBU6DA12GE8v03ZXCSTrmLGW5hRB1MUwRJJbbqKIERlrpOUNJEF2yZOSqSxi6nZipVMqGOfePjNmJrUzl3WV6tcvnCNhZuLjI5O8uijjxIlqaoVV6oVnKywn/lUq1UmJ6cVEY9E0RLNiiFt1poK6R5FMY5lUyyW+6nwVKOUKylWu04vUj3QXS9kfXWNQqnI5GhZSb4qqVY55ajPtS7nLiC2HWJetjYrRIGn0v9ivA8f3qvMx4svnuP6lauUy2VlzJ988pEvw2pcubSA6di044iJmWlMXceXLEMhpzoNxd8R3gFxSJr1Fi88f5qHHnoMT35utOl0eszN78HOmFRrFVW3D0KPpaVbFAfKjIyMsbyyQaE8QrXa408+/EnW1pp0ehZuZpB2OyawDbwhm8ARRyeDk81h7hDLxJLdchLijADfQhwrIW8E5KI2ppA31esUt7d49/Ao9+t5RkTnvS6DpFO7eJP1z5/DrLQohClDI4O0iwZdPcF2s1iFLHExS1p0OL9yhfM3LlOpbuIXLMwDk3zdd30bT/3jb8RrNnE9IeuXEk6TTvcWLW2D8UlRXXHoy9cJr/xOG6OQGyglv6B/w1SILm0h4iFF+F6XqNcm6nZI/A5+bNE1xhibfYqc+xjRPVDcXS7I93a/NwJ3MwJ+CK0WvPgs3swI7qH9Ko0mLUphN8LK5G4b9M6O6Irq01VWd4epQ+rrr7eQvluPU2ofAqrqZ9f7ldWdNqldMpDdz0x7XH2hb9DzboJjBHSaFbbWV6htV9TipTB8whqX9DAkza55hEZKbEkLvYWVz+IUM6RZjbbdY4HMjwAAIABJREFUomtotEKHXDLEfDBNaSvLSD2Pnpvud9mPzYoAOIvPnOEvP/MMm5rG3vc9zedWGvzi7z/L5NHH2H/shJJp3W43abelFhkRewmdZojnJTRbPQhDGC4zd3CW0akShuiQZrrk8g0mi3UmSlXGMksU9FUycRUj6pLGOnqSRSevBFosEWqRnnJNUOPCVT5M14uIhN61FynBlwdPPYStucrIlO1BNmpVzr58gX0HD7FnYh+BtPMFPpevXWVqdoIwDrh16xZDgyOMDo8qQNnSrWVl5Er5ktJSr9XqqpZdLkjKfpNOu8fs7F6ymRLNdpfBUlHxkq+vrFEeGmCk7NL2obZVozhQImPrdH0xGClO1lRZXV/K/2lKFPiqdj8/O0ynA2ITP/3pFzlx/Cj1WpNatcLDDx+nXvdVhF3M61y5ssLw+JhqtZKpEUrLN32NEgkwg44YP53KUlUZ9E/81Wd57/u+Uamora6uq4zEsfvvI7ESMjm3r0Xuewoyks2KzKwjVOj0PJSc7JmXrivt9K1qD91wWV3bpkNEQ/cIbWGcyyjufd3JKbGVjqnRNUPVwiaVm6wVoHe20LfXKYVd5os5jrtZTvkmY40Eo2mLVizeSpvFF6/TvbJCKUrJ6QnZooOWF0R5gpnN44wO0s5m2Yg6XK2tMn5oD8+cO8PF2hqZg7OcfOfTPPXed9Jtt7A9j0Fbo5QXsZgKEau4QzJQokNbgbLoMEhTvrSthtBtquyBUlfUNbZWVwg1QWsIA1+IFvZT80bs46c5us4+Zg99PYXCUyT3Uu53sxrf2/feCNzlCIjamjTlCqralVSo0GLuhFTioAvCPJtRpCbS8LQLhpOFU4DkX6qpv87zuBNgozjYE8UtLylPSTHLtsvupVS6VNrf5+bpZ7EJsEyRSw1pt7bY2lilUdlQGuE50R3XYpKwi5sRFHZARKAWRGwDM+PgZCVlGuEPBXRsocp0ycZDjFQHaD5fwbwSMJebUwv4yaffA0OzpGevcGVpE312ksKTD/HDv/lBfvuTtwgLExw6dZjZg3PUkx41r4cXazTqPYJ2QtiJ8Vs9op6AjXQGhspM7ZmmPDdIr+iju1WG3A1mShXmBraYyDUoGSLgEoMvwh4lTG0IRx/CNUvYVk7VinUTnGxKN2gqg+51JXW+zZGDR/podKl5xxoZN8fpl85x4sQpAl8kZ1MqlSrnr1zgLU+/CS/0OH36JRUlT45NKEN+5dJVBXK77/hJtqt1tjYqKmIfGhjm0qVLrK9vcmD/EdLEptvzmJmaxcnYrK2sUxooMlAa5MbCdXUe+w7sZXhwiFanrX7OF8VR1NiubfGXf/YRpQR2+NARTojYiBjjEF584Yu89akH1By4fnVNpchv3Liuvu6b30Oj3mR8Zkqxrt1cvMXG6hpzU1PMjI1x+fwFqpsVTh2/j4zpqrr+pz/1DE899RaymTLnL1wiDBL2HT7IRz75Me5/+AGWlm5Sq1d54P4TNJvbNJo13v72t5PNC5kKNIWSQHiEulAagO0qxCZUex69xMfrxXTFRoY69SCiGvo0kh5dkcXTuyS9KnF1Cbe+zqQecWxkkAdyI8ysCSujpL0LBFsG1WdXqJ1bw+0lFCxT3V+dHsM5E821CVwLe3yMjTTlcwtXcA5N894f/J/5j3/2+1xqbPLwe96FlsvgCpJ/c42XXnqekaLJm47u4bGjY2SLHtjboDeA7b7j3G4IVR60muprt1ql57VUOcYuFBSINLE11U2RMVIcLUGTaF4fYKE3ydT+92K5j5N07qmtvc6V8N5u90bg7kdADKi0GkU7les0Fq5zDV3IQ2R1coWTWrKX/Zq2mPtdXNxtAyv50dcbocslKC+hD4j7UoS+w4q2c2hVrg/7ZCiScr917kW0uI0ed5C23l5zi8rGGrXKhkoX5jMSAcYEfoeMo6u+awnbBLgkNcJddbau1UOb0ogKJr5bpGROklnLcPFPzlL/7Drz5izzEweZGJzEHBpTgczG0jIvVzYoPXCcn//485zuTnGpBbNHZjj46DHahsjHCCe3SaXaVDXsXr2L1olJ/UjR0AqwbmZ+ntmTB2kN+ATmJgWzwmy5w4Fxj30jCROZiCIhZbeEHUkvuYjKCFd2Do0swq6diGBNWgVdshK2SlU3a3X2js+rdjkBl9WqNSYnJvncF57h6NH7WFlepVweJk5Ttus1pvdN44U+n/vc51Sb2tz0DENDI1y8eFGVYA8eOMz2VpVWq82BvfuYm5vn/PnzrKyscPzoCc68eKZvHA8eolgaYGllnUwuq2rtL589Q7lY5P7772dyfIzKZrWvP+5m6XUDVpcXmZkcUnKvUttfWlrisYdP0GpFrK2tMT8/o1TSVldrrK+sqsyAXOf4+CiunSFTzLNeq9HqdtlYXWWoPMDRgweobVVYvrXM8MAgB/cfIvQCnnv2BfbvP8zUzATPPvOywgWMTE2wVq9SHhuk02nR63VUS992bVOVko8ePcJAudCv13tCL6xTb7QZGsqzXfMxHJNsTpymkDASemKTWHjaTeiJmqkGXVEe7raI2lXcTpVyr0mx28Rp1ijWfIY3NKgkhFqRzqLH6l9eIVhrMuCU0F1wRlx8v8ZMIaeoZcU1NYaHWGy1+NBzn8E9OM0/+j9/gA9dv0JzqExhZob1RouJqUn+8hMfo97aZCgT882PH+CffN0xsDdh+ywd/xYhXfxKk2C7TtSpkRXmQCPG0RNMW2ggRZo4kSoAiXAM6JI7E4qjGD0RNrwhWu4pBmbeCeYJoob11d+HLkhI6cmTr7soTan17EoQKmpJXb/dlqF4mD1P1X2UyIESmv/q3V7t+uTMBTAiXrtsij1KqJNEknlnbO7m6l7L+AkCV8ZTrf9pqpDDIouoEL+vTkV1N6f3d7KvoHxlbsm8kuva3u7XL1/L9mr379XGV1ek1rcz61+yzYq8e4dLXb2jX0S/TdO6C3K/C2P+X3KEfQk7r1yInTfcRroLAsvwuXD6s1hWSC71mcy5bN+4zq2lW/hBT9VETUsjiDoEYU9F6LqWCL2JMuwiyiGXLBwzoRXRMDpYIzki4a3WS5STSb7wu89jXbIZrhcZTcpMlMqKYGShchO76LBc3RScMtcY5fe2x3hR6qpjRdypAfY/doK6NC/pKZXNLdVtF7R9wnZI0BWt7pgoNsmVh8lMFpl6ZI7NzhLDRZPJssaA2eLBfYM8MjdMNtqiGLZxwn493kglNZwjSDIkFJSHE6ctND1Q649ws4sgSS4rymyCUk6Iw4B2p8nFc2d5/PHHefHFF5mbm6PTais989LYMI1Ou2+gj9/HlStX8P2Q48eP0213OHf2gupL37NnXj1r8vzLeiA197GhAepri8zPz7OwUqE0PImdHeDWyjqFQpFWu86B/Xs4f+YlHrj/Adptj1u3KoyNzbG8UsM1NR4/Ncz5sxco5PNqHd0zN01lq8rC9Rs8+ujDagqur6+ztbWl1tPDBw+xvLJIGMSUB4fY2BQwZMip++7j6tVrCrgnwjOCARCk/X0nDlPZqHHt2g318969+7lx4wZez+fRJ0/S0+HFC9cZGJHSxZcQ+oVMls3VdU7sn1FJLL/d75MXhTbN7Ld0icdjy7gr9IdowyeKzEhaI31DRGt07EwGv9VG3IIJ18Wq1ahfuYS3vEKmB0ZLJ9/JwJUtqp+/QnytQkEctmKWthUTDFoYeZvIb1Mq5cjvmaa2tsRnz7zIlt/Gc3QaI6Mszx4hOXQca26ekb17+cILz6ge9GZ9g0Gryvc8Pc/7Trho3RdINp9li02lD1CkhJVYGLpQyopGaogisRe9VEHc24aiVBYYphj33fVWzQVGiewHsfKnMPQ5TPNrgFhGPSjCQrRjuO80ILsLsCx0YmR2WzXkZ2n7EG/yq317rde3ex3yUMl1yzjsGvk34hpfbfzEqIsTtdvXKuMr29fCGP9N47N73bvz68733jm//rpjvNb792rj+0bcw7/tMfr18i85CbL/ncxggla+TQwib7YEXd/m1vUzJEkHo7tNudmmvbGmkNvSuiaMcakR73BNR+hGqpitJLdgaEJ40me6kp9F/aqrReRKGeWkWmRx4mGe+dB58mtDzASTuBuhhFiEhQ4MQG6mRL2+DdsRa9YcfxjO82yQ42plldz8BMZ4ieNPPEgz7FKpbKIJf3zbI2hFiia01U7wPGmvK2CUHKZPTZIdkXqtjUXAQC5hfsjmgZki909YlL06Ga+GI+x2qUWqZwm1HJ7Q76aSTfGVw7Lby23ZBoVsBkuMTioRVUIY9Tjz4os8+tjDvPDCCxw5dFAZyCDymdm/h2a7zeLiIvv27ePSpcvKcB07dkx9lUhdnMvx8cnbz5v8XmruUqQZyIpEbY6F9W0CLcOtlW0aHY8HH36IJPbZOzvJ9auXeezkI3SDkBvX1zCNMrFo+/U6HJwvsrp8lVK+QK1W48SJY/R6Hou3bnHw4EHliIkB3l1PDx3cr85JkPmDg8OQWjRbHY4c2cuFC9dVlC8veb9E/U888bjCNFy7dk3dYwHZyfnLerJn/z7+8lMfJ7VNHnr0ERptyatr6riC2r9+8TKPnDhC2E0Juj6R1AKUZoCunCFh9MsJ27lQCusBsTLmov6XqDKVvEQO1wx1iqlJKdKJ1yo0rl8n3dzGiTS0MIO12oUXl+ievobR7VAgT1TK0shCu2RTmhrB67VUhmp4qMT5Cy/zwpUzZEpFQlfjJS/Gf+g96Pc/xiI6bQE1NrYZlG4VPPTqJd59IObrjyRMRV9Ej66RlMHO2eiezCENTbxnU1rWhMgp7KvSiHEnVAx/ggnVDBHukRY2UyksJukky5vTTM+9Db10CALhe/+bBXP/tmvEf5X3y0QTdiHxIGWRlYhKJoeiF9yJVnejR/FeRWJPRTM7TsB/lZN6Aw/6N11fvV7faWcJlNMi43CncX8jMxAyFV45frskFfKZd2Y8vlYcptdym3azHrsZB2GqunOcX+0YX6vzczdC363N32naVSZ/Nwsghl16ZC1x4tpcuvwM9eYK/tYqA60WerulqF3VMyjGTRq8TF1pf5uCvhLcvGTbtX50LouX6IlJjTCU1irDZijSyPg2STvHcx+9yIA/z7S5B2dLUosRW6UW7uFBkglHKYFsPH+DM0sRZ+ee5PMtnYura6SDZdoZi8ff8TR2KcdWbYsk8Al7XYK2h9+JaHVSmh0RVhGEXkp2xuHQqYOqpa4bdimUTHK6x9FRl294YJzJCEq9OlmvjSXjYbqEpkNLsxVTm63FmIIX2FFjEwc3KwbdsnZ+15eWfe75Z3jiiSc4ffq0MtaS0k4JGB8v0unWWV5eZnZ2VhlPef+BAwf6+z33HDMzMyoK32Vzk3VgY2ODQjanatrzc0f41LMvsN3yGZ8+wNrmJqZpMDUxQrlgs7q0wOOnHiGIE25eX2er0mH/vmMsL6/z0EPjXL6yrjKZMv8P7x9lo9KjUqlw/OiscvAWl+rEYaTQ+IcOTfHii5eVhvvE1JQCuOVyBebnBzh9+qZaI4aHh1WwUSxKz3u/++rq1QW1Xsv6Igxw0vom/P9et6FS7MfuO6Hmg7yCMMZ1HPx2l/mpcYWU93ueWvfFqKUqOpUDSzunqZTsREBIDLrohEukLtG5tHVFQUrBdMkFOmw28RaWCVY2cZodcpFB2oDmpWXaz98gXduiiEUuUyQcyNLKGXgFG6soYMQ8ZhyxsnSTa9cu0/BaxEWbDctjuTzEwe/8AfwD9/PFzSrXKluq4C/j5Qgh0tZl3jIZ8h1vGmLOvIoZL+LnElKnB0kNzZAWvRhNZIj1AM2Q3vNA/dx/flLlHEpnQ58SV2EbCaMJzMzbyI+8GfRRvIbI036VG3Q5PVlgxbO7c9s11uLpKaEHx1EGTzaJ1HeVnt5Ig/dqC/vr+furXd+dx3xlCeHOVPzr+WzZ59XGT1LKco7ygMpDKPSUd6bgX+/nfrXsJ/NoN20uDqNscp2yMEup59W2V7t/rza+f5/zU2r4fSqZOwlg+/X6nQ7025efSHuZ3sagzRfOfJTt2hK9zUUGOx2s3g6NqQDFdsZQUq9i1ELJl+5wfcvf5KXJS6KSVCPvFHC8mIEwwQlswprJcx89x2R6iBlrXmmOMzsKxTrdCVgv+Ow9coTKmSU+/vwCL2f38ReXN+mYGSqhhjE8jlYqcezUSbW4t9tbhL02fqdLIMApT6PT1ehKkVWIP/Qmc/ftpTAzTlywSBwRaWmzr2Tylv1TPDRoMBlHDClqWMGna3iWQccUve0EN40wd4x5lPZZ1USsRWhRd428dIo9//zzvPnNT/DC6TMqhb66usrwYIHxcZdeZ5vVlRUmJifZWF9XTlG5WFJ95Gsry2TzOaYnp3Ayrmo3a7Saqt1saHiclbVtDh4+ybmLN5AOqfkDR1nf2FC8AGOjQ2SdlMraCvcfP6Gi1Y31BtevLfPWp97OufM32H9kL1dv3FDoede1mZvJs7YRUNnYZGJiAts22K7UVClKHNfjx8Z57rlrah0YGxvl1q1FiuUS05MlTr90Ddu0GJsYp1yUHvJ+25wQxCzcWCZfLHD96jUOHz1CfbtGu1Xj1OED3Lh2idLQoGK+yxUKClEiwjWe32P/3ByB76tnVMajrzSmqbEXNjsbV6mQCdlSqsU72aE+vFQ2O7HIYWM0PNo3VwlvbpBpemR7IUY3pXetwvbFRdpXlnC9lEG3iFHI0is5+CULrZRV0fbh+T2kYcDHP/JhukGbkYkJzm/fItg7wMz73sfBb/8+XuzCYgjrXoAfxiqTgR9iN1d464zGD37rwxTMW9BbUJF7N22iOy1iva2Ye1J8ktiTGUYiLaKpTxj4WLqmWhZtkU4Ved84JYlSvGiAhdUiM/ueIp/fQ88TrvevcoPearVuR9x3fr8bqcvEemUkrm5+FCnD/ve5YL6aMZC/v5brkwdJFkcxqmLE5frEC36jtlcbv90a826UrnSaTRPJHrzS0Xqjzunv+ji7zpEAf2TBfa3ba7l/rza+r/Wz3vj3SWVO0npf4ofr1+pFbazfthYnab+2h6ekUzUaPHvxY3j+JnS2iG8toUubmBhk0yJjirCIpuRRhaLU0CVNrfXJaoTiVL4XuLKmKVnIfJwjbHfJuzYZM0O7EnP6L85xkMPMpFPk3HGYGoJslWqxw+Vslwe+6V24xTGWNkM+fnqVD/zpF1jYCmhpRbTiNButHgcfPMnM3mk67XWCoEmv01RAsMAXBjKLTkdIYTzwqtgFk4lTRyjvn6aZtrF0n9m8zljQ5FtPHuZwRmNO2MbCLq2oQ9dICbKOEkCz/BBrh0pV7rOA0dxsDt20lWFSnOhBwvnzF3ng1DFeOneNWqOuUu5HDs+zf98g3c42G2trDAwNUVOli1CB6xrtBidPHOPSlSuqL3lyZpp9e+ZodtqqR9zNlllda9LsRMzNHsDNF3n22eexHYeHH3mARn2TkZECW5trzE5OYWiGQv1fv7bE173t3Zx5+QoXLl9jdu88B/cfpFbfZnZ2RLWLLd9q8vLLLyvHa2JsnL1796rAat98mcuXK31td5EjjQLa3RYzU9M02y1FbHPuwnlFbHPsxHHmZkbZrvfYWFtXQLFLFy4yv2+vEmfx2h02FxYYGSgzOT3FxcuXGZ8a49ChQ4p3/uzZl3j44QdVet/zuyojIgZdgm8BFcaJhqGLALm4n8Kg1jf4Mp9Fb17moCjSG+0Qf6lK+/oqTqXNkK+jN0OodNh4/iLeSpW4LgDPLJlCEd816OUt4qKLVZRG0QRpXFxbWuDi+bNEhDgDRZa0Jqe+95s49h3fwdrABB94dgV7zxSBA60OXL+yTm1lG7O5zomCx//z3e9i1FiGYB0yDpEh0q4iAtTHX4gxT1NPsTJqQjKThgokmyYxcc+n3WhS3dhiY3WDzfUNap0eaTbLW9/133Do/rcoloqveoO+u4jJTVXi7rquHgYxJGLkdmuTsrDKAyWRuvz+q92Qv3Jx/uuu75VG/879diPmu1noX2385O+74ykP9982HX035/Z3sa+in9Q0NW92N5lL4rS81ihd9vvanJ/SG+ff5obrM8Spprg+K5rqLxZgqRh8kU5tkrLNs5c/Qqo3sMMO8eomYbVGr9XBTA2yphCqWEpdTGQfLbPP/JXoZl9XXFK7hql6uPXEJh/n6XZ65MZyFDJ5OtcaXPjQaR7QjzKdjGOWJlBKGWMJ9ZGYC1qd4UfvZ+qhR9FyBVYr8Lt/+En+0+/9FYExzlYvT5ofwsgVOPHwMWw3IIzrdHsNWq0Ofk+EURw6XQO/FeAkPp32NuXj+5g6NkfH6FJwU6azKcb6Tb71gRM8MFrg0ICDEQfU/TpdIybM2yoKF4Nux1JD70eMhm3tROi2So0KcUgUpqxvbjA3M06l1uHypavq/ffdd4h8QSeI2gqIKcxwnU5bGcmbN2/S6bZ461ue4sLF88qJHxsfYXJinGaryeLiAgOD41S3e2xX28zPS096npfOnlN93IcO72e7tk6xmKPe2CKXySpueFHt2lzd5uTxB7m1uMZGtc7k1AwzU4PqWEODGeXSia9z7twFolCAcAcZGnKoVQPKZZt6PVA1cimjJGnfoI8OjwleTUXL125cpVQoMzI2TCHnsF1vq+6CyekRlhc3GB4dIvBCRTN76eULTI2OM7NnjqtXL6tS18joEKZt0mjUGBwdUsa86/UURkNhSI2+3ZZWzlDxDOsIja1gM4QaVRnzNFFSuDJ1/PU6retrJMsNhrsabs+E1TrRwgaLz5xF7wZYukGmVMAo5OnZGt2sATlL9chPTE9z7rlnOXf2DAODA2y161TjDvvf+Qjv+KH/CevRE3z0csRHLy4yemIvWx4sr7ToNjzWrq9j1LaY0Wv8xA9+M6NmC8Jt1TMfmQ6+nlHlAU1EgRSixcdIY8w0UF+9dgtH03BNC11KC2GC3/XxWh3VSXGzcpUjJ08wOH6AOPwaiNBlsZTFVaLUXeTxbor0TjSyoESlNnPnJnWmsbGxvwu7cFef8VquTz5AHBmJ0iUVLCAaqbm9UdurjZ+coyBrdzMDrwTJvVHn8fdxHLk2uR5xAu8EVr7Wc3kt9+/Vxve1ftYb+z7V7L4Djeun2tPbBr3fIifv0NT/bSJqRGzyzHkx6CJi0qUcm3iVGs1KjcSLFGLXig3s1MXQLLye1AUdNFtkK110eUk7ngBWDZeRoT3UI4/sXJFSqtP92CUu/doneDNHGbKnYGoMz+rhHhmkk/VZ7taJJkYYefJJuvkcAwNZLi/0+MVf+XOef3mb1XoGqzTFVrfL+J5x9h+dJDXbBGFLRZCi1RJ4jorQe61+urwjzGFFk9G5QYbHbEYKMJ1NGNd6nBjMcHJmhEPjQ5hEtOIevvDSu/0I3BUu8qSP15GSmDi/AlLrc6YLS2eg2sTEAEpKWyoS167dUlnHkbFB2nGoQF49r0PRlUY5X+ELbq0uqPdOjo/TCzqKJlXas1Qvdq+nMnUzI9O0e20spbctddaUcqaopESrrU10UyeIPcI4UrVpU+LV1Kbd7FIujBD5IZNj03iBR8b+UnnJ63XJZrLK0ZNrEJlX5bSKld+RRt3F2oRCQ6qLy2bQbDcUOc4uFqO6XVF98wL+kxOwHaF93RV5keg+URiATg9y0v7YEVIZ6TFvq7atQkm6CaSDs0ez01RMcjI2lmQHRORHk+S0OJ7C3iBM9ymmZA/VLE6xpNbRaNNaXMe/WSFbjxnyM1CNCS8usn1pkd7iGlLIwLUxilmSgksiuukZC00423M5kijgxedfYFVIaYQit1ensGecb/jn303+nQ/RnSjxB5+rsJrmsKeyrLXh+o0NWlttWsstkmqFAX+Dn/uR/45RYXsNeyQ4dONQ9ZdL7V845gVcqRgnxKATK6dEAH+SAbKVZO5Ox5ZqIxXcRog+6CiAXLfu0+1+DdTQd+vGu6nN3ahUJrUYN3mQpKVKFmSZZPK9PDy7Ygdv7AL4xh/t1a5Pokd5jywAMgZSYpAxEKMu17hbs3y9ZybH/5vGb7erQCku7Yg8/EMCxO06SpLmkzklr90qlETdd0buX2mMX+3+fXXPzx0JrNvNcP10u4qodyrrgbSQC76INgFbaNR57spfkGh1JWk64pZpV+rUN7bx6x3oJRihQUbP4Vp5crkSupXFzuRwCoM4xRJWoYCZzaLbWSxniHriY5cyZOmx+Vt/xdmf/iBvSw9TEoGWPSM0iynFE2Osbi3gxwn5gwcY+fp3sRr28OkqitzPPlfnx9//B/SiCdYaGi3R2NB9nnjbAxjZkJiOel56XaEjtem2TIV47wriXUKf+gpOIeaRY2NMl2Jm5fuDYyTVJQ7NjjE3PfH/s/ceUJJd1dXwfrly6DDdPXmU00hCiCAhRBAyYAMGbMDgD/PZlgGTjYyxjf35N444YhBCGITJxgTZCCxEMBJCQhKgkVCePNPTPZ0r55f+te+rM7oqRjMjy5+X//VTs2ZVddV799173313n7DPObBdR8U2R46HvmWpamMZm9ohSXYJMY650ikU0t8Zh5Gy3ORzCUm3Ua2iUCrj0P79mBwbh8FwXBbd8GwMghCubakkM57jYH7hEPIFkt7oumDRPVNprGTjs33uAczTbhohWs0GSjlWdeuhVq8owcFOu4oc1hr0YHmppMRqbMMIbfjdEH7HRyFbQL+ThKROjk8oN6VnJ6loPcdDp9dTPnHHdrBWqSq/vnK3OQ5WFheVi0ABvT9QPm/6uJkXfmllGePlMSXwkJlO379lWuh0O4oDwHnk8fXOAG4uj2YnRs4zUF1pYsNUHgygITOegGq4FtrdlmLA9/tdBdwp5rQ3WefdALI5peHasaF+I/g5COHRWhsFWDs4i87BRYSH1jDZS6HQywOHWli9ay+WH9yHccdVNdgDJkBi3fRCBnYxrfpMC0S+XML5GVxHAAAgAElEQVRNN96AereN/KZJ7K4topW18HO//mqc+ZuvxcAdYMlN4/rvzyIsbkCdbqUssLLaw8Fds+Bj0jh4EP2FnbjqfW/BVCGGZ5Hs5qgEPjGLGZEMR3NOzFryqnCCijM3hsKJ+j5iTXsWBmKRFhM2tXozRj9gWDcL/JD1bh3f5C7+UwFU3Z+q+wble2GgU9uRkn2UVgkGBB9KsFzk8uL3Egqlx1g/1mZK0ObxXFg0UUk5QwnnInlD/KHsM/8W8zvP4XE8n79Ro+c7zff0B4s1QI+1lvZ1Nr0OaOJP1ssTJmSgpMiCtKnHD/IcYVRLSJ7uixWQ4HUIKIpARL8kaxcPqyNxngV45LP0UeZa+sb22BY3AvF78xzhH8j94PGMOZ2env4J7OL1ef/YltxrfuZmwPN5rr429HHrZnox8ev3Wi4mfVNlHYfX428y3zIvMnf8Te47hbvRmHi9PxKCRuvOqEtGoiX4m4xRJxzqn3VCoD4GHkMhi22N5geQsYhZfnRyOT72lWuVx/AatEbp4/zPCmzHPO9Ipjg5Kkkjq7PfpVAjTYERGuhjEbfd+w0YdhN+r42iWwZ6Mfx2H0HbVyFCOSeLsew4cukyxsemYVlpWF5Oaeih48E3TAxUmmoGo3sI7BDLqRpOTedx3z98GoufuRkX9zZifOo0YGMRLbeDzNYsWmELs/Pz2HTBU1B84c+iaQfwyyEW6l3MTM3gq99s4k/+8p8xMMbhlCaw0m4gyg7w9Gc/GWYqwMLyEhwjg1qlj+pSF9nyJsx3mMO7ArQXUfYXcGaug9985aUYNysoeS3EQR1O1sK2M8/E+PotqHYYEpWBk8mj1R0g9DsosApXr4tWs4lsKo18NgOL6xfUrKhVEUyH6XrVg8FNm6YPphNltbSh5qXCCoYzPkz2o0iFrEKmWM4kTsnnJC2Rk2bG0K6qHsaiHWGfuQBcGK6NSqepXA/NgQ9mfTWtNBxaSxhTz/+GjU6rpfYURbpyXXheCp7lwhrWCCD7gRQzcikooCg3wjArQkxTt5loyLw8SXCj7wTwo32vussSsKzMNgyXjHpAiklUVK32EFbKUoV5On4X7W4HfZKeBwFMavYBR8987qZivDvK/mDCi2KV4S/NcqWRj9l7f4xsL0S+HmCs48E5HGHlrgOoPLSMzMCEQzKaFSPKu7BKORVzbjoWsm5KVbBbnTuEe3fej0rYQ7fkoVKwUDzvFPzvv3ovMJFBJ2Mz0Ry+ftNBtIwi3KkSFpstVGs1tCotrO5cht1qwK8dxJVvezWe9pQxdFs+wr6NXM5QySCTvZKpnGMlHJLgx3lXayHk3/Sxk3ZCHCBoJ+eo8M8oqY7HugKx+u04pDhJ6KJK/Q39jLKp81R+RyIRiw1wM5MNWzZXKcvHzYoblb7p8lwBA5qTxZzL77jpivZJUy/bl3cOhkDCTVqAYzT0SI/71T/rQKpvdtyMuanqQKlv5LJJ6xu6DtJSi5ht0j3AsXBTZp9livnO6+gCjT79IiCNsvpFg2bbBGH+rgs8Mj4CIueBVZvkpYMapXq2JQIOXRIEb94bzqX0RYQL9ofj5TUp9HBc8tLnUYQSAhP/CzDpAsSoyVmfR9GMxaUyGrMt95Zts29cC+wv29fXE+eEmxK/k/b1tjgetiXrWAQNhgqdeeaZ6sHgfEnbHKPcC65xCg0cmwgWbItuH/r9eF/19SLPCPvDfrJdHsP1IGtbBBVZW/o9/b8O5urB0f7rCWo0UCfwMkTGtJjPjlr6GnY8/F2kMpyrATJ2CZ7pwTNT8FiOJHaQNtPI2Dm4TgbtZj8xudsZxLYL33ZUDW1WEzcDC+kghcgKsOatYiZn464Pfw5LX7kNZ1XzmHHLKJ+6EavM/Vb20UAP9cEAG550ITY892cwKOWwhiqy5RlUGw6WV4Av/utD+Ncb74CRm0TV72O1u4pTzjsN67dNKdMzU4QyqXyvEWCu6qPpTgCNGrzaLKab+3DZ+hive+4ZGLdWkMt00Lc66KeAydPORnnzaWgPMvDDDFy7gG6fVeMasD1TEez6gx6K2bzSnKlFccOluVppW4r4pIN6Eiw4YGlWsrzU69FgrsKVlF+VG/6jAV0JswYLcbJG/QA524DD9CP9Li2wKl1ofdBDlEqjyxS0pgfTdGGwrjtT4PZ8xXNQB8eMOkgiEEhsVMDupFRhmnAYLkUwZ40Q+q5p3BZwodYf/SeTS9EN0LNi2ASiiJadCAWPlg2g3Q8RO5aqItphydZ+V9VkN/wQbshwbc5MiJbRRy9kOVS6egxFqc9aLM3bQ6+6jMahAygHMXKNEKnVEP7OJubvPIDu/hbGU2VF+HRyTENsI0ib8LJpFFhghkXNOm3c9+N70DYDLBp9VMoO+lvG8Lb3/xnC6SKi8TwqLD/nubj++r3YebCCiVNORuCYWKuuYnVuCdm2i+biYawcvhdve+urcPFzTkMcDmD0XWTdJLuzPHoUfB4hqDL0jnOeoHfyWwLqyYtCFOeMRYJYLIglV8lbOQ6g81TZUI+EYQyL3svmLhsSf+eGyw1OEp8IiPM3Ago3N9EkhbWta3f6pijAwk2ZGyLNztKemKFl4+P3SexjYpJmn6Tf3MB1YBMzM9tlOwzPoGbKF6/B7w8cOKA0eNl0eR0xeYv/iO3I9BFMOW7pDwUUAusoWOrMcBFmJDyK/WafCVjy4meCBoGXv+/du1d95njYH1opGMNKroBuReD5utbPuFIBerbDvnOsPIdtiWYq/WPf+L1k3ON88t7xOIbcrF+//si5HCPPk+uPjmu0LwKIHBc3D0mQI/eIcyjWCZ6rk/8oVPB46Tf7xb85Ps7VqAtCt6bIfOiCocwzz+N1ObcSCyzWkSM3Y/iBbRLoZT65trlmJJuecDdEYEiqY8VKCOMx/EyhQdxDkpxH+idJe8QiM3r9/7K/RwPRZa/QtXQVK67KMStGfIQ2ds7vQGnMG2ZHy8CxPKSsNDzThRUZMEILVmTBjG30ewwn8pQWGjE15zAvPfn1LJ1a9llYA6g7q7C9Dm6+7gtYuftBrF81UWgwkxbQj5toZtpolUxEG9dh4uzzsPn8SzC++SRUmjVMFDfi8Eof+XwO+2aBv/ng13HXw7MI03msBV0MHAOnbz8TG7ZuQqPWAHwG8Rp4eL6CanoG6LQxsbobMysP4IrzJ/D8UzMYt5eQzvTQyQZYpQl362kYP3k7fHMS/V4WVsRiKDF8i3nju+reMryIa5FZ15TQRhMw501KWEuW3SEviCBvhsNKW0du6jDiYFgwRzZ4whdBPQH3ZKNnXfkKow/MAFkjVGVBzZCVvfpJrLZlgIVOI4e+aN4DWkQiBYr2gAVBDDhOHkFIjThpk1o7133KTakxhKz4Qha50hCtpOyqSXIy1fGkTvqxXqo63WO8COiBPYDLpvoDOCFrltOXbyLsMyWvpWocNBGhSSuWKrcbw1NkN2aCCzDwYnT6HeTsjNLc/VYb5bQDa9DE3M77MVg5hEnLQZ4+mLk2KjtWMHv7fpjLJrZMbEIQ+UiVsxgMi69kCzmM5/PwKzUszs7iwKED6GaYDS6NfXYXl7/91/HkK15BhRjzjTq8bA4Z18K1H7oD//LFb2Lb+dux4ZRt8CMfvbUm2rM1rM4ewMLhe/DO9/waXvCLT4frMT+TBSumXeGRCYwZPz+cKwJ4zPoKKkKEIfePBnauGpWLxo+UACQJro4L6NyMuDGNpsIUMyE3I2rmBJWNG1kdiZXpagpo5EXw0E3t/FuAjiFC1H74Eo1dzhO/MY/ndUSz5eYrWiuvzd/5m2hjBB62JaAu2jPfeRw3YgIDf+fYGJIhAgHBmgubD6bEELN9jpdgS+AgmEkaWn7HOeKLIM5+CbGKfZDNWforaWx5vD4mJpqgYCHAqR9HbZ9t83gKLEKOIwDwWmybIMWXzJnwCTgWGZtId3rbPId/8xq8h3wR1Cjg8Fy2L/POsRJkpD0eO+pekHsnFhXONedMxitALaAva0NcFOwHxyLaPYUk/kawlxd/471OWMHtI+4E9oV/izVJ+S+H3AOeK/Mo3+lrT99zuNYpbFCgo2WBLxF6eE/FpaFbZUSQE4uU5EIQMz4fOHGXyH2QeWb7/E3mgG09UW7EsTbZI78dDdA1TZ2byrBaqNIQEoW+j/nVfRibSCfurthDHNmI/EjFxiqwpN+d/wwXnptGFNMzaKj3xJjIzRhwIhOpHpBNAX1zFc3BYXzjpusQNmooty1ka134h+aQ8iKsZhoYTGfgnrEV3uQmbJw4G6effIEqTlKvBshnSX51VB+/eUsNf3PN51CPXFhjU3j40CGMbdqA8y+4QLED6pU1mH6AamBhr5+G1e9j/cpObF25H1c++xScnaliwlpGKttDt+DgcOhjsG4jxk46D17hJPR6GcT9NAyy9dMBml0W2uD+lVYlRbOZPNKphIfA6dQNIUdq3Ayr2CXw9dgv8rr4GipqiQIx1Nz6FqtuExJIAqsjhTZSURd+t66K4TjZNBphjNjKKqsInz1qwTnLRpY+55AmX1sVkCFYco1SW+ZzpDR0ujajxB3AwLBk3SYhhwml3RrKG8fIPywdP9oQDR+wWEI0AroDVUKcJXKVhEFJoJDDwDZQj2M0ggB98gwCE05sIcUoCjNG4EWqpnohlYfjG4i6XZTyKaC7hl07vge/soBJ20C+FSeAfvcq5u+cg73mYdvkNsWgR9aGn/dg5xxk8lk4cYDqwTnMzR5E7BhYcQLMFYCpZ1+AF7/rTVj1IhS2zGDP/CzWT02j5Hq45i+/jff+0fux8YzTMbV1k7IeMF1w5eEFtFeW0BjM4r1/91t46RWXI+1aiGh26Cfhv0deFJKGOrrSyE3G2zPuPkm4o55B/j08gf50JzASVwgLPSkr0Alo6GKK5KYjedL1+yObma5JcUPTNzPxLeoDEDBQkuHQ5y6bre6flyxGasHZ9qM2dx1AxCSr+8Tld9HSCeQEQH3DlA2WGzm1K/7GawoAsA2mWhRWuW7m5WeCi06eovYlJDLOA8dEgOVLNMYLLrgAO3bsSG7gML0t548gwnlhP8VEz42T7YmLgZ9FUOD5wlGg5rx9+3YFRnzxPBmn3me5X6NzSYGCbYz6ouV6IiSwbZW6cetWBUIUivR7SMGOwoEuoInLRYBNfhPBjgIU+8vCExdeeKEag+Tol1BFZsziZwoynHMCNu+1DozsB9uUc4Xkxn5yHCIEsB8UjHg8ze08nmPiWAS0eYysR5lj0axFYBF3g7iMxPLBPiYbMZnCCZjrghQtKpLWk+uKUQsUMJg2k21wLk4ksc0JAfdjHaS5bBWqqE3kEa85gdf3uaGQu/HI3j23eADFUuLvT3k5MMW7cE2oxTE8ymaIlMnzE64Hs1wxVaryAQ45IYxHbweqTDncaAlzi/fgG9/7N5WtreCmkQ0jOPUq3AIw566izvTpM9Ow/Ay2+htxwdZnIJ8+FYcXWhgfm4I/YAU0G00f+Ohn78RXbr4LbbuMw00fgZvCpm0nYfOGdYiDNvrNKnzLw9424Pp9rFveiTMGh/DWS0/CVO8gytYKUqkAYTmNZZp8s5MobTkHxZkzlMk96DmwHBdWKkSr34aT8uB4Gbp44eZokmfkPqt/DeMIqI2aUCVOaRkmULPMqEcWuZ7XZ+RejWq4Ch+H+MnkZ/VhiXOvW8d0JsbmFMlWK2g315DKZ9AOA9ipnNIDg04PXhigSL91p4V+tY5cqpB0iMlZ+CJIq/SiLOPL74eAoxzhctzwWHZGIc8xAP1Y5ngCutECHAPoR0iIFfQXxEA2A4yXVWaaNiJUwwi9IIYZ0u9NQKdAEaEXkzEeImNlYTHRDEmTWQe91YN4+O5b4AVVFPl704e7EqG3s4OFHy3Bnzcwk5mGa7KWmo9oLIvCTBmWY2B1cQFL+/djrbaGMOuiOeagujGPX/3L96CzLo81ZgZ0TBg2eRIB1uc349+v/R7e/c4/g10aR8sfYLVRQcZIYTouI0QDPir4i6vfgxdd8Vy4HG+HrvIkja0KXRBzemIQeQTYZYqJE8NpPmJ+p2yX4DjCkOGnwYkBOlvX/XvcvKgpcoMUM7wO1NTIJDmH+A95LDdMvsTnyMQFPE60UtG8+N3OnTuV5kxgk41NYobJSGYJQQEmtseNmMcRGNg/gjM3DvaF3wsAivxCqwA3VTG1yvfceKktMz0jzxVBgBoa54C/i2lZtG72S7gE7DvblM1btH3R/EUTHwVYzov0hYLEfffdp/rH8RBE2J5o4gRetsM553cCqLIoEnKLp0zV1LTPOOMMdQzb5biFIKfLcmLRILAw7STHyWuzTxRyBNA4D5xfgqg+BrZLbZx9FouLbulg36h5875w7RDwaOmgACFarRAkpV0RRsQCIt8TTNlPAveRBwEMeUl4GgKgAsbsP++L3l/OmwhZowKaEBx1UiLHIm4VuaYIrSLwqpClofVAhBqew2uxLzyO94BjZnviYjjaWuA1Hm+Sm8cN7jqgq0pqJOCQzCnWEBNhRM2MxMxkn+X74YVl5POMLCEJLHEh0DTI+2gyh7mREGL5X+6dWt/0wQrBk8Fwpo2OYcNOMX3qAu7f8138+21fwrrNRRRzKZRcG16vCTsTYg6LqFo9mIUSvHYaJ3fX49yZSzFWfCpMYxztVgO5bAF+YMFIe5ivAX/8D9fjprtmERdm0PQdxJaBU7atx7Yt6xD3KliuVFEJPOVvLa3sxNPKA7zszDIKrT0oG3XYNAePldD20qhbeaTWbcPUSdthp8bATLdkazPvdrffQTpXQux4irmdLiThVofqwEc+fR36cNE3Pfimq4rK+AaTiajkt7B85oh/xPo0eg9lTzjavaXblOFWGTfGtBPgkrM24/Lt2xgQhWptDrl8GrV2W1VfU+30uihGIbygh+re3Zh/8AH055aQVvclyfHB8DPRxFWOliGg83sV1kj+lQLyGNGxtO9hh49laYpZkS9qI+M6StM0fQNGZKNLC9XEJIqnn4rCM5+B0IixGkZoq8IDLGdrK5O7qhBoJYK60WNe9hhFLwUrauPwwfswv3cHSm4XbrcFq9ZFoWnDXnCwfPcq6rt7KIR5zBQm0IsCRBMZpGeKaPVb2LdvF6oLiyov/Aqr+2ydxOVXXoFNz3s6Vi1KoClUVmsol7KoNRYwk96Ae2/Yj3e88Q/Rji0st1uqbOsYxjCFEiKKDFYVf/iBK/Hs//UMGO4AdtuGR6EpZatohISXkCA535UclExz8nn4UsYR8afzSfWT1LpRyOicEwB0nbFLQCO4nHvuuUfMs7yOmCh5o8UPqDOHeYxsoEISItiIyVM0b9mIxeeob+z8jcUL6EPmiwBEbUYEBzF1E2z4Eg1KTM7i3+Rv4gMW4pTuAhA/MTd7jkXM+3qhDo6N1yWocqPmWMQvzPb1mHnRgil0MFkENUTRFmXeeI4IJ9zweV2CH/usk+h08zXP4TUJGOIO0cchbeqAJ6BKoBa/rQg7vD61Wf49qqGLW0MEOWmb2rGEB9I0LYQ0EWYIWNS0dZIe29ZJfrI22A77wLmjUEBwphDClwC9WD30sfGzCFlixue9Y8lIrhXeT947xeQdpgemps/55fdyfyhk8DP7y36ItUnmQqw1/I3rh2tRBMxEA43VmqAQKElC5B7x/rBvFBB4HIGfn2VNcayStphjZPucj//KPANHBXsBdLVIuF8TzBmBMhT7Ff+Ylf1YOSxJNMPX6iqJklm0mi2kVBESEngS5U4VzohpHvUxCHyk014CXCBhh7HQiriTKCGMq7VyCfHMW8Ttc9/B1+74EmZOKiFnAuOeBaO6grTTRxNrCFhaMltENipj3WAG69ztGC9fjnLxVER+S12r3evDcMcQeRa+dlsTH/6Xm3FgLUbTtxWrOu1FOPu0jZiZcHB44RAGQQpO0EZqbQ9eeM4kzil0kO/MoWi0VG13hlWRMV+L0zCyE9h85rnIjk2hF0RKsbKMCG0+N4UifDio9kJkC2k0AHz//gref+1n0TMz6JppdM0UBoaHgeEgpNDDWVC+cu0lmvKjvjy6UZ5G/U6jgpzZxwavj5c980m44iXngwycVnMZxXwa1XZNsbXN2IfV7aBI83a7iYUf3Y6Hv/MtzPQ7yDNHugIRwkqiLdLUnrCphyZ3hkQZvNdD3lBIrz4rXSYs7P/Mi2TAHmOubRf2gNoufcoeGozrnxhH9ozTMPWylyhThrKSRAbCyIYdO/AoaFIQcRKicKfaVVr++HgBQXUVDz9wK/qNWWTtJsxmBWaljfFBDoVGEbX7G1h9uI1sO4WZ1Bgsz4U/lkLT9TG3ehiziwfR7zEo3kEzZ+Gcn38OLnzPW7DSWEJhwwxaQR9ON4Zjh2gHqxi3xzF7awVXvOqdWGn30YlJrsujYBdgrtLZ1EfPqeHd738HLv6lCxHYfdgNwHMsDDK+WtfCT+B94D0gV4ECFJkYfPFvFTmhhK4k6omBeqRCBCoqgKRm/8Q1dDYq4C6bHDdIYQ7rG6+AiFogQ1OjaKhCKCOwcfOWDZXvBAgBZG523AhF++VGyE1QzPSijYkEK1qebuYVH7Vu9hSTt2ymsnELyUraEcY0xyIJbMRHz76KOVvGz+900NfBVVwGUvaVmzVBS+LIReiguV2Y5KI9sx0V1+q6CuBk/AIK4uPWTd5iORGQYN90AiLHxOvwHoirIzGP+kdcKgLWo+F3nD8eKyAvDzKvz3sr4Va6diZjYH+EYc/5IwAKgZGCEd0a7JMQAcUcT2GIJEVq9GyDx1KYEsIe+0DA1S0VoilL/9gH9lFM8eLPlnmQNc02KZzwmhJKJnMg5DuxGPEcsdZwXqQNEc4eixPCvnGdc3wi3D1qTx9qPv8VmQCPu9HKXqwspwLoYnbnZkJQZ9VCW5WxdGxgZaWFcjmHdquLtEMXmK9ikFk9zaJPkMBOE3NM6luii0qFdbX/KxYP42oNeHYeTaOBbraCO5a/ixvu+jKmtxVghU0UnAjpQRMZiyGvfcXAznolZKISvGYOYXM9pqdeBgvrsXUri3g0E2tWaRIrLQdewcDVn9+PT/3rd9EK0ihMTuPw4TmsmyrjyeedhnangXa3j/SggtzqfXjVJSdjajCHXG8FOdNH7NMi56C0biPqkYOeV8LG7U9GaWYTuiEryRlwzWFSonROpYRp9A1kylkFQF/5zn587ms3oW0V0CaoW2n0DAoWNhjypV7OIxkKEyQdAW+aRR5ZxJpXnjcsRNal+byKQm8JL73odLz15dsxbQK16hrKhaxyRbNs7aDXRNRtYMIjE7yO+i3fwn03fAWbbRuZYKDinBVBb+gKUPnRBUoUeFiqMArz7yf7acK8txVbLkj6TWAfvifnk2jHfkrR30e/kyDJ1KcqPr5P/z3LiKbR8CP0mL/g1JOx4U2/rszuqxHQogAYuyphkTcUOKhR89lvLK3B7AeY2TSD7vw+PHDXzUijiUzUQNCowG+2UTaKGA/Xob2rjcaDdWRbKbhdE4XxSSDn4FB9EXvm9mOpuYowZSIoeXBO24DXfOBPEU+kkmIt3EMYGtcOUfActFFD1htD94EQr37pb+DQQk1lsDMcG71GX+noFGjjXA1/eNXv4JJXPh0DdBAy9SzjRkzmcvc1QE/gXJEPub8YTpJKWZERkxh0/p2QVGlVSamiOyyeFEWDxwfox9scRDvnZkVw4mYlGgk3O5oQhQEv5lAlcQyLNeghY7IpysYsmzv7IN8RNMQkzTYkBl2O1X3LBAN5ic+a15AwJmGwy7lyjAgAQszSQ6V0s7qetY7CAEFJsqnxb45ffO28LudB/KyigYqvnUBA7ZJzyPMEhAjUYr0QszB/1wvT6MIWryf+SvaV1xUfsZh7BdAJTOKjF6DRrysCHdtgH3i8XEvAURfkRGsV0Hus+89zZB51k7tcWxf42Gchy8k1OQ/ijpBkQxQsZI2I1UAELwFZaUfmVFxGbEv88zxWiI0SgihmcM6BnEPhh+DLa8i61dcGhYZTTjnlCLeBY5ZYe64vCjGyNijAyms0fO94z98T+l35ZgXIdacuN/Dkv7onId1vCUlR/a2bizXbYOLvS7gDfAk8JPG0Sfs8xO/1kS25aGMN39n9Vfxw383w1vnIT0ZoteZQyjqwgx78ZgdZM42N+S0omGWk+3lkrNMxPf1yBME6gPG4YV9lUyMvbxA76MUZtKMUPvPlm/HVb/0AqbEtaPQs1LohLnzKM+Dm01hpLWMsOIyLnD24qNzEyXYNTntFEbM8x1YhZ15hDHFpGgfbwNhZT8eWc5+MlXpdCZR2zCpkPuyUh1q3DyNdQJhyGEyGT357EZ+78Xa0rBKqURphKqtCoezJMQT1ZS58lcnMGV8Hn1EiLC2aZFWBWSwiarXglcvokzRcKFANA2wPLhPRrFSS75i9bdDFtNPByy7YiD9+9TloH57FpvWbEfoxeu0YjmsisPpwvRjV5TlMl1ysXv0+rO34AUK4qK9WkXdclFJptJZXsG39eoTdnrJAkHCXynjodPuqol5qGKXE1K20EHjKjxxh0E8qg3npHIJBV6V6VdX2bIaRJsLb2toK1k3NoN/rKNIdC6x0SdIrlIFWF7W1KkobToLfGmCpPsDGF7wAeOMvI8jnsdImVyFWnA0VQTEI4aU9VSaXAovT66OQspAxA8w9uAO1vQ9hfcqGTxdjr63CJVkpDx0bubqN1J4mqg8vI5+dRtrNIJ3L476778L80iLcqSIORW00pjJ460f+Go11HjqTeUQpT1mYvDBCloQ2FQFpotUMkRp4eP1rfx933HYPwkEfm7eUUFlsImswFewq3GwVN+34CtxJE9lyBj2G4FFQoowy5NmIm0rxJoaZ/xSXTJnehyz3OEnQLH+7HsmpFAgMWPYJhq0da6MQwJPNR7R4MY+KZigmd9GSZCPn+QJO+ubOTXDLli1qo6Q2Sz+okBuY5+AAACAASURBVN1kUxYz9yi5S0CXfZFNVsbAdoTMxe+4MUmoFieF/eVYCFj65ioAJaQoAjL7Ji8BOj7cYrbWSXWjbgmaififGx77xPN1Yh3/ltA3XkPmQL8XvA43VfaJc0Ego/+bf/Mzx87PNA/zGvIaJctxLByrcBzE1E/wl7kVoNOTqfAeCzdCZa7K54+QAal9qxKPQ0LgY91/4U9wrkiI4/G6Rs8+iwlbeAy6+0TGNOom4PzpJnoeJ2Ara1K+o8BFgU/IhDSbS04EtivCpzxEPE/CK8WPLvMkbiMeyzkTDojePyHxHY0zIFETPP5RDNgnhNZP7GR5PkXI4nyJQGKSQKVtMKOfFVNa24we9TtdFWGAdN5ELVzE7Q99Cz8+8F2YEx3kp2N0gmX4gxpyrgtnYCBvFLA+tREFFJGNC8ilzoDrPQtBMJFoQYoUlCgRQWwhMJm+s4T7di3hU1/6Ju5+aBHlTduxWAux1opwyXOfjW5cw3pjFs80HsAFzmFsiqvwBk0EcRK9E/aa8HJFBNlxrBg5pE9+Ejacdb7KR0++ADUpuhaclINGd4A4nVUbP8WyT3xzEVd/4TuICxvRtgswMnl0WlXYpTSCDvN5p+BS8Gj2lGOUVejUXHFHjyKkGULLPYYJnIYKAqgcUDj3fRQnp9DsB4haNYwHVbzo7BL+4JXnob7/Lpxx2nnIpPNKRpuf7+HAyh5sPWUaEyVaNw4j+szV+PH118FPl7H93CchbLSw+557MZ0rYKZUxOLB/chmXDCmkOFTDFhk7npruC+GgwCZNMGE2nmo9kz1rGSyaj0IqbPXSb53raR06sT0NNok0bLKIVnr5MGEEdKGDYdx7z4TV9noDFyUnnUpjHf8GjrFPGrtGL2eCZeg7Icqjt5ybfRdCps+crGPkhMj6lawsPPH6B06gHW0DlRqKg98M2UhcFIIWBu9aaK8r43mrmV43hTGi1PYe9+DWJg/DDuTwsFOFdapM7jgtT+P017xM6iVaXpn9XmmmI2Q6kfI0VpFwSLnYtADojZw5Vv/Cjd8+ds45/ST8PrfeDlu/s7tuP27C1hurGF6i4+v3/JZOEULqWIKzT5zslgqba85tIYIxujPiDx7R3+G6HtPcmfwRSw5IZb7sbYDXpAPuIRqCcCLZibsV31D5WcBZx7HNqilEFjFt8t2BBjZYdH2ZWMU7Zt/6z5Z2bR5DdmA9O90hrie2IbtiN9dNEFeU1wDbEOyjNH/SsAi6AtoELDvueceRRaTTZ19EI1fTPkCfPoGP5okRWLpxbysh2yxTRmDtK3zE8Q8PDonnAv6jkkmk3lhW6Pgxu+kb/xNhbpY1hEfr0iTkmGPx8umzXstFhPOgcRm64tS2pb7P8ojEBO0JF/htfWkN7IWSfZjG1wjZIuTqS7CA+dFzOa8x5wvzqEIaLI2RUiR+R3NGcDjpJ8isMn15T7ydwnh1K0mcr/1tSfkTbYxSsrj8ewnXQlSi11J58NypE8Mkp/Y2Tqgczw6oFs2zfGP1iD0zUcXSnSBKOmRqfJys/ZzZXAY9x+4A/cfuhVBqoL0ZIjQqIFlWwusL963YA8clMxxFMwSSs4kSoUzEQbnIIrHVb55+rMt2vQZu2tYCAxPgXHfAG68ZRbXfPLfELvTGJh5PPDQQZz39AsxPe3i9GwVF1s7cUowi7JfQToO4Zs5FTJkBD046RR6VhpBfhLx5FZMnXQayps3qhCpyEqhz0pzaRd1ZjJL5QAeTw3967P42JdvgjdxEhpxGqGTwtLyHOCawKDOfK7YvOFMzO4/hDHNose1zz2G3BNRMDh3FA5lTRIc+0x+wvnvNTDj9PELT53Bu156Jvbv+DY2bT4Z2fQEFg41sf38LfiPO36A8y7cjl27H8Yzp0vofuETuP+r/4r1p56NDaefhcGhw/jhzTdhU2kMm7dtI4MVyHog+69Wr6Lj9+GmGKKYuF7z2RxKG9ajWamqrHT8Tj3/6SQzpwi0c7OH1J3OKvAPMblxI9qViqqvTjIaY81rzQbG0jms37QFC7v3wXWy6PUc5C56CopXXoF6MYdW28CAGrqTAQfOuaeAEWRSCAYdTLoWsnaI6sI+rOx7EFhbQprRR21mmWujmTLhM4QytFDquZic8zHYU0PKmkTYNXD7925VVhaOeV9zFRf98ktx3tt/DZjKoJthngRWr2eGuhApH8iRbU93FHP2UzFsAX/xRx/HR66+Fr/8C7+Iv/34b+GLH/o6PvA312O5soYLnjmJT113FZAK4OQsNHodFc9vm44yp8u+m1hUk6dDFb8REuLwER59hgI/yRcie8UTBnReR2fA64AgG6SuXYq2o4es8Rxu5PxNz6LG73U/JDc3Lhyy3xkWxcGLZiubtfixaa4muUhMr6J9S1IV2VwF+OQ4mTAer1sG+DCJmVrGK7HvBP1RopcQ2NgeGfuXXnqpAiYBe6noJf0VjU/XaDl+8bdT2xWBQxdWZKvm3BBcqGWKQCAcAslyJpqt9JV9pBVAwrSEkTxKMmN7ovHzN4l/52e2Ja6D0XA6MTsf6/6z/1wLYrnhGIQlL+A/uogFRCX5jcyBCHfil+f6kzbYR9kc2S8KEpLuV4Q2tqOHlgmYi7tFJdoYhhDKNbnGJNSQwC4med2Cw/OE5CdrVheqOD979uw5kmCHwgrncjT3wxOD5f/82eJ+kr5znKKhK5vhcV5yD5LN6tH/GXrb82O0w2XMV3Zi1+EfoNqfhZFqYkCmuRUhl/IQdiLEbaDkrsNkZhqT+fUYL5+OINiKOC7DMhiiyVKvkYpPNkzGZ7vKrB1YAF2W137mblx3461wcxvgGylUKyvYftoEnjod4Fm5w9g4OITsoK7yl3eNHLr9AO4w73bTj5BmIZNUGYWpaWy+4Dyg2ULkldCL4sT82+nA9HKI0mlV8uYTX9uDb/9gL3LTp2G1w4gsD7MLh2CYAaIwicbYNHMq6o02xsplVKpVlIpFmHzGmByr38f01JQqG8q0sqxzzjrzpXIZvW4XS7UWjNwEOrUqpu0WfvGizXjrC7fgzm99HplsEUacwcG9q3jWcy/DbffcglPPOgUP79yN37z8OWh+/lo88PWv4SmXPQ/Ndgfd1QqCeg3VA3N4ykVPS+4ote9mDbVGFQPG2ZkGROOempiCO7UO1cOLSOWz8AehiulO2SllemdCGpqAW422yijomLR4drB+/UbUahWVk5xE9WrkqzhyN45xxlnnYGH3fiB2cGh2GVPPuhRb/vCtqOWzaLVDZrZF2kvDCiOloTNUsMMcJL0ONjGvfdzFwq57UJnbDadTB+oV5PwQ7R4B3UKoOF8uJoIsppdDhAc6QCONnfftx3J1DamxIg5365jcfipe8FtvAM4/FUhFaHkx2nas2PY0s3swkWElQdCSMIBluvBM4O///Mt435/+Ha5865vxrj99Db73b3fhD37nY1hcXcEvvPZp+PMPvQuRFcL0DDSZl17l+0/cUcpLznU78h5HzNvAVMGP5ijI31IvQKyuTxjQhbhDYOAmphz3w3h1dlgIZJJXXXyeXC8EYdH4CAxH00j0bGciiXCzG03pKeQ4bhjsE68rYU28FgGZG7T4yiVbmF7sRawMPJ6aErVw8QHqPnL+zrA5hoPxpRPFdI1MPROq/KR1xKwv8cYEjqONTXzT3NQJ7pwXyZSnTFdDM/foHirkQRGORDPinPLz0QhWo2Q/0VR5vD6//CxRCwQ3CiFipuc8EtA47tGEQtJHzsFj3X8hmAlBkmPWAZqfdUBnH1Xii2HaYBk3v5f0quL2EcFL1pWeIU6/n6PHS4pczveohsy2JBuinKe7IeT+6znxacJnWzTji3tHP0cXEEWz4bj1rInHA83/m7/rgC7rXQBd5fEeqhRHex81Fer9jGMTcWii0/cROR30o2XMrT6A5fpedP1VdAar8AdtZdqN+was0MPGiW1YP7EVhewE8plNiMJJRHFWaecsVML/KgUmY/nJAla+dMB0gb1LwF9/8F9x/655TG85HQd2P4TNhRCXbnVx+UQTG+JlVU7V9bJooYB6p4cUN2CLqUgHKExtQMNOozAxgVOf8qQkAUpqAp3IUEzyZrcDw83ATGcxMIBP/NuD+MZtuzB90pNQ61soTrA2eEWl0UXYQa2+BsO2MDE5iTAIMH/4sAJwmt6LhQJ23H03Tj7pJMysX690uKXl5SRffC6nBIBu4OJ7P57H4vwCCoMKXnHJZvzea87FA7dfrwA9Ch2cffqF+OGPdmCuckiF7T3vBT+H00oldK79MG785DXY8NTzkB8vw+j2MJ7O4p7v3orLL7kY9bUK0p4Fj1kryZOgadz30V1dUwKPVRxTXLeo2YFZLKuUq/XKqjIhq8gGumJsE8gVlY+fiWMqC/MYG59Et9NCmtoyWd6OgVQhiy6TSW3bCtRaQKWJ73/vRzjtRS/ExNteh1o2hUa1h343QNqlHzuGzYxx6ZRKaxsNBphOOUC3igM7d6C5PAvHbyCqrSEfhej2euikbYReClFsYyzOYno1Rry/h0P3rGF2/zKsYhaHB00Y0yX8wluuQOayiwGjh37aRMehJYRpcpOiKPzvhMOkQcyMGNnwbODaD96Iv/rT9+N3f/vt+NU3vhAHH1zBb7zuT3Bg/hCu/MNfwht+91XKLcSgkW44ULkaeN8lC5+QBxOOSUIqHH2nmf6R7xP2uyRQU8LyiSSWebybBbUUbl4CsioBBQkgQ21eUoqOtquneCXjmT50vhjutY1mIO3FjULPeU5NiRqnsI654YjPVfyyomFLM/rfEsJGTZiakbDeCWQMj6O5mq/R0C72g+dSeCAQCOlPriEb92h/xTUhbVKYEODR2fKygYorQs8+J+ZPMU/zbwE8AQPOgyQDkgIiAnz6fI4CuAg3MkfsG8dHoehoYDM6tzxG4r+Pdf/1cD8BQ+EpSMgZ25LUtZxP+rspQIrbRdYV54aCGDVeMVkKWAqAC9dAzNp626PrUe6HcAF0AVEHYeE+SLZEued6ml+9QI1OrBMin9xz9pvjYv/+W0lxx3jIjwboR74zk8QjugtJ/8x7KkI7zxEXXMJtMdHrW+izcFAWsNJdNNvzqLcPo91bRL2xrKqsUqiNfROOmcWGdSdhrDwDI/IQhxnYFgHHTkKsVFEL+hMTAlFkWCqxi8EIkU5iDf/uj9r4h2s+pQhWBW7yKwdwyXoHz55qY4tdR4YZ7NIFdGzGJPtIE9ARwmfyq+IY+l4JuYlxnHzWqUB5EohT6IQW0hkXTZqBVZnYDHwT+MSXH8CXvv4jnHL+s9AeeFi/bQbtdoCI4UVRF/OHDyAw+jjllJPUs/Xggw+qfYbribyXm266Sa1l/ud+IZwgPhe0KlVawC33LGFxfg35sILXPOdkvPf1Z2Hvjtth2Q5qlTa2bTgdu/bsQWNQRavXxbnnPw0XbN2Ctas+iFu//Fl0Sg5e9KqXob24jNXZOczv3I3LLno6FrjnbT+btWaBXleBWatWx+G5BRRzeUytm0KvO1BFaqxiGUG9rtxcZGBz/6TQQetIzKpptMD1+oroy/2D66NcKql8NkFMy8c6+CuLcFiVLoxQmV3A9275AU77uRfizD96B5bTNmqrbbQbPfVsMCGPQe5FOgu3UFIxGONBgEFlHnOzD6FTm4MxaADtKooxM+T10M+4CFgxcmAgN7AxvhIhPNDDD7/+IPKF9ai7MXbVl/Cc170CT37zr1HdBIopVTSYloSQ+V8Y3TOMTqBmzLWccT1Evo20a+BzH70J7/uTv8e7f/tt+MVXPlvxBl7+ot/Fgzt34a8/9A68+LWXqlSzBs33KkIgKUuj4v2Hr590Sz3y29GeMVo6uE9IlM0TBnQuMkV2mJhQC47/edOETS3sanZGko9Ix7iIuVFz8eqAcCzf4SjYidlVzMmyceobKKdE7xvBgCAvSWP4OxeK7jqQPsh3PJ+amZ4PnTeYZtxRl4OAj25RENARYYaLgWMRjVRPnSvJUcT/y/Z5fW7yEiooEQE6IIofS7R65etiqcphdTld+5U5EUHreNXF9M1YktDIubr2T0BV+aw1TVuA+mj3n5uThOBRaBEtWjgVNPfTqiEALGuH643zrPt3JWnPKDaNrhnhLIjwI2uP8y5hlpxXifOnpUYeNCEq6gKZro1LZjqCP9vlvIoQJMQhzpsO9uyvvv71to+Bs/9tP40CuhD3VHTKENAFuEffE+BOsuXp//ldSA09ZrlOH6kMtdwAYVBXmbUGgxoq1QVs3DCT5BJokwMRoVRaj4xTxCC2MOgzLwctOtRTSBAiKU5i6JkAzVJ+ZiuVxnI9Qq7IylzAP/3LDvz7jTehlMmoXN/n5AM8LbeCzU4TOcdEJltAmF0HmDbS5gARWcSOiyYs+PkZeONTmJgYx+RZZ6sc6d2IKZI9tLo9WE4aMQswEdC/9DCu//a9OOvCy7HSjDC1cRzVKjPnRShkLSwuHVKJVSamxtQY77jjDkXY5bNDEL/rrrtUdASfDwqVPIZrSQT4nftXcN/+HlZXasj6Fbzs4o344yvOwJ57vq8KmcwdnMOhXYfArJTzq/sxs3EDZucreP1lz8f8R/8Re275FnKbyzjvyU9Ca2EJ9//wTnh+hLNPOhlxv4/imacrUhxWlpW/nyz7tUOHkXE8pNdNJZVFpieB6XUsHIHmwYPqHheZ9judUf7lxr79KLB6o21jcefOI3uYeYShHwD5XKLN0+LR7aC+sIxDB1cxeclFmLryN1DLpFBb66DZIvPeUZEVkT8AGd5etoCxlId0tYbmoT1o1A+j1zyMQWcNXtRDkdmI/T5CMt4tBx1WBGzFyCx00dnXwt4dVWTHNmLJHKC0/WS86B1XANtPQa2xgtz0hGL2k26pQvqGYdgqBz3DNFnThFkUYxdmaOGmb+zAlW/9fbzz7W/Cr7/lJSpF4Ote8Wf40Y4d+Ohn34uLX3A2+n5HpZNlm5aZhKTpgD76UOsuYF1wZiCh+htJhktihHoe/6s0dAEEIbBx8UmI1dHYujoQSaIXdlAv76mfJ5uIgAiP1Tdq2dh5fW7K4usdBTF9wmQT1QFJyHcSziQkLd30qlcKY3tqcxoCgGhrQiYTs60uYOgFRuQ49pfX4vG6cCFamrzrY5ZwOPZVB4jR4iNy7VF3gMyFLrTwO0lmI2ORDZl91IUX0UTF/Kr7hzlGgjHPPdb9FwAQtr5owVJVjdeQuvccu1R943oT9wOPYd/Yhg6aPIZjUOZXrVqgzKG4PHTz92jUhr5eRoFW2pH51X8fFSj13+T+yP0Q071uRRBXz38baj8ODZ3zJQIvTe6yPuQZEODm93p8/qhJnulm0plyUtjEDuHSjhm1kXZj5WNeqyxjegPrQ5gqDKpaayOdG0O2MAkYZM8zH22yIapCJzS5qySnSXA9WclBbCAymSXOUhptNgcs1IAPfOjT2LtrL/KGgy12E9uNWWw011B0DeRzRbhjM8iwMmG/gZA5BjIZzDZ99EvbYJamEFsunnzxM+CWyuhGAXKZFJoM9aIp2XXAtKyf+NJefOSz38IZFz4Ps0t95MemhzUZbJy0ZT1a7RpmZ/eruP0zzzwbt9xyM7ZtOxmFQk6RoWZnDygtlFn5qtW6+j6VYu4CkpCzmFuqYrWbQqNWg+dX8YvP2oq/f+eZiBhznc+i2+7BCwykHAt33XMrtp93HvzIQ7bZQ/szn8KdX/gMLn3hs3Hvg3ej5KSxsG8P8iQqhjHGGe3TacHxXCU4b9y8GeMbNqM5fxiNakMBWa3dRGqyjJktm9R9puDNtaGScw2F1E6rrSJvstkcHrz/fvU8CkentrqGyVxRgeXE1k2KgDe3uIRKg89tGfY5Z+PkD/wpkMuiWR+g1Q1hup7Sbql1S4TNBhaZml9EZd/DCPsV9DrLaDYXkbUjlFixzh8gonYem6g3ukBtAONQHdV9TUSdcczVfXTWZfGa33s7ci+8GK12FX7OReiyyBAHEqqCNkzyYjq2cpMMzMTyZPo+sm4OvSaw+4HDeM2rfhVvev2v4c2/+yp0ln288y1X4bY778Cnv/SXOP/ibej0Wyr5nriqJMZcwPonnhEt96/wTx4F7HES5XTCgC6bDd/FJy4JUvSEKdQK9Y1RNFKJkRYTriQXEXa4rp0dDWB0AD/annO8/unavgC4bOS6Zsb+sy2RwnQQkmuwLWH0iwAjGzVBXrLMCcjrE/9Y++XRAERP+amDsH4NMfOzv9I/XkM3045aDo7Wh+NdX87hXImAxnsyKtQcC3j0/slxOsDp1gF9DQnRUYhqR1t/bI/94lhFKx71pf9PAMX/L/fhCOFm6CvXfXa9PnXeYdGIoXldhDQFqsM6BSJkK5PpUOBmLncmoglIoDJjpBkBF/tAv4V2q6bieZV25weKOAbLRb48iSB20BkEcB1HmV+TrHOhKifJ3Nqs4E0451/81OmHSOcLKnVtawCQzHzvzgo+fu1nMX+ogjPKNs7FPmwxVzDmROi3WwjtFDZuWI91WRPddgtucR0WgzRqhVPw+f/4AW7+wY/x11d9AJdd/nS0O31FxmPmMxLfWHeDduCPXXcQH/70t9AIi2iHzKeehpvOKC21VEwjl87h4Qf2IZctIZPJYjDoo15voNvtwHHoi06h02FEuyRwf/Q7TcGxGSNXzqC1vBdveuVF+L3XTSDtq1wsiHp9FFnai4l/OosqMYyVXwfU2uhecw2++bGr8fyXPx/NdgWNhRW0lpcQNJqw/QCebcO1bdQaDSVQ8z+zmPmdHvzuQAGdo+4le5dUE9QtMMYwjpp11imE851CLhUPPp/c/1PU+ts+pmamgEwatdVlNKMAa40+YGZxys+/BLk/+V01mF7XRDew0GO9dJLJlKcnRsFJoRAGiHftx49v/ibGizx2CaYXwGFKXyNGc21N3ZtOL8DSchWZwMNYz8HqoQ7mVyzU7Qye+dqX4+RXvwRBJkIzY8JmgqnqEsazBVWuleVUpdAO552V7khDj2iRTpdgMZLi+rvx+7/zR3jH238Tr/yl5yJV9PDn774OV139Ydx052dx+nnr0O23Ve76KE4UOM+1kyyKGllU9gp5juQ380iZ3eQIVaYlesSHfkIaujyQAoy6HV/XFnXQ42cCC1nZOqDqRCQBUw6Km7uYzEXblbje48XiHq9/krRGNhIRNCQxCYFAJYjQqt4I0UoyuRFQeB0V52cYR8hKR2JxTfNI5jW2L+bzo/mVjwWquumWx/Fvmt6E6EeNly8dTAUYKaRwDCI4nQiYj4Lr0a7PB5nzo/vBeR7Hxn7ovujjgZb48I91T8UVwTGLZs7Pj7X+eE3dty0bi/A3/ieEfR1vXv6n/66b3IWTwXXHl8+8k9pL3x/4tST2keeQ7/I5yf9uwg9iRIM+HCuGw5KR/gBBLymZrO7v+CSC3gDLlTrsdA6FsbLKROf7SR67BLbJEKYPnTD+SElK201M4Y6XxSA00e75KBQc1LvAf9y0A/9y3U0Yj9u4JL+CreYy/LU5eGaIQnkSLkKMuSG8lIPU2EYc6mVwdzOHf7rhDtw/V8N7/p//g998w4sUwztmYhvTguE66LBYhg1c/fld+Njnb0bHGEcfJQzMtErXyb6Sla9qk/ccuHZSxpjzLCGQHLcIPo+1PiLTx8CvwvQGiJYP4Ndfexn+z29sQsl6JL+f1Q6VzxaoAgGlmTFgcQ3dT34S3/v0tdi8cQphrwW/0UTYbMHs9WGTtW8RrBOwIJucVfOYstfvMYNeBFeFHBJd+yD9MEk1QK01eVc5ingvQ7ojWFudoW309TLrH++7nVhW/DBxI9omWrEPu1RGox+h2Taw7tnPwoar/oqLCEHXRCsw0DUTIh2Pt1gPvNPFVASs3Ho7dn//VpSLhiruw4I+rdYq1jkuWpWK8ve3WwM0OoxXz8GrRdizawmHu2mc8ezn4fyXPA+5s7ZiwfGxHPcQZ1xlqUxHJrwQ6t1helzbUtdmzXMCusMMmdUO1o2Xceet+/G/fukKvPENr8OVf/ArKpTtve/5LK768IfxtW9/DE+/9Ay0+k2Vs8C2U0pAYJZFrt+kaFFChuO7ZNijgq4S87B0rZJcHyHLKWUvTtzJxNETAnQ2QfOpMNgJ4uJ75MYsvlVuqqO+b90MLGCha1OSdlMWrGjAvMHs7ImaHY/VPz01p2wmfB+1JuhWh6ORkY7GOJb+C2lPdyM8nk1aZ5HLtXUN9mimcgoNdCdIWlj9emKBOJpmfLR+He/6PEf6pd+/Ex3jqKlaF+yEb8BjeA1dQJD5PNb9FeFCkrTIOqQ2oJfwPdG+/vS4n5wB3S3CeeZ9knwHYjoU15IO3Gxp1MKmk37oi/TDYSphbm/UtAYBqN2pIi6KnZ5SSeIjfueaYJGtVo8J0pjzwELEJCMMjjZimHGSaMNUn3n1SGnEHSaKcjPwo1hp06wUx58XqsBVn/w6Zu++E09JH8ZTp2J0F/bACgcoFEqorRzG5ryDcrkIu7geK9Y6fGOPj4/c8CMs9R1c/qKfxVV/+y7ks4Df7yNABDuVVv5zmtw/9sWd+MDHr8fAWofQnkBgZ1VO3JDFQPyeYvi7ZlEBu9qqhxFC/Ky7Lx5zTRoDZHJMLFJDv7GMN//K8/Gu121BYVjAw/IBp92Dk2E6XtaB7wFuCVhcxtLHrsVt13wEWzJZpAc+nDCCG7DkZ6hAinnDCSQqRz/Dg+laYbgYOQmxCZcpSalghy1ETM0bJ0AkLGxVzMWIEPSYIpe54amVBooFb9t00xgY+EnoWZux1CbQtwGT/Ks+BRsHM896DjZ/8H3Kfx90TLR8A23LxICAahFMQ6xjCFlvgF2f+QIqDz+IdCrAppMmYI/bmFvch6jRxKDegu+HCHkRK4VyZgzx2gAP7ppDNHMaXvz6NyK9/VRU/IZKILM0aKk4cUbvBHWWpDXgsVQp064yxt6mJcZUBYlmASKIDQAAIABJREFUxsbQrHWR9TK44fo78NY3/zZe+tKfxT9c8/vKh37NB27Bh6/5R3zi83+BJz11EwZBiH7QR0BGILPOuUxOlKTMZdia/q6n0mXxHPldlc9VN4bC6+PU0PkA6mxyHXx17WeU4TsKbtyw2ZbEHFO7o8YpPu9RyV5im4/lA1ey4HH6R6Cm4CEscek/QYXgIeZE3ccqx7BtEV743e7du5U/SPoq8d76JiX+eCk2Qi3zWC9dCJI5k3fJjsfrSf/JuGfRDpLzJMGHFImRynIENQpDJ2IWP971R6uUcSy8LttXpBDSkE/gpa8HrifO3eg9H10zUq71eOvvaCRKqYw2eo0T6OpPDxmZAR3Q+TxQUBTt2XGTYj4/CeiSLCOpGJX8T/yOukm+5/eUBswM1v1uT9VU92xPmWj5Yv54auM0l5NATrc5re+tdh+5vIeQecipmZNcZLCi2xDQh6QhrlPuPfQ5czNm7nbH8+AQjCJg9xJw3ac+B+fhG/HUGRPZqIt+qw7TdlUlNKe5iGIuh8Apwh87HTfuHeAz33kAdauMdCGDL3z6/Tj79HXo9dsYBAOloZvpnApNuuHWRfz2H30QvbiIHvIIkfA5qPk6ZgiLed0HfI4Y+hQr7Y/MaAJFHIQYhDR9OwpUudePvjP3fru1CERdFDMpvOVXX4I3vuI05OmjVfXmgbSqMc4MNGsYxD7c3KSawINXX4Vv/d0/YDw0kGeaWwIW835QcGLMecSkryFsx1GCUKiy19G+wGpnSVKVyAjRMzsIzWT+k7S+yVrgi6ZkZTEb8ov4nXKbGabad5kpzsql0eE9zLpoRSGacYhOHxgrr8c5L34Ztv7ZexSg91oGun6cxJ3bgG8zR0uADSzWMr+IOz78cWQ7LVhmB5MnjcMvxTi4eADGoIeg3UUUmrCcFGI7g5g14Kt9LDcGuOiV/xubnv98IOdiubYMY7KgmO0r1QryDKUmkz+CMrvT168UCIMx6clDwrFs2rAZ1ZVAZYa75Tu349TTN+NNb/0lBgbgt978UXzhS9fho5/6Yzz9krORzqeUIBNwLhWJjaD8CM1dN73rnxNB+dGV15QP30gSnp2whq7HSuufRVMnaLCcJ28QwUy0Ij7w/M/NX7QuARipHa2T0YTAJOSmE91Vj9c/MVOzPV6fGgP7yoUlAomukbM98aeLuZB9Oloctx4zricBGWUwH2sso2xqmaNRi4BYASQZDNtkv9lHjkM3l49aPp7I9XkPuSGK31wErBMNqRK3DNcBF6AkENL7xP5yLiVrHReopF493v2VTUIn00kf9XNPdD399LifnAE9kkCIbiJE2VpxkdENhy2Fw01wFMzlb8e11D7RaXNTipD2MqrS18EDc9i9ey9azS7Oe9L5ypD+wEMPKlA765wzsWnzRhDzmazEQJIXWxX4JKmUG9+Q+85nI/HZppKMgdTUaKplrgxmk0sBP7zlYez+6odgru7EeNpDOGA+eAsT+Qy89hKyLLzk2zAmTsUND7dx445ZmOWtWG1V8d4/eDN+/iXPBOIBen5LFSzJlsfhpdPYvRjiHz/1VXTDrIoZ7zPJfBiBKW8ci5qr4k+ruHlqWkkdEzIAElOqKkF+jHdaI9IMCQtClApF/OxlT8al2z3YcaTcCySOOwR05Z5YRRusHrcemShA5/qv4a4vfgGH9u4FLfIELZ5nMzuhqpObRCck1fMiVcueQheFEAK6GTBqIYRhB4iG1dZoDNaVG1XohU72oT+d60H9Hg5Ji5aBAVNXBwNkJwroGSHqZJVHJjaPb8PZz38BZt7wWnQME0EzQq8fg5xzxoT7TDjkE9A9dG79Ee7/5+uwrZBFaHRglA0sp1pY7deQdixFqAz8GE46h3ZkoVLpIGWkUdqwBT/zliuBfB6hGSuTvzLnOxb8KOHl0M/P+WCtdSNMIjXErcfxcG9cXqriGzfchvvv24OUk8NzL3sGXvHqyxSj/t3v+Ahu+/4P8Dcf+C2cfd5mlMYLKlUwEyNQWPMHvaHLKHnuxIos7l1+pwvLNLs/qpyqiuDqnDigy+PNwQkIEpAlfEJ+F7MqGbx8cLip6hoiv+eGLcxpAb2j+Xr37dunssGNsrWPtdkeq3/sGwFZQEK/pggeBKyjXU8xcB1HTTS1Y4K9lMMkGAuQiNYiGrmYkk8EIMQ0rvvcJRGLWDLYjpD2ZA4JljyOfnZZXJIdTtjhT/T6o24PmSOdJHm8a4ya3PlAcH44V5y/xwJeXYg61v3lWLmeeH/5wHEe9bz4x+vfT38/9gzogM4jZVNTVpqhcnGs0tiyyct5o1r6YEDBfwDPzSKddXHwQBUfv/aT+Pg/fRpjYxM4e/u5alO79/57lRB74VMuwIt//kW4+OKnwrQHie+cWeKGST+oqdv0SbI+guMhImEuSsBFJbpi5IVpInRdrHSBvAO07vkGDu64WYVD+aGJ1XoXcb+HbHcFqShAr09zbxlfuXsJt+1cRWH96WgNerj8Zy7Eu37nDSjmHARhG37QxdjEOFLpEtpDOtsjkfFJMVJ60SW/Hr39j3j8k/sg6UTUM310PpziyREws6aq5aIEmFIOyPD4oI1O4MI0WGccsDwgtPqoh330nYIqr+oeWgAO7mcNz6QHSgNXNzdBjCR9mdLU1bvhDJHEVQCNAc3EIeAmpl/NDPPoz0Lkot2daMTi3eRG8G8vlXzXqANlhrnxen5Sg52S1tZtCMseVinu1AOEvQA+hQtmbbNDFPoh1oU5LH/hejRvuwsbUx66qKNiNbDHqKCbZuipP5QfbHjFMcS5EvqRjU3TW3HmhReh9KQLsFprwM2mVRnVFZX4x0KhVDySMEwq0HHcSURFMvd8pTNZ/N3fXoVrP/rPWFpooFSYxO+8++148csuwj0/fhA/vHUNe/YexG//3i8jXfThphy138W8N6aNTJq53BMBRydkC9YqLXzoikk4FeSgDG8FbxMzLT5eQGejeo1vPcyGGiMfVGGri+QuYTs6eOqaIztP0pyUVRWSDTvNjZnlMo/HcJdt6Fj94zX42rhxI+69914FILLZcxz0QTOBDRPZEBjvv//+I7HIbFcAh+OT/rCvjBclKEk8uPRFQjJEIz0eWNCszuuK+ZoWBc6ThCEIgUxATzchy0ZJMCOoUdCgkMG2TnTujnd9CTuSGPdzzjlHxcTKnOkS+dHGyt/pjmHCDLnWY7lZKCgS5Nl3hsBIPfBj3V9eU8rsypilmMtPze3HW30n9rtOiuMZcs85v0Nl6zEbUmUeVb2Rn4xF50ntZgeu66lSkHTK2o6F/Qcq+OQnPodPfPKzmJnZoEKnuK673bb6n82l8bznPhe/8MqXYGwirVKpEswVoKsSkwRMS5kjXVYnc23EJN7FgVpbygpIZjFTh8ZAiW76wTzQqQDVJoK+iaV6iKW5Q+jMPoSwtgy/F6Had/Dtexdx564VlQ++Puhi/bZxXHX1+7B5QwmeS2GSeQcKsOwMAtho903Ew3KX1Jg9asNHACFCn/rZcIMe1mQZbu4J1una2OgkE3PpmCA+KrY5zcL9FUoziOyyEhuiXpIlL3SharTXABRZbrhF5l6feUwT6YKgQpOAAvThlYYV8xRqGEkCIUR24v9Q5gTmbR7ytMSvQrAX6Y7vBHSCOAcjxGN2mN/zu8gCWHs86yZlWENmArKBSg80wayN51HlfWP8PovfsAq7FdKcgGIvQvlgA/d8/F+wYa0Ls76GKDVAI+9jj1sH1qVVHH1pfEJxMez8GLKbtqjqeaXiJIqnnIlGb4DagGxzF45pKTzi+uA+xKQ3ytUwtPwkZYANFVlhD8fPaudf+9q3ce89u5BmGdVOiMsuvwQH5+/CN278DioLJSUMvfsPfgVwWsjk0kooNW1PrdGUZx/R0EXgJNbwv2CJSmgzzLqakLsfAXVO6eMCdPFrCqDoqVKFhUyTO/248rDr5mI+/HzwdYKWfJYNlwDL6/AlvjkhOR1vyzle/zgxBEfp29GIYuwvBRP+JmZhIdOJYKKPSY/Tln5TkxYTPa8lMZLHY+nL+EbBRwdKts3+MEMaNWS+KGhwYcjYpL/S3qg2f7x5PNb1ea6QCHkcxy8a9vHaVZt2u60sG1wvMk/8m4ILFy3nUHL8Cy9BTPycBz2nwOj6Y/tSLlV+k7X6nyUpnsiY/v90jA7g8hzxXUUfjJbrPsrECKCLe0mETsXq7vnIZPLoDwKsVuoK2B0vh6XlCnbv2ossY4yHFb4YzkViFpW78fEytm7bgE6/poBAAJ3FXpTZMsmKrcCF1kT+nYQzspxnAlyMaXbzDg4fOIAtaR9GKa3CqGJmnktNoLayjJITon5gD/xuDy3fwr0H6vjRQ7N4eN9hzK0s4sDifvzz5z+O00/ZhELeQRz1kc14ygow8FnxL688pNzeiJkutTxzALCIjEIKh5z3I0LS0VINP9ZaU8l0ohB+P4CTZjY9H2FnBXYhDxg59AYGPAtgZOHADhG5lrIaEJqn6qyS5sPP2uipEvYEqkiFo7Fdmv2jmLYP2s0plJgJEcunO4B14FmYhDXKQ2WulnWhl/pUeO84GPQSd5u4B1W+DfKpLAcuw8k6CR+CZDGC03g2C5PRepaNRY/Euwh2fQCj10/CEym8WBEKgxjxA/P4wae+iAvKM6jNHURhXQ65k8exWoiR2TwOr5BGYdtJiVTDxTo1o0rQ+q0eurGJliJbekr7Jx8jn8opAZBWI0XYtF3EinyWkPzs2Ep4GsMKac1WG8XSOLptwHWAw/Nd9PpN/J8/fhsefGA3GmtZbNi8DX/y52+H7Q6QY5pbFvWBhXA4D2xXha4NORS25yLluOrvUr5w5HvLdRTHgrHw9N1THiKF6XEBOm+KmMdlgxRwkzSkokFRC+ZN40atb6p8kLhQeXMZY02NVDbw0YIebEvXGkcTjkgfxIyrb9ri19WtAnx4pRiJkKzkAWEfCRxSFIbXFsAX369cR4CeY6F2Sm1SCHW8BueCCXKoLYqVQgdV2cQ4B9JPOU7+Zjv8nXPCNImcJ4n/lqxxbEeIfhJOpoO/zLsQ1yhQjAoxEpbH64nARUHh7LPPVgKDWB0kgkEeTF0AE42dvxFwdea6Pi/6ZqQLBSJ1yhzJPRNBhb+LsKT3USwuAigibHCccpxwNPib7sYQwUJMvj8NaXt8Yom+zo5nmdFbFp+jHqesPpPpHJKxmyiGzL7Foh7J54Q8J0Ah90zaUJ5mbu5kVg8BZTSelyAuuSEkBOwIC58gS1DxUgiDPuJuHUGvhwFTRqu44JTS8Emqok9eJTFKpWG4OfiRif4gRHfQx3e/911s2jyDk0/ehsmJcdUfJn7hi7XAEwtG4tFX9eHVkKjXDf3Iouk+vltx5GhRplW0wTBbHn+kp54wIfb8wAhU+lKftLY4QtanhMGqcklaU/UampSPuEgI4iS1qT4PD0oK3av65vSdk6QYm4lfWe6VdE7MxeJDl3Ug7zxOAdcwAxvD2RQRjD0PVTCcijsP2DQrrKmqYkMCpGko9vm9/3EripGNspf6f9l7zyBLrutM8Evz/Hv1ynZVewug4QgSAOEBggAIEqQo0IuUo6QZabkKxUysltofuz9mf60idhiUghJnRpQozYgSRZEcaekkGtAAJEE4QvDtvS1f9fx76Ta+k3mqbr2u7kI3mmKIzEQ08lWamzfPvXm/4w+GqgMYGhmEPVoGynkxB/ihLw5sjEP3bPaZ+/hdSDPfjz3F4xSsFD7FE2Bpb9usBkiWa/k4ff5VQ9Hp9KQNqSLL+dz1MTs3jeMnDmFqcgZzs01MrN+AzVvXYYA2/iAQ4cghM5PNSoIcnSHM4c/iO3REZI4Fqv6553GH/1w3jv2ntC6MKxPsMWQyDu+MHRPX+DJNMNAFU23H6rmudlVd8M3BNeOXTRu1Oj7pIqvp69RrWlWuCqjqXcsPVBxaOp0ltbK5gJvhVeyHKbkqY0Gpm31VZz1lCkxGQG3YfJYZb0+QJVPCa8XJJikWYgJQf6pRM2uYSqjq7a/aCwK2CTDsu2lbXo22pAX7QUaF59Wez3tN73zTSU9p1e/UpuYHTgxqK8hQ8P00zStppM6Cqg7SD1f7yb2aJtQPQsdJmUBNE8x2KVGzr9oXbYcSFQF6//79S++k3D2fqeYfs/ztar4Y53Oo02tTCf7iUGQ1QH81Zo1+MF4C9sgSD2pxqk5Sw5rSO+8zmbp+gBdoDAjqcREdE7QVuNVxdTUNlH4nyrjqsxRguNe8Dto+56WYGpJaERruSsFAHfC0nVcTdhvRRn2BTf0XznfJWozVamO28tjy8+PjSU32hNEgSOlxhlQtj0EMib2gLYyVCeImsKvQYM4B/c29On+ZIcUCTOopn5RiNcdPz7vUeHixwxq7S8mVYMc69fRE9+lPI9qGmGnhNXxD8iTqcMg2NPWqPsN8ls6jJcDsK0REMGceAtUsa/QP1zT9pyp0zTOgGUF1Timu6rzj9Zo3Reebzm1Vywu9JM6/I4zZUhtrATpfRAGKwEBpVieqghuv4THNM84X4aYAzgnOxP20iZpE08nBzukg8zxfgkAuDiyJKp7tqXMawYYxgiQMAYKe9aoKJoAoUdUurTGzbENLYrLvLIZAiU9LqWqNax0cAhvBuP+j4XsqIGnpUX74CqyqRjbfSZOw6PswHEzLhBKIeV7tJGyT76rqdQV70lU9wXWvXLACL9/R1HqoU59+BHwnPotjam6q6lZGR5kArVHPdnTs2DfJcpRUPNM92yMteY+q1zXLG/upzISONxkESvbsr6rLTcbFHFPV6PAZNPGo/4L5vjqp+xc/s+a7SZu1FsOLg7uf/asvBdDNBd30EGZbotIlmCchbf0SvAnoF6Kuzu3VQIHfmzyrzztZ30XXBpMp0MVUAV2ZDPZBn6HzNMfYeKkRTkktlpRMEFhrVoQU7S6wmevfapddzBw2GaJlAI7ps/x3LIEnflpJghN5q5VSeFLOk2ppTbVrAnn/XDFBXMfCvF7HUKOc+r299byOpWg3wwjDuZJ4zccanzhCgLZvL6DKPECpWonTDomUvgzq+r5iF0/C7XhsNcbBxKx+gCddNBJIfU3MSC3eSyzj+sm5ZtKF15smWQV0E7RXY3hi2tCez/wHLZHQl/xc1gJ09S5WEKfUwwcTRHUCmwupgplpA9fFmqChpSdZ/5mOZRrapoCiYKHtmIPOFyFwEkAIBLopwdkGAViJpKpfLugaUkfJn+BAxzu2oRywVC8y2iTYEPS0P+wrAVYld57T91Ymgf0hUJNm7IemZ2VIGUGIGxkI9ougx/uVQeL1/Zu2r6p10wHPnHh6H2nD43wu91pbXQfbrPWtDICm7OV4mWDHdyKtzLA/tsf3Zv+VCdKPQIuQsM/spzI4HEdtl+fIxLAYD+lKSVvjJ/VDocmCtOAzSCt+DFoUh0zhanHv+pGYzAD7pdIV29Ba8SaNL2YxXGth/nk4vxqgr0VDZd5In3O83CWnGxWYcSZAc7Hub3e1Z7NNdXA12zZ/c+yX1PQJcCk46AJqSt/9qvl+JsNkHvib81cB33RiUqn/wmadOEb7Qttq37l5/VqArwzVMmCbqvEYCFd+EysBXVXtMf2XQX1pXbbj/q/OLKxuNlFw530mhuhaouOhtDPHy6SHOKf5UeyglqjrY3t/bE6RAiiU8AnmBqhLf5OQwH7p/EKg3j/25rXKfGrUlLkmmfNDvddXmx/KVJqMqa6L/TSQv8m8dDtLgC79WQvQdbBNz2GCFiUkLvAESh0YLtI8RilZK2ERKPlRmWFEppezKT2xkwoUXLj58vxguMATjMzBVHs4j9FZjPZrXsc+aMIaSuG0xyuQaZUt3qMMhKaY5eJP4IiTUBTEM/sNb3iDSJWUoAk+WlhAB8jk3EgDSr9a+1onraqceY/p/He+5Cqm5E3GgIwH35UbmQJ64bM/LCdLcOTEoOc5j3OjFG/SivRQuvC39tH8ADlpCOw8T0aDv/WZqiUxmQGT2dI5wH6Y4K39UEldx9KcC9oO6a1FVdgvHuccUfpyTjAOn3OJ1yqzSPpoiVVeOzExIe+qwK8hhOpDwfnAdtRUwT4r6P88APJrfcfVQHUtlXA/k2Uu5pTQmc/dlN7M3+yvqb1TwDev4Zw11fX8zvT77G9LF0xTAjJVmv3Sty7SunCv1h7ns9meubCrhvBCdGcMuSnhXuwYrUX/CzFhIrEy1lxizhMgX/JQV/BWK72MxjnAHTKmWlKVmlL+8m/tnznu5m9Tg6LXmuBltqt0VhU2vdKjricOkTLP6I0vHgoJ05IQU90UEvO/kcbFcOjvU6WbYK390florvu67uk80rmo46jRSjq3eNxkOE2mxWRoTObBnBMrGbwQFtXtSSlX0mpNQFf7pjoX8SaT61QPbLVVqbSqVbFMhy9KXARV3mOqGxS8VQ1M8CCQKgByry+iucUZZqbHVXInGJGwmiWMzyAg8m+q6Pft2ydgSDDXal38IHk/2+LzeQ/PmZnMeI4Az9h4lVBJBzVFsG+m2lmZBAJP7FmblzYJfma4FwebYMPzpJNOdNUW6D0KeOyr0lkHWTUIfCbfjQwM34eATyZHuNEkoQv7aAK5qtVNKUrb5XUKmPxtvh+fyfciY8fnmdyo0pYfKu8nA6FZ/3idSttqCpDEDFNTQm/OD84F1V7omKs2QT8e7aNKH7TX33HHHZJchxv7RXrqc1dTs7+aLHoXu7j+rF9/KYDeT5MVbUi1C2YcWynhmdfo/FUwN6Vtndcm0PZrAXSNUGlcQUFVmWqDN0HbfKb6Waik1C/tm9Ikz6kTq7mAX3BerKFyXwuw1zp/IUAXcCGYC/1XB/RlAFFb+srkMTQZXOgZ/edW+9tk1FZ7H5NJU1DVjHMZ5pw3UubKXEgIzjEwNXqr+h8ynZuhau8X0sxz/b/jeaIM2XKOdWYCpEMk97Sxa0pcxsTr3zyfyTDCR6z6SylzNZe7OlHaUp5YMxOcu3eZST/x53hVgM5Oq7SmEo9KbSSYcsNchOnlzoVU7Z39oGeCBe9jO6aETnWrOhJI5wwPdd6rkhZ/q5Mc71epnvdQktYa4Fq7mrZ7qo+pTVAtAu/XRDfUPphcIycV+0GmhM9UO7rJHekk1A+d78JruYAQoNRxT0GbzyPgqkMEn0FQ6U8Nq+BtgqQJpnqeNCBYko5qKiBjwOQ3ZGJUGuHv5557TqR7BWINGePfHFvSj/0h00MmQNXh7C/b0fFmn7ROuUrGBGHeo4lstK8Eah7TojvmXOHzSF/lzpVZ1GfxOZoFT+cMzR2cHzoGfC+Ory6+ytGy76Q56cDYd/0IlfZkBEkLHe8Lq0R/1iH64t5vtYV7rRb6wdlcFAVIQlsAfXltOLdFE7DN37xSwzZXSi7LbaiK01RjmhntuMDqHFrtXWKP5DgUTgAwcd7T78u8R5kJnceMF/ZFAj//pvnnz3fFWir1tehvnjeZeXlnsSknGerOUZuvBDoJWevLBMf2CKbm8f5n9Pfv1Zw3x1jXDdLBNG8o8FfLFRDUdZwVN5TRMv2nVqUV0+wmkr05N/uBffW5H0daML8BozMYIy/BkjaNSPGeNc/7c7Az7DLDOHTXkvvMnO3ieMjQhGTPHO563myH56W/iXSu9vk1JXTTm9xceHXh1rAjjcFWiZEEV6IQuAiqBB6CDgGSHwkBU6ViLrgEAZVo2a6ZK50DqteYqn4zzEnt/XxRlT41Zlwnndp31Xajg8y+qHTbr3pjX1W1RlDhe6i0zP7v2rVrKQ5fmQ7N2Mb2lcsnPVSDYarczdKyygypiUPDsUhP0pYqfQJi/wJGOqhdn0wNmSvVeCjzYarEdWFSZ0ZN7MN22RaZEgV0ZbpIF9NhkdeqQ4gyZ5peVx0j1UFR6a+2ev7Nc+psx3aUm1afC/7NfvK57B/bVKc+/fj4bkpfHjNppB+z+gmwPdJE+5SC+cXAwUrJTBe4tWhoqlH1aebcFQ93U6vb16ULnHpVnafDmqGNXbpH858kAtqqaliZs0nQmd6o0t9a/dL2E7xbHUtYfGathl7VW17aRbFsGL/jpW793de2VANvJsY5XzZBYbD6OsB2JC/NKufMSxmxxaQ6+pw450Es316I9toGBeS4AE18ZK3h0H5pVTmhIOPUqfY37ia8+0Ecri3Mn4b9JQ/W84zF7994Tv6TXO0r2zWvlZrzXuxhz3+Cua/Ghm6G/6iNmQ9Tuyh/q6SnqizlnM2PWAGBoKQqbWUAeJ2qRkkADesyPQP7wVkXdVOCZV80r7lev5rUq8dMqZ8SHyVODS0joClgKOenoGH2SyVf0xud76rpUVV13i/ha2gZ+6KcuAKrOvTpPbyGA6ahYSoh8JgptZuSvdq9tS3SV0GO4Mj+8nmmWtxkDJS+F/rYOQfUeZB9MrUzqoW5EP3ZXw0jUyZL7VF8ruklb/ZH2ySdSV86LZIJUfMJGSJ1UlKTCM+pw+DFJt651AUvve/CFHgtYPIzQdtEE8l3WU0bwDmrIbJqYtLvQBdxZXxFYia69eVfOB+dSHvmLOcmwGMAUqDFWZiQJc4uH9c9ZyEZmxHcceY4DWH/aY3FSpe+5f6cA8xLnIbR0zj8/DUxNHFr/b34V6RGZImgo6bjNQFd48B1klCyJOiZKgkujmaWNF6rEqyqXq+66ipxVtIFmqBOqV0lOTMsiferdM7fJpgq4KhDlXlOwdkEOLVnUzLWMDHaWNXeriCijn4quS5xVrYtQEqVL/uoWgXtl/oCqCMXj7OPZuIVHuPzqK5W9b869ZFufAftB+mqqW/ZDn/z2XwPPotMB7UEZkidgjSdvhg9wPfX0C5lujR2W2PJyRjwOtVwsD1Kxhwv3rtnzx4ZU7PW+GrTlDTR8DqOmfpMaEpfjjff7UL010Q32r6pyeAx9o2ZCNk2tSHUpHBTZrA/OZHOAzpL8j46y5mZDFXT9K/42aWPOg8BDlR2AAAgAElEQVQFUkCPTYsCC4lWU//WtU21VLoGq9DEv1U7pfZ7BXcNK11r4q1O/2WAIrDTBiyq36VkOLGvACXhXI4l8Bg3vpzCnc9crVDPWn251PMmnCqD8a8H6D9FMBcQukhAVwnKdDDQJCEEBBX32TYXUNoouUBTTUsAp12Wm0qpXGw56Qgw/M12uVCzHVVnKydqSu/KCLA9tquAqhnK9CNQxoDt9jtYmHYwnTzqKKYfhMlAqIqfQMXnsD8EPD5L48hVO6AfH5kdBTi9nlIhy66SodBwLPWoV2DiXlXb/BjNOHWGeTH2XrPQaWy4cmXsu3qvsx3tkx5Te7dku8pmRUo12zfprHQxQ/HW+tDIqHA8SV8yAxwf08at969Gf60ep7H4ZtiagjmZP1MLo++lc1JT9sYLSfwp94O8ySDqfCTd1irPu9a7p+dTCrwWCkiNca3U0t9QonMOfF8SpnDraZEshmOpWZN28DCMq0iyLmwiIMjvNTZ1hhMp3Ajrk9ss1pcXz8VEGd0P/5oBb2U42/n8Gdbqy8WevxAzeF5A73/IWjr2NTv10wV0jt9FSeh8H1WJavYvHuMiSmCh9MONkjsXUYKHhklxkTazlHEB1bSlqg6VSZp4b2sbatc1OVNep/ZalRrNrHC8l2DA52nYmnKrvFfVrfxNRkLBXoFfJW1z/FTzQADkwq+mAkq9WgVNvaXNvqjai22puYL9owRMR63VqrrxOg2LU+2A9kWfoRnuNDZc/RvMTHRm/81QQzITZCrYB35wDN+ix71u/VLrauViLzS3zZz3JvNm0pnv0U9/XqsaDTI0/aVnzZSy5vP1eTpHyATxt6kp4jFlqjQMTuPj16pTv+Z3nF6QUuAyUIBJQZja83wb49RlbUrAWcA9MRp3O504o5gWPVGjsxRJCyR16Fqb3/HgMiG4lg+TG+JcvEyzym1Zg5DYhJPnMfmMZWt1lpWa1LWeeznPr8ZuXBDQTR7lsnTk/F7o6q3+k9nHNL9oQOciy4VR45O5GCqAmSlEVXXMawnc/EdJrT8VqtKQizXbNOM41UOdqmOtrc7r1S7ev+CbYKYLuKqhVJPAa7iQq9OVOlhp6ld6aVO7wE1DJMxwB42R7q9gxlA2Op/pZkrOBKn+EDNep8BJiVZtzv0ArowA9ypBKqir3UwTYPBv5az5cROIyRisVm2Nz1NmScHVtM9xnNS7X30k1prvJmD3X6vV9S5Ef5Np0/FjO6Z2h3+TeWFflVnThYbvbBbOYf95LdvVvO9myCXpw3HnNZwHZuKctd41PZ9S4LJTQMKe+mTN1TzKkgf32m1kc7mkUlkYA3e/JM6aFInzZyafv3CX+XhlKIR58OL2RNMVSX57N087eiyxm1vEkCy3IJZ0NRma5oDLTqsLNdjvvXiBay/i0n/VV7iUh100oKsUaNqq+WBTIiUQKPDwOl00TSDmby7wBEoNZep/AVNVwzAzDTvS63TxV3DTvvF5mouc/VCQU8bifHZgk9HQ99PFX536CI6mtMpna1y72X8eJ9OgTiwaO01gVYZB6uAm2eHOp5bql5RNhknfV4HPvLb/Pg3xUGAn6FF1Txs86ch+KGhqu+Y7891MoLzQZFPgVkbKZLLOx8yxPT3Hd1Rv/hVxo4nDnKnN4X3972rSvr+fOme0b/0M4aV8ROk9KQUuDwVYsjRElHgoi6St9WZjjnX5McyPUa8vaQYL5bKc472WSsz8zToXrZZ8u1yLhsfGLtxV1m6NPyrUFhYQBh5KlTIyxWLi8p2UU41C1Odm0Wm1pQRoqTJAJxapn8qMt+rHIxqDRDOwmtbz8tDNaGU1vft51OgXcell7+ZPqsGLBnSN59VF21yEzdSaXIhVRa22UgUyU5Llb9pZuYhT0udCa2ZTMxd0fRaBkMcJkv3qZRPwlGiU/KVkoqHKUps9ryEAqPTPZxP4OQlXK1yi4Geq0dkGQV6TuSiDwY+I12sKWjIXqupXRy3ulXlgGwRcSoqqAub9pInatblnv9iWmW1PgcksGcq22LaOhQnmdJjTsECp9ZssIgRxs7CJSsK8ZjXNwYUmpo6F+X4qAZ+P/joeygyZgEszAW39Oj/Uf4F/a+gix0UZRHO+8LypctfICb43j/N5F2tW+El9lD/f7f50bZA/ddoz73iiLeJ3m6H03V8EPak1Xq/VxITHb6pcrcZgrjFbQbAUWsvvWZnk6vDwhV+xF8Z1ynseFhfmEXgs8VlBthIzDHGRdQvtuVkcOXZYmIrBoSFs2rgRxaFhwM5JrXuNzpGELwmDIcz0q1D7v6YxMFH6AvZw8zKdcWRlXpMJPYkFf039f403M7ztolXu/SpNDaHSMAnuNUlKv83TVKPqAs13UBDpl/xV2uICzIWb9ysoqMe9Ami/1KUZ6FRbQPAnMPWDsdLQ9BBV8O/36lcvcQKrPpfXsN8KsJr0gACqIWIkMjUDSjsFKqWHGd9vPtOkjcbVa4gaz5kMDe/ThAr9kmi/ZKzPVbrrOKm0q3+bfel3Klxt7rFvqm3Qe00my4wR779fMxwpHZVW/X3Xv/vHS99ZfRLM7G+mFK/XmaFqr1b78Bq/t/T2NSmQAnq32US31RLmPlsqxICu1VECLw60jtEVYaMJu5CXWuHo9YBsPkYl5vDo9sTWvuQgV8gCTqIuN8dBUYwo12EbscMdPC/+VygsB8jLM6iCF0lItJP8XguDA4DLtpNA8R6ToUTJtQwMZ3ftBDEN2JTypD+BbQ09ej+gn9cb/mK69m8V0C/mHdNrUwqkFEgpkFLg1VAgKQTPlMhnz6AyUhXwjhZmYJWKCKYn4bg2MDoMTJ0FclmcPnAIG3ZfCX9uAfV2B8gWMbR1mzix7fvxM+i22njd61+HY4cOY+t1VwPtHhZmZrBQW8S2m2+JAXZhEfNzc/C9HuxeC+V8DrkdO1DffxDziwvYcsstwNQMjh0/GVfIHJ+I7+t6aE5PoTQwAAwM4sTzzyITeZh43XXonTyNYydO4opbb0d7ahr1ZgfFygDK4+sBpkbjP3HnJwMgaV9WhCO/Gmpd8JqLMIxfxKWvuVs/6QYuWuX+k+5Q2n5KgZQCKQV+LilAKbzbFa/y6WNHMbZ+HY3Z6M5OIzexDt6JI8iwHNhgFYuHDogZjhq2oU2b0JyaQq3VRXFoHNUdu4QRWDywD8T/0roxTB04gGo1rlnBTGjdTg+brr4GyOTQnpoRf6Z2q4GBnAU79DCyeRu8On2ReqgMD2F2ehZdzxdbeXXTFqAQlymtnzqFyuCQqOmP7X0F1VyEweEqvHYXzLqWH9+Al575MSI7g4lNWzC26yqA+cgF1GlzXwZ0ZtP7aWbK+1mYcymg/yyMYvoOKQVSCvzbpwABXTK1+Zg9chgjWzcD7SYaZ0+jvHUT2of2U44VcAfLrLZbsdOc76PXaiI7OIKZqUWM7twVq7qnJ4GxkdjuPTWNTrMpvjLldesALxAJn5I15hbg9Tx02y2URyoI56elOItTpYYgg87MLPwwQnnrdjROnUR5yzY5TjDunD2D/PqNCGdnYTO8zfaAjC1g783MwWJ9iI6HwW074ddbcMXOTkDPxKCeAvplnbcpoF9WcqaNpRRIKZBS4BIpQECX8qMhTu97BRuu2AW0Glg4fRKDO7ehfmAfCrm4noHf64J5QOjM22x3JBx4+Lrr4U/OwaVKPArROXkC+ZEhtKcnmdMbk5NnsHHjZrgMrfU8dM9OIbd5KzA3D2RzACu9FTPA4hwacwsob9sqNvn6oSOwbBflHdtRO3YcA+vXA27srDd9+CjGrtiFxeOnUN00DrTmgblpySk+NTOLyHExvmEz3ImNOHvwICZ2UkK3DUCP7etMHkuTeyqhX+LcSW5LAf210S+9O6VASoGUApeHAqJybwEOMH3kMMa2bwNYYnPqLNzxdfBOnUBm/Xp0TxxDNikpPbb7GqDRip3XRsdEKs4MDoK69u7kWeSKBdRnplCpDKBRWwDLbxbZLssJn51CZdt2dKemkcsX4wQy3Q5gR2g3OygwF4ebRefUSVG3VzdtxOLZKVQZ+ubmBZjPHjmCiV27cPbwYUzs2Ab4Tcy89DzyxRLKw6NgbHqj20Vl6w4ce/kVbL3mWoBpY+nYJxJ67OAngC7/f01+5pdnHP4Nt5IC+r/hwUu7nlIgpcDPEAUiHwg9prPC4onjqDBU1LFRm54SyXxhYQ5D1UGcOHUS23fvht/pwh0aAZotLDLZV66Anh+HYOaGBhHWFxB5Hnq9DrL0gk+iYobHxxH6AWyGkw0OIZhbQGTZYNrZTN5F2O2g1+nBC3yp4x2wypebQXF0FI3pWZTHRhOPdhu1s1MYGB3F9NkzKDhAPuqi126gWGEJZpY4DeBFEcpbtqNxZhLl8fHEIY4qd3q9J+VWU0C/LBM5BfTLQsa0kZQCKQVSCrxGChDQO00B9ckTxyXGe3iwinazLumhByplbH3DGzC5dx/Gd+7E/KkzODs1jaHhUQyPjiE7NISo0RBHufzIMIKFOZw4egTZnIvps5MoFePiS4wF7/o+tl51tTjF+Yt1kcClVPJwFbWzZ5F1czh5+pSECm/cshkZN4vy8BDmp2dRqVYF6JHPYWFyRsLrWEv9+KH9CJsL2LZpA7wgxIFDB1GpVDE0tg5jO6/AzLHjGN28JalvSlV7Cuivccacc3sK6Jeboml7KQVSCqQUuBQKGBJ6a3oas1OT2Lxjh6jPZ48dxwh/W8DJV17BpmuuA/wAZ46fwvqNGxGESZ3tQg6dhTnkGReOCPPHjmJoyyYsHjuO6sQEmjMzkrui0WrjyptvjkGVReIZ/p+kjG1OT6I0Ni5q+XlWhVy/HmGnG6eA5XXM9Z7Em3vtdpL8xsXpwwexYawK5DOIag20ux0UxzewgozY6MNWG3axFIeriR1di7mkKvdLmS6r3ZMC+uWiZNpOSoGUAikFXgsFaEOPPOZvTVpJ0p9oUhmGfs+zymMOtuMipF955MBybDh5AiUBkogbxZ7tdHJjIhp6zhO0owCL8/OojowABFaCMi8Xdbwd2+HPV5GtP1vdOZXPqTpPTAZGf6VdMYvHsebyW9tK4s95VhO9pBb01zKBLrE4y2t7ZHp3SoGUAikFUgqcSwENW4tzusfbysx5cydPIl8qolgZEnV5nEUukXSXAJ33EyIDCWmTPf9kwpq5OVSGhpYzyjFYnCFoLLkqeeApffdXC0u6sqJy6moZ3pL+m4BuZoKTougJuC8ht9rQ42ekgP7avotUQn9t9EvvTimQUiClwGWiAIFYQZxStv5OjlvAwuQkCqUycpXqOTHcxHBH8NFoR0qoLv/dZfVFFnKhVE5GgNlcBNDJQ4Sw6IEu11OaTvb6dmuWGQ2Fd1jBhIhErg0oE2AwAymCX6a5EzeTAvplJWfaWEqBlAIpBS4HBSglKxAn4E6A9SPAXU7IwgQwIYE5wUiWMV8ShOX+RAWv0n7XjxPKyOof47ktSWIug9pb9eb9ZcwuBNopoF+OybLURgrol5WcaWMpBVIKpBS4NAoQB83KX2yFAB1LygrMJgJaYhqPncxWPnO52IjBGLAxUc+r1GxLelYNHeuXoy/0FufFYVHtJ3f2X5SC96VNjIu4KwX0iyBWemlKgZQCKQV+UhQgDjIKnZuW8lwu6ZmAOlO+Uq8uhU1i73BuygiYWMrfTNciTnFiUw9hS1GU+Am815Tfl3A+ef4lA3rcsXMN4img/6SmzlK7KaD/xEmcPiClQEqBlAJrUyDO4r6MhcQ/wrYJ6r7nSby4k9QYNwFdwVxd2mLzdQQrcVLjYq9loamqp27+fIDe39t+F7hlbDad9uzYwT7BclUGrPbmKbavPR8u5YoU0C+Fauk9KQVSCqxKgRWC2Sq21P5DS1LhTyFuadW+nLeD575uhBCWSLrxPhGZL3lmEAB7fYB+jqRu2Kn7K8eHUQTLIYQvC8er1flmLngyAgwFX02yVw2BMgYXDciGZv8cE4I2Zoy3aWrQ00tMzPlU+CZHYI7ZapzCWmN6uebeUjuGU6HMi/6ROleDsdzFeMTOYZiWaskvWzSUVvG18TPIqLXbbfR6PWHerIgQn24pBVIKpBS4SArowiyLcf8aJuJiCC8BP8ZQc1vK5q3XGwsyS3xyy+UTJ661+iNFPlZusQ16pV03DAHP9xFaNtxMnD1cwrH5T0PAeZAiM0O0E09tz/PgZmJVd7yE8i2oto73Aur9Iu9afTbPE9CTJljdzIIv5VIdad1ofxVQZB/9bhduLrdkJhdgWGM175eiSRu9T4T4vvslMi6hpxmRtvQaUYgoIkVYUW2lOV3mhbSX2PXlQTZ82EJqc/6Q7K4e6AfsFZ7zxo3JccE+g/E57xAkc42OgdIVi0XsQlaCXd6iCAHNHNSUECDJBZ1v0/7K5GfiHDP8L+nnUr/ovbhs2+C0I1tIuoVeiKxtwXXIGYWSvpdRB1Y2Htu4N0mfpQneGR+NIhvtdjcF9Iv57tJrUwqkFDiXAqak5SiwKaDK4hUDerx4c2GMkIGzvHDzROLAvSp91xI1+gB9CcxlpVsGZgUkidoy8IAdy/Ti2iECO/Qo57qcjeOnvaAnudXj5s7tjAULTsRwsAvMjgucY386SVg55WzCHBdqPjEII0S+hayTixOsmWC3JM6Gyw5uJiOj17+a/aVM7CUpOgScIA6Bi1yElsJMwizJdQSpuKIc/0WWCz9mXWReKFaThRNAV6QXxE0GUpUhynAsAWns7c967+Ltr+Ou76Q00eMJ3Za6JR7/y0C5GgkZ2qeMTv8+fmbCJSTjGCRzklBNfJY5qUwNzzFR35KpxZX7kxQ8hHaAHJaU1HUk1FAB3dR8OALoifdF5KKVAvqlzOL0npQCKQVMCrwaQOfSpP8oc2a5hHF10oU78BEQzCgNSXgWE6cFUjKUtmM7Y4pPffRfWixXGZdknfU6XpxZzXFkMZUS5MnlXEjlictG65gPcNg9XyTx1YDcfBol6UvduCz3EkmcEBcDeiy32eBiT1ndXQYFNbgLSRKnOaKZisavBsD7UYvtaNz6Wvdr3JuoOBIEpQZDSJBZIU0KnyZA5ieAHgN/bOW34SGTjEP8zkly2XMB3ZBqV9BZvP1Nj31D1b0kFScDm6hkpLabI26DsvVIT5aXp+kijIQxcNioE89R/p1NNCjaurlf4jmM6WxqHfhY5Vf1Pk57nf5LWiJVDIUhbGYNFLWIE/snOLE2IwX0S/3K0vtSCqQUeFUUWBXQ9U6uiIk0EmM34clals7bIcKeB7ucQ9TriS3QdmNZJfR7sCwHVs5F0KYa3lRlLi+pBAxbQF0zknERjpdrVS2LM5lkV1NVqgWHTILJJ6iYmOwJ5t2gi07QRhBRVR/BZvx3stdX1GddiFhkSs6/WYiinDAuERmIoCt7VkorZspwkYODTKx+JwkIQNrXoCuFXbzF9mvKthZrlFenL48HQQTL4j9H9izHGovDlCAtoFSgjQSwkmQ1iRZExoXjGLZjQGfnedCy4Fk2QstFIPOjCyeK4IZAVpFLEVdwzULI6xIyShOx8ke2wI7ZnyW+LHEItMm9qezLbHgUxSON549dD5OcerInuFM4Vg07f1P1TkbwwuObKE8Sydw0aUj3yS8lDcj3kkjy+oqhF2Eob8l0tMnEBj1YmpqXWhrXOQ+gJ8RKJfRXtValF6UUSCmwBgVWSCOmLVlAJ17JuOx4YSwKZWxXFjiv1kFnsYnQ91FrNOAz/3hET26K0Iy1plRnif06ZOC0xlP37SUQK+YbYlV6sljKopn0nRI+AZMSGBdougxlMhmUikXk8nkURquiFQ5sX55PqbwdtrHQmEO91cD04hQiK4QV2Ut7JQuPRxYlu1WcoJKLLgTodujAjvJx2/DhBx2EoQfXslHIlVDIlHHV1msF1FeYNOAjqM2jPjuN6cPH43OXsglQJ+LrEhVXyqKxjZ3aEieur2KTnjHA+46Nbax3XhlI6qUvMxxh4CHo1XHm+EE4kQfb6glDFNDT3rIRENCFfj1YkY9MCAF1/lN7OIHcJ6BzHhmS8hJIRmyH4xK/vN4X2+5j/fbIyDjKA6wXnxc5WN7HysBm/+Fiz/FJtP1QbNDUCmlUAH/rfDkfaclIBJYjpWiFiey7UD6D5KAwOAmg62V2FGLdyADWjw5jMEcdBz+WHiz5DhKHBJvPWOlvEKvcU0C/lCmf3pNSIKXAeShgLmBLtkJV6RqA7kcBbMsVJbLlAc3ZGvxaRySXbDaLbNaFTSmKBUakoEeEUBbZDvLF8vklSClukvRCJVdZ2ZfdhjvUAjgWMomxlDXACer8R5DIjQwgoGrdCWDZXCYDNPwa5upzaPTqGB0fFa92c1vycBdVq3/O+ZXXnl9CF7kscpEhwCQLNCVWjyYHn7RyMFIZQxY5ZKNsDFJEJL+H1vQZLJw5gw3VgfjYeQB5zeMC6Imb+nkYp1i9r3rr5X3o2OhlCsiPrAPK1eVkN3aAwGuh25pHMcfx6UIGXjUBNjUSlNBp0qDRwY+ZEsN3TmgoNpFYQlcmTaRz1cwIQJIJs2NNzZLZnd7esa5+dmYRQ8NjsPNMnetAGrOzCCMbTd/BifkOuhaBPh5jMf0kWhVl/s63APCRnr2swl8x7n3oroYZE+DZw8WZsxgfrmBiuIQCtf38BmReJ6Vm6ZdgMKhqgYht6LwutaGnC3RKgZQCl4ECrxbQ46ApJ7ZXd4DWzAKsToBCphADcikvKU57jUVZyLIDJcDOAO1G7B/Un2s8+Vuiqi3V08YLKx2zVLXJx7mZHKxktRdJPVG9e34XvcDHwJb1iBxK2YRy/udh1ptF22shckM4Wba7cnVecoQSQKcHwPlF5AvZ4AnoduDApVeeHQp9IulBAL/lw+8CQ4VRVLIDqNjFWNrzAqBeR312Cs3ZKawrlmK766UCeiw3rszlbtKbvVKDMpmOkPQNYIUWupaDhpXH4IZNcIbHYhW8jAf7vohWYxYFpwsbXdhWN44TEHByYgndDmFRMxKFAuhLWoglERbo2hH8RFjlvapyV60EAV15SAFkkWwT2ItcdNoBKtVROMVBsfNDrPVZdLs+Jhs9TPZceG5+Ccg16EvmivBP/XL38ofDxwg7R18PdYBLGA5xbRCtURz7rx7/ol1gOn35F6HbXUQhY2FsoIjRcgY5uSnR/5P2trM0n/U9YyOAOsXZqVPcZVjL0iZSCqQUMKPDlhyREoBYskezjDfBisBlwV/sojVTQy50kCsPAM0WkMvBrzdx+vRJWfo2bJiAy2Ik3TawajWwZIm0aJdVZyvDcE4VqNhQ45rfke/B87rib0+bKCX2IIrQs3zkhgeAvCXe7D48LAYLmG3OIMwGKOYLaKIhanhzE5t2ooKP3/bSAJ3gk7PyCEI6Afqib3bF04D9dyj+IWrbGK2MYdCuwOE7NZrwF2to1xbgNxYwVMgZ5VcvYUoKx3SBzfQB6PcHsDKYrIUY3rgFmfFxqeMe28o9eO15NGtnUC2R/WknAJQwHqImp6qaTvo0Z9ADTT0WE5U/x9AOEVJrYoWJaj02fQgDwLAumkrUtq6voGAupWYz6HYi5EvDcLIVwC4AdlGAvdnq4fDUIpqFIXi5rISukbdksbokak1MDGuY0MX+HjMSCbORfAcaUUFgV3AXEDdMCzJDyUh6DVQyFjYND6BE/kkBneOdeLqbTnHxK6eAfgmzPb0lpUBKgQtRYEk6WhXQY9m849Fa6YjaO5hrozvXQLE8hGBmAU6+EFcCa7Zw+OABFApFrN+2NfaiZlERqsp9D/XJKVQqZczPL2BodAQolYGoB2QCNBo1lKmazxYQ1luwKd0XikCzCVmpuULnM6Jx9XrtWNVrRaj3mshWyxhcNwwPPZGNG2jg2OwRIBfBKdlYaMzDyToo58rIxFZO7D2yFxsmNqJSqMAPfQS9mFE4dOgQXr/79SLRTy1OYbg6jFa3hWKuiDafGwQoF8ro+l10u10MlYbQjbpwLAu9yENoeeIA1+62YYUZjBcmMD25gCvGd6KCElyG1XkBuqfPoDY9hWoxiyx6mD59AkNDQ3AHB+EvLKDZbKLT6WCcIJvPY/bUKeTzeZQqFRzYtw9X3HwzFo4dw+C6dUJb+EEc087a6MViXCedyMbfjUbsVFgqxb8rBEYbzdOnUdq4HbV6BM/JY+Sa3YmKPBBAn5s8jFI+QK4QoXHmCIpkmjIWkC8CPQ+1WhPFcgWM9S8MDwH1NtDrxP7eBDQ62klwuiu0yZaHcOLYAWyc2Aib0RBdlortSV8YBy+OZILIIVBg7XcXzbk68qURNJo+SpVxuKURRGFGVO7tLvDSsUlY4+OYbEZCs127ypiail+XpKjXPYyMZDA/H6BYdJYAf35+EZs3VzG/0ENlICv+Gd1WGxnLRqWQh+dF6IY+cqUMap0A2ZIjZBbHN/p4diJUHAteL4BbsNFtL6Jo+bhq8yhsP0DepejvxVoqMUEtO96ppB97SApHkEro6RKdUiClwOWhwEpAXy77qZlmJH+4eDwTT210Ti+it9DEQLaM2RNnZBHsdTzkcjkBxeLwsICQgPHIEDA9C2wfQXRgEtbQEILZWTgsB7qxguDYJJyxMrywCzdyYPUieM0uMlYWoDqfdtFsFuh1EYY9hJkIUdZC4NB+HiJ0LfgZG0MTQ+iBEryPOmo4OncEUT6AW3Twqf/+Z9i+azuuuOoKDA4OopqpYmp+CluGtgrAd9DFyVMnUcqXUBms4PSJ09i1bReVzqKV8CMfXkgHsQB2xkbJLYnTHcPp3JwrDIHt0hGwK1qCPPLoood210fRrqA738MV667AEMpw6SDYC+CdOovaZAzoe158Ct/8+ldx//334/V3343uzIyAeXX9eqDbjUGuWsWz3/42rr/+eszPzwv4U6KOZqcFzC2KoYZ7dxQEArRkQAoE/TY91SPMz8ygSGfCkRFhHOz8AFuS5TMAACAASURBVBpBGb5TwDABnTHpzNTjeJg7cwDlIhmQRTz39GPoNedx1z13xoxYCJw+dAwbtu6ImbZsDvXDxxB0OnAsF5X162ImL2sj8D2hZa46JE6AlUIZXquFTK4IBD7CXke0L66dkZA09jmTped9CaHP9yqg3opQqkzALY0iDHOIbButLvDysTk0qsOYaXfxrW99C9u2bcNtt10nvMvhw035QEZGSsLDLC4CBw8ex7ZtW1CrNeC6LrZvz2N6uoNi1gV69FAPUc7k4YcB2oEPO59Fz7WE92i0W8jAxYCbBdkNIU03Eu1Qp7WIkh3g6k3DsElzmi76Ab3P8S8F9MuzfqWtpBRIKWBQYHVAX47ViRPK2KB2nKDeOjGDsN5F2c7j+L5DyDsFtBtNAXPaLQk2BA16HWc3bEDn5EkcPXoUmzZtQqFQwOTkJEZHR3HixAls3b0T3QELmVIOGd+BRbVtthw7xWnSGq7LNDp6PSBqAwUHLXjohB24pSw8FxjZMLIE6DUs4sjcIYQJoP/45WeQK2YR2bR3djE6MIbFxUUU80WcOX4Wt910u/TJ63o4evwoNkxsQL1Zx/DgMK7cfaU4Z3V6Hbg2Hf9s+D1f0rVmnAx6fg+VbFlMAXUsoNlrIZ/NwWLSFSoV7DI6Mz3sHrsSgygjKxJ6iPDkGSyenUQl76LZnMaLzz+NG264Ac8//7zs9+7di/Xr1+PUqVPChOzYsUOOkcbsa7VaFU//sbExTIytiw0n1BJ0OvB9H8VqNWaq6nUxhwhjVCohnJuTNKOloSHRenQ8C10MInALGL7+mhjMaQJxupg7e0Ak9KzdwsL0cUydOoLtmzfh7NkpbN68FceOn8WWbdtx4NAR6Z/f7qE+P4/pyWkMDA6g5xHES1i/dQsCO0KWmhyq5v0I3XodueF1EraHagXotWJ3ODIlzDbY7Ir3uZMbQGgVUWtbKFXXI1NcBy+Ks6+1OsBLxxfRGqxiMQBOnTottDp79qzQqVKpiFaj0WjIXNy1axMOHjwpc4CbOMw5EcbH6dA2hAK95ttd5O2s2M1boY+e66Dr2LCKjpBT7P4twGoB+W5soQiyQKfdQNkJcM3GKuwgQom6eQX0VdPzsQfqQZhK6OmCnFIgpcBlokAM6ImFT9Tuye9EovBDC66ozWOzX/fUAjLtELaVxakX9yJoBSjkcuJlTADiIrp582aRgApDQ5g5eRLPPPMMrr32WnFcOkPP7g0bsG/fPtx2/92wxovID1A17NODCshXgFNzmNtzEN1aG+smxuHs2gYM5+N46GwIz+pg0W8jzEVwi1kMb0wA3fKxiAUcnTsMP+/BKkYStjbfmMP09LRIt9XKIBbnFlEuVHD29Fm85d4HRV07dWYKR08cxdVXXi37SrGC2+68TaR0MgOU4Kl+b9aaqA5XUXAKODl1ErXGIsY3rkMmZwugU53s2BkJZytZA2hOtwXQRzGALA3G3QDRidNYPHNWAN2y2pieOSU+Az/44WPYueMKTE2fReBHCEIP+VwRN7/xRpw9M4W5+RkszNeQyTpo1FvYfeUuXL37aoSBL8yUpjx1y2WErRYOHjyIY8eOYXh4GDfddBPFVYTT07EUnM9LOpi6V4SfyWPkumsAN/YDgN3G7Jn9KBVC5N02ot4iFiZPIvB6OHTgENZPbMaZs7OoDo3gzOQUdu/ejfUTG3Di0GG0anV0fQ8drwc7l8Ebbn0jrIwLPwqRzWRjlTodAwsldI4ewplTR8UqU6lWMbx5E8AQtUYLUWDDGlyPsAMsti0UhzYjVxhHL8qJTbshKvdF5LdVcWQ6xNTUlDA4e/bskXnG6AvOtXK5LKD+0EN34/DhKTnGOdpqtVBbnMXVV23D9k0bMJAtwGu0kLFcOG4WzTBAywa8oovpWk2y4zmBhUE3j5GMi0wLyGYAWgAI6AN2iGs2DUj4XlFcEbpJGrskYUJ/sASZGwlQsNDqpLncL9NyljaTUuDnmwJxoZJkS5J6JKY92fX8CFk3E0vMPcA/tQi3w8Uoh5mX9+PU4VMYGYilckqPXEy5sHJBLY+P48Tevdi8bRuOHT4sxwj6BJgdV16JqcUZjFy7CQ7Vtk1Kby7QtjD3w2fxw69/F9Mnz4jUdc9b7sPo3bcAwzkg5wP5EB3HRz3swilnMLxpGD2rizAB9MMzBwXQUQzxL3uehZW1hMGgdBb0fBw5dBS7tu9CtTyIUqkkEvvxo8fx5vvfjEe/+yh27NqBTquDLdu2iCSuEnmz3RSJfbQyKjb2bz7yTTz55JN42zveilvveCPymSIjzOPMer6DAkrw5gNcPXYV1qGKHAG9EyE6fhILJ89gIG/DcT08+eT30e14uOvuO/DIt76DgWoZc7ML2LJ1E1rNDm556EF88+8+j/UbxjE6sg5Hjx3Gpo1b0GzUcMXO7eKv4FASp808CDB34gS+973v4fvf/768G7UmDz74IN769reLcbk9Py/aEmpD5v0s/EwRY9dfK/4McGnX7mLm7AEU8z0USxaOvPg0wk4Nw9UByXw3P7eIE8fPolIdxKZtWxH4PYyPjuGZp57Grm3bBbzJGza8DjZs2YxcuQRWnWN8fpwVz8L8/kN45onHcfDgSygWs5jYsB433nIrxq5/nQB+2PJgD04g8LOodWwUB7cgWxhHByVhOese8OKReQTDQwgKwBNPvCJjyblFkwX9Ici4UJtBjdD27RN46qkXsW7dOpkLnIc7t2/G3OwUdmzdiOFcGX6ri6yVgZWxKYijyfxFw8Bnv/Ionn3heeStDB666z48eOtVsOtARGE/C3Q7TVSdCNduLCPLoA9+UGsCukZ/pID+870Cp2+fUuAyUmAZ0BP7Ods2pAmR0ONcqiKle8fnES52kXNKqB06joXJeXSbLVEBC2AmLsYE+G033YSpPXtkoZ2dnRWwP3nypAA+/3WcEKPXbRObZTbMA0EOOHAGL3zlETz/2NPo1dtotBq48fZbcPf73wnccAWQ7QKFCH4JmOkuIj9UxuCmKgLLh295WMAcDkzvg5frIiqEODV7Ao1urHaVqlYdD0cPHcHunVfHizuz2QUBXn75ZVx55ZViHqBUx/fh3wQ+2qP5j/0fKAyI09wj33sEn/3sZ0Vy/s3f+jAeeufbkXfzaERtSabjooCCXUFvpodr112DcQwiT5MCAf3IcSycOI1K1oZbsLDvpWcFZKgupzRJKZJq4507d0rfrrrqKjz11FOiJiaDQ20D+zg6PIIt27cCgYeQNv5yQWz0j333EXzh8/8Te/aewthoDt1eF7uv2o3f/p1/h+033AjU5kUjwPjthl2Gny9g/HXXARm6cfcAp4Pps/sF0EslG7PH9gFeG435OXFLZ8hYq+khXypi266tWFycx/jYBJ760ePYNLFRnAZ7XgAn72LDtm0oVuiZ7iDqdWHRP6LTwVc+8zm8/NwzKBQiOG6EQrGIm267Da9/y4MivUfzTVilIfh2CbV2BoWhLcjkN6KLkiTYJaC/cGQOzUIRxZE8TpyoyVdBUw6lb2qMOHacZ/xNEwbNFvT14Camh3IB2ayNTRMTqLqknY8sY9od4SvRyQOzEfDfPvO3eOHF5+BmCvjgQ+/C+x+4EViASOP0lPO7LQw4Ea7fWFoCdGsJ0BMm5hwJPQX0y7iMpU2lFEgpEFNAA2rUIU7d3eMViNAkidSS1KX+sXl0p+so5avwz8zCjTKozcwLGHGR1AxdlMY33HAD6ocP44knnhCVLwGRqlGq5J977jnc/sA9wJZR9Oo1ZO0ysODj2Je/i0e/8E+wF3rYsWGzLM4dJ8Dd73orqu96EMgxyUkT4WAWU70FlNYNobKxLGrxntURQN83uQe9bEcAfbo+iemFaczMzEhbVLnXF2rYvmmHZIirjlZRLBdENU0zAG3YBM9du3bhuuuuE2Dnu/EfVbW2ZePFl17EV7/6Vfz46WdRLQ3i1z/8q7jnvnvhhx5q7SacTB4Fp4IcwWfOx3XrrsEEhpYAHYePY/74KVSyFuZmT0uYExmgz33uc3jb294mzAWlSvFyTzbahNk/9oMgT9B/ywP3YXDdBKvSwFusI5PLiI3/7//+7/CNb3wLAwNlFAolLCzMSYa4X/mVD+Geh94Re5cH9OS20MyW0csXMHHD9UDGj/9ZHUye3YtCzoflzaOSB8J2HUf3H8Sp46exadNW+J4VZ+qrZmA7EUbWrcfMqRNYnFmQsTh+4hS27NyKbbuuEKdBO19E1GzAsnLiofbJ//ePUMpayOdDLNZmMDnVwFXX7sD7PvQhODt2Aq0AKA3D69pY6GRQpBNjbgN6qEge+ZoPvHR4CpnxdTg13xJNBKXxF154QYCcDA/H9JZbbhEmcuvWrcJwkhki08Tzhw4fxi233YrBygCKkQ2XlgDyXEwVwHC1KvDkwVP4h29+HTOLi2J2edtt9+Ktt12FaAYYLMQKh5ASugu8bmNJ4tDJvqwK6GbAvfyOE/6kKvd0LU4pkFLgslBgpQ3dyNuZiOl0imPVMClayoyuJxtonV1AqTICzDdj2zo90Sn50JWY8UL0IKrVxBFr7sABsV3v3L0bGBwEFhaA9esRHj0Ke9MGwO6gsVBHubwOWAiw/3/8A5595HFce/V1uP6Bt+HI17+FHz3zJN5w3x24+nd/DahQIJ0X7/jFqInsSAmFDSXJFEdAn8Mc9k6+gk62jajoo9ZdRHGgIIlxmp2GhKDVFupYNzSBWnNRFORWxkIumxObNUH/wIEDuOGG1wkDQiaFzAklZmZ8Oz1zGl/60peESclm82jXe/i1X/s13PfmuyTuuhX5cJ0sAj+DoGZjoDeA6yeuxQSGkQtdoOMjOnIUtSPHUSHQlRw0Z86ixLh910a3TgdDC54XoDBQTsK4cmjNzMF1bWTzRRw7cgiZTA4b1k8g6PXg0PO81YpD0lotfOpPP4nvfve7uPHGGwXMKNnX63W8/RfegYcffljeR8bMzaAWOOgUSlh30xvivC0EdLQwffpllPNduE4DYXcBvXYLla27gMk5YGwDWvsPoTg6BLgeol5TQr843rWTpzCwcwf2/uhH2H3tNUA+h16ziSyd8upN2JkcsFDDJz72cTxwz13YunEEhw+8jMcf/yEK1QG844MfwMiV1yBq+bCyAwjdEua7WeSHrkQmtwkBsvCRx5wPvHh4FguOi/GtVZw82UKlUpSQNf5rt8kkuRLBx6nZbAaiit+4sYQjR2IGNIwsDIwMIe86yNK5n5GWjvjkoUGdwhDw7R8fxOe/9hW0Gk3kyxU8fN+D+MU3XY3eNDBECwc/oFYbIy7w+k0FWoOQE5V7Jw6Clxz0SU6FFZmcYkBP66FflmUsbSSlQEoByciWkCHOXpVUAFsqTh1X1qIKWfLE0Snu2CJ6c21QFpGsXkxscv5kXDi6f79ItpQwSwxXI9jHKbwkVWyQsdFrtFEorQOOzuCRP/wvku7zfb//u3DecBXw6Cv420/8CYY2jOHtf/h/AWWmJOuBus1a1EZuQxm5jRUBohaaaKGNJ08+gbDsoe20EOQChHYg0ngcAxwnNLEZJidh4RoPHOsjhAYWM6LFlBEgz2SxWK9hoDIo6uvf+73/IKpv18lhcmoBv/JLH8Jb77kVTi7Agt+A52ZgoYyyP4T8mQLu3HI7qqjC7bLNAMGhg6jv34dBlgITjugCqV9XSdkaaYpd+j+Uy+jNzyNLupbLOLN3L5780RMipd56660iuX7qU58Sm/F1r7seH/1P/wnoUa3uIOj46EUO/OFRVG6/HYHrIoIHl8F/J55BwV2AnasDkiXOgh1kYflE/TgznuTIpy3GyIW/lM7AUDHbrguv3UGGOQXcLBZPnkJjsYaNE+uAYgbR0UP44t//Dfysgwd+5UMY27Id6ObjvARBD42gAnfwVuTy6yXJjY8iZgIXTx+swy+X0LtAzXNNOCNVYKM4c5ymDiZpszlHIhIKcboEsNpuLwQWu0B5DPiTT38NJ6dmkc3nMD89hXe97S249fW7MeDGDIAMT7OLjVGIW7YXxFlOws9JMynMEqvceW1csEBrzsR+BmxATEG9XpztLtJcd+n6lFIgpUBKgYuggAnocaHKfkCP03yagN4+Voc320IBOakjhjCpla3qxL49S6kyvlgkFSYUoSQXBog8H70wgJsrIOz4yGQHgX1n8MjH/gyNro+3/sFHULh2B/D0UXzuP/8RCoMlPPx//wEw6AIFFkK30bLayKwvIiOA7klWOAH0U0/AE0Bvws/04DEcKwGdOMWnDYf27KQY91KXBaB8ASrlUrjYjgyOohfGdnTGMBMgr7xyNxbrbfzgB8/gVz/4S3jo7jfCzvYwHzXQc7iiV1DyRjBwZgB3bb0bVcahS8RUAP/gPrT2vYwBioNkbC5QHGZpODXnfbLXZZ979itHJ7diEf7cvKjjK8USBrdtQ29qCp/4xCew98B+scV/9KMfRRCFcHl9SGyPEAyPoXDnm9BNHLJzqKF5/AkU3RmEOarQGeOfhRPk4HixDTp0QkR2IFnijMKnSwV2tN/sn2PZ8Lo95KgVoDZhfgGddhv5keEYRQ++gr/99KewEHTxwL/7dVx5w82w/HJcQs3qoeYT0O9BrrARTrSAyCrgjJfD04fa8CsF9DTR+ipzn1hvkk7BPGZfWVAoThFLHkkSFNI3k2yWDdS6wJ//jy/AydHU4uL40YP4xYfuxx23XCN521nnnnPHaXjYFAS4fXseLr3ppJashyhDHjiuDEdnOfFD4UYmwGGwI8utOimgX8SalV6aUiClwHkocCmA3jlSQ3euJRK6K/kxtchEslD1Azs95LUOt6QIpUtZJNKxlNWk7B9YsO0Son85hH/+xF/DKRQE0LF5PbB/Gl/6w/+Mnh3g/f/n/wZMFICKLYDeZZ7x9YU+QG/iiZNPoFfqouU20XO78AXQY9kxls6tJUCnKn4FoNNDWwrTxNRhSNvwMAu8WFisL6LT7uKll17B7quuwY+eeAZf+doj+OUPvBcP3XUz7IwvgO5lsohQQqk7hOHpYdy99R5UMSAO5EQOAnpjz4sYJKCLE+EFyq2Z6VoVmZI4amEPgkAc6iSGW8rOJTVERRqmx5aPP/nYx/DKK6+ICvwjH/mI0CFHj/iIqn3AGxlD8a57VwB6+9jjyGcI6IuImB4tysIOM7AV0F3SiYAuBXOX0qP2S+hukgGu2+mIl7vDDICdjjB0VpHZ6+rA5An88xf/HrNeA7e9713Yed0bYAUDkOwxGR8NfxDuUAzolgHoTx1swSOgM5HLRWwGGYW/JJ/RangolejYGVeUK1SBp56fxGe/+I+44cZbxM79wrNP4+G3P4g33XENk+kJeTlyTrOHLUGIOwjozJIrEnoK6BcxJOmlKQVSCrxWCqytcjckdOYm9wEB9JkmilE2KZWZqIzPI6GHfpAU+opkT1s8JXZLJHYXXUqXXAGDPBqPv4BH/uxzGJnYiLs/+jtx0pGzTXzj//kY5tp1fOijHwG2D4P6zoj2aqeL7OYKMhsqQDaW0Oto4IkTPxRAbzgEVwK6lyi141zisYQeFwCh5BUjvVEqLAFzWa5ZWSziv0hiw+kk1+l0MVQdwZ996tP40VPP40PvfTfeetcbYbs9zCEB9KgYA/rMCN607U0YwlAsoVs+vP370Hj5BQyxcAw91JOiJavtKd1KznQtqBaymEicd1z2FCupAfEDeFSlS/r7jDgn0gmM9vKPf/zjEsZ1++2348Mf/nB8PaXmHumSEUAv33PfCkBvHf2hSOhBfhGhw4x1GdhBZklCj9xAcrQzL7tuywVN4iOcEq4kHGJAN+vFB7A57qKlISfAFwM6L7+If/r/Pg8MFHD7+x/G+h27gV5ByvS6xUgAPTP85hWAfsrL4amDTXilIrqSP92SdMD9+7jQXHycqgTOP6Un/6YSgLzNwlwHg4N5tNsBIsdBeQj4+398Gt967HG874MfEq3H9x/7Dn7xbQ/g/nuul/wLOZYH5ju2utgaRrhtRx5ZldCRAvprXZ/S+1MKpBS4CApcEqAfXkR7uoFikJGwnTgpTSxxrwAe/ZsLuFTspK7b2PO8zTwrAfJOHkSTmUefxWN/+UVs2r4Lt/zB7wBMRDLdwXc+9keYqs3hg//x3wNXrQcGMvC8NlpuD8XtQ8hsYh54BfQafnjiB+iUOmjYDXjZDnyHtbwJgvHCTnW7FEphgZYl+6tBDQPcaf9fYJpU20UhX5IELq6bFZD600/+GV58fj9+6b3vxgN33ATb7WLeqsNjQZmwgkJnEKOzo3jz9nsxTED3+Ewf3oG9qL3wPEZcS4q6kDk5H/1MAFKGaAWdWZucfgCMRU8qkVBqZz9tx8HC/Dz++I//WDKoPfTQQ3j43e+OTR9+gE7bg+UWlgC9l40Ly7pYQPvo4yhkZuBn50XlzmIzTphNJHQboduT9LtiG042hXatby4aBM8XBsOhs6TPam+JSMzfi3Ug6+Llb3wN3/zqI9h5/Sbc9xu/jPL4ZgkCZ1w4w/rqfhWZkfsSQK8hsAo46eXw5P4m/HJRGBFqXVivvX8fF5iLiwvFe455nHyQ/WWOG7p2zE63Ua0WxL0gIo+XAf78v38Jh09P4Tf//W/jxRdfxmPf+zbecf+b8OB9N8BrMEUtK8VZcFttbI2AO3cUlgE96iHI0oATF+tJVe4XsTCll6YUSClwaRRYGaS20obOc+LlzmygUj2MEvoi2lN1FH1XwnwU0M+3oC4dj8WjZdRPCnR1gxAFAnrPxtT3fozv/+X/xNYrrsLNv/87sSQ51cEP/vS/4MzsFN7/e78BXLtFJPROs4Z21sPAFWNwCOg5T/K4898Pjj+GTqmNmlWDl48l9BgECZxuUuozdgOMllJzriahx05x9XoTuWxeQsBqtZp4mDMb3Je+9FX84LGn8b73PIz7b70ByHSxYLfEKS6KKii0qxibH8V92+7DCIaRJaCzhMzevVh84TmMiONCfxHx84+j1vmONQpapsyWwix0qLLpzh2FoHqb/XZLJRzeswd/8Rd/IaaD9773vbj7jjuT2y14AdXLGQQjEyjdez/8bNzmEqA7kwhy8wgc5oKnDT0Dh05xEQHdOwfQdS6ppC6AHgTIOm7cN89H1O3Bcll4ZR6H9uyBNzOP04f2ozE/ibseug+b770LrbaPvF+CXWRa2DoaQRWZ0QeQLWxiBDoCFHGyl8GPDjTglQqSnjVJu3bOntoVdTq0KKkndFPyEdClhk3NRy7HzH1xBbgzMy389d99AaWRcXzgl9+GRx55Fs88/RTecvetePDNb0DYDqTabGQ7cNstbCeg7ywip/VpWCxI8jFJSRfWCjrHhi5le1Mb+qUtXOldKQVSCpxLgXMAfckVN1aZipe7z2h0N/Zyp4Q+WUPec5Dx6VAUS7ZajrR/73VjJzPaqpmfhsU7uLeo6nYstHtdFJwcqDed+/5zeOzT/4BNO3bg5v/9f4lD4M628MSn/gInp07jPR/5Ndiv2woG/bbrC/AKQOmKUTibSkuAXsMCHj3xKNrFFmr2ArqZWEKPpUbW7XZFXe0EiardthP770oJ3U5UyQQEcTrL5CUcrVaro1gsizr729/+Pr733Sfw/ne9E/e+8XpYCaD7WeZyLyHfGsD62nrcv/3NGMM6ZAM6DYTw9uxB7YXnMGQTYMgVnT9MwKzvHeO4VvlQu3ESMaCpeoNAQrJ4HdXtjz76KL785S+LV/6v//qvY9uOHei2WuKo5uaK6HgRgrH1KN37APxcXCnewRw6Rx9HnoCenUVAlXuYgRM6cPysMGXRKoAuupo+c7abzcLv9SR9MIvGhD1fnr1v71589+vfRHdmHtWMjZ1bJnD3ww8BV+1AfXIOpagCuzoMtObQCEfgUkIvbhZA91HGiV4GTxxooVPKo0dAP4/Jp/+4dE9SrsZ9pQsDeY1eNxTmo1jMSHbaJ5/bi6998zu47d4HcPebrsTnP/84DuzfizfddiMeeNPr46prkYfIcZFpt7ADlgB6njZ0Fo47H6BrP+mDkAJ6uiSnFEgpcDkpoOtLvPCptEi3tXiTsBsF9B7QO7SAztkY0OnM5lwAjKQBgjI9uYNAFkwClKiDqeq2bXSY0cvmiupg8fHn8Oin/wHrt2zDG3//t+MQtzNN/Pgv/grHJ0/i4d/+Zdg3bAMGsug2FhEO2MhuH4SzJZbQayCcz+P7Jx9Fo1jHor2ATqYV29DJVEg9a6rbLdiJlzslLD2nIWuy5i95TsU2dKI+pXK+ysjAKE5OnsRXv/J1PPf0Hrz7Xb+AN9/yOkRuB4tOE16GoVBlFJsD2NjahPu33o91GEOOTIQC+nP/IoBu28se9auOKx9oSuQaaJ1cHHkeLNKY6mMvZlwy2Sws25Z0q5/5zGckZp659P/Xj3wEmaFheFPTgmluaQDdXghvbALlex9AkGfxV+LdHHpHfoCsO4kokwC6qNzdJGyNauk4FNBUuQtLRKnVAHUCeqfRFIc42tOFm3Mz2PvMM/j833wWm6ojCJs18fh/09vvx/gdNwPMJucVgXZcXrcZjYjKPVPcKoDeQ1kk9McPtNCjDZ282asE9BXX0Ztd/CJid/Vms43BwYKErf3zI4/j+088g/f96odx9fVV/NVffQ9nTh3DnTffgPvvfr34j0RBzwB0WwC9mEjoAXpg2gFK6FS5S2wA3U1SQL+cy1faVkqBlAKrUmAVQE8iscXuCDp00R55pI7Zw2cw6lIdGnutX+rGhb8T+ijmB4CuhfoPnscTn/kq1m3aiBt+78MAQ6tmenjs43+MxXYdD334A3BvvgKh3RFcaOc85HYMwdlWEUBnlrg22vjGiX/CjDWFVrENP99LVO5xzJBLKZOgLoBuiXqVgnPMl9DOH7+1SuiBF4rNPJ/JYXGhjmK+BMdh9rgQX/zCP+KFp/fj3e95B+6+6Vr4aKCW7cAZKMPrZWHN3GALcgAAIABJREFUZbG1tQXv3PHO2CmuE8KxXUT7DmD26acwKkHSzHz3GmhIp8Mogp3PY3FuFtWJcXRbTYRRJLb/T37ykzh27DT+4KP/EVfs3IVCqYyo25U48Mq6CTQaHeS2X4HM7XchKsZaCyucRXjiCUTeUaA0j9Cmyp2mCgc2JXQCt+vHKnchVxw3pkBu+uzTfs4qcLE3PBlAor2FuckpHNqzD62pOcydPoHW/DTcah4P/uavYHB8IyxUY48118dcPYfh7e9D6I6zgC9YyHQBBXzzhTo6pRK64uWeiN0XtV+uOitJ26IIAwMWpucDfOK//jkGxtbjPR98GPky8LWvPY9nf/wk3nrfXXjT7dfA9sX8j07PQ67XwS7LwZ07iih04jh01hUI7WjJhp4C+qWuEul9KQVSClw8BV4loONIHXMHz2DILcNiopSlIF+iIv9+9fuQyUlsK7bP91zUf/SiqNzXbd6CN/6H34zLWS2G+P7H/wR1r4W3/8YHgBt3wA/qAui9coTszuE+QG/i6yf/CZPWpKjdu1natJNYeQJ6QDCPQZ0QI35qRhy4Vp6jA52AVBCh0+mhUqjC9wOp202hmdL6l7/8NTz3oz145y++DW++5XoEbhPTwTw64r1dwXCwDuPz43hYAH0Y2a4Ve6XvJaA/gxHHQRS2DW3AxQ9bbBeJIwjoNR7SK597RPjGN7+Jb3zjGxgbHcVvfvg3sHFiPRyGkfFfoyk50xvtHgo7roRz+10AAV3GcA7hiR8BvWNAcS62oYOAbsP2Ym0AVe4cP5tiaLIpoJu2dL/bQ5ZOcdlcHFJHrzM6OxJ4aw2gF+HUSy/h6R98BzPtFu78wNux+4abYIVloNkByi7mGnkMb38vIneDJJZpIos55PGtF5toFdWGfgm0SxRI1NwwHN73e8jlsphZaODTf/1ZVMc34p3veYfwrY8//hz27XkRN99wLe685fUYyFnwe204GRe5bgdXOC7u2B4DOiM1Ceh+AuhkiFNAv7TxSe9KKZBS4GIoYAqHicqdCndVBFviH7wsoeMwAf00hp0yojZttbFz2cUAuQI/vbuZXCbqesg7A4ieP4Jv/bfPYmRiA25i2BoX/pkufvBHn0Aj6OBtv/VB4PU74HXn5HFeGSheNQZre2xDX8AsGmgkgH4GzXwd3VwbPQaAJ1Iww9WoOnaDuN9MIMJ63fEWe5vHGeXiI4VcUfLAD1aGJMTNp4q6F0he7y9/+Z/wwrP78LYH78c9N18NuxBgDgto8J1QwhjWY93sGB7e/i6MLgG6C+zZj5knn8YoVdBBG6Ad/VI26aOFKAwk4112eAj1uVlUhgZxdmpSEsqw7+95z3twzx13olgqw2+24DL+u9UW+3HbyseATme5UgLo4Rxw4nEEvSOwivMInbgoPcHbZgF6WiBcqvdjnwShXJJkRaaCoXKPglBMAJIG1WOJXC8Wi3mMVVCYQvjwIXzv83+D/SfPYsdd1+DND/0CnIhpbJmuLYf5Rg5DO96HyKVTXAzos8jjmy800CqqhH4pBIytQeQbIz/OIEdz0NTcIj7zhS+iWB1F4GThR7Y4Qy4uzGL9SBX33nkzbrz2CmRcCz2/i2wC6HdtL6HA0Hk6w1k+AiuW0FNAv7SxSe9KKZBS4GIpcLGAfrCGuQOnMGSXpHIYAf+itJyGrZNCMgE9bHdRLI8Ce07hO3/0lygMDOL2/+N3gWIBmGzhh5/4JNpRDw/81i8BN+xA2KUaOEKnFKJ09fgSoM9hFk3U8LUTX8VZ6zSahTo6uSZ6zrKEHqvbHbjiFGfDt0NRHS8BevJLVckDpTJmp+dQLlX/f/beBMqSs7wSvLG//eWelbVXZVXWql1CCElISCA1YAMCTNvgYdw29GDcGHvwcNw2hrbZ7Jl2e+z2tNv28dg0Nl4AIxBI7AIkgYQkVJKqSrVvWZVVuefbX+xz7vdHZL6qUpZUKbvPGXjBEa/yZbx4EV9E/vdb7nc/Yft7XiTT5zin/O8/83mcOHgar371bbjpyi3QMi6aWR++rcNt23BqBWx2N+FNAuj9yPo6NILYc0cw84PHMKDriGNGv8u3rS3bDpjeN8NAxCl3rJ2XS6gvzKPQW8YDX/savvDFe2XS3a+//9cw3D8AJ5NFc24eGUbLAVXsDbh6Fpkt22AS0AuMvllGmQFOP4rYOwpkGaE3JOUuLX8ccZtE6PxO8hHSc3y+tjWTjDP2yLfbKuVuc9JLhJhp+ICZDCrWBdhz3z/jueOHkd26Bj/91p+FofcooXQjwnwti94tP7MYodfgYAZZfOMZRuh5tJQSrQgVXc4rn9sWn72MI4+wkOM84PTZSXzqHz+Hph/DYz3GstDb14dmow537hyuvW43XnfHbegp5eGFHrJeC1tNC7duyiPnKcGZLqBf7kLU3b9rga4FXroFlgH0VL+M7HQzjdBJ6jlaxdzB0+jVcohYE9ao/720qF8KgC7sUycoa5aJsOXCtEvA/tP4xh/+FSLTxF2/8cvQ1qwFDp/DD/76f0hP7y0/fw9wxXogqEojcd32kd+5CtpoTiJ0AnoNFXz59JdwNh5HI1NHK9OEZ5EAoODGCk2JNK2QZDhG6AT0JSNQ9YybIs2pDDRHrhYyJZmRbpoZ5LMFqYX/7af/CePPnMXdb7oTr7hmC1rhvJDikHfg+lmYsw62YxvevOlNwnJfBPT9hzH9yA/RL21UrKEHy/fxL9ffn56ybiTDT7KSfadUTNNz8V/+7z9C2/ewfft2/MIv/ALatQZyuTyiRkvIcnRYjFxJ5E1zo9tg3nIrUCSgcwLPDDD+KCL3iEToAujsUxBSXNLBTZa7ALrq508j886WNbFj0uffbjRhmxaMcg/gekCrDeSLwGxTeBhP3//PeO7EEeRGV+P1b3kbDL1Xhf2aj0ojh/Lo2xBbrK23QECfQhZf29NAK59Hm0mDS9jpefUREvsxQs9wpnlLKcW1WjFOnzuHz3/pAUzOzSPXP8yJtDKdrd2sw63O4qYbrsRrbn0Fso4On8ryfhtbTAu3bSog5wMWy0FUiiM/Y7kInTdAhrN0pV9f+iLWPULXAl0LKAtcLqAfrgig92hZUcuyDMqcrhTQGfhp0LxIBn/g0AQe/+svoOYFuPk974Czcye8rzyEx7/1IHqH+7HzZ14LbOwD4qZIv9aMFgpXrF4E9FlJuc/jvvEv4kw8jmpmAV7Gg2e1F2VKjchK6uiqFuwZ8WKEnhLhpBydaL63Gm1k7QwyVh7tRhuFQlmAhqpxX//qt3HgsWP4N2+4A6+4dhta0RymglkElHTVe1B2+7G+tgb3jN6DYQwjzx5uRnz7DmHy4cfQzzY6jeWAzgExL/7BlLKApkkfuslasu9Bdyzs2fss/vtf/A02bVkr6fad11yL6sRZZC0blpNFWK1BCyPomQIqnobclu2wBNBtdS5phO4eQpydQ2Q05R5Ly58AeoxYUu4U6uGQG6Vmlz5OF/ahO9mcEPFkIptpoT4zK61sPWs3ASRXnjqJh+79Jxw+PYWNN23BHXe/HkAJaPsyz3ShnkPPlp8DrDWcZL4I6F99qo7GIinuxdutc0+TIjN0DqstlEpZKuWiHYT40d6DmKu1EOo25mRG/SRq1TmMrhnCHbfeiLENg2i32qAie9ZvY5vtdAF9Zbeg+6muBboW+BezgJCqEpJwRw09jdDZcmMxHGaQS9w5XMHsgXH0xpnzAX0FnUOM8Dj0RPWha8CZGibu+y6OjJ9B/+3XYcPoFhx74GEsnDyNXddcgf7X3waUDXhhFXbWRsVqo3TVWmibc0DGBwG9hjl8afxejEcnUctU0LJbIv9KkhJBmnrkVsjZ17YEgD6HZCQp9yVCXKr5rkt0XsyXJE/hNj1k7RwOHjgqLU4njp3CxPFZ7Nw2iu0bB9AzlIU+bMOzNERhHv3xKqxeWIW3jL4ZqzCCPMGQqf69hzD18KPoiSlO4slAmBVvQSiKcKzaE8wb7RY+98Uv4Jn9+5ArFnDXXXchn8miUanC0U1cuWs3bI11XQ0ua+hGTgDdvvUWyODzFNDHH5EIPQV01lWEFJek3FUNXQF6KkObRul8XWS6RxEsjk5ttoQUx7T7c/v348ypcawdXIvNwxtx5shhPPPYw5hrR3j5Pbdg25XXQE8BPWdgvp5B71YC+lrwQazAwTSy+OqPagLoLRGWWeEWxcg6GmqVBnp68jKsJlPQsNBklA1kikCtBTz44F4cPLAXr7j2Ktz8sh0iFNNoVGA5hgD6mENALyJP9jsjdEq/ysRhVUPP8PQ629a6EfoKb1j3Y10LdC1waQssgnrSh66pPvRQhmNqnLPFoVciLIODVcwfOIXeKIuo7kFnPTZdyS8778nOJB92vkfq8ZhpYv6bP8D3HnoEs70Oyn39sM5WkAlj3HLX7ci9+hYgbqDtVpEpZlGxWyhetxb6aAGB3cIsplHBLO47cy9OxQrQm3YDPsetEvBiTWrnZsgo3RSVOM8IEBjsUU/7vZWMbTrEhcI4hWwJoRvBb4UI/RgP3Pc1VKdDWaAN00HYdFHKAFfeuAbbb92NMGthfiFA2RvE9nA73rrlzRjGKhQCAxoj9L3PYfKh76MvDqFHwUsC9JhCLYW8pIMzQ4OYmTiD/+cv/jsKPWWcOHUSjuPAbbUlOi/nCnjrm+7B5vUbYGXzcOtt+EYRmW07YL7yFUA5Qx07EZYJTz4KrXUEemaK48QWnR5mOKRYLZ1iSVdDQorrBPT0gROlOMtGo15H1nagZ3N49rHH8NBDD8GOLPRaZbTn5hG6HjJl4K63vwHlgWFoFjMhSqN1tpFH/9Y3AeZ6mVBWQRZzBPQ9M6hl+9BmmL3CjX3oxSIBPUC+YGJ+oYUMuRuUnLeAZhvIFoH779+Dpx9/FLfddgtuvnE39DBGxtbQdhvIBa4C9I15FClUI/pBFJ2R4bJSrmDZSnr204yYDADqptxXeNu6H+taoGuBCy2gQHtxmmMiDZeM82QqGhoIhYxObe5I/tbRJirPnES5wUbwAMgkzOjFIZrpMM0X8coQxidlmqznrPS1N57ai+8/9DBOz8wIoWv63Bnc9vJXYvfttwBrhhNGOEluQCXXhP2KIdhjRVQwjyZqOIdxfHnqXhxzj6CZr8N3XPiGL7PbSYazAkcA3Q4ysra6FjXJlUhKp7BM55jVVtVFMVNCX3EQp45M4Lvf/B4qx32wF6kvP4K5M2eRywDXvXIjtt6yA1pPHrUGkKn3YlN7M96x4+cwjAGUOFez3kS4fz9OfeubWJ/NwGCBduVt6IiDQE1cy2aAnhJmTo/jS/d/Bc/s3ysROudsM0Kfn57HcH8f3vbmt2Drzt3Sthb4GjSrH8aWLcDrbkPd8dA2ImTRwMJz38IaZx7wTwHmHCKnAdfkM+HADBxkPJLZNMRG2EEqvPhvjENiuFGKlnruQastg2Ief/xxHN47i9H+HrQXKigWdOy6egt2XLsN1lAfoJF6bsMNTCz4PRjefhdCrIKLIurIo4Ecvv7sSUxbI2gaqjf++bbOyWoXPf+JBsGF73eS+2T2jQ188d7v4tCeH+H2u1+Dl798N3xP1d45NU5vVHBlfw9uWmVggNNTXXYQspiuBsH4Mo9OOR2kFLJoQRlied5iQya5deehd9fnrgW6FnhJFiBGMwvIYGtxeAQXGoKbwd5mDayeGrBgc/AYAf1QA3N7TqKvyTakSDGAiH7LMY8u9T7JVGx7ooAI2c+ZHDA1gyOPP4l9Tz+DuekZjI6OYscVuzG4ewdQyAEhXQxpBEc15yLzihHY24uosV0MCziLU/jS5L040j6AdrGOJpXi2IfOhTQ0BdBtgnrgSNuVa7kIDcrTElUDBewy5ENN8MpZebSqLdhaDgWnhMmTM9jz+DOYnmggY7JUkEezWkFvPsTYVasxdOVqaKUs3CCHQnsAO6Jd+Pmxt2MYQyhz4gdDvgMHMP71B7DapNoebfcSbiN7yn0PAce+GjpOnZvAgw9/T+afO6yruy76yj0gKW2g3IvX3vkabN06Bnic/5lD6GZhbN8KvP5W1LMuGtCQoSb+0YexNp5XvejGDJCro2UHkNl4QR7ZVkE5YmYLkbF82x1JcQR1toNRvc5zXUxMTODgwYOYOH4W7nSAvOVg08YhXHXddhRHh4QfQTv5gY3QGcKCV8KqbbcDWI0GBlBHARRk+9pTxzGVWYWGmV0ZoNOh5SN4iemr1B7IZAw8/vgeHDlyBNdccw3Gxkbh+xEsnYN6Ihi1Oewa6MErRiwMAUKMk8HqLOVwgi10uALqarIqQd3sAvpLeOi7H+1aoGuBiyxwEaBL83kSOUg0poG0HxO2ROhaG4gP1DD91FH0t20YsSXTyrgorqQPXSIWJ4uo1YLmhdBEcEQHZucxOX5GeqjXrFmDnuFBoK9XZolHoYfQ1KFZBmpOiN5rNgNbuYoCNW0BZ3ACXz71ReyvPQ23r4mqMS+grQBbpdwVMc6S9zyrgVBnvVNddwroPDeCuqM7kmq3YCFrFOA1AsyenUe7yVRyHpGWgRb7KNkuCn0WOHHFM02EYRHFxhDGmmN4+5Z3YAQj6EEWaPnAoaM4e//96GcNnYO1LzUP/QWeW04zE0EZjba0RShnYuocFmpV5AsFNJtN9Pb0oFmrI3R9bFq9ViJ2AryhO4jDHDJX7gBedzPcTIgGYjioo3HsBxjyZoBgAjBmgVwNnhkh0LIwgyxsAjrDX6sGUOv9Uhv3o0Ic+7kIou22qNg15l1Uz3nI23kMDuZRWN0L5CgwQO14E7B64MV9mGsT0O8A9LVookcSReTdf+XRc5grFVA3LxWhX9pbulB7/qIoPo5FE5/PIs+5r69PdPHppMQsmdD5q1ewa6CMm9blMMxHUQgoJGxwqpEuTrPHIUdJdN4F9O5i3LVA1wL/4hZIAZ0HFu0urjiSImV0oaZOEdAt2GpUKnlNB6s4+8RBDHhZZODAizjcZOU1TMMk7Y7sIfaje2rGOuvylqMESGo1wLEB1kkDDx6Bl5qbpoG6EaHv6o3ARgAFwHNcjOMYvnr8Pjw580N4Q01UrXnpRff1UI0pleEsBHZbQDzUGZUnM9s1NUimM2SW2SkiRmPD1h04WhYGHOixiYjDZWIPlh0hGzfgRVVU0IYHA7FXQr4ygGuia/DOrb+ANViDUpwDmgFw+ASmvvx19EaUsG1La5aSs+F3X94rz023dHi+Sn3buby0UrleACdno8X6frkAr+nBbzVRcPIyw9xruNAMG822ifINVwOvuRFBLpSMDAG9efJxlGunoWMS0OeBbA2hGSPQLAF0o51Tp8sB4DKpZJnz5j5CSpDJPADBN+VaUNwnTI5DngPt4NVU5scpAcU1cBsFzDVKGNl6O+BsRBuOROc1D7jvsRnM9mRQs5Xq34rs9wLKhhzIE8XkOVBvIZLuBnlmNRNR0IbO3zWr2NXfi5dtKGA1gEz6dxQFgGVKhK5YHCrdLoAu6fZuyv1ffFHrHrBrgZ9UCxDQVTJapQKFtENAJ6glA6wYe3HSGgNJ6lfjUA3jP9yPUttGQcshpHKYLFGXvzEabrl1FPI5WFzo2Z9MJTEu/pyjnhZAKaXKBqE4RGhoiC0DAWLUtQjDN40BqwBKf4e5QAD9G6e+iofGvwVvVQu1zDyambpKrcsFqGwCW6302IIWZqHHqiedjAIBdI2Rukq7M2UsrVns5vLJ+LdhG444Bo24gaY1DzPbRjZgf3cNDT2CaRVgeAMozA3gBlyPX9ryLoxgNfKUM60EwNFxzDzwTfQGLeioqF70FQKSnLhjImh7aAVtWGwRM2nKQMzo+yEyjqU646IQWSsjsWLsRwjgoBpk0H/zTcAtVyBipxgCWKjAO/UUrPnDsPVZQJ8DMlXElodAU6RCrZ1XUTTvjfhzywCqkYjVyIAbGpH7Jo6LeJBsZQsBk03tAQeoJw9lAbHZj3Y4iPlmD1aPvRow18HTbTQj5Rfd93gFp0s2KmShLfP9Ssnw+R0lJsHVc7C8I2VZNur1mozMdRwLLp9PRLDtDAK3gWzkwnHr2DHUh+vXFyRCXwJ01tEtAXQxfwLoCtS7gH75K0b3E10LdC2wrAU6AX0RlhfZ3lQD12XamvRlpzNEjjcx/vh+ZGsRckEWlp8RcFvJRvCMuJgzuR9GMDkFjQBAMHc9xI0mNDKORRtdRXqUavU0lgNiVM0Ia+66AugB0Au4dltq6A/Nfhv3H7gP3mADtfwCmpSAtVx4ZppaV2drhA4sryTRd5pyV2CumvaIQcnVq8E0ATl5BgzNIjaiFTeh9dLTqSPjtaDHPkLbgGX2wnL7BdBvNF6GX1j379CPQeRC9kAFwIkpzHz56yh7DVjBXMI2XFmESZa7llU66WRWGxRr4fQw6qYTJAn4BEkpc7Nez6IxGfqxEM4qzjCGbn8VcP1WkKLt6i5MzME/+yyiyf3IsX5uTANOFZGpFOlkSItnAyGzKBZwqQxN53Q4Oot00lJHjbbmcBo9hKYH6jA6JVgthHEBQdSHAKtQa/djZOxOwFgDX8+iyUBeA77yVB0HMzYWHDoNlz+chXr95ElolxjV5jga6nVPJI5tm1P0VOKI8q66FyDbnkMpamHXyCCuXJ1DfwroMZ0TRui2/A2lHWu8RIP6A0mZhZP8qFbXJcWtZAXpfqZrga4FFi2QptwZJy2ybzvquYoFT604IG7F0Lk4n/Nx6tFnYVRc5JoWil4OJgVTVrBFegC94MBt1hC0Xdi6AYvkOJlukSz81OIkoLPXWCa5hhKdk4zXKOro/+mdUj8Pi5x1xqa1c3g0+D6++KPPod3bwEJ2Bk1HRei+6UmNXNXTGRhacLysTGATsRSGsUl0ruIp1kmVvjcXdLL9YwnldaVhT5KXHiPyW8i0m4Kjvsm53zmYrV701IbxxrVvwBv734heDChmOIebnF3AzL1fRWZuGgV/DohYFV4ZoEsYzhJEECrCoGEh9Ftouz5sx5TUsOu1YJsOTNawef4kMgozPI/pzHoM3nU3sKvMH+Hq5GTPALPPwZ3Yg4LOtrVJxPYCArMpWQ6WRUxmZjhUh/K1lwB0MvAlftf1xZG5Uk9P57rzXoc+PK8Bn7VzAp6ZE+nXUOuDGw6i6fVjZPsdAIYRRGW0QgOxBXx9Xw2PBQ7mqAu/zJZ+zfP9OhUQutSjS9GZ1AfhK39OxO+QDYB87RyGdBdXrFuFHUMOisx2RRF0ZnroOBmWOMZpJkyurwvoK1gtuh/pWqBrgUtaoLOGTkiTdpo0chA4U7VxgZomR3/qwFyEk48+jWCugUxDQ6+XgyNiI5cPSARXV/Mkle4YJhzLljYgr9ES58F2HMRkSBM0TEY5MTym3TUgW8jDH7CQe+0ofNtFaPkC6JyI/jR+hM//8J/QLjcwr89IDV0Ane1pTOsmmxZRYMZS8qUpgJPIlJLjCPqmkbC0dWg6yW4xgiCQEaqOnUPokbkeoOD7yJgGAs2A55kw/T4Memvwli1vwm3F21FAGdkmgccEahHOfe4+6KdPYyCoQg9fgFR2ibsoCmwCaFIfEL5B7LbhRyHsQkEQKG42oZENT+BtNNXRLBtN5LAwvAur73otsIWTaIA2ietYAGpHUDv9FPLRJAxjCoFVkWlyJBCyBu8ELEVokjG5FLGMzhCdIv7HjT9zI6ksjCnAw3Y2G4ZE5kqMRdccRHFeiIUhhuGGfRjeeiuAPoRREe04C83Q8N0j83ioYmPezi9roRR8V7oUtNsx8nlNKlG+yqDLxn8XYhf9rSmsdnzs2jCCsX7ySugo+gL8ihhHaWTFcF9sQe8C+kpvR/dzXQt0LbCcBZT2t9rUdPB0srV6L+3HVbX1pMetwdbkaZw4cARzx85hfWYQttDcVwboChDUcBJ+PwW0pGUsOS/2L/tBICNB+TVNty2AvmrNahS3rwGuKiOwXTRRh4c2GiL+OoMHZ76FB/d8C3Ephmu3ZCZ6kIB5GqFHlHTRTMXS5wUuEuIYxaurV/3pauuMRLlI0xkoBj3INHWU/ACmpmPBa8PzdQyVNmNb7278L6M/J4NZ8ihJiVhS35UA4TMHMPPU04jPjiPH2Z0r3NKWKwLhhfPIBRx1HSZLGLyWIIBPJIpi0VVv53uw6lVvALZuAEYAlx1wBvkUddjBWcyNP4ugcgKGvoCQ4jImJ8Oxpz+ClXSqsdug00aXdRks9sdO0iEh9Qw5NhPScZxFFBfR8vJYtWY3Mv3bhCgRwQY75Uk8nAw1fOGZeUyHjoy4Jeucs+sN8ixiDWHoQ9fpbD5/jVxKPmQUyD2+/Oc3FzZQbEzjmk3D2LlpEGXKKXDIC0iiixUfhSWJhOG+9CTJWCBVJOim3C/rkenu3LVA1wLLWCDF6VT5NQX2TjAXoE/DC1XuBhYC1M9OozE1j9ZUBSYlQbl+EUAu45XAHDL6Tp2JRKEtHV2ank/AFKZtwrAt+HEEzTQwPDwMe/MQMBAjdNgf7cKDizZacNHCYRzGc6f34fjZ45JqD8hy7wBnHpvfHWr8/qT+morLJO7MEliq2KoTPImeWmwiG+RkznkpArKmjbYRI4ht9PWsxWjPVtxSvgE9KMFhjpi2U+3uwKk5hEeO4szTe+AkaenLfVA7+6cXwbxzdKnw4AhypgC7RMmUX9V1yYb4hRKGbr0dWNMH5oo9g6dGClcTGTTQrJzCqYN7YGhNxHobUdJiR4uJciltmDgSly0SKHw45rOtJA/EdgKCnIjYCtCHyGJ4eCvKAxuBLOlmHEBDQDelFFQF8PChKuZ8Dc1mC75PUCdIRjK7Pgh8OA5j5vQJO/+Vjl2oseXv+X+/3OfS953Qx/bhHoyt6sdwSZWtCNSOPFGRkNg1AnrH8Jqlvy3aWc2a7dbQL/fJ7+7ftUDXAstaoLNTtzOK4AeUBGqyJqbAzlf24XgdofRK1kRCgpDdkuM/X8uw0IMZ6bD2S5IXp2pGMArZQk4RAAAgAElEQVSSG1bgSPVZti8zfY9A/qOWNlPwPDjlQtWE93RTpQRWxaUlT7EEkqwA43a1dX6m0/lJjySTzRDBh4e8LOQm2ojREnEWdp3nUIaNQkxJMdWlJKRrAjt7r2bngKnplyYsc6nnmmDrk+3Omnk6tz5JzTNNn7OAIdbOWRiOoKxHoAnBZiuDLlJtQVLsF9pOOV06opDcA6bfL19bSB1TTyhjS4CujG8IeJuZfsDpXbzJ1OHhfU+zS7z9zG9QJ4c8QCHdU7aVJEbWvNPU0/M8n8zMKKdyZYuDZJNcoDebZJfk1rYlSjcXH2re+6UvELK/fJ0q/ZCS1252SXEruwPdT3Ut0LXAkgU6AZSL/wUSJ7IWpvukoN75Mz8TENQvdANenJFVbXEppFTqbOd/lgqgi6CvAhoStOVcie8Uu0mK/7JSBlEII0OtcTLhI7gxPY+OOm8Syqp2JTVOlUNHZHGV7yYT+3nOP9EuJ3hJpB/rcM0ALcHJANmkH6AlIE9YtJGFgwHYi8PU2F7NhgDpsvI4l5VQlHQIvEA/9LLCPS+UKk6V+uhJcKC7ICKV9iyIWpBJlrknU8N4L1QSRrEn6OiQCKjS0URJ1uF50zsQcNFWl5+yPt/KTLnTHulYIJ5vkpJPduQkNF4OOxyFvC8nGyAK/EU1OsuyFPkvZcNdQvuVtz39thf3xF64l3p20yfYj3xosQfHoJPC95UVRVGvY0c1VlWl3LuAvjLLdz/VtUDXAhdaQNb2BIzJHroA1C8C9GR3CXa43j6PE/BSjPx8gRLJ25Q1Zehl6KrBSDqBWceNdRTS8rPkf5NIP8Gf81bb5zsxtsCxiytxKxSHYLFRbfHjKWZxP6Z6VeTOOFb9bCFSvcfMaOuK0cz/6Itk0gbkBDxahg9Ti5Gh3bnQE7RegjDPec5KpwOWXm+nUSW7wZR0KCx9jYx2I0AUM1XNerMibzG7QUfDQgaRTFOzoIdqqlri8qh6vWRWCMS8yBUAemwiTpwDAUVpE0wiV7EnBYSWsjdBkuGQCFycyQgmSYw8h5Vs6TVcQvr1kodlGSUy5VyiOEbAtItBIaZlAD25RgXo6sHlnt0IfSU3r/uZrgW6FjjfAimgC0KrtrCllGBClLsgWlUjIVXakL8K2Ef8EjZGyrKwPV9UTFA0CJfJ3JiODEKSeYXFNnD+kAJXepw09Opskb9w4Wa7O1vhkmiJYy6FmJcsyBdeFs8j9RkESPlzHMH0IzgsP7BeypZwqUWrOTI21211UAEnRu88Sk5eedKM7Ve+XWi2F8KmC5IyclrSL03d8aT/no6KGnTK5LG1SFbsoGkvpqkTut2KLkAyNGmqPjlCehvlOtKsUPLvRSciSVvTdZIhJ0R6RuJpn7vsn1xpWmpY7gxfyGCXujJyAIyMuo0ixMQiDHsxmOtQrqHYUBy3pUxTF9BX9Lh0P9S1QNcCl44wiMhphC7NwpcEdLUQKbBKxUod4SSvbDtvLV0G0OXIHTsSQCU6k1YoaqGrb2dyWO2aQIJIjibS9Ck2dBxHEcoUm10ic5mVrhTkFoFk2dS7OrZEZkaSNO/U9qSiKaNNYmQq1W7GiC1KqxIuA+QQyjlHlKBdodJeinkpGbHTVGnpIm0XY4ZDWsaSFnDeR56fdOml16lSFIljl2YjlPlF/0e+IEask6egngDq/J+Xgr+MR0FNIkuxTjk6KkeQ3ke6VheKFgWSF1Gf5N3mYJaVFcEXnYbLOOfzdhWPrsNh03xJpasMDsViDWiM4kXMZ6mNhM8c9+TGsardCH2lN6D7ua4FuhZYskC6IEnL1lLvmrCMUxxN06ysXzLNnqSOlfJVgAyXraT2fbkD1xZPpJN0lUYy6TmxUMooizn+iJFjDL0j6gqFFa0iItniWHHoKGSipMfkbRXlp7V+HietDDOOugDEL4gMF88zdQjSV7bRcZ47p24JMpGop8h7Ek2KDjxfFXKSG+dyohtT9MLlphOStG2t5LlMzmPRZOkxlnOOFh0aWpEldUlPCJFskX1PcyUkwxTDzyu9SHqdavEpoOdeIqCnhEWOAqKx1D1SSWveG5Lj+P88SVrOhx+5MHW+S2cot+jxLSacklkwnfo1nebtbFJL35fWzFT++IJ7sVhySewnT1RKFk0BXYYQ8Fmks8MJhYzOE/Gd1ElMUvwyQ2DxOrukuJU8+t3PdC3QtcAlLZCKU6agR5AzEFNanYNREuE2AW1ia/I/6rwL+K+Y5dxxUimwJNGzADFBXP4jrluqxzhB6JCiM2RjE0QJB2Gs1MiESg602204GbYtqQ+oK1PQvuSynB8BXkjKWzy7i1BzqTzBtDFHwDICNm0CkNqW0saJwyR9z3Q4mNVgxJwSzlb4aKZZhkX3pJPcp44pmefkREQJbxG5aTsbWsSUcCfxMEIsinOmCOnIfU9r80mLmroKP/EBnc4EymVdSOpPpncmjc4XbZcAe9zBUlR3P+1I4PVRtY/vXlzDVwLBF2u5pw5gGufz8llckKpI6sx13MQ0wL4wkZFK0YuFFlseO7wpOpTyo4rQg1ARD3WTo2TVM0r52VarOw/9sh6c7s5dC3QtcLEFJKJJlnilLc0oaWmAiSxxwjROPkv+URIsp5I0ig+9spSnQpwk7FGj3hbBN+XcM85Zkr3hr5cAmCpyukTwyT5C8OOwD5VKEJ57Svo7b4oal1UVp1E3/FLSpamy2XLPj8oCdG5pypja6qEa7tJRlOA5Uz5WsgwdsuYreT7ltgjIKtb9ec5H8oMopXVE5srGBDrezCRlLYidRMeLHo0k2tVAsI67or6Pb6hkORv/qBi33HYJkrnqqhAp3os/nSoWMiXduZ2/K6ef0ZFSCnRUFHyhrTN5QUBXDBCJpWEzI9CJ3klEzVPo5Dmcl7GQj/Oepvc9SQ/Isx0j9H0YIvyeFqaU7oJIAnB+ASf2dQH9hW5b9/ddC3Qt8EIWOB/QubcS9lCtWwlVvBPQuWZx5VtMu1Kva2WDWZbOLV2EU9eCv1lKvXbux0iNkRhBXiVhGfl0UNpTQE8B/gIQv9hhSJ2FF7LUcr/XEbi+9HkLcCcyp6kTkf5siOxqsqBL8T7pv18uNX6Zp7MIiM9zPGntSlPzSbRNIBamO0FM9N0TEoHMiu2MQy8A9PQ4i4BOl48O3/KA/kKX0imOo/ZV37/IcZSZ44qsmG60ryYpd6G6Jx/rANJLCbifd0JkM6hNPcVJrVtS5B359RTYO/sZU9+T95W/Z1mFhux0KiStRPuorIzMUGcxIckiya7dCP2FHpHu77sW6FrgxVigMyZOK82LgC6LG0EorU0neVfWguHCj5toeU1kbLbtRJelELekKKcLEU1+TvTT5TXpg+by16w3RBmOsqrU/taZYjUtZK0sTGShkRQl58mNgJTUWj0O/GjLwq/GY3Ld5XQtJfGqFO0iaIYiAq6sZKBDJ8tZFv8YHEQi6XTbgs4hM8kpqVGwKuJN+6PZEs65MxRAWfGWAPSl8JSRYFpL5mnw34Inopne0SEg+MVRYotIhTDWEfiMlVV/omKZx4jIpNNUf78RqrLBcgqBdLsupSD4/NeeThFQJRfL4oS7peib7ync5ElRUYaTzUKxf6obrwbqaAo8k62TPMi3RCEu0VCgSIw4sYtOUZo5usBf0fgMJT6npiHUbEmf652973JqSfqFgE5X2ffl/OjYiXJfh9BPN0Jf8V9A94NdC3QtkFrgYkAn6KURD/fiApcsiLKY83cu3KiGWmsBbtBAtTKNWFPRXlquffGvata42l9NQVOvStudr1knJ6DLBV3qpExXmyYydha2WUbJGgFCjjMNoXOKGI8WeKhV5lGvVjA9dTaRr0lr5yqSUmqfkSL6vQRAt/UcNE2XXnku2Kzr65aNbK6ATCaHkY2bVJ0i4pUtLeTNRoy52RpOnzqnyhor2aSskGqhd5Yrkn93lDEUuJmLIMfshmYE2L1jNSz6HmlqPqmz0zytdoBzZ2flvKXFTGbFB3K/FwFdRucurxTH2Ho5+6pL7kyTK0drcdMiDAwMwLZtOFZqo/Q6lQMycfQwtEiBZQro6ecvAvQLvo3OnajgLbYEKBCX1s1EY0EBf3KmiTBiKoDEUk22ZwiZQhnZIuescUsVb+jtqHFHyom7uBzAkakUwukC+koe/u5nuhboWuA8C8jamWqvLy5HyYKZknlkn5TS6yJEA9X2LJruAsK4ib6eorRhXUxJWm4kRuf75DKr6r2Sa2Fk1hmhAy23gZjRVqQJaPKVe5kcZ6r1YCC7BVFgSWRmWnRAIgTNKuZnZlCvzmGgpyROgnwqic61jnncodRwVeva8zkivPblHBQ6O8If00ggU5kGttUx+xqKo6JheN1mNapUShd2Uu8HZmbaODsxi0JmQAH+ijaVLj8PMBNAkushm9qnChx15yl+wldlDdaKY7SxalUWpR4NBpnt0g7oQdM1eEGARttFqdCjat2LyfA0iFWO0cVtZS/+QlKIuzBh3wl9tXpNIlqbWRpGwSm1kc9C6ENr184XluHJpnqvBNJL6eRL77pAtkqbL/7H1PkF15E6Gp2vmonpqQoypV4Uy2UlYSeHS3aS89Clzu96ylHmNRDE03IM3+sC+ot/Zrp7di3QtcAyFlgE9DR+SCLVi3dX/VdUKW9zRGljCmFch+HwPU/6kleSspZ6ONXCpBpKTXAFvEsReoy8wY5tfo/iJjOy5CslZ6Mgj/7MDsSBA0un8hmjcxe1+Rk0KnOIvDayDnuZAxisGRME1IqbXCKHc4SXTAlrUbzs77lYO4YtZQBOgyOoUykuCGO0gwh+APQOjCBT7AOswiLJzHUp4d7A1Lk55J1B6NHK5smrmm+S0k4iSXGMpKTAfv0IGdtGGLPsQGU7lVWnWpxkmrUQdraJoVV55HuUUmAYtuWwfhCi6XrIZnuUvTunuUnzugIoPTYVkWy5Z+xSrDjJ4LOMwg+nLpUqjSTIiChQqX1T1wQI0wy657oI3Dr05gIsOpQJh0HJzXWG150RfYdXwoOmBDhesIgGsHqj7JZOkEsJcGkQTzumGzMXTV+T8ortZGFmc0pSN3nKVLnDRL1Rx9TUFJrNpmQbenp60NvbK9dDR7QL6N0lumuBrgVeugWSGqyKkDvI0BccORZ1FPZPt9CIZlBrTcGw2sjZNtqoJVC7wpS79BkzMatAW70mwJ50IktnL30K3ZRomHuFfoTAzWEgvxtGXIIjK32IsFnDwtwkolYTlhHDiDm/m4AusLQoXCJtbAQwkpUE5Z8/x8DxlsvlGghEGdNCwHp94CsxGdOGZpkIYgN+bMCwi+gbXAtkygLovstUNjAzW8fMuSoKmVUCtivaLiTBdYa6CWtdCcucz7Tv7KsL4hmsWV9C75AtD4AfuCJf6ocRWm0PhWJv0ijW6QYlnoE8M5fOLlwAp+dd5mKEnlxHJx8vHaEbhgHiUKnzcEIc2xa5NRsN+I0KSroLTcoEaWo7ySilqnGdJLVOe6UZKLbtpbdfpq1ECIVHoFLxqrbe6QiktXWevQnoDjsWxVlyMjnoOc5mV39NZLEzW1OpVDA3N6faKB0H5XIZpVJJ/s3xwF1AX9HT3/1Q1wI/eRZYbNviEpMQhTqtsNjVlbx5MV+Z6faECIca5ttnYGTaiFDDzNw5hJGPQqkEprGzTh6z89PI5HIwNA0luwcVdx4+yUphKO07/ZleTDdnsS63BqcaE8hYGfTYA6gGc4RjZDmnO2rD1g24oY/ID5DLFJKYx5SEPCNHx3Tgt7PIYisG8utgJBp2sVvHxMmj0AMPjh6hMjOJrGOit1iQOmwcBThw4ABGRkaQK+TRbFGuE3CcLI4cOYQdO3YhigLMz1cwPDwI32frGeC6HAASyH5kiAcBAcaQ+i2iABzx6ocBigODaDRbmJmvodA3jEYrwvpt1wBGHrFvgsNmZqaBk6fOIuv0wQwcnD29IFFbTw8Xf8goUNZXh4fLyOWAM2dasvgXizoOHBjHddetw8mTLQwO8lyARiNGvsAIFqhWqdMey9xzRq1BEEgkyB5+09TQbpPvwPQ1QOxZaExieKSIkfU5OZZmKodqZmEO+UIJhpnBbKUGw8rK9eWLlBIC5hpzUrO2zSz6cgWx/tzCgryXzWaRyWTk3xnLQtv3kbMs1NptFPl+0vPtRpE4Yosp/SRzQHszyA59Hl9Hq1EXW2dlFKpyEfx2C5Xpsxjoz6I9cRJzMzNYvW0bUKnyZkrdujE7i3z/AA0EjIwgOn1a+BdT585h6Kqrgak5kd5FTx/QqsGPfURWBM3WYeeyaC/My7OMRis5Y/q1IZDNCnu91mjCMTMyg31uoYqBjZtV+sMkr4G4rkil3/nuQ7jttltx6NARbBvbgvHxcXkO12/YkMxD7/ah/+StzN0r7lpgBRZ4IUBP0+7LNR6pbCij8zbamMNc7RRiqyaAPj1/Dk899RSuvf46bBvahvH6OKIggp2x0ZPpwUJ7AaVMCfsO78POrTtxduYseko9KNklVL0qCnYR1VYNhWwZ1cY8LMdE3qTKOaeX2TLfnKNJ2RwVRbGktONQpX8dPYPQy8PwNmCwsFHIfNT2jts1nDl+BFbkwtEi/M1f/QW2jW7Gzm1bJM1ZKuQwOTmJ4XXrGE6LRuvhQ0cE/Pr7+yWS2rxjB7xaTUBRWqQ0TSIpvvI9gi1/zmUdhF4djq2a85tuG6bDCN2BF2mwsj2Ymq1j/Y7rFaB7CtCnCegn6Wj0Ye8TR/G1+x/EHXfcgVe+chtmZsh+DzEyYggLnhPGWJ791rcO4Mort2N+voHe3jyGh4G5efVAMD3umMqlYWCeL6pSvesDWRtotAG3qTAp5yiSF39uBw3oTgPDq0pYvTGj9GVENCjAbGUOuUIJnh/ja996ELV6E//m9a9DTyEnHejHTh3C2PoxcbQWmg0B77Nnz2LH2DacPjuBDSOr1bnJaFMPOcteBPKZygIGyz1ohYp9wXtr84QpvuL7yFgmsiIWpPDbbdVgmxbyDqNp1Rjvuy1UpyfQ7/hozEzgK19+AKObNuC6V94OFAtoHD6KIPBQHh1T6n2VBo7ueRKj170M4fQkDHYh9AwC8x5Q6gUiF8ib8OGi2ayjkHMQNJswvRCGtPZpQCYHv1aFNTjAGoAAtldtwjIzmFuooH/jFuVvLAK6hUq1junpaaxevRpPPPEEhocGsHr1Kvieh0KhAMvOdCP0Faxr3Y90LfATaYHOnujUAJ1iKWkWchHQnyeNSzlLArqLecw1jyM2qwi0KhZq05g4M4XBVcOYm57Dhs0bcOzwMWwc3YjJiUlkC1mMDI3g2MljqFfqEoHnM3lwzOTY6BhsJwMLpoiT1P0KTItTpGPUW3VkHUsAciQ7jDqaoCId10pGwqxXG7EOr5lFLt6GocImaPAlSo+bFUycOAIjbMHRYhzY+wwKWYqfkPzeFlBfWFiAnclhfPwMXnbjzZianBagPn78OIaGhlCr1dDX14cdO3YsgjqjToI+66Dc+DN7oLWoBTOjAD0IfMzOz0EjWJgOGh59hhI27LgWMEpAYAqoEtCPn5hGzu5DfSbAMz/ah6uuugp79uzB1VdfjYMHDwoAnDlzRhb90dENOHDgiBCqWItlNM9a7OBgH9asKwkHK/JjNFoeLN2RwJBJ32otQj6nw7RUOYUAn8+JqJ2AomFHaPqzGBopYc1GqvIzQl8C9EwhD8vI4cDRYzhy4hTGtm/D1PQ0hlYPYnz8pNhn797nsG10mzg7PF86RLQNU/08x+uvuVrG3RKv0/H1s/MLGO7tWdRxT0mHKRecjolw2jlRT9PRblSRNe3zAb3VRG16An1mG1FrAePjp9HbU8bkuSmYho5SvgjLMtFutuG6bay74ipM7d8nUX+lsgDTtGBYeazesANOTx9CPYRRyiAIW6jX5tGTz6p2OJvSsgbQdIGMDczNIsw6mPfbMCwHeYvdFg7mFmro27RFMRRJgpQWRQNnz01J18Pc9JQ8X+TJveKmG+G3XTi5LHL5YhfQfyJX5u5Fdy2wAgssDue44LMpqKeE3JSIpOqYSfsO/ylaGxw40UZAQPePI9QrgFFHrb2AarUBP4jw7NPPYOfuXXhmz9PYNLoZJ4+fwMia1dixbTumZ2dwYP9z6BvoFwbwfGUBN934cugmh1cAdsaRKm9By6OOKuYWZtFTKiOIfMzOzEgtd/3adciZRUnHs5Ye+gH8Rh695lUC6IzOZfRmu4aJY4egBU1R+m7Mz6BWXcD05DlUFxZQLBYxM7cgoDNxdhJ33nm3RJdzs/M4dvwo1q1dj6PHjqC3pw+vuuN2GLoJP/DkVbTgYw2lchHtlosTx49g/MRBOBkDvf192HXFFWi02rCyOehOHtWGh1pLx6ad1wFmeQnQJ4Fjx2aQsXuBtoHZyboA4MMPP4zR0VEBbf6cpq+vu+46ySoQLFmPZQq9Xq9j2/bN2LhxCKalwTSyojpGwD55QjWNM8KnaB4z1SytkJy1Zm1BxrDTSdOtAF5Uw+CaMtZvVhE0nQGSEKcr08gXCiD9nUK1J05PYGZ2FgePHsTo1lFMTJwWwJ6anMXNN9+Kwf4B7HtuPyZOn0GxXEK9WoPre3jrm98i5RfX95G3LAFxdivkNB3jCwv40f7nUKk3MDw0hKt37UKflbYxKkl5KrAFrSaypqkAXTQFYoRNptzH0defQTBxQqLggb5+7Nu3T0h2jOjPTUzIObabLdzx1p9B6+RJAVWv7UrmJYSFjTuuxeDadQipxW7FohNvwIfFekS1hvaho2guVGHqFkrMOmwfVXPlmQoxLfiM0O0MFuab6BllhE49f565iVgzMD4xKd81fuKklGx4j1YND0KLQmzcuFHAvtlyJesjxL54ub/YFfzxdz/StUDXAj+eFlh2mUiYSEsR+vkErSAiE9yFpnvwMIuZ9lEBds1poOXWceDAIfQPDKG/rw97nn4auqah7bpYt3atvG7dsgXP7t2LwYEB+EGAdquF3r4+tJpNbBndmgxMoXJZgHqzhocfegiPPf6oRJgEhOHBIRiWidfe/Vps2rQFvu8hY+WlPSz2epAPdmE4vwlmMpYU7YoAuu61YGshDu57RqIiyzCFlOR5AY4eO4FNm0ZR6ilj1apVApYHDxzGa+66E4/+4IfYOjaKhfkqhlcNolzqFfa82/YRhB5KxR7YjokfPbkHX//aV/DUE4/CMjWsW78e73nfr6BU7mVvEiKdGYYImtWD0V3XA1YfEKgRtdOTwJGjM8iYPTAjE48+/Cxc18XNN1+Pb37zISFMzc/PY8OGDfL+3Xdvxz/+46NyriwLnDhxAmvWrEGjuYArr9qIwPPgezriyMbcTAt/8sd/jonTs4jIgOc8+ZCtaAFGVvfhV9//v2Fsez9sB6i3PDTCBQyv6cX6TZZgUSegZwt5aEYGh46dQKPdVoQ/CVZbOHnqOHTNxPXX34CTJ8dx1e4r8JWvPoDX3HEnfvT0HmxYuw5eGGD18CoU8gW02i04mazU3/nf9MI8Pnvffbj/ew+h1mpi9aoRvPH1r8Ndr7pDxq14rodeAngUSuqbzsAioNPZaTRRmTqFXqMNLQPse/RR5LNZIZxRjOjIkSOi3kZHMOM4GBlZjSPPHZDMh6nrAuybtuzAqekFbLnyaiCjwXXrMPQAZjYDtJtYeOpZfPYv/19MnhhHX+8A1m/bip963y+z3oOwnEeLPIrIgmVlUam2Ud7MCJ0z3BWg0xE6dnJcyulMsbtNOi4DmJ+bgW3o2Lp1q9Tiu4D+47nmdq+qa4F/VQt0grr6NyU0JbeZxORJ0rODda3mo5NnzkneC5hsHUQrYhqxCS+sSZRLlGJN+dy5cxJl8NgEH0bBjCZZWyUwMVpiupugRNBaO7IWbtASwMzqGbho4f7778f3HvoOslmJzzA9XYVtA7/4i+/ClbuuRttro2iX4TEi9wfguNswUtgmURXr6HGrioljB6F5DVhxhMrsFFrNOtxWW6Jnzw1w5NhxjG3djoHhIeSzDtzAxb5nnsWWbWM4ffIUCGRsg9u8dQvymaykRlv1hkSWfeUenDpzGv/09/+ABx74NvJsLTeAYk8Rn/j9j2Pd+o3woggtn+x5WyL0LQR0ux8yRFwDZs4Bhw5PiTBO1nCw7+lTYj+m/Znup71oN0brtOW2bRvw2GNPS6RHwGI0msvlMDBYxqaNfYiiEHHkIJ/NoF4Ffv39v4+J0/Nw7LwQ3TyvhSBqoNxr43c+/BvYMrZKAL3WmgWcEKvWKUCX2y7S/SpCFzsYBew/flT1pbuelEumZqZRr6uyxDVXXYMzZ85i06ZNeOCBB7B9+3Y5f5YKeL+3bNmCvnxxcdwum7qYCfjM5/4Jn/n853G21ULM1rq2h1e87Ab8yrvfja3Dq9By2+h1MtAoGNNqCKAXHY4iVX3eYaOGytRpZMN5ZMs5VMfHxT7MDDF7QTDPZbLYtHEj4iBEL+/bqVNCzmTporpQQbl/EJUgxo4brheQ9psVWDZrAzqC5w7i6//4WZx48mm4CzVYpoPMYB/e9R9/AxjdCAyV4TZa0D0Ceh4LNUboY8qAojtgI9IMPHfoCHr7+jE82Iu9z+zFju1jmJ+bQuh6GBwagpXJdgH9X3XV6x68a4EfYwuk0pgp40hLW3TkDaXcpgabpPJYbFjzpQc9BfRGcA6m00QQN9H2PJybmsKzzz6LK664QuqojB6ZHuYiT4Dnwk5CEJnlBH0uqDfccIM4EwUzJ0CeQQYe2vjcvZ/Fd77zCIolJSJCtTVG1r/4796F7Zt2otKuopzpRTNoQvcGUPCvwNryTiE1mXqEuL6A08cOgWx3Kw7QqlUxNzuNqakZqX8XS32o1BrYsGGjRMsMAgeG+jF59hz27t+HsS1b8fD3H8EVu3bj+pfdAN/1JIXcqNUlU0CQ+Po3v4F/+MzfY2pqFoPlErK5DGZnZ/Gbv/1b2Lp8YjMAACAASURBVDi6WSJ0N4jh5MpotAyMXfGy8wB9egI4dGQajl7C3HQTCAwB6M985jO4++67sX//flFIo1OUbiwVkJ1P1jpT8bTjq19zG1YNZ6V+3ahFsIwM2/DxH977nzE9WYeuOdBEapT9dC1oRhMf+sivYd36AZR7KdnbRjOqCKBv2GwvAjpT7jOVaTiFnIjRkOBXaTAqP41jJ0+g1FOE57lSQikVShgeGhEAZ1R8+PBhuf/kAZCPcPvttyOb6NizdE9Ar3htfPjDH8aT+/dhePt2DKxbix8+8gP4rSY+/Ju/iZ+66Ra5bDaAsW0tbDdRNDsAPYwQ1WtYmDqNvl4D7uQ45mdnxUlkyYeOZLlQFHC/YvduqVcPr1svIjMHntqjShlOBhMzMxi7+moMjW0BwjZivwEta5GFhzPf+R4++9/+AsHkHK4cHcO5qWlM1BZwwxtehzvf+bPAyAAafgQLdFyKqNabKI1uXwL0iBkPE0dPnEJf/wB6Sjk89eRTuGL3TphGjHOnz2BoeLgL6D/Ga2330roW+Fe3wIWAHoScN7XUiS4iIQLoSmqTlUYvasLKcGAmme3H0fJnYGZ9RJonBDaStAg0BO5qtSrEM4InIya2LzUaDVlkuZCePHkS69evl1owI3UykRvNOvL5rESpX/nKfXjshz8QMDBNQ9Vpp6bx9re/HZs2jko7GT/XaLSg+WUUoq1YMzBGerQwpd3aHMaPHkHk1uUKyIYu5EhoMyVyy+TyWKjWsGrVatRqFRHGYW1TMgsaWeUBjh07ht27dsq/2R5VLhVQqyxING/oGv7+bz+Nb3z96xJB/8yb/y2y2Twe/v5DuOct96DU2wMvClFttODketD2DYztvgFwBkWiln7S5ARw+NA5WEYJpUwOs5MeCnlb0t21qic631QXK5YcSZlTr2R2xoNpWchmNBw/cRaObWP1mn54XlVsXF1woaOIchH4yO98Gm7LRBRSSd1Co1nB3PwkwriKP/i/Poy16x1JnS/UZmFkQ4wQ0EctkcRnxpgR9FRtEk6egG4gNkw0mj7KuTzmWg30ZfOo+A0UrLykz6dqFQwVmTVRRDbeZwI7SXM8AzcZsMKo23JsTM3O4IMf/CBCw8D7PvgfsXnLVvzZf/sz3PuFz+PX3/er+F/f8Aa04xhGGCLHke3NFoq2iTLTCqKMEyKqNbAwdQr5uAFnVQ9ax04KCRO6pRh4JLExy1NvAQN9wPScYqaT0d6ooTk5jWa7hYF1G4G+AlqVaWjwkCEJYX4B41/7Jv7hL/4S1+7ahTvf/BYcffQxPPrkHsSlAn7+4/9JIvSQvArPgel0AjpTNiwVGAg1E1Mz8yJdPNhfxpOPP4mdO7ahUMjhwLPPYPuuXRRX6Ebo/+qrXvcLuhb4MbUAQZYRLzeCJcGsc5AFIzqCPvusuTCzp5ntZIR212tKitxgr67M9g5FiIQRd0riymfzSrw1imDqJlwqqVxiI6DzPAioPK9Go7boHNAJUHKfnVtHjT+24aAH4AjUKFCSm0w/h1SuU4M6ZBjLBZ9fGmYSISLBKZUT7ejdo9Ia/zO1QNjyh/f+CHlbF7Ldx37nt3HsyBQ+9vEPYveVN6HhRggiV3q4OfCjFbSlAMD2tQgOxq67GfCpItbDlnXUqsDTT5+BTeZ7Q6nlLae0Rw17doaLdOsFr+yHV7M/eI3pqFumpROltAgo5IHvfvcs/vRP/wS5vIXf/z9/F7191MNnbb0BP6xj/egwVm9WwaVnKA24yfo0zCyBPyNyPHTwlty+pFwj37pEYtNCNUY05islcxNiX08xj9Pzc+jv7ZPU+1OH9+GjH/8YRoZX4+Mf/hiG81l85dsP4eOf/CTuuece/B/vfTfmGi5KeUcchla1ip6Mg6JtQfNZyzcoDICpYwfRa/kwYz5jS+K9Sto3+VkG46QKShwZyx95ftSQiYF8r2Rz6kUNkddCucq/DQNP/smf4rFHH8Ebf/mdWHPzTaC38jcf/G1ENR+/+JEPATs3wtMoN1xGvRWhUOqDPjQCcFgPz1p3ZLgNOw/OTp7D2tVrMHXurDiHgd+CpQG9g4MC6HMJSZOllC4p7sd04e1eVtcC/1IWSFvX0slTAnQXjJhMJ4XxOxkpd06pEshIFGjOf79zIIg6W9dTAC/HWZwB/eKvhDPEZcIWe61e1HbxYBMZU5lIjvJalt8SRbBEoy6FRqXzRVCgBJgLaD5OPPEDZOFi7uxJ/OEnfheWHuAjH/4oIrMswzkMm/rnLrygLUpjga7DY181Mth9w20ASoBelgBzfhZ44omjMJBHXi9BT9XKnudEz2sxTK5piQuRTh27wOFJyia8BF7LF77wA3z2s5/D2NgofutD75VMAIlyXlCBZfpYNzqI9WMWfIq5OECgAVONWZj5rEw8J7mrY8Dooja+3GMZ3KLspVNUhUAeRgKWIrAWx8jnHJytVdFbLImu4BP79+Cjv/8JbNs8hv/6nz6ORjMU7sTn/vnzUuZ473vfg7JtoBkBDoPt6gJ6sxmUbVsBOiPwlovJYwcwmKGs7SWcRqrUpPKz6QS09Gfefhdw7Ri1PhNm6KOn5lNtB4/85z/C0889g3d89AMo7xwDWhH+7sOfQDhRxTt/84PAjbuBjAWvEqHeDlAsD8IaXiNdAdBt+Y9+VbMdYvzMBIYHB5B1bGQcA5PnJmBBR99QP3w/RhBRvEhXDnSX5f6i/uq7O3Ut8BNrAaaOU3EUAV1XtclwsaUCWRqhc0FJ902HSHChSfdnapdkrVRshdE70+kktfE9splPjZ/C8PCwOAWmYYIAfalNWnVShXXqj6dCLokz8IKf1+xF8Ob3nF9SUM7JJQE9mZm+yBlIdlajVhmrBjKi88gPH0ImdvHsE9/Hn//XP8HLrtmJ973v/dDMrPQbN9wG5msL0E0NuXIRkW6gWndhZgew/frbgLgMaBz1CtTnCegTMOI8jDAjEfpyWwroFxMa1SeWlE3T+JlGEGab/MfI/k//9HN47LHH8dM//Vq869/fjmZLje+OtTbCuIL1mwewdsxQgG6J1g6mmnOilkYwJ6grbno6v2RJQpe/S+PhxYFtEUFWZRQMQ4cfx5J2d1j2QIxnjuzDRz76e9i0YTP+y+/9vtz9v/rUp/Dggw/iVXfegZ9927/FgOOgFcVwKOZTq6Avl0XZNGUgixix7WHmyD70ZkIYlwL0F5iNHnoRomIGs/kQetjGUCMCTk/isx//A5yZmcAv/+FH4KwfEUD/h0/8Ec7sOYSf//fvxtAdN2JON1DIDaPZjFDo6Yc1uHoJ0DVLAL3lRpiamZXJfxwwU8hnsTA/jXWrVqNQykMzM4jiSNTjyD3oAvpP7DLdvfCuBV7YAmm0mgIbQZupPfY6k1FNMhMJWfl8XqIEgjdT3wR2ggjbfMhMpwNAQE+HSXBfErU4c5zRHt8f2zqGffv3YefOnYsg/cJnqPbgoiYA1TH3+oU/q6ZZXWq7dFcvSwcK+Z4P0JVMWUOU8vY++j2UbA2PfPur+Myn/gpvfO3d+KnXv1amaLEubNsmQj2mtA0iTUNssK/boZgtRq95JRCwpzsrqdumpNznpYbebnCUKwH98gbQqiAzTjIpF5cVUj1VzwV+50N/hNOnT+M9v/xuvOau7WyvlsEsmRylfuawcesA1mw1pYYeJCn3s9VJmNksNIvd/Ek6X6a0KTBPx90Gmpp+p+4EBX+UE5GOQWX9uO61YdtK8pWiweOzE/jtD30IXhDive/5Fdxy3cvxu3/wCTz55JP4jQ98ADffeBMciflDOJyyV61gIJdDj20JV0K2ZhNTR/ai1/FhXQrQOx+OFNwXX9VYWxQcnNFq0AIXq9kDd+IM/vHjf4CaV8c9H3g3+rduBuwCvvHHf46DjzyFd7zrl9D7xleLFkIQUT5YQ77UC3tolYrOSf0zHAScbkfTgdoAZ1CZn0M2Y6O3XMKqkeHkzHRwotx3vvMdXHvttV1Af+E/+u4eXQv8ZFuAoJ6myvlvAjpZ0iSwEcAJ6myHYi2bwJ0OiyD4M9pOCW6M2gn2dAS4L9uWfN+V/ekA7Nq1C0ePHhW1s7QNixH9v+amhqconfrL3y5OuadDWlTKPaJoOBC0sf9Hj6LkGPjWV7+Ez37mU7jt5puwddN6fPtb38DqtauFtb/rqitldOfE2XPwYxPlvhGYVg+2XHs7EJfUJC4XaDJCf3IKul4AYup+X9741M5LXfx35+Wnw0RiYPJciI/+3ieh6wb+9w+8H9u250TunE5YoRSj4Z7G5rEhjO4sgqPNU0CfWDgrMra6raJ0Rv0cIqPgW0nNEQs9mR2uC4CnuRYZrJKcGF/bJCzaGdTIvzAduAjw0U9+DN/9/vdxxZVX4xW33oJ//uznhAj5od/6bQwW+4QTkdV1WEEsgD6Yz6u+dKri8FrrdUwd3YeezKUBPXXoFucY8LxSo5EA2gyAjI6puAFLi9CbLQOnp/Dlj30SC60KXvNLP4fh664CNXu/+cd/hr3ffQxve+c7sfpnXo8WiZmFYVQ8ig31IcsaupnU0M2MyLq3vRCZjIFWg05vBF1jCSIrz5af9PZTaKkL6Jf/19v9RNcCP5EWuLBmTgAmMBOwKWDCtDuj77T23SkXm85tTh2C9LPcn2z2anVBAJ3HW7duHWZmZkQQhcegc8BjX2pbDojT1PkLA/XyEfoLf3Y5QCdm8HfJmFC3jUNPPyl9yl/78r34/D98BkMDJZGabdYacnlXXr0db3zzG3HlVdeg6YWo1VuwMmW0Wya23ngHoJUUd41B/xzwyPdPIQzJms8J4Ww5UpwQ/TiaVYm/CWh2zj9f+rlzrrsOLbLkuN/+xvfx6b/9e2zZPIpf/8Cvob+f8rkMcGvIkZPXPI3RbauwZVevBJbUvqHQ70xjFoaTkeEsqoau7KymoKnJdRwx2hZ0JZdd4eyFE9Qk7S7EPqAatJExM7Lf5775Zfz1p/8HKuyGEAKdhve/71dxz+13oYkQvUkqn+6gX69hIJtFgQpBrBWwjON7mD/yHHJGQybqLbddBOgdzp8uRe5A5PRalidT+WzNASZnce/HPomTE6fwtl9/D0auuVIE8b/613+H8acP4Kff8laseuvrhW3fdsqoeECxtx+5VWuUdq78pzoaOMuFUToBPZ+3VXFJfMVIqhh8ESW5bsr9J3Jt7l501wKXbYGlmrcmqfG0fk4Ap5hJJ8s9nSudAjj35X78mcfh/jxGykxPT4b7Kdb8Ujbgsk/0f/oHUkAXqJJvX9K2T+dmBmjNz+Lk0QOYnzqHH3zvQTz4ja/BbdcR+m30lYqYmJhBvmTgNXffhdtedSfKvX2oN9poujF6+9Zi9/W3AhonpqiesBpJcT88ihg2wkApiknNmYB9wWs6j52Qyd9f+KpHOiI9nX+u0uFyvIjHtfCpv/o7/OCxJ3Dd1dfhHe98hyihZYsWapUZZIs6TLOJ9aOD2DI2IDV02LHomk+xDz2TA2d+qxq6amcUR0cLk3nrQGhaUmZIx53Ka2JE6ZaIQrDzoeG34ZGVb7MzwcLRqVP4m0//LfYeeE40C0ZG1uB9v/IfcN2OK9EM2ugxqasegglst7KAnmwWvRkHaLelDQztFs4dP4ys1nrRgN75ePGZNyMdTkgdfiDIxQjdNhwK8LsBvvnnf4nDx47A78th444xRI02Du/Zi3yg4/a778bO192JoFBEK1tExYtFIbA0zAidDqwuKfdURZkDdpjBymRMBH4IyzJEzS6XzwvHhL9L/766NfT/6YtA9wu7Fvj/jwVU65m2mHJnip392Ol4TabGL4xi+LNoXYeK0JamzVMw5888ZkqiS4Gcv2fkTnDn5/k+F6tLbdyP55CeR1rzT885PYfljtHJ3BdAvoAJfnHb2/lHYuuX6HIn6nhpS5tEoTElY4FGZQ7V+VnUK7M4fvgwjhzYh3arIRPOYrbJxTF6+3swOrYVq9esgWE7CEkMM6gCFmL3VS8TaVZdz0lUTubzgeeOIeMUBdDT736+a+zkAHSOv1XZh47shMwET50Qtq3xuBa+/8gTOHToKHbvuhK33X6r9KP39RcxO3cWhaKDRnMOa9YPYt2mEbS8GkLdRWSGmJ2bg5MvIKQerKTc1XepzAUdh0AcDM1iW5vKIEi7WDocILkXHLlKnQKOVjUz5BVQShjI5nP40pe+JHLBAwNDMlN+9+7duPXW2+RYLWoXmCYsXUOrUkEpk0ExayNqt5GzDBH8OXP8MHoLtkTWy82zV80ZKWHw/FfKt9s+9RUixGULXquJXMNHX98gnv7KAzhx5iSm/AaG1o6gVamjPV/F6vIgtmzfgZH/r73vDJbjOq8809Pdk2deDnjIGSQBJlAMICFRFKOsQEqULMpUcip7d2v3766rXOVyreV12eXSWi7LJXttq3bXCitSgaRIURRNUswZOQMPeDlP7jxb57vd8wYPURRl2OIMC5z3Zjrcvt3vni+c73zbtgAdecxbPsqWi0y+gI7uPoldsLqBHrrrk5uhesFGOgwUOaIOw/joiKSsKGHMqBa/b5et/ftZV9sjbc/AJZ+BCKhbmeAEeIJeFFrnd1Gr0FaAPNfgI8A9E2xUHrW1fev5AKvZLCYIa9h1XQwC5u85vgiYeT7+u7iytAtPeWsd/hklYg0fjqWEaWIM6xIdSMwiQLCgnAQ+ccPo5UXENBpBqnxLXL8GA/Oq7EsY4w36nOF+NBhawwJnGW5UYSUxhCaNPAwlSM/tcKco5h0dryWP3gw7KERe/MekAsv3w+M2YgH8uAO+E6xV/TllTBcPrrgFNIJCQ00IfSHYt5DhokvhcWRIPJ7qkKrew2iEGaPXH5Lyo2kTY0Dtp6oNVOSBwE2DIt5geRfPGmoPCKGSY/g538UmYjOVALZ0qAtguKw1bKjQvkQsOFhH8RzIgRArhh54eH85DfTGLQfse2CkszJu2/YRp+Eb18Wo1eOsDmmgVq/Is8xUFP/2FqsU1N9L20O/8N9se4v2DLznZ6DVc20F9KUebASWEbgtrUdfOpFROD/6vBXYL8YgOFuee2lUofWckVhJdD0X9sCX9oM94wpO++BMD59AQaQJJGdKb0u6bZE+LspliUWSldSJEQjo8bNDnSRsBWwUxU5xwRWjXjjh0IiNYZi6NTfezKlHIByBd4tmigxcWqS1JLCj7zmEcDjyUZiDF/BUkvLNcjO5T01QF381tAGiGvTFKVqMCajojVxDyxRH4fZoj0URH4WF0aahFA6xtPlha3l4FK5uXlt4sSobzxmkLxwFJc5f6XDOP34NcGPKQ6fKHY9HKSAxuWi8xRrwYpwDGhSxUDtRZgs1maMGMjRoeGEe9fSBWJKkOA2B6yMmJZMaHM8VQOev7F3Pv6k4a+lbIkrNv592Hfp7fq1uT0B7Bs45A2cr21pa0xzlzaMFht9fCMh/WVMeaX9EZGSJ4lKkJBTD0UgQeyeE9nMOOPKsVVOZ1vQDIZiEv4SpuAbSlpN90JuwFOWWT/d62dyEJVei7BZCuQL008vLNOkFz6z4OwQkGgchoMfEYw5JfCHUCtlOyHGLpDoF6NSxk8w3YowYREaARBmk8E6BUgsZ7szp8xTWRjXvF/NAtN43/hzxDqPzR8ZL9B5t3/TuW0mMBHRN5u98KYvzDYvGhrRzFc1D9YokdNQdCVCHLyWY/I9d7axqDZbrCHmQ7AKz7gn4S6pIY1qF1lJcgjl+oyGhdKag6KlHBFFumzDZCz15mocul90G9It5ktrbtGfgvTkDrSHv1lKi1tlYyoI/n4f8bs8iJWajDm3RWKnh3graBHXfZ804uQC/HEAny7qVWb800kBA57xwUebPii/ARp9qPDLeKKQsnpdinRMglL9LOI/4BMpPVT66HsrqnD1kzJQ0a+W5pVS5i8vLuaAhQB4DI8BU/iPAhUI44dFVJIBRhDCnHhLalLgroYzHYOlcaJBELWiboeuo/nyJOy9AGzLLG2EHtHfyYISVgS1MRHWUFiBvTRHQ0OB/0XyqGaTm2jt7RcGBliBB89TRMTlTUcLB9lzYtbqSNab2QFxHRtfQcNnLnLXnpK3zhjCfoKPhedKljs+KhOMNeulxMRJ5Pzs6swL8IsETGpNtQH9n97K9V3sG3hMzEIGzrJPM0V2EexsR4gi0F/LU5XgXimpf5ExTBlPYx+cWTmseiVy7gGVG5vk3Pr+wjDrcuYhn4VIrSV/HcaHrzImqfVxfEeYEI1tKm6MBSmRByswUDC26o6o9qYCyeJhRnX5rEHwxrr7ovEqhmBg2DAXHNRoCMfgB72kE6ATZSJs+Et0JAV0Cxi2leLIdj5mW66PHTva6MgqUuSF546WAHdVdxVoBPUTgs1/CRdz9KPfdAuatXnszB6+ujZAe5cs14SS8s5ekOuQBOJvBcuYxyb1jPlz1NgjtJN+DZdWkQQ+bwrC2XKSTDQMe+SkJRnROfzG/brsOcrlU04CItmgD+ju7l+292jPwnpiB1hz32cCc4UCy3gn8VH4jSz0CuYsB/3cLzHnOiBBPQKfnWWf/8rAcTtXJL7ll70LofWl0YulDYdks04vB8T0kOAbmQQOgWnWRSBjISLlxizb+2Yyb5jgJRa3+oCKenU/tLpLFjcYVSeFGOvmcMzEoNA9aLAq5R4OgxUGDoXXiWkGdR1WAo4B8sVHNIqCH+wpzO/pHoyKq/aaHHiblz/cXFQ2pdX4Y0SDXQAyiUFqWxkVkGDRRLvpBpSwYqVj86hcQLhJ+n+R0Fq9BvOvFC/FJbtPjCPyGNBqK6XEk2Zedu9gOYmkTllVHUlIxpE54iLGrG18BGxqp54b5dZLgkqkEHCdAuVpBoZBH4LNkTUkUt0lx74kluX2R7Rn45c0AFeMoLkNA7+3tFbWuiwLyaEhnAbBWZvaFAgK1moNUypRFnOCk8vcxVKs1kZxln3Gq2LFlajabkahmy2r+C09ME9Bbr6PRgMue2yy94+IdrvvSXhXAyOgcxscnEIeH7VduRDxG9jUXZBUCllBwlC4/nwgcgxshWe1cF7J0/lxXzZFhKKhfBPRI1z3UOpcDLjZVOSOsHam9yXhJ16N3HkUSuG/ooVM+TsCpVTkmBHQxVJijV1S11lc0nZEt00rGV8in2O51yWAzWhEXAVmVhlgiUtM8cGslQfThO8+hy02Keg0I1V+x3pkfjyh/EYefvzN8LpoM7ABXLmNmYhLpbB6lSlk6yaVSCcxOT0t1Rj6flb8rCi5RaMl2fdRqFrp7uuS6LUspyE1PzUhdOlM50lehnUP/hf+m2wdoz8B7awZaVttieQET01Nw6pYAen+vAnTHtuG5gei8n/5SSmXNVwsQSuRySR14a8h+KQOax5iZm0Uunxdvt/VVLJYxPT0rMrOs16WhkUqpbZh3V2uvKnlaPC7z1hH6ROvz0gxry+8csEh50cMML6pBuXCq3NlwA18WaQ8e3EaARCojC/10uY7RyWmYsQY2DhZgwFNtRGP8v4KAhtRraU2D4IwHrAXpzspuDwGP1XFsdcpr5GW7NgGwAVM3wIZ0HunZ9PAUF6sFlFs8/6VGV3OOFJRG9etN5rgAriY9vVUNektIWiacs8B541eKdBeVp0XXeTqgU3iGbrj6NLpfrEd34YXBf6YfaKSoe9qs0JPQu2ofq9IU0f0Nz3AxsrmtqYClNyIaDAE9JN/5Yt6oV2RcOL4vURrDZJ95HxPDp3DsyFF0d/eiWCyit7tH/lamJ8cF0KX2fm4Gs7Pz0tuABLl63caKVSuRzqRRq1hIpZIYHRuRtBF7KZBA1wb099ZS3L7a9gycPgNLXKGzrt3NRTDctWWfebuMHz7yCDZt3IiN69YjpZswdB0H9+yDXXfQ09MDPaZLqJHLbLVmoVKrC5hyAcoVcqhUS0L0YSmOmVTd20SwBcC6NWvF0z1xbFhYwoHnY926DcIY52K+68AedPV3Y/UKNuQGSpUK8tm8eHw/fuonskgS0Lds2gyKlOzevVvOw85UTtWGVaxDlxphlUf2Yy7YY93xHHmniIdSuKPADlndGmpVC/l8HgMDg2jMLWB6fBKlqouBwdXIDmRhlRoYHx9BTPewessKNGCjaFdgazEYZheOLszgyZ+9gh3br8P6lIllhRxODZ/EyZER8dTicUO60DGFUcjmpBEOxVPGxkZw9fbtKp/QDDUsqSFbTJ8LwFBAhc1fCKqVagUzU9OivsbzdHZ3IWDNtBby5MMKu6ZQjtStLRoqi3VeKg9/9lerpRHV2S/ZMjIIBCgvItx+Wn1467EUu1yR3NR5Wxn/ZyO7nTXLsiTf/nMtEaFgTnOflukSuyZQkQ8akY5LHoUuRuvU5CRGTp4SlTs++3we+UxNTk4K+Y1RJQI60zX8mc8DQXvLli2IGzqsWh35jhyOHx+GmUjId3zW24D+c9299sbtGfgVm4GfF9Bbc5kaMO9U8Jdf/Z/oKnTgA7fsxBUbtwjvetcbb6I4XxJAymRy8P0GZhfmUbcIMEkBLeYEB4f6USzNSh6eL3raiVQSmUxKAL+7q0vy4KeGR0AZU/phl23aDN1ISGq36JRlgUsaKndfLJdRyBVQrFWlYcWePftEQeyOO+5AQjdw8MhBaSqTSSZkfI0q0FnoQL6QlV7kM/MzqNVLSKQMAdRcPiOh+1KxItfR290v3jONjr6ubsyOj6JeqcNyNSwbWou+oQ4ZR73kwzAD6BmijCWarDZisJHESwf34eHHn8aynj781kc/jMFcBmPjYzh+/Lgs+Lzearki5+ciz0V/oLdPFMFuuOEG1e895CqcwYpa8ng22E42VB/xPU+Agftz8ScQMLcruVcRt2mBu8irjlAx7GancgHhQ9DMC/CkrcXsUWH6u/C3cto5eLylwfkLcSrPHWFpeus/B6CfnsI/h8HSetnhsTnPvK/CVNdpFNZF2Y0vPvtMCZHnwRQWnwGCOD13XLdPkQAAIABJREFU3is+AwR97rt8xZDcM0aeCp15TE3NQDcM2bcdcn8Xnrf2Idoz8Ks4A0tzmIvXGC6o4UJVhYeHf/gDdHV0YMuGTRjo6ZW+1cePHUNgK0U2Lla27WJ4eBie38DAsiFZtKZmprFxw1qUy0VZoGzXUiU9uo5MNiVeRyQPOzE2CUOLi2dPbzuRSEFLmFLaxSAys6cMANdrNjLpDFzPxa5duzBy8qQ0fWFrSbZWZb/1arUMI65jYaEEAya6u3uEYOQ4FqbnplG3qkhlkvIZF0nmMmdn55BMpOVa6K3bdQuJTALDM6MIJHRP42MZ1gwNgCTmuKfC2BSIgVcHDGFwAbEEhkdn8Pa+Y0gkTVy7dQN6ugtiNIyPj6t0hePAdRxZyLnYS0i2t1fGsX37dtmGxol46b8gsY+GVlS9cEbFQauH3gTSc3nnS7LdSz3Xd/pHcgagn3mgc8UKTt/yTH+9yVA/39guNL8XOnn4d0J7KOprQEDni7rsuhFvvvOzaqUmwE3uhe8Fwornc0IQF7MpFJSplKvSD92yHDHYVL+Edh36O33M2vu1Z+BXegYuCOjip2nSn7pSryOfygi21Cpl8co920PDU40j0rkMGl4ggKUZJgYGe2XuFhYq6OjIijIaPUnW29YtS0laxiG5xEh5bnpqFqZhyO8Mg4t+u85e22xkVYcu6lkU5AhgGqoUqVIui5fLvtNxXQc91FqlJMflAkgQzRU6oWm6hOEj+VoeIyptinTouXDK50GgPCfPR76vE4emhmFk0mh4OoxYGr2dPcibStlUCr4ISAR0hqglUWwAelgqFWOKoIZ8ISkRjEqlBMNgykFtS6NifHQC1VoZ+VwHFopz2LB+k9SNk4ul6UzachWPWNZnvkvmQmrMqU3KxHrL9o2GaIFfFKA3gfVMD3nxD6GVX/BOq7uX/FldANAvhKdnHVvLKS4I6u8SoPNBtW0SFhiF4gOyOIgI2PmJVbebXjx/J6hHBoAoyUlfGVvIctl8rvlddLR2yP1XelluX1x7Bn55MxBSm5oEaHrfMT9Ayowr/CLoRJKgLLtxVcgx8jICggn/kazUIkpNQh09cYYSo1e1VhVvmaHHXDYnH0clWwRDMtvVAuirOl7RWQlzwCK7RXYYwWwRaNhMw8yyOUgDvtcI9d7D70kiC1nzZIS3LsD0mjm+RNpE2avA1El20+BYPlIUDKEz7gFGxJWjjnu0gPtSYyRx4poFSGvr8LtzdZrjNSeTKczPzwkfgC/mZPWovOk8t1gUSKXOXAnfSIVVg/KhyqNb9NBPj7jL/Iq63oUg810C7nf4mF5odBc67IXw+kL7X+h7zjfnmcEOAjqNVr74jPJFYhuVDBelXM+8D0vPET3vZ5NwaAP6he5I+/v2DLRnoDkDrQtosyI5xMtU6HgIaHhhHxKCrE9sVeFFvrifR4CNqeaaUmpGOlPYYlXC7k0wV9Iq3F6L60JWM3UTXuAhrhloNOIijx69Ak+pZulxdTy2mRT2b7QNL0C6wFF7MwY3sKSftSp5iqtmX76mxLoE8NQC6zg0FDQYRGsKw7iulH5FBUr0vH0/hrhotYd53XAhF7Jd4CKmGfDoFXsxmIaGWq2BXHpppbi6EgIAdbtNQ42JYyDLmax5vhgxSCYXRVFaidhLeHFNyphcmhdI/3AjVNNrBXQaFq3HUdKzqhgt0qFr/VNohfKLPf+7vd279ad5PiL7hc5xvvmOvGreBMf1pPrDVZai3NRyqSTGrEaDi/PMLoSUgeW/8He2gY1zGzEE1X6pZFJq18k1iZ4XvrcB/UJ3q/19ewZ+hWdACZWcJRUb5UCXsHZPlzU5c2K4eaXiCuktQ55aKGcqi84i7IqMqYJQ9WkEa2T1MqweCWU4jir1qbs2TCOBmldDUk+i7tdhxlNSNUYJTb4cP4ARp8L54vVEFc5kp0crH9nycTLvEzG4sNXCKVQ+LqpxsD/nUufXtpWnayTUhDiMNmgNaCLVyX1oqcQRqdeIZ5wAnHABrthVycGLpjebcIVjFP21Fm87AlgaExGQhkR02I6LhHRrA2p1C+mUIgLydXbh1/N/zv0ig0W8vVATJTovVdnVnCwC/dI73po5bwX+xfEonbszx6fuzDsZ97kMjF/kz7R1HGc7zrk8ec7Nha5DzEfKD3O+HVfK10jwJMkiZSYQY15cmrQFMOOq5M13KDATl/avlusJfyTajo9yKDJ42lDlPrXr0H+Rx6C9b3sG/n3PwAUBPUT7aOGK3qOrtq0AqaQmoVxGE5PKgRQQcBySeJoR5lDCNGo4opTCuZJRvSzOGuyY8pSlLjkIoFFvPDQI2KqELxeO1GqzZI3v9PGjxbbq2EibiSagK0UwBUqerYwM9iAXIGMUnHXYcNEQWh3BhUc0m7Xpsk2sidEiCiZeO2MGlI3ll0REumEibU7ZN5VjIHcgnjJQZqcs3UDNryMVT8lCTNJdIZlutsVkjTI9Zr4s25EIQyqZaJZvR/PJunadCzsB3baQTiQvqEPO+uXoFV+iMsNvxIMMpWeXglakBXM+0ZcLB9zPlXO/8J6X8i9r6VwsHW3k0Z+PUdA6/sgokic+jLhIfIfhdi0Gz6csr9802Pi7LqxKRrMWf472ZyAo2rf1PG1Av5RPTfvc7Rm4pDOgpEQjD0MtYos5ZP5MYhnJN1yQ5ool5Ap57D14SGqY69U6knEDs9Nz6OzslDxtJpsXdbZ8Z5fkasvVkpR+0buo1UpSHjY1NYGe3k7ZLp3KCsHHiBtIJzOYHJtEX98AFuaKUopD9jtDi+l8Wo7ls2EJw9V2Hb39/bBtMnwNEXIhiAa+i3Q6iWwmJcfPJFPyuVtzpOwsrrFHuoV4TIPrO8h1mShXy3IdnuPBqtkwoMOqWnJNejwuTHNloDgYXNYPzdAwOjYmwehswoDD/D6bafiQcxRZC09WeqWKGJuxiDynBrtcxlBPD+qzs0jxgHEd5bgOLZ0SA4a925ctW4b5UlGIeywxY+pBGm8I6MbEq4v6xJN0qGRUQpGcs2jti2ER5muZJpB0hDCiVT4g5qvYiJxDjLdFkhyFbqj9nqQgjk/QYRolLWF7Mv2FtOjZiOvMzXtwPUvuOQMmEmFg//GY+o5j5jgYgVFjMmT/el1xI/ji/NIwJM+CJD4CnMpB85pPh1SlrBeDY7lyHB6bugFRgx5ej+dTRZBzq6otZJ6kOk/xCRjaFslYqcNX8xhtx+dDmvlI7tuWueI4ORbOY+CqMgaWWVbrNWSzWSFZDgwMyHtUrcFrYZkk941Im0rXwJUqDs4FiZvUGoiOz3ngs8fnl9cWqRHyWqJGRORV8Dg8JqsheBw+P21Av6QLavvk7Rm4dDMQdZ9S9LIo6N0K6CHAh/1TFggwyRR+/z/+B8wtFMVDdMoV3HT9DbL47N67T2rMKWdJBbdYXBNwjekxmKaBuAnJ+yaSujC6u7o6MDnLxU+dn0CqNXTcsmOn8tSDmCxyZHczZ15z6wLmllvD8KmTiGk6qjYD2JqAAMGEMpil4ry8cyGOBTEBWQm5NwgSDTh2INEAKpbNlyaRSurIZ7JwHQvrV63Bjde9TwRZ5qZnhBnPF1nyXKgr9Rrm5ovSLeu29++EXVxAf3eXhCOK8wsCIAuVKiqejwXLxp7Dh7Fm/QasWr4CRRoynLPZaaSDAFXHxYxuwDIMVKp1HDt+BIaewEJpHvl8B9yAYJWU5pyciwZD/DQcWBXgMzjgwoyb0IS4RgBS70qURwWRCaAkz/HddW25fomK+A0J/2pRj5So9WssEDK+dGeLxbBq5Tr09Q/CNDJwvAZMIytpCdUIh/KjGvzAwsLCHMYnTqFUmheKvxZvwPdtGKaqPFgE9IYo6fE6CFbZbFqAjT9LV7Gwe54eVgKwDFF1yQu1yiVqoyoSVC911QCI51AGgeonr0BTscFpUEjEJx6T54TzIfsQw2M0MhpStRBVVPA7Q4iVmlRI8HNyMQjMHoV65Bh681zsopZNpTE9Nyt6DKIQaCakTSrTQXVGjhJJCalzf83QodNg0OPSTjXXUYBr2TIebs93xmFo2PE43I/bl6oVKVdkhIjH4zXR6GPVBw0KXmsb0C/deto+c3sGLukMKEBXDTWUCra4aKFUZ6TgpUmIkHjILetegLUb1mNucgpbr7kK123ZjE994j5RgPvJU0/j4R8+KlqjC5UKMrkcOrs7UKwUJRLQ39+NXD6F7p4OvPrqy1izbi3y3X2wPQ921YVTs7FycBW++Lkvore7TwRb6CGXKkWUqiUcPX4YlXoFgRbg0NEDmJyeQSqZk4WOAM768q7uDoyePCUGRDabE288k87BsjyUilWkknnZh5/XahSLiaNeXUBcC5DU4/jwnbfj4x+9B3qjgZGTw0gYphgrUzMzsOpUkAPmFhaQzXfgdz7/RWRcF53pJCaGT2Jickx59dksTkxNYcHz8OjTT2P7TTtEvrM4OY6BTAJJq4a062B8ZhbPHhtBVYujUrPw2muvoFSpquvo6hEA5zl9aUCinQHoBKq0QVKUAm4Ceet7lN3l3NATpQEQsdzpYXuWDbtYEy+d6QkCh3ipoUgM+6HvuOUD2LxlK7q7BmDZMejxNAw9DTqonm9BN21Ua3M4MXwU+/fvxtT0OOK68tJdtw4zQeAjq16VFdJRpjepxXQBRioJcs7opRKgqFdAgKUhQ+OmXK6EgK6iCtxvUQ5YURkJuDTeCGjcl+RFeufUFaARpq5blX/RcGDkh3KpMh4wUuPBc2hMKLIaPyew8p0CPwTvSqmEsZFRlIvK2+bYJdKgM3LhI51KoVQuy/NKkls2k8Hs3Jx8zkhAwjSFjGjV6xJ14eeWbYsMLAV+WJJZrlREZdEwTYmM8Z3j4XFzYQSA8zUzO4vOjg65bhqQl19+uVQ/MJLUBvRLuqS2T96egUs3AxGg81214lwC6JEuSqwBzYg3e2l1LVuGmGHicw/8OnZs3YKMqWPFqjUYm5zGf/vDP8Le/QeR7eqWhUvyzfBRr9fQN9iNjkIGhqnJYnv1ddsxW7dE13xhuojyXAlXbLoCX3rwN7FicDkqxYpIv1JkpmbV8NgTj2DXvreRSCcwOTMmQjVc4LmYd/d0ikDN0NAynDx1AuVSVYDAdgMYRgq2RRBJ4gO33oGbd7wftaojnv/IqSN48sePYH56HIP9nbj/3o/g2m2XIZ8xYHKxdmyMjo5j/4HDqNs+PF+Td8NM4fc+9yWsyRRw5K3XcWDPLlQrJXT3dmHVlo2YthxMWDX8+KWXsWnbNmzatAkJ+Ljxsg1YkU1Aa/iozM7jj/7+nzFDj9XQ8frrr2O+SADyJbVBEPLCmnhppcra+9Bz5HcEryQFZgKGtVUONqqVj0LHqp2sAieJNMTjAkayveVh+sSE1LwT0IVdTW9VjLq48BPWrN2E911/C5YPrUOtxm+o4NeJIIih7lTQ0a1hdn4EBw7swf4Du1CpLiCdoRpagLpVFEKjaphDLgLBXQmq0EPnOOidE6T4T/X6tsVTT5iZMOWiFATpjTNMr8LvyusX+8NXFQc00GxbSQoTrP3Ak98JcgzFu57y9GnoEQQTSQMa2+9pDNUrQJcweUwZHsJViFjosRgC21WKgQsLYjhIWSVV/ax6mEKIy3ij+0ADhQp/0bxH4BsJJVGpj8eJVOBoaPD4qiugLloHGzdulKgDDUrOD73xzZs348SJE3J+qsrVqlVs2LBB9mPYvg3ol249bZ+5PQOXdAYU1KruWouAztB0KFgio1OeOhth2KFuSbarB8tXr8EXPvcZ9CeAt159EWvXb0KuoxNP/cvz+NGTP4WRSqNq26Ijvmz5EIrFBaTzSfR2F1CpFPHg5z6L7TtuxD8/8ije3HsAsxNzqC/UsG3LlbjntruxvHdQGonceP0Nqj2kHsPPXngWL7z0HCyvjtnSDOZnp+HVbXR1FnD99e+TbXr7+jA+MYoXXnoFR44cQ9DQJO/rejoSZhZf/NLv4jMP3AvbYm4UeOyxH+Dv/+5vMDV+AssHO3DvRz6E7o4EVgx0YeOGVSjOz4lHNj4xi+FTk3jllT0oVxzkOnrwn77w2xgKdDz6f/436hXmvTUh2g2uWw0nncZ4vY7do2PI9HZj1eqV6MuncfPlG1Hwasg5NRQtB3/67cewZ3RGzrFrz26Ua1XlISbYJtORPK00jGHY2VAgqIUEOgI5KYGNkFBFYIpAvZkzDnvSq7A1c74JATTxdt0Aw3uPSVpCgEgAPSYRGVVQGMf6dZfjlp13YtWqzahUWX+YRDrTDTRMOH4FZWcYp0YPYt/+XRgdHUYs7iCXTyJo0HNn6kP1UReQjACdyfiGSpPQg5fmOb0DMjZWNdBAM3Ql/VupVGVM3F7EhOJMrTDdoESLfLsh7yzjI3DrhiZpHV6/bVtCQCSw858qh1TAy9w355MeOsllLBNToXZdvPOIV2DX6sLjiPnsUGegWmbTn2lpbtPf3yfPIHPXlZkZZLq7xQggUFO6leOiQcFweHFuDslQb114IUmKCfkiwcttCOi83wR4fs7PbrnlFjkOj8ljHD58GFdddZVsR2PhsUcelXK2wcFB2YfSwG1Av6RLavvk7Rm4dDNwTkDnkKRTVqjJzXB7DKi4PmDE0dHTi81bt+GOW3cg45VgxnzkO7qwUK7C9jR8+6HvYWRyBrnOLiyUSujs6cLc2Ajy/T1Yv341qrUSPv/gZzFbr+H4/AJeeuMtWGULbs3D1o1X4OpNV2JZ9yD7pWDNqrUYHj6Ojs4c6nYFew7sxvjkCGaLMwg8C1rdRm9PN+6++070DfSKt8bc5aOPPopXX38DrhtDMt0hnnWp7OK++x7Ah3/tXkxNLghAvPzKc3j44X+Ga80jm27gnjtuRE+HjquuWIcrt25EeWEe3b19qNc8HDxyCt/4p4dQs4Ge3uX4/Kd+A7mqhZ9872Fs27IWyQS9URdFp46qpmHGcfGzPfuQ6uzElZdfhivXr8Zt2zZCm51EwikDySz+71uH8d0XXhUw2bt3rxCsjJBARRU3ivFITpsAbKi8cwToQnCTmn8FbucCdLmdYR6boClNPEiwswOM7B9G3CeIKy8/lPlRJQANA/nCIHbuvANr125D3dLQ8BNIpbsQgwm3UYPlj+Dwiddx6PB+VKpzSCRZq89GJFVYNpXv2OpNAbpEBkKPmlli0TWPK7BiikHC7r4ix1Gon9cacGx061lYGKfCnyFjl3y746NcqstjytA1DRLqDxi8D/TQXVs8b8upwrYseIELMv3ZACjBkDsNDE0XtTwxjnT2BFDNhUhH4LzyNT42JjnuXEblqedmVEveLZvY+laDXa/iqaeeUvdG00T8iMZIFJYnCO/fv1888Cg0LrrrMRJFa810Q0SG4/78mTK/1157rRAlaeQ8+eSTWL9+PdauXSve+de+9jXhQXAsBHTu1wb0S7eets/cnoFLOgMXA+i+E6ChxRAz4+Ayy6W1a/kKbL3mGmxesxwJaxq37rgO2VwHDhw5jv1HTuDHTz2LiZExdK5aDc1MiIc5Nz2JlWtXYPnyQQwM9mHdmtX4/k9+jP7LL8Ou/UdgxkxYRQub12zChqF1GOpdhrjXwGWbLsPxY0fQ1V2A7daw79BeLJRmUa6V4FolaNUa0oaGj370o7jiyiuwe+8eYcX/8LEf4cDBw6hZPhKpAqDR2/Nw730P4Jadt+PtN/cJaW9kdBiPP/F9xLUaNL+IW3duRSHr4fZbr8fOm69DaZ6EvAYqZRsnR+bwla/+A9DICKDfdec98GsVHNr7NnZefzWq8zO4ettlOHDwIA6dGkHFBw6fmpBw8ZrBQWzp7cHNa5aheGAXrOOHcKpuIbjtHnzlkccE8I6eOC6AkUgmZWxx04Djuapgj0xs1iVTcCdS1WNuluHnENAJcpGHHj1YraxvGgAEkkhS16+5KA7PKECnwA9D78zV85+U75no6BzCjh23Y+OGq4EYFfrS0OIEXtYjWjg+9iL2H3kVp0ZOIKa5MBPsBV+B59dhmGSSq6eGYEmiG88hgN1QHjujKnzPZQvSMpTSt/zek5JBMuNNZYwgLnn1RCIpn6sWtQ7qFUqlmsIA8RthT3atAd91YDmWkBr53DiWLVwElgcKoBu6NPWhDC9JbVIxoGlImio/TlIavXZ64hOjY6hWFCFNogG1umjrr1+3Fst6+9GRz+LrX/+6eM30vPkSPX7XlXD4l770JQH8J554QkkRszwtkZAoAo0rAv7IyIiE0vm5kNvY/KevT/Lj5BjQq2dvAs7R6tWrxTh45plnJEXA+yn5/3Yd+iVdT9snb8/AJZ2BVpZ7GFxfVDiNwu70QCwHesqU4Dz/5XsHsfmqq9DVkcPyrg5cuXUN+gezQuz67neewIkTk9K1jJ4SPcw4O6NpcfQN9qDmTOLOO+9Ef/96PPfyG6gnNRw/dRKFdAFzk7PYuHwDVi5biZW9Q5Lj/ciHPypM4HTGxKtvvIJnn/8pzIQGP+ZgauQ4+tIZ6IGHBx98EHfecyce/dGPoJsG/t93H8KJk2Mo1Sx4ngE/MOD4On7jwd/G+67ficceeRKlShmr1wzh29/+RwRBDYE3j+uvXQ/fncO9H/kgfv3ej4NQMVuZR6liY2R8Dn/wB1+G42gYWr4ed37s4zgxO47pyRFsW78Cwwd247/87pdwcM8ePP/ia3A8DcOj03CrLlZ29eHGDevxiQ/eDJRmgMN7cHhsDG8vX4cvP/x9CbWSeCfNOFIK0JOZNKamp4WHIPdHVzn0Vs35pGmg4fsCHhGgR+F27kPPjl6kLPaSQ1Y69gQcp2zBmipBD+jRKjCn9SUGHKsAePXxHG688U5ctuV6mCbz3Dn4DeadA8SMOnYffBKHjr4mpYjJrAHK6DPUHtN9dHblUC6XmoCucvfswU7im8qpJ5MJ8ZDTyTQ6u3qQTqbgeGx+48CXbT0EZOprhgAxSxs5D2SfO2Tpx0ykE2k5FoGSzHaWLvL6GGav1auqHa5jSXUAc/pSaSEhd1MMTkqySv+AhuofkDRTApT02klmK87No1IqKxZ86LWzC2B/bw/y6Qy2XXE5vvrVr0r7WwI9QZuNdOZmp3D3XXfjf3z5T/Gdb38bf/ZnfwozRsPERIrA7Ti4cedO3HbH7XjlpZfx1NM/leoKkvRSiaS8M5dfqVXFIOFzwd85X5xD3k8aBDQ8IiOg7aFf0iW1ffL2DFz6GYikR1RFOhnvkegLQ+7MJrJUSoG5BaBn5WaY+QIGV23CldtvxVXXroXlvobD+3bhhcePwS76KM4fRyrVkBBnzWbdcSfS3SaSPTP4/G/9Dl54bgEjYzV4jVlUqrOygJLlXsgUsG7lOnRmu9Db1Y8P3/URHD96AsXiPBqai58+/ThSaQ2WV8bYiSPo0E0s6+nBzbfswO//7u/h2Vd+hqPHjuGpZ57FocPHAM3E7EINDSRhGDl85GOfwqpVm/DC869icGgQK1d24Y//+L8ikzLR1ZWWPPr8/Dg+99lP4v5PfAzlIklQDmp1F6dGJ/AnX/5zZDNd6O4dwKb33YCjQQ3ztQXcsnUtRve/hU/cugPW3Byef/pn8F0de/cex0D3MljTFey8/Ap84a73I5lNALOjmDpxDI86cfzFd38gHeGKlTJKrGlPJYUAJ2VTaAhQE3AI9lQYk5rx8J8X81UumHXVvi/fE9x417i91FD7vKdRyZYCvnq1BqdWh1+x0bApWZsWrgHD47ZdlZI+GmK6XsBll92E6677MDo7V6FuMWJDCl0VswvH8bPnvoOaPSOlYHEzLuRFesKs1ZecdoIENgoHLTbPYelWVENNwqPjU3XPQCZXQEeuEzFqAtge6jbL8gwp+/IdX8q8sqkkEumU5LlpWMRiukgAc3++PNcWUBQv33eEjMkSSdupw0jEpeENDUKWUpJQySwSvX+JZEgNfAIpMyWfea6LpJkUEK9WyuIVe7YlXng2nUEykcC6lavlGX/iySclmkLC5v33349XX34Rzz3+I3zsU/fjb7761/jaV76CP/vynyCnJzDUN4BVQ8vwyttv465PfQKf+Oxn8a1vfhP/8swzKC6QVJiRbntkybOhQP/QkPRPbzgOOnp7UalW4ZEtT3JfWBvfLOVrK8Vd+gW1PYL2DFyyGQjlwAjYStZVZVGboC6AzjpmDa4G2AA6V16OdGc3lm26Cm5iBX7tkx/A5VcU8erzP8HT3zmIo28cQi5Vx1B/DvOz7NecRs1KwI2XUVi1gM//1u/jmZ/WcOzoAvr6gNmZE1IeRh1r5jC78z3o6ezDlk3bsKxvBU4cPyks7I7ODJ5/4WnE4jbiCR9+vQxrtoiBri7svPX92HblFXjm2WcxOLQMP/zR4zh89Jjor9pOA44bh+Nq+Pi9n8FVV92AV195Wxb2NWt78N//5A8Ra7hIp3QMLeuGVa/g85/9ND75yfswNjoqoOhKt7gJ/MVf/hXSqRx6evux6aabsN+tY6IyiZs2r0TWLeNjN2/H8bd34fUXXoMeS+HNN47A0FJIBAl8dOct+MCWdbBHjmFQd5Bcswb/sPsovvLQI+jp6xW+AUHBTKeUCEmoc09AF4BiWJVuK19+AI8a8bw9oikfloOFnq+okDGv7KhCcwJ6JJaiwsZhGLpuI3Bi0IIsDCOJWMOTcjOS2+JS25/Dls07sP2ae9DbsxaW10CgOSjXxzA6tgevvfY4XGdBgCxF5rbrSPkbBVxs14WZUox6OT+jC2G9uCKhAcl0QsrK4vEEspk8crk89HhShGtIkItrqt47Yo/TcVaePcvaTEBLIi5ENlNFLtwwWiEGkINqtYJKtYR6COiZbAJmMi7GAQ0mxw1r+z3yDBpyHLbmjQWstXeRNpXoT72q2ti6tiUediaVlFKzwA6EgX78+DHMlYqw7Bquv/F9GB8dw+GD+3D37XfgCw/+Br71j/+Eh7/1LaweGMBUsgfLAAAMNklEQVSaoRXImgm89OYbWHXNVbjptg/ihRdewNGjR+VZ4/koUMM8PAl49PhZA898+/Lly+X8NC6YOz946FBz6ZAKgDagX7KltH3i9gxc+hm4GECnupcfR2AoQC+s2IxcTy/WbL0BfmElbrn9Omzd5uK5H/8Ae58bw65/eRVJw0ZK99CwuLA2ULfj6OzPoGulhR3vvx1z0yuwffuH8PQLD+PIsd1oBL4wjKlZ3ZXrwpZNV+DOD30YWzZchjdffwuHDh3C3Pwk9h54G7mCDtuv4OSxw+hIsGVpBx544AE4ro2xyTFsuewy/PXX/hYnhk8ikczCb+golRxUKx4e/Nzv4DMPfAEL81Rhi2H37hfxV1/9czhWBY3ARV9vHloswGfuvw8f//hHxDOSfKgXYGx0El/7+t+J2hzDw5ffuANHrQpGZ0axoT+Lq1YO4rbrLsdzTzyB4eOnkE4VMDJexd49hwA7hv/8m1/EZ+64FeN7XsPhl5/GcLEEe9O1+F+PPol0NoPZ+Xl49GYTYVjcYwMYQ4AlAvTIQ+e7Cx8BNUCNmHjmUR5VKa0pQGcYWRjukdCuR6BUHqzvuoixHp3lCy4b2LAEzheGOjRLgNNz09iw4Xpsv/oeDA5sRBBjg5waRqYOYP+hF3Ho4IsI/DJyHTnkyexuiAyOADpDygR0GUcI6FpDRRxIYiOgC4GN6nLxBFLJDDKZrEQKlJQwc+KqPCxKH9StmpLGpXogW/bGqcBGSV81Z1qglNw8x5J3AnqpvICaXYGZ1EW1MJHSTwN0SS/47CHAsjVWEiQE0KX1r6man9j1moAqy9RomLCrHslzc5NzAr7kGE7Ozgig9/R1yz6l4hxSuolrtm3Fwd27sf/NN5FPJtHf2S3lhpNz87DTJlgGSuAWdr9hCLnt1ltvlbK1Y8eOqchMLCYgvmrVKmG1T05SUbFPiHGRwSMGUxvQL/2a2h5BewYu2QxcDKBzcfXjiJkxAfTswFqku3uw9uobUM8tw6ar16Cnew5vvfhTTB1YwOSRESTJQHct9HUUJP+3UKyioyeDQn+AgWVr4Nqrcc/HPo3Hnn4Ix04dEFYyIwNmzEBXoQsb12zBrTs/iA/ccjs6CxpKFeCHj3wPD33/m8hkdXT2ZjExNgKrxPalBj796U9L/XGWvddjwNf+9m9RLJZgJDJowEBxoY56NcDH7v0UPnX/Z6HFE5JH/frf/SV++MhD0BoBAt9BV2da2Or33HEb7rrrTsxMqYWWmugT41N46HuPiAxpd08frtlxM8bqdUzNTiLlV3D9ZWtw9cbVeO6pHysJ02QBz760G+MT86KA96Gbd+DXbr4OqztS6DY8xDJZ/OX3nsJjL70uYfZJLuquAydQsqr8md7ZuQDda/gI2EUmBHRu16w7D9XTmMoQURcS3SiH6qhcu4C/eM5UjGvAswwEHusTmbPmXWZyJQbfS2HNyqtxzdV3Y/WqbdLxrlidw4Gjr+KtXc9ievYQGkEN+c48Ch0dwshnDp7lYw4FZAwl9UpAFxJc2KmOgE5lO/Z0l7LEeEKEZFKptAj/KCEc9n2nyIwCa96Haq0ixgh/T5hJxA1GMwwkDUVmM2IqIkBAV2VjZQH0qlVGIkXWflbC7hJypxyvQwa+Id0BPRLjGjQgzCagJ3WmHXTRIyAxzaopfQNTj4uITGD7wrzPZNKYL5fQ0ZkXSWGOmWmiU8ePw9RiYqjW5ufhlMrye4JRhXQG1XgM1fC+cTy838yH33fffSJG9Nhjj0kJG4lxrDMniJMURxLd0NAQvvnNbzYV7tqAfslW0faJ2zPwb2QGpEOHUoI7Z8i9ERdlMAI6OcuZ3hXQ8x0YvHwrCpuvxNU3XQMd49j/5vN46fHngPkKdA9Y1tmN8twsBno6MTU5jppVwpr1Q1i7/nIcOlSCHcShdcRQC8rI51LC1o4HEJJTzNcl7M5w9bXXXCfylq+/8TJeef1nMJMNdHVnMDExhqRJnfEGVqwYQi6XUd7L9IQwgukZTk/PswoaVj2AY/tYu2Yz+vuWY2G+zNZUcNwyDh/Zi84CPXMf+WwSmXQC12zdihtvep9EDbigMnw8NjqBZ557UUhU+UInrr3+JsRTabB7m10cx8YVPVjZX8C+vXuQLRRQtoHX9x7B9EJNcvC1hQVoVhErO9PYtnY5Vq1fj7dHi9h/chypTBoTU1NStlasUsEuI946yXJLQ+6i7R0wCREIoBMUBcREgU3lyiPdcAJJK6BLGJ7kLobuSRLT6Jk24NaZt1afB74Fzy2Lh4wgjf6eTbh2293YvGU7tLiB0Ylh7N73HN7e9wI0rQLHKyOTzyCXzwugM6efTLHFLb11hvBdKQMTyVQy1Fk/LqxsCrUTsCl8k5C8NVns2Yxiu0eArhjyKvTOKAwBT+n2N6CzQU1MR0KngZYQT1207l113lqtimJpVhQGk2my9vNIZ1OS4+f5bFfpytNDd/mQ+zQuDAF0ns+IqfK5hq9qyhl65/xLVz+W4kEXwReGv6u2hWVDA5hbmA3V3oqwrDqOHjyAzlxevPNaqYyGbcOuW0Lyi2XSmC2W5H7zxcgDDZYbbrihWcvO47N0jV45x8JnfHx8HP39/fjGN77R1HqXyEzbQ/83srC2h9GegX/tGQjBXITBWnLoSmhGtWgUYZmGJvXBDcp5EtD7VyIwTGSWr0DvlVfhmh03wLdnMXzgTbz1+GMQfdRqgIHufsyMjaOnM4NyeRKe56J/YAU6OwcxM2ujTI3rwSy0VEwU5GqVsrCAOwudqJRsuHUPmVSHKIKRPUw5URLibK8CxGxMTE/BdoBsJoeZ2WmRfyUAkgRFEGPOM5vNi+45leLYO52ypVbdQ7Vak8UxkdBRrsyjI5+B7zlImpp46J3ZLNauW43jR4/JApvLd4i6WalSk7Dw4LKVuOmmm1Gt1JFLJeFXZ9GdJ+MamJ+fhZHJ4dT0HH7ywuvYf3QYRjKHdMqA7tZg+BbiVgmpVAaJnhUo1hwJudNDr9sWZosL4pER0LnAn89Dh6lL99ZWQI+alfCzqLUsAVVqz8OXItVRopVmXBwNKyEd6EgAC/w6arUF1CtVBF4K2dQyXHvlXdh+zQfE6Nt36C3s3vs8To7uQzrH0HoZyUwSmWxW6ZCbBtIZatADtmepMjXmp00TpjRRUYAumvNaQ1jnup6E71G8xUQ+14VkMq1kbMPmLEohjr3CFdGPYWlWX8RZFhnERHs9YaZE+5wes3AMPFeEZXg/yrUyUpmE1IFnCymlEsc4hMNuePTIqV7I8jVKvxoSURHiXkOJ8cQagQA6n9EI0Blyh9uQ6yt0dkiKIVfIYnJ6SvqU0+TimEdPnUJfV7c8JyPDJ1GcmYGpxaXpUYnXYlkC6CL2w6iBbcs5mTPnGHj/6ZmTOS/PYphT5z6cBxo7Mrem2Qb0f+01tH2+9gz8m5mBCNBD3FbNRhXTXVHhlBNFJnH4I9wY0L1iPaoekTQrfUjjm7bAaMRgjR8FyqegJU0kvSzMhoFCKgXPLsF2Z8VrrJQNVGcqMDpy6F0xAKM7g8AIBESLc7OSWxwaXI7A5VqvI2XmhOHc09MnTVkC1HFq5BjynUmkqJddslHo6ML0zCTS6RQcUQTzpHkFc44kVlHU1qpT+tOQPuiNQBOgZ8kPddMtuyoh91q1jEwqgVw2BZsd0wpZZKh4V60ilc6Kx2i71A13YJhpbLtiq+RYswwJB+wY5yHw6mIJ+YaBkekFHBmbwtFT4+gfWoUkNboXJmDCQxoe+nr6UbbCzvB6XDx0gvgMxWy6u4Ug1wro4umGLPfIQ6c3zH6x0cJPABGtcU01HYnETSJhmajTmvLUbUBnyDgJ3c+g4WuScyegV4oz0mwm5qURaxSwfdtduHnHXQIuL73+HA4cegXl2hiMpI+6Uz0roDNNQUAXpn0I6ImwvIwMcunCFmeHOobNE3Ad5tJ1dBR6pKEOn0C20G01QlwpQVNlZtI9LkYt90ZYcpZEJpGSenW5DjYvqZUxNzfTBHQS2AjoJPzxVbcZvjehNeJNQKfhRt9bjB43EAIeUxOtgM46diHFuWyUE0iEhREJDrdYLomRYqQMiSawxW5HviDcxUP79mNibBy9PUpIh2WJJD/yvlBgRyRtGw3xwHmNvP+RfoBSxLNUNzp2mnMcKW/jNtyXgP7/AdvqZdMrTkU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AutoShape 10" descr="data:image/png;base64,iVBORw0KGgoAAAANSUhEUgAAAfQAAAF3CAYAAABT8rn8AAAgAElEQVR4Xuy9B7glV3mm+1bVzuHk2Dl3q5UlJEBCGCHABowBPxjZY4Ywgwd7zMxgM+N0jQePh7E9TnPH915fG8fBHg++DmPAYMAkAQYUQDl2bnX36T5551R73+dbVet06bgVTMs0aq3S09p7V61a4as66/vT+pc3GAwGuMMh4BBwCDgEHAIOgec0Ap4j9Of083Oddwg4BBwCDgGHgEHAEbp7ER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3xaEPgD6QCBA+/oG+PFn/IHvo3LewDeXB569RwX60PdB13TZg1BlTMm+fkZ1x8cA37Rn6ln3EFVO5dcK2OvmZOLQb90cV9CLukXKnovLh/FnYM/bBm19+u336XlRn9S+qrL90zfT97UB+VEH43/CQYe3biBq1+Blx75+oOvHkxzb+j4+2TX74Mzzihtbu/fsCM4CH/c9gftTdWMd4u6nQ8Ah4BBwCDwFAhec0C0n9ICMyLcrIgghHRNCJ+59xqdHQMoQuk8nJqwMbbxBH7op6AcQ+JCChgeqM6BHikFUtyGSgJCUuaYWbPuW/LLqhy6ogD2ZINCzZCohAuhGQkQ9Hf0s23tjJm3EMkZOhGwbTRKgBJh0n3rg08EnH3NjxP99Qnpk+l3SbR/CALxMxNKp6F8nrj+l+i2HBtCWkBAXy4hrJXHY8UQQPkGieYJgkCT0hGCQFGBMH8z443rSSUmkD14Inj5tO0EscEWC2ZqcZgUo92fqEHAIOAQcAueFwAUndPVeE7x4OyVttBMx0yAjAu5DO2K/MCtC98mKtEXoMT+laBKoXCcL/VREVCmo+xF/6q4MIVlDISKTs4RuNGpD9CLOiOXES+KhJ2WcQS9Sh1VIwkU7bdTq1ZjQRy2hq/I0VGJCG7Lkp+FZtdlIGH0I+rSDlMFAvdAI1Q8R+goNSgREAoEPjRDyBdO/Wh9SpeiejCV0Q/Z9WrFSr3rMmKwJwWr2fjREq1j/o94iKxjYMXnQyUT1qS3zPAZxhwyYelgi9JQZe9JYYOBxavo/Cn5X2CHgEHAInAuBC0voCfN0z4uIwJPG5/VpG9s1ZGMNsJMW7frkjFrtG34QZUhFFCkTZtc0UMOzsUle19KEkXCgC16ATO661zTRbsKgC55UXQ+Z9klF2rJIUUKB+CZP3wgFnu4UCRsSCqCXBT/FqhRoYFTlw7itVJ/V2LxfFOmqvbhCcVvE7bFJXZq+By1p3kBO4/b7VIOQJn261BmhSFGU2fepdyHIRnXolqzBsk8Y9yMi6rhuQ+6RSh65HiTmnLVQCHdj+fD6MTaRgGPOxw6ACLPovOpNm08YDKDpQS1W1mUNyNE3eMkyErG3WFz1+8ZVYtwD1jyy5uNwf6AOAYeAQ8AhcD4IXHhCjzVWWZMN4cQK3bL51WckJo5qPMqyyED3xGbjnqEmUYalnrMaoFGEDaF0IxKOCd2Qd1Q99NoQGilijcwHKZ8KHg1L/IAIuSCCFIPpRqtVhmlzXzXWPIsqkyCreszhMuXrnyzRutdY0A3B+uZ8ZImAQWxRN79VZ7bLKh2W6ZCnYPrhtaDXS5EvyaEQE7qECEEjRTi2PKypwsb9EBFwELff8yW0CEaRc3w+ZnzVGVk3YveD8fOD/PIxUlGfFbcg7dyDZkzo1iIgrGKJKyLyeLy6zQhS1lQvacSa/8/nTXb3OgQcAg6B5zkCF57QExqrUUqJyGEl5u1SrFXqmuZ+owFHHG40WGmkIit7SnKBcS9bs7k+jdqf0Kq9SA2Wlm95xZispVAGkcZZiTlHJCjyKkvztGZttRnHd0UCQ9/8VlPSUA2RWUElHfmyVU9k+o4GKZeBsTjoh2QNaa7WhG1t4aqrsgwjWeqZAYu0mGCIPOmongG00pHbICUBwNq8zxXAZ/sVg9zLRTibmAHr89BnZDNfExQMQLY/Om/HbWMCJChFElVk5bDsHJlPzMMYpCMNXiXVnrGyyPyh9nQitko8z/8W3fAdAg4Bh8B5IXDhCT3WLGXmthwgDpFGrvk+FxO61USLVkO3BB1HiFttWoRqOGItAE0+724UNe/L9x1RvgLsZFYXD+qMNF9p1qq+KVd1gh9VXyEZ0KYo+thUbAwLxlSdjNSPHfhiaJnW46j7tEz2htAHhtB7eGRjNtOY0wMIxLKqTAPRZ0s97EU2daPNpqEb27nTaToF32jZhtAl3VgTtg3ks05yK2SYYIU+7XzEqXn8KAhQHYhUe1PHmmncno/9/hq3qdLg0QO/Df0ByGciP4Ifi1TWzx4Tup6nuqCgv5xxdcSCQDru83m9xu5mh4BDwCHgELjwhL6m4cUqro0uF2uskXdMNEnN0yxrEwOLBT3qXhRUtkbohoh6ELRje3LXaJ0hAW18GsiXnqIQk3lKZGhISIzlG34yHGaJ3Gj6iSiyWGvtxb5wuyxuTUm244iDu9Ud+aSNydvvGx+/+iGfdBzHFwkisclAlvxA2NTq0BnAkdMwNQ2dFdg4HRG7fP2xudqQ8tm1etGbrTiDpCvD2tIVNJiJrPwSZIz/3UpTsZJt+XitzlgwWIuGN+PvUadiwgxzClYMMxDIBRH5+deenywSWoSwFvQn24TiGiygzubupiKHgEPAIXC+CFxYQl8LJY+nehvRZX3QNmguJqe1kGyjbcdkrmVfAdQ9+ZMjE3ZW5NTqQdiONEhjck+sQwtSkJY2KedyrE1bW3JKQXGK0BMD6Zqi62ItUmvhFahtfcC6Pa0I/T6Z2NRsSWvN5K++x0vkY2XeCCIaaqR7R8u44lVoEbkq6t9T5HqX3akM//bGV9B6+BgjY6McGnT4xc9/EsaH6Pc6+KWiEQpsHUaqscKHlrXFPvWsJXx9Cq9YEJFAE8cffhPvkoIJl6DTjtbtKQCglIVMlrax3UPWCkSJ4LeB36MWO/jzWoronOjfBPbuFoeAQ8Ah8EQELiiha1mW+GVxdYHx4QkTYW3i1AZ9OvU25VKebgidTodyPkOr2SadDkilfPqdNr7WnPs9Bl4UTR6QodTpsjFb5N03fheFSoWgWWX/xhmWH3yM4dBjPF1ipVGnMzrEvBfSyOdZ6bQpDw/x1Uce4H+cfAz6LchnIJMz2nFYrRFMTlAZdOl6KYqkyJkw+pAwG9LzAwadLrlM3tDUmTNLTE+M0WuGpDIxo1rTd6cHmRSNaoXCUIlevUGqXDABeLVOk5FUjoznsbRyhrFMkV/adR2jPZgr91juNNhcnOG9n/k7KAdRH9shFHKsBCFp0qSWGmRzoumI2DuliN9lkk8pZqDWID1cMHJKOAhJdxSkHxhNfn5hmZnxUXrVDqmstO1oaX8nHJALPLr1LulsRNTtXo8dhTTvv/o6ti7VGK6nOBa2+Vi6xh8de4gzWYUplim0Q3Iyw4cQzi8RTIyYNXYHmqcZLk0yRJqsI3Q3LzkEHAIOgfNG4AITOizWVygXh4zx9dipo0zPbjaDimhDWqyCynr0603GisOxW7lNzk9FxN5exc9lqBpNzyPfC7hxaJIbp7YyVKvzs1/8DCyv8Mc3XsMN3gYmBirb4mFq3PK1e6Bc5AM33USpVOK+U0f43a99Bi7ZDhmf+ZMnmJzaLImCWjagmyqgqPVw0GJrvwxhD9Ihfa9H2O2TlqlZuraf4szyKuNjw8Yvf+rwSWa3bqDT7BCUM1RrVUbyRVD8QKcDWY/jtSXGRqeNCZx607S/P1PiX41sJ5cN+OG//wv277ySt11xFYeOnuC3H38UMmkIU9Dr0ChLmPApytJQ6UIhbfwPy3HimSETGxibPPw+LT9aqpcbpFmZX6KT8RkbGaOysMjY6HhkLu91GeS06E+r+xoUcwU6yxUymQy9TECq0eTto8P8123XkjpaYb6Y45dr9/H79TNUCnmWCBnqBoxpsXxDro80g5On8CaGaA9lONOuMpsdcxr6ef8ZuwocAg4Bh4CsxwOzDuuCHCKKKOZqQLu5SiFfRJ7uI8cf49LNO+gbjTig3m0yli6xurhM208xNjpBSsTZbRkNvVlZopFPM5IbIlhpsm10kh+87kV84CN/CWEDOi1+ZcdlfN/kdkZ7AbUA/mDhAD978IAJzrpy/x5u2Xo5S80af3jwXuqVeQobpgwmnVNLZCenaAx6HGmukhvaECV+qdXYUMzBoEFl4QRD8m+rT1Jp/RR1Ahpau973KfopwnqboJhl1ejLfUYZ4C2tQFoh4EuEsxN08amfOsX46DR788O8fNMmNubz/OwX/xZGoliB3emdvP7m6/nVT348SpMr10CnS1goGBIOuunI3VDIUE2lOWGWu6WYlVug3YXjp2AoS2OqzApthsM0xSC/5iq3lvHHjx5l09atdPs9qo06w6XhJ6TPbbSbFPp9/nlhnLcPj3Nla5gz/ZAP51b4+aN3MV/yCNNjFEgbUWuhusRMcYSsnOk9LWlrQykfBdHZZYQX5C10jToEHAIOgYsDgQtK6HKvKqi7HTaZUDCVWQ/eNZohzR40GlDKQFf+8AwUipBTMFiaEydOs3HDLPTlIw8J/YClpSUmSxMgopRpWP7zypyJZvu/tlzNzeMzlKp9uiN5PhPO866vfB6mNsFqGwbleNmXtFsf8vHCcqnkKzUYHzVas5zc/UEfv691X/XIPN+sQKkESlu70jH9Y/Mk3V6XtFlYnjFO8d7iKXrbp1htLjPtlzHZYeYXYSQHw/HaLaW4m6/wykt2cdnoML/xldui/mitVyYLTYWNa+1YB0ZGoNEBLcNTQhyZ3+VDL5Yi+3oOGmmfWrfCVFe28xTUwijSz1uAmbEok43s7fUWtNvGHWD+5bJRhL2y1zSbUMhDrQIj0vWBhWUT3f/qzXt498ZJdpxoUkyP8efdx/nxU49CexU2ztI7uURqcoJGvshys8rG3Fi0Zq8XRu0Yt4kLirs4phM3CoeAQ+BCInBBCV1BYeJLGarLHZF4G06cRI7z//Oq/bxs81XMe21qJty8wOcPHeS/LR5jMOjgjY8brbK1skCv3yU/NmmStAQiNBFQWrnEm5BqwrET/Nqul/A9k1soLrY41q9y//Yy77zjM1wxcTnfd+kGXjSfZqrtUe23OT2o84lahRumh9g3KDM+yLGwsspC2CLYsYE/P/AoL9u5k2K3xyV+lm61xpFWjeGxafzVkNG9u/n4ygl++kuf552XXMmWoSleuG0/D54+wkeXH+OzBx6BOw/AxGZ++7It7Ny+l3szLYrZIpMPLOKHbd7w4Nd40/7tfN+ubQznspw+foItpQmGKz5frh7ia8D2y3az+eQqO3PDVKt15mpV9r3kBg4cO45X77Pcb/Pv7/sK126c4aYtG9lQC7klO02rUeWuzCqL2T4jmWH2jG9ipNJjdXmFzkiOuU6Ng2dOMp4vcUVxmn6jzV0Lj7JvzxUspHoUcjm8owu8/bOf5E1XXsKPXLWTSx5r0a0vcy8NqqTZtGsfS602lW6ft95xG2zIUA2krUcau9qaHB3Hc/7zC/n379p2CDgELiIELjihH6gssX1ojMKCUsn4Ruv9te27eNvOK3jo0a9xDwND+Dfsv5FPHTzIHQWP/3XyKM1OlwYDxoaKxseuDVek44anq2RHilEUmFaza9na0irvG7+cH96wj7HlLod6NX6/e5pfm/8G5DxeVb6KX8iNs7PlMzw9zhdOP0xlOo/neVzSLTK00mHMy5PbupXjjQX+5tRBfvjvv8xHX/oydve67Buapj5U4Ojjc2zMTHF/Z4kbH7o7sh4URvj323dxZWkzD9ZO8IurB2BlAbpjfGjXZdw4OkM1aPOfFw7ypmuuYvaBJUbSeT5Ze4QdO7ZRf/xx3vq5L/BLN97IK1OjbOnlWU7l+CP/FIudJj+5+3JypxbJjo5yz+IcN3/kT/mV734Dr5m8hEGrxx2rj/OOL32Ct91wPddOjfHPvU3UThzj1Eia6z/xF7zrxS/lJQRcyzgzoxPcWTnBq+68DfI+f3jti7iiWSDf75GdmORrC4f4PD0U5fCWnVdz5NCjfHJQ59I83Dq5n+ZChTMTGe49dsgkBnpxcSuBn+fj1UO8p3KEhaBJvjCt7XQoUoiW1btU7hfRdOKG4hBwCFxIBC4oocvkrgQuSh6TaXZhYY4XbtnC2y7fwcyJBWYKeW74sz/i9773TWyY2sGx3oC/OnaUv50XIXpQTFFpd82ysWw+a9K8FpQtxcSK9VjuLhCkW4y24f257dya28xsy6MxWea3Wo/wCyfvh6zPizN7+M+McgVl6ll4MLXC32Uq3LUM/+Hqnax+4yDXmgxtGerTw3z29EHe/ej9/PKey3jn+BBD9QYHWz2y2TRb09PMl/L82Nxj/M/Tj5rUc2+d2ck1xRnec/8dsMXE8fOyYCc/MrqBvcstKrk+L73/47z+xhv4/l1Xk56rEDbrZLtdJoM0+XyW3z98lNeVSuyvFRjZsp1fPn03h9ttfro4RKZeoTFc4iOrNX6ucjs3DF3Pf82Ns7mVolrO8kV/nh+580+5evcb+NWUzzX9AoPJIl84fZo33vEpPvQdr+ItG6/igcfupr1hhms//mG+96rv4MVpuKWbYldmnBNBm7uaK7zl2Ff5T/texA0NuHRkAx9fOcn1oxNM1kL64yV+Zu44f3jg87x718v40dltZE+16G3dxPvmvs6H63P0vSwr9S5jxTjwzjH6hfz7d207BBwCFxECF5TQbfZQrdkOlOLU7/OujdPcsnkzY4sVltpV3nzXF2B4CE63YHoL5Ar0Oz384WGTME3u47VMq33I92DQHtAuy50sdm8wtLrEL47s5/uHdjBdDTnk1firiSrve+SrkC/xwtwOfjU/y+Zmi9zIKHelarz2oUhLZaXLuzZdys/M7Gak3edQfYnPdJb59489xm9cuZ9bMwH5lRadiTyPLDR5YWaKRzsV5l6wnVf+0W/xiktfxs17t3HwwHF+f/4otWKVUibDjw3v4daJncycqfNwd5nvmrsdyhk4WQW/xI9u2ssrL9nDVKvDA4eP8A3guwopviPYzLFqlS9MB3zp9Gl+PpNmZ3GYB7ptPlyr8l/a3+Cy7NX88cgkl9ZSHKfBFwo13rFyO7P+tfz53m1seOQEhVSPe3oDPgFcNxRwdSXFmJ+lNlPgKwtzfKID379viG1HGkz2c1QzPgcGdV59x6d40/5b+HebNzLcHLCyssTG4VFKyw3mh31+f7DMrx/+MreO3sibA7jJ30Ilm+NDqUV+/r6vwvRM5JcfpGlXmmRH8m63tYtoQnFDcQg4BC4cAheU0G2+1FqtR2k4ZK+X4/35EV4zMsviqVPcRZXvO3kfzExBqIjoAmeOnWZq6zQnm3WGC0XSvTaZIBulKhWzyymv5dkZ5Yzp0WKF8XaXD+Q28s9Ku5hp9lgdTfGBhcf4zaV7ITvOTcWNvC+TZ1+nRyqX4+Filpff93UoFo2G/YqREX5xfIYtlRq9bouv0ONNdz3Mb778Jt4UtPGXKiwXCzxcb/Cd+Z30sgF/Vz/AG+/9Kj90yfVMTo3yX44cYLnXIF8usMcb51fGRrm26ZEOcvx9fZEfOHUPjA3BQMvZFDTWgXoDVqu8d99+XjNZYjxMsXE1TStb4LPFLrfNn+RXpiZonlmgPHY1v7t0Pz9+7EGu3bKbXwKu1Y5xo0U+1q7yrxYfNUlx35/fylsmd5CZP2QCEj8I7AZe6A0xG6Tp9ussDVrcOYDtmwIGiyGj6YDp8hRLvQEH+l1jDcjPbGJx7gT+3CleMDzO6IlV/NkxfqN+nF89+mVeNXoj75gqc+NimWxhlI/6q7zz4TtNZHuv0yY1Ns5qpcHwkLL1u8Mh4BBwCDgEzheBC07otYU+pTGfxdYcN5Rm+aPRzexdXqWcHeNTnUVes/QQZ9Li1o2cWaiwfWzIyAFVX0lcByhP2tL8IqOTGyJCjzcV166m1UGdrBdSOHmMn9x4OW8rbGFTBx73avxZYYn3H78f/AmuK83wn4tpXloocXp+mTuA7zt2FGZnjfZ4RSrD72/fzqYjR5jMFPl8u8Ytjz3OT+zdybtGsmQrFWqbt/Chw8d4c3qWWneFHZft4csP38OJHpyaHOM/PXg3rYkZ0jS5wRvm50jxstwotV6fz/WWeevyYROQVx7bAtW2ydf+0vER3j45y65CQK1yGpa7vHJiO48snOHAlhk+fewg703B5vQIS8E2frl2N7++UuXGkTI/Abx2dIRD7RWObt/ILX/8x/hTm3n9xl28Z2I716crdAYdfneuyq4duzl16DFeWZhmRypDtbHAXb0m/TSMzeQ4ebzFCyamObHc4AV3/T0MF6C6ALNTfP/kdv7t7DTb5ros+m0+GNb576c+z8tmX8YrgXeM7mVhucLRrVO87iMfhm2zJmFNJ5tlkIoy2du0uef7Mrv7HQIOAYfA8xmBC07orSrkSlJKa1zjlfk/SPOK/CTtdpu7UyGvPvJ1mBqltRqSK49DTQlRetEyL69Dt9uh1umQKY6bxCq5rk8qBQ3D7vLS1yksz/Mbu27gZV6JTfU+86kWfxEs8L67Pw9b97DX38AHfLgllyWTKXB7xufmR+6lMTLOYn2J7x7bwH/K5nhpF1KtLn9NyFsOH+Jnv/MWXvToYW7at5GPnDzFP//Yp/i/X/U6XrxnP8sPPEBhfISH+z3ecc83YHSUZrdDvljg6lSO9wJvHttFWG/xjWKPGw7fRntoiEB56JoebyyUeNvoPjZkupxaPMh9PdhXgqtqAfnSDPduGeLPH3yInyvBTG6UB70p/ryyzC8c+ypbp3fwC8CrUjlWc3B71udtRw5BusgNuTI/Or2NnfNHDJMe3ryZjxw6jvTk1xWHub6dYSKdYi5V4+vVqtlMZd/GGfonVjlNiusf+iJM5GGoqBRyvLG8lf+4fSe75wec6lb5n/48P3f0Tm6degEvHy3yMn8ThcIov3f8Pt4/dxQKWchnWQnb9FMZhoOMI/Tn8wzkxu4QcAg8awhccEKXtr1aqVMod9gbjPH/7NjBruUmteVV6punecntn4VyGVo+ZIrQ164mDRhSXtJGlP7USzEfdskFZYraAqXVod1vUSyk6IYrpJtd/uvG/bygmWFrGOCPF/kYJ/k3D90F2Ty7ynv5vekRtp9eIUXAF4M+ty4eZ3l42OiPl3oFfi0b8MbSKDk/w5/On+QHDj/MD1x5Oe+f3UR2eYlHR4Z51cc/yut3Xcn3bd3MFZWBSZry2X6V93zjThjdANU6jJd5QT7De0qTfEdQZEMXPtU4wqtXH2UwVGBlqc6N43v5mdQO9vdCJsspbq8eNL7uV2/yeHl9krCf5k9WT3AY+LEi9OrweGmS2zyP9z32NS6d2c5vjc1yhZfiQK/Kx1ZXeP/CKQjy0E3xM1OTvHkiQ6Fc4G9Cjx+7/XZeMrOJ78kX+MHsJtIryxxPV/nrbotLgcunZ9kfzPLFkw9x0+Gvw4zyyfbh5CJv3n0N/3pqM5vPtGimPP60d4YPHL2T1219Ad87M82Oep5OJsudhZCf1rp/rTufnKQVpEzsg9s99Vn7W3YVOQQcAs9zBC4ooYvM6+0BuaxHP1wg027y9uIW3rVtm9lkZTWf448fe5Df/fKXYccVXDc5zPZNO/kz+bdXTsHUGLRbLC8tMLJzFyEZUkqSYvYt78BAmeSUXKbKB6Z289rprWxoeZxprPKx7jI/deo+ozlfl9vEr0+Ms2FhkQ2jM3y+W+fVxx8jHCmZqvZ6Jf7qqsvJ3X0fZTxuY8APnDzKT7zwRdy60CDfXOUBmekfup/vvOQy3rBhhu/pjbOwvMJnRj1+/KtfhOxElHymuQrZgH83OsarCiNc300zl+7y68E8H7z3K6RmtvOK/Ax/sue1jB0+SX+wzFyxxn9ZXeCFZXhFM2/y7Nw3muXLyyu8T16BCpwIpvhw5Qz/8dAZfnDHFP+CLFsp8ljR557hPD91732gdLOtAT80nuGHhido99r8Tr3Kh1YXwO/yI5v38p7SHjgzzz35Fd5852d53+5ruXnzZnYe7zK2fQ8/fvg2Pjh3GMI0/+6q6ygtLfDKrXuYPdNhUEjxl8uP8DMHH+QNW/Zx6+5L2JQZ5csPP8RPnXgYSjkTENfrdmmXS7QIUf45tx3683wWcsN3CDgEnhUELiih29SvR44dZd+WcWhVeX1+Ay9Mwf5t2zm+tIS/bRs/+jef5PrZGa7Zeilzq4v87wMPsHdinJdcdQmbt2zjb754G3csno62Pu1ozdoAwtDUZ7ZeW1rht17wEvb2M4xWu+RHijySafL6L3/O7Lp2zcY9/PzwCDdPbuCxg4d4NJfh1uOHIKcNULLsDgr8eC7Lq8anKXo+n3j8CB8CvrNAwpMAACAASURBVGPfXl7XHTDRDjmdDrjur/4XpBq89rKX8HO5raSzBa65+29hfAzCEtQaMFmgfuBhbrrsEt6z5xL2nFplZssGPpKq8G8//2kuHd3KD19/I5tvP8IWemTpcZRFvpaDmWmPW8JZRrwSd1WX+MLKAu9MwUweVvvjnPRHuO6DH+QP3/FOLgkHjMyM8ddLh/mJw4/SaQ/ITE/AYpObZgr8yr7LaYUd/rLX51c/+VEy00NcP7yBfzOyk5ligf/vxH38ztE7eMnW6/ihS3az9eE6np/lvu0l3n3bZ3jFhiluGN3G3PIRbt6yj+lKDy+b5qutOX76s5/gvS+8iSv3XU7YCnmkssIvHbgbsnKTZOl2OnSKRVZ7bSZSWbPlrTscAg4Bh4BD4PwQuKCELg+3FpZpKXJBm4k2ViPSqzf59Vd/NyPj4xw5vUTHz7Ftx16+/vDD/M6n/gamR3jZto1ce/U19FYbPHj0cT49dyTKC679QptmCzGjpb9h71Zeevl+vEcPc2lplOFGDz+T5oH6Ap0N0zzaGzBRKrPlxEn6J45z+ZVX87f3PUDnBS/kfR/5GGi3tE6DN42P8F0jZTZPTFJPZTk5Ns29jz3MvpEUG/JZTp84w9Alu3jHpz7MpYU9/NzEDlYqTd61cD/1QUhRhF7I02w3yCudbacBc3P85J59vPDSyznR6bKSTdPK5bnnq3cwGPT5yVe8hpNzB6nnuxzKVvn0l+Z554Yie9JT1JebjHtNpnurFHuydARU/Cky+6/g4YUF+l6LR3sr/PRBJc/J0ksP0ajBUAZ2Zj3+9b49VFaW+PlvPAgjoyZ97aUTk+zqB9x880t4z998KNqcvdHmhSP7eG0wxPW7r2A5n+XU8grdlQbNbpOv1I9w3dQmigs18vk8pzI9vvMNr+O2T36WXK7AT332c2bVwSDdxZuYoLNQxcvk6Q4VqYZdxoO009DP72/Y3e0QcAg4BAwCF5zQK7Ef1WvUKKRFnk3odmFlFVIZSJejOOhQ+V8HUFLeuHbkR09rPXMegoCBdg8rlfDMHubKv96INOx+E6rLkI63Gq00oN1ZM9eTH4FcBlZPR+SttnNDUBvA9IZI2qjr/hZ0alCV/34cvDKktRtKBYx/WjnKGzAKV05fxT+b3MKJpRr/vXmMOXpMp4bNPuq1fo9M4NNvVUz3aNShUo/GWatHS9eU47xWjfqiPOeVJRjLx2MuQT00S/h+ZOdOfnoWsqtyj0/xscUzvP1jX4NtG2FYsQV1+hvHqSsvW+jjN6K08maXuNXHo3zt3lBkiu/1oKs9VpU6d5VBeYBnOhhEue47yu0eQK0JRcUWeNGe9F4j0ryXFM9QiPL4nngcZjZH4esaS96n3m+TLQ6T0pI8fBa0uUshb3zoLsrdzUYOAYeAQ+D8EbjghK5McaLqshzqCrQadKHfjbYWFTFrUxGxqoKp9C+jLDQikn60mUpbG5ME9PIpk3VOdYmzsrpX1+VDV51hJ9oQRNuL6giiXdFMWJbq8urxQnYfBhIU4vXRMacR1MBrx/0KoGc2OgVvPmrneB2zGH4ixZXTO3nrdTfy3v/9UdhQZpmUIS61LDeDuU27n9ElpdXgpl/qj8bnm2V5ngZfDfnBoQnelNrC3tmNzBfgOz76O7B1lFa1wvUT+/kfmzLMLHVYLkzwpcUKP3TnV2HnFigEtP0+9aBMljTFarykz6wTE86V6DM9Em32ouV+GkemG23eYsg67q06ZBYNSFjSgv+on1E92jltEN2vZ6ZBqh4Rd+BFaQBzKVqe9roPjGChAWrXV1Up/tczc4dDwCHgEHAInB8C3z6ELhIYmDwuhuwiQh9EKV51iIjsomVvYLjeBFN1dD1lEskop4wtKh6J9lRXxd2IIA2TqLx2K9PdXsQsIq+gS1Srj6c7e9rVLCoqK36LHgNDwH0TsBd08xGZBQ12pcr8zrUvJ7tU4a8P30l60yZO1Dr84eFjMJyl6p3d3z0aZp8Q39SVN30TMapPllf7iP4yzZD3FnbwXcWtXF2a5valY/zFxia/d/gu6v0uL89N8QcbZ5k4sciJwgj/a/UMvzx/EobzhCmPupejRdbssV5cjVfxWWD8uhnbwC8aeUZGDwOVQBOhm111RerCIP7UDYIo8Kl70Vcta8uonBGgJGT5MaHHqnfWpxd4NISZ9ms3ZB89PJMM6PzeX3e3Q8Ah4BBwCFhF8ULuh263T5VSV9Qk70Wr0zTniygM0aiQZn1xrLkSK+aGSHyy2nFVHKFtwGOusFq6JYuIqMOYPNRagCgzEgWiI6IvnY3O+4OoHSmkUj5jccCQsCwAORGw2u71eHN5mn+Zm2UjHg80Tppc7u9+8GHI56CUikjS5CwXkeuf6k5F3Cki1QlVqgFLSDAbm/eh0+faXIG3b7+JySMVNu7fzU2f/gPIaCe5HP9qvMy7KHBZcYT58jB/Mnc/P/n1u2DfLkgHVLTrXHkssoDEONXTEXdnjSChcUU+7ILVwu1OpqYf8eH3Dfla64LulzVEQoksD3bpWZp+5PJI1DVIRe1pr3eNN5dsRx1wjO4mI4eAQ8Ah8KwgcEE1dBGEJntxSC4mdG0Hbgk9pclfWrsPtXi4InodSltqCGLNtB5p91LALRWd3WU7Ugv7eCb5jP7ZMmsWdRNQEDO7yCsmsEgUiI5IFIiNBSqri4sNbpod5337buLMw3dxyZVX8dlDj/AfvvIV2LI5ImrrJJafX+Ro2k8bRXgtKjAftRn0pOVKI1YDsfQidXhe+7MPYMo3A796KOCts9dyabPG5Vs38dF77mT4Rdfxd70lPqg91Lsyi2epB/6aJq0xK2ZBn2VjAJewEpn4rQFkLXNb3LzpQ0y6NlWPup2A3Vy2OFqMLPaSI5LPI2MxTtTrSP1Z+Vt2lTgEHALPcwQuOKFbBVxKpyb2RqzgGdOsLORBRPoNQ4EwbFRpmXGjJ5eSaV5+WZW3Gl8Ud5XQ/nrQjxnKS5vzppr402jplnkiB3ZkEo6XtJt2Ygu0udGWse2ZhHQVaMkvHTNVeYLDx+fYuGer6Wemr0LtSPU3QX5i8LNm7gW55VFMXZ/sIIz6E8Dx6gJT+RGy9TxoR7qJdOQGeOAQmc2bo6C/hROwYRoKPo20Ygn6TAwKtBstOsWSqSp2MJium93tZHYQMWf6xlUhDVqQ2SA1E35wFgpjMFgbt25U32WBVxxjQmZJwmQtIHEUhIFV7gYjH6zhGLka3OEQcAg4BBwC54fABSV0Te5dlJMdAjG359OOVTsT1CbCURpX+iYJichmWD51EXg6EZRlFHAtU4sZSHWs+WjlDw7PqtnW/m38x5HeLgO8p4aSamf6LKEbDdT6fq3m6vdiP3zk6l9dPcr4uBz5NciOQDBK24sC9TS+IQXmDZqRP1qd0zK2WHXV0vmlmCNH6FLUhVYfUj4LKWWsTzHZEIMGdPyQjKLPO9BeOEN2ZsLUWV1ZZDCUZcX3ySkMbn6Z0dEpOikrG8hAHgkbclUYoI1vQhvYDOjE1ouU8XXH8YQxqZvANfXV4rvOFSLBx3K8iWOMNXidLmi0VhgwMXVRRUaIMoKRlb7O70V2dzsEHAIOgec7AheY0OUVb0VKrXYCGaQJg0hTVEC5iVkzGmRogtJMcFdT6qkPWc+oky0vcg7nDElGQoGIWiZ5+c7TJn+cNHSdUM3ScFPGJxwRT9sQuiLB6SeEgqBPjzD2vEcBXYaEDAmLzLugHWCWfBiBSrZJk2XC5iLj2Qmy3jSLlR7hsKFPJoydoUmb0PQqSwkPf01Jj7Rc9aNLSsvKjE/B50jQIJcapbjaoJwv0fVCvHRAs14hXxxiud1jKJsyUf3VyjyDsRGDZ7HaMUlcyPngh2AsBFFA28ALaJMyfJ41goai2iNjudwBJjDQatCxNUJ46Ya185ak14g5GUAYae1rFhUrKEkOSSlSQYGFjtCf75OPG79DwCHw7CJwQQldxDigbXRDkbls3AM/FZGG2FYm8XSfBiEd+hREeCJ0LZ9KR4SuTVikZZdEUIZ1UiaQrW1oQwFsoQlkM0KDIfTIC2595P04vDstn7ZR6yOAB57ofBD7zz08k+XdusNjPbSXhmYU9HYivWwS1Um7zpGmWx2QLw+j4HIdY2ZATVrGKpEiQ8EQulX4Iz+0+hkv2RP/p3wqmYCFXo3tqZFIS/alvEeiRuBnDXHWVtpsKMl+ARWviRf2KMukr/EaW7uC7RRIp2VlPoMgoBoTelntyW8vTdnT2vLYdJEkbFkyYleIMLDufSPcJE3xKhe7SDRaoW2WI9qIQsliMaGrt5Gl/bmooScCBtf/PZp37BzBfomYBPOaxsc5vQ3J+IVz1fXszgGuNoeAQ+AiQeACE7plBDuxJz4TPnHp8fppCM/6y2NuliFapnuZiqMjIskokC3y1yoE7Sx5nC0TlYj6EEW3x6xlCit4LRnQZQ3W0TXzT5O3hAuztE01yawtUpZGnzb3x8Hl0dIuQ8PqbyQg2CXbydFHS9gUFxCZo+WjttHk1odt5/sklxqXQBzMZ8Zrl4+ZbqvOePmZWbInjo3GI2HnCVKFxXEdqVgSegIBJQPcYuJROeudiD0fCX95tFRNSJ1NJnM2dPHC/E0lQ/aeqgdJErffrfSXpOdzCyhrcGr1RALEJ0+qc45+RUEIBsOnFAguDJCuVYeAQ+ACI3CBCf0Cj9417xA4x5qIc4PyZIRuBSIbQriO0G0AZVJDT7Dxk8cDPrmg4QjdvbYOAYfAuRBwhO7eC4fAM0bAkuyTmdwT1gZrelfd603oyfb+gYFiXd3JeqwVJHG/WyDwjB+eK+gQuOgRcIR+0T9iN8BnF4GzhBu5ZJ7IyGfdO7bVhEtjjdxjhlfMgoI419YfqMDTE/qzOx5Xm0PAIXCxIOAI/WJ5km4c33IEbIyEtaqrA5HhPaJ5Ew9hIzEMh1tyj0nbBCJqHUYkFCT/H7vLE0v0E0T/ZIF333IEXIMOAYfAtxMCjtC/nZ6G68tzB4E4OE1Bj8mVCk8k9Sg3YXQkA0BjYjdr8M8SenTvuYMEI+HgXMeFDip87jwy11OHwMWOgCP0i/0Ju/H9IxFYT5zrCHPd8jOb7C/ZiL0j8m9H9Z3V2Nd3xy5djO56ctq2KzXiEmtmgefisr9/5CNxxR0CDoFnhIAj9GcEkyv0/EHgKQh9/VK+RPrgbwYfmwM/mVI3qc//QyFBpL5uyZxZAOi09G8Gf3ePQ+BiQ+C8Cb3VapHL5ej1eqRSdu8yqNVqlEqlf3C+3W6TTqfxfR/dq3sajQZDQ0P0+31zXke9XqdYLDIYDEwdukef3W7X3KPfqkvnVE6HfmezWVNG13WsrKwwMjJivts+qk7P80y5IAhMmwsLC6acfuvQdVvOPnT1s1AoPGFM6rPRwHyfTqdDJqPdWKKj2WySz+fNedWrfxqzPtU/O97FxUXGxsZMe6rHtqM6wjA07Wlcq6urDA8Pm7rPnDnD1NSU+X769Gmmp6dN3XoWOpJ1VKtVyuWyOb9+TPpt27X9SWKma8JV9drxqU8WJ/XN1qnnkrxm+6+ySeyErR2TfdbCSWNP9s/2x74Ltv/CVc9BZTVm3atjbm6OmZkZU7faULsq81SHyukRxq+d0ZGjMXiE/dDkGgiCNJVKjaFyyeyP02pC3OQTAtgV46a3oafke8pMrBwCytkT5+uxHnUzDr1jIaS6fQL92ZztQLTtgFIiKK9AGNXTbrbJ5ZV1MM6yoERBJjmD3jdH6E/5kN1Fh8DzBIHzJnThlCQaTdwiNU3up06dYnx8fI3klpeXDfnqup18db+IdWlpyRCUyEfkvp4Y1k/uSfKyz8qSq+3T6OioufTII4+wd+/eNRJUP3RNE79ISuSQFAKSpGLJUKSrsVjimJiYMGRhBQ31RwKMxi8iEQFrDPpnSd4Sr+qwAo/ti8XBCiLqm9pWnfac+qryIldL7FZosHipHzpUplKpmHst4dm2hLXGrDIWR43P4qX7Ra62bvup87pXwof6L7z1rKygZPusujV+YaFDv5OHLa82haGwtPWqXFKws/eJ1FWnFRqFhQ5hmxRedM4KAOvPn/NvOuEAP3HiBBs3ztILO6hv01PTT8xkl0ikMz/fZHLS7v0X15yMjlvf2AC64mCRsBL4pSBIZi5Krj+L+dkk4YnPKzufhInA7AWQNPTbvXmfJzOWG6ZDwCHwpAicN6EnidUSochFE74lHTuBWw1avbEE9Pjjj7Np06YndNCSp8pLW5T2KXISMYmgNPGK/KVdaYJXOU3eSUJaTyBWY7PnLaEmyVvEpX/S1Ndri7pP19Rvkaw9koKAPScBR/dLK5bmL0HAapLCQv3VWNR2kvD1W2MXSYko7ZEkuyd7kvY5WDJcr7VbUk4+LyusaAxq2woeJ0+eZMOGDeac/glbi4e1hmhcImJbNknEakv3WSK3beucLAt6nustBXZcx44dY/PmzQZrEbgOaw1ICnnWWqB6rBCosrp/dnbW4GqtFU/1999qyvqTYmV1mfFxCYBng9fmTs8xNTnD3NwZNsxuMNXUqgNKpWibvpXlkKFiYBL7iWylZPvWAr5+j1m73V2yM/GOdYaf7XfxcxBp8BIAmu2QIBNQ1OZ80ui1sWC/jR9YrdyZ3N387hBwCEQInDehWwJ59NFH2bNnzxquycnXapUiMZWfn583k7olw6T2a02k1iwrwlY5TeCWTEzHPc+QjOqLzKaR6VtEJmK3RK97RY4iUZGEJnk70Yt4RToiDPVhcnJyrf9qz5KFNFJLwipgNUB9WlOx6tY4RYT2EAbqiwhHdR8+fNj0OekyEGlZsldd6ouEDSsQqQ/W2qF7JWyIYCUYaFwanxVAdI++SwiypnIJPhKGdIh8RXY6kmZ1XU8KEIa4YpeJHYvaE8Yi/aS5314XFvqneiy+ehYygdtDfRNGqluCmcYu3KybxRK4tdQIF5XVWCRE2X4mTfCqO/mu6V1QH/T81H5S+PqHf/Q+7VaXfD5yz2iN2NLSAqVygUzsssnpnQ19xsemufvu+xgeGiGXhdtuu5/qahVPbiLd2O/R74XGx532AwKTvjfE74dm2wH9S+m8NO7+gIHKDzz8TMbk4+9qq2DPJwxShH5AD4+eF5IvF8mXslx95X7SGbO3jrnXM9vw6nCE7iZzh4BD4Fki9CSQ0tpEfmaaiX3R+q4JXlqqNGsdIjeRuj00YWsCFlFp0rdEr3Oa+DVJ67Daq86JmERK1jQsojmXtmzbSPqRk75uW7f6d+DAgTV/e9KNoDqSpmHrX0+O3ZKONQ1LADAc4XmGBPXbCiuqW0STxMjWZS0J1g+s85b09T1pRladVhiRVmt99BIM1IYsBCqjtqyAIIuIjW1Qeavd2vFajVv32XGKyK3ZXs9Y3yVcWUEsOUb1cT12FgeLoz5FwiLspJAmS4R1a6iMrqnfyfgM3WeFHD1/ldH7INw1LjvWZFtP+ccem7JPnjzNxk0ysfep1SsUCnkjGNTrnXhdWorAz9Dr1llZhi998St0uwO8fopcOmOIvNOoQ7dFPvApBh7ZQY+879GpLFFdOE1DW9y2O+RSHqViHj8/TH90lkFhBD+bpaf4iVDbFQ0Y6L3P+CyurpArZnj1d99MRmZ6aegDxZr0GUiY9Y0D3s1nDgGHgEPg/DV0S6LnIlORs8hApKFD5KsJWQSgiVsTvyZj3at/Kqvr+tQ/EZkNWJP53vqSJSDY4DppbfqdNEtLWNBkrPuTZv5kAJ+tS9qvtHRds5YEtWnJ0prF1Yaua0zW52u1c8UKiFhEhpdeeqnRJFVe2qcVGCzBJP3ROmc1X41fwpC1DCS1YCuACBMbhGaJ3mrg6q/GYf3W9t3WOeGh+1RWmBw/fvwfaORJ0kz6+p9MSIr8zRtNe6pXhCqs7KcVGmwQo/DRd7UvHK2VwvYz+fysFULlVb+elYQPYXkuYcHeq/J6JnqHLN4a15MfPqnAR0Xk0261FVSoILM+9YaCOqMYjEE/pNf1yWZKZluZQW+V2792mBOPz9PtBuSzedKeR9iokOq1Kac8Cl6PVLtO5eRR+tUlusvztKtLeO0GeW9AIZumkxumPbsfxjZRGhlFqn9TQXdyxWTSeNk0XXr0+h2+53tfaoLlZHIPTQCqkTIxW/w5QndTuUPAIfBsmNyTPllrStWELVOrJTMRpCZ9BcIlTerJJ2AjlkWE6829tpw1mateS5aWaCUg2LrtZzIIT6RmTepWoBARqKzVlJMar9UUk0FrdqwqL3IV0VgTv/oooUNkbgUXEfy+ffuMQCMh4NChQ4awVfd687HISJq8iPDIkSOmjMhM5a2bwBJ7ktT0XcKL2hRZ2uh99U3EpjpsIJmuyQUg07/6aonb+vltH6wlwAY36reeidqQgGAxER6qT5+yBhw8eNBgLExVp8XbWhWSdahOi4E1/9tASeuvV1sSECw5yyIgHHVYS0gyMFHj1BiFg8b34IMPPkHjP+df/ECWnwrj40N0exIqtaIgTbEk4ajLoN/l+PETbN60Fc8vUMgOk0kX+ZM/+TAnTy5RGtpANp0nNegasi7SY9gLGVTmaS+cZO6ReykOmgwNWhT6HXJhk6DXwuu2WfTLPD58CeH0LsampimOjtLXagI/RS8V0E15pPMZVupLvPFNL6UXQiatKPqQdNqLTe9OQ3czuUPAIRAhcN4+dFViNaSkL1MEKjOwiE9EYQ9NwCKSyy+/3GiOdjmX9ZFbP6z1E1sNXpO19ZPrUwQiUpcGltSGpQlaEhAxiOysT9kSldXIpc1Zn7MlDRGkNM/kkjgRmMZgg7xEGhJYREBq32qPyTFaE7/K2jGI/FSXXSqnfqlOldEYdF59lztB5K/+WY3TxgBYq4Wwtlqu1UKtICPSE2nbpWq2X7Yf1v9uI+KFp+pSW+q3sNezsy4OPRsRpPqme5OWFtW9ZcsWE4xmfeHWumLdDrI86B1RHRqzHW8yIt8u59MzFU72Gdq+W5eK6k66TNSm+q0+WwHS4mDH+1Qaeiado9ONIuYHg248hoEJblNYhpTgdErL3wJ6PW17q0C9FH//hTtYnG/QagSkvQJeN6QfNsnkO2S8VWpzD7B64H5GG1VK7S4p3dsPGdDBD5sUejXqQYpHwgLe5BYmZ3cyMr2dzNAsYbZEY+DTokuYHrBUPcNb/8Vr6XQV1R9ZDOSPfyoXk5vgHAIOgecfAk9L6Jpg15tHBVNyUtUkb4lV13SPJnNNzNYMLLIS2Sp4bvfu3WtmeAt50i+tstaHbAPfRHh2Mtc9SfJQvWrTEr3VTFVOdVm/q23L9j0ZWKc6RGY6Z4nBCgeWIKxgIs1TxJ/spyUpmcptIJb6JMuENFMdIhgbvW3NwkkBxAYYWo3aErUlUKvpSrPVygDryhDW1uyte6wf2WJvI8qTGIsE1RerhYtAk+So/kogUFvr3Qb2+Wv86qt1bei8ftt+W/+4JefkteQ9yYh3i7/9TK5zt33WcxB+VsCybh0JQhZrCXI2GNAKa0aCjTV4K2hmUmm6Pbl5QtrtkGw2wBObe31K5Tynz8xRyObxPPnJU4yWpqjUGtx/xyN8/fYHGQrGGc5O0m+lqHpNGtN1VvqPcuLI3xIe/Ab7qz6T/VFyo/tJTW1j/Mr9BKkmi/d8kRzzUFimPYBcfjdBbg+Vzgxtb8L41Vtej+XOAn62wxtuvQXf6zMwmd8Ds6GLjO1ut7Xn36TtRuwQeDIEnpbQkzdKu7ITeDIxijWRa5KUb1XanZ089Wl9opZI7RpiEb4I0JpKkz5g1Smzs40u1z0iHBu1LkLV5Gw1bF2zpCoC0X3qh+oREVpSXm96F6HpXmmIdlmVzOTWzytikCZufe66Xxq8+qbzIlKNQYfV1pPJc6yGrrrt0jsrSKhttZs0LdvldxYji7/utxqZcLOarrVaWNJVnSor8lN7uq7fGqPVciUMKDguWbeNkLdWFpGxTP96NrJG2PY1fpGxDZKzAXF2iZ79rTE99thjpgkJcNZ9YIMLJYzYeAH7rtjENCpj18jru3C1+CeFDI3HErONlZA1QM/OHusFuiRO+h4qWFHPLpQ/WpufZRgZHWFledGQer8v7b1P4OUoZBW74bF5cge/+d9+m9GhaZZPrzIUTEIjTyXVY252leODezh24uOkTj7Mxseq7CpewotveTfNkZ18af4k+TJcNRqys3wKv/5pBp0V+oNd1Fs7eHxhnNX2OL3MCA1vQCtYhVyL7731lYqFN7nhfVIMlPBG/XVzm0PAIeAQiBF4WkI/V5KPZBCSzdhmtTXVa69rwkxGHeuarc8S4XpNSpO0JnpN+CIeTeZWe9S9NthKZnuZekUUIjqZc0XyOlSnjaLXOWnUMh+LDFS/DUyzk7uNurekb/sokrAR3gp8s0u+khqrbc9Gi4tobf028jpJKjaSWwKB+qRDfZK/XaS6detWM0Z7r10ap+saY5KcRdI6L6FGZGiX+NlxJDVTfbemfmEqwtb9ajMZqKj+WavBeneCjdZXXdaHLaw1XvvchZGNRbCauiVqCQLC0a6EkFCgetQHCSnqh9XCVZ9IXQF8ciGoXvnlkxq7/SvWs1YZEbnqtu+CHYeel034IyFPz8gGYUrLDWS+7g+Mlj41tZH5hTNMTU9y5sypiDE9GC4WqFUaZLwhwoHPh//wr8zSMi+fIjUokl8t0075HJ+s8VD7Hh5e/AJB9Qx7V4vsKlzO5s2v48GTIV84doyh0Swv3lbi5XtqXDbyGVKdY/R7u1hcmeXw40OstMYZZKZoetBJNSDX4Y1vvgUvTirjkZasgR/3zc1mDgGHgEPAKEaD5Ox/DkyS0cc2GMuS25Nl6FI1ImW7rlgTqzRREY8mZTvxWh+nNEBNyjYZiCVSS5y2nAjZmpmTZlpLmNIKRcBW27bDUX0iFfXJftp10Ek/q8ZjE8fYsSUFGpGANXfbYDXhs23bNqOtmTEDvwAAIABJREFU28Nq4yK7pMYo4hIWdlw2Ta36n9TI7fWkT9jWKQxsZL5do612VVfS8qExCwfhLbJUWd0rstMYVdb6xuVvF3nq+dg6JFRovKoj2V/9Pnr0qBE8zAsU+/8t5votC4YsNckAyOS55D3CWSRucbL9s6Zz1SFsrTBlhRTVYVO7WveF7Y/qs++Qzkl4ko9f5e0aeQlxskAMFYuUS2UGXsCjjx1kWuvmzd6lIflihnpNa/j7HD18jG3bdpsEMNn0KPd89SG+8cB9eGM+fjdgZKHMIFPg6EiDO5v3c3f9dug3GT3p8Zpr3kzY2svXH1imPzVDf9AkVz3C227Ock3xzxgODxP29zC/OMXh40NUOtN4uU20vBQtv4GXbfOGW19uEtcMGBCog6HZSj06nJruZnOHgEPgmRC6UJImKWLTJCjN+LLLLjNEYQ9LtHYCl1YlDVyTuLQ3S476FCFaYrEmeOvrTAZeJQn76QjdBmXZ/tjkLNa0bTVRG5Rlc7tbUrDZ2mwQlwQOm3LVJjGRMCMiFSEnl81pDCIfYWPXZq93JVhrhMhfZKPkMzZSXPeKONWOTUFr/drSRq3FwgoDOqf7rQVCOFlitsvCkkvXdN0uB7SZ4JK+bEuQlgz1qfql+Qs3/bPar9q0gXZWcJLGq3E9lb99vQ9ego4EM5G43i1rjVgf0Ki+6H1T++vr0G+NQ8/p3nvvNbjacudavmddBjZtrd4p4VbIpMlkclTqDYrFIVqtNn39F3bxUwMq1WUKuRweAQtziwy6WTZt2c7fffQ2FqvLtDM1Mh2YPF3ESxV5fLTPV1oP8/ede2mkOwSnQr7nhreQ713CnXeepJXJ0u/WmPSXeM8bp9jZ+21GOALhLuYXJjlwdIhae5Z+eoZa6NNPD/CyXd745peaQL04zXuU0M5q6I7Q3WTuEHAIPBNC1yRuM69ZxNanIrWBXnbNuF1aZAObrKlWRCqtSMS63mytui15JbUwO8nb4Lj1JndrZrcmbF1X3SIM63+1QWZ22ZnV/tRPkbitWySla8p4pzpkiZBwoPFZH64lPvXVmoRFJmrDBuqpTDJ63roVbH9EKtbSoHasz9iarm0yHRG0XSqm52C1S4td0veuc1ZwsMu2rG/ftiVBTNq16lQbwkrf77//fqO1i8h1Tt9t+lZhJuKzQY3JBD1Jy4CuC0uNVXWo7aSGboMDJbzZPPdJE74l6OS6cT0faecykUtgUh0ieOuHlzBgn60NWLQ+fGsh0nUJDBqTjbOw75lZM9/tMDwyivK9zc5u4uSpU3i+kgEppXDDkGY/bNFtS7gqkvYL+GT53Me/zOGjh0iVB5S7PuNnCvhejtNjPndwmM917+e0X2doUGKmvJfLt9zC8nzPWAHK6S7XbMzx8r01dvOXjA1O0+/v4MzCBEcfH6Xd30Q/tYFaexAReibkDbfesEbohr8toUf7srrDIeAQcAg8vck9iZEmTU2YNqI9mbRF5WwyFJsQZPv27Ya4kpO01bytpqfr1nRq/dWa8DWJW1+o3bHsXEFx1udqidH2V9YBZX6TQKD61Sf1Q0Rlo9B1j73fLn1Kaqq2LktMIgkRoYQHG3iVzOKm/qstS+Dqv004o0+RkT7Vll2mJaJRGlxds75g9SsZEyAie+CBBwyhW4HF9tv6za3VQCRorSfWsqH+Wy1YY1q/nMuOz9ahMjb2wd5rI9bXb8RjN9KRcKH3wZq/d+zYwd13320gvOqqq8wyPB3Cx27cYlcJyKIgE776bfGxY0gKBXr+uieZ3te2Z5P+WGyT762wVBCghAK7IkO4GQGr26GUL9Jod0y4WT5XYHl1mVw2zdjEMK12nUa9Y3zWxtRNjmIwwkf/9yc5c2aBsNdgjAIjCxn6g4CVyYCHMnN8tnMvBzon6XZ7+GGel9/wRnZs3EljdZ4Jr87WwTJbvGOMt+6g2GvS6W7kzMIoc6fHGaR24Gc3UGkOCFOhIfQ33npdlEPGvKB2u7aElu4mM4eAQ+B5j8DT+tCFkA1ysiZYnbOZxazWq08bMS4yVmSzJmVLtHYnMru0zGqNmtzlbxVJJrV2u6zp6ZatJU3K+q4J3SansQQgMtc1K0wkfdQ6Z33Zdj22FVjsunCVEelICLFldM4GBOq7BAWRkYjNWgDs25W0PCTJVN9tkFeS6Cxmuq4x2BgAjUPtqKyI22JohRC7vE2/7ViTZmxZWuRL1jiSFgThpfJqR+XteG3/rcCh3xqLSFRWGpuNT4KOFQBUr+63y/p0j8pbq4zeDVs2iUtSiLDtWH/+evyEj9X0LYEn4yuSQpr17Sdxt9fVz6UzpxmbnCabydHphSaRjHY50+Er6szDbG+a8VN0Wj163QHl9DQf/H//iLSfp9PsMJYeprSaoh326EynOZpf4rbG3TxQPYhX8FAS4CAokg67zBQ8ZvtVLqHKG67ZyUyqjdf0qDfGOXEqx9zpMl56G6nsBlbqbbycj5+Ryf1aiFPOR4Su3WDsVmzP+3nMAeAQcAg8E5O7Q+m5jYAldqvJ2qx4ViCTgGKFFDtSa7a2MQU6b7e3TaZVfS4gk7ROWJeHyH0tG6E2UUGxAibe3SxTa8QbtjSaNcJ+h3KxSK8Tkg5ytGuQzft87uPfYO6k4iqGCFs+mZZvcq/XyyFnMosc4DCPd09yvPY4y2GV0vQoXq/KyoFv8KKpEj983X6uHp0i1SpRWQw4cybFSqVMpztDnyn6/hBdL0WXJp1+lbf8y5uiDK9yoqeUN75KpqhtaV3q1+fCe+j66BD4ViDwjDT0b0VHXBv/NAiInK12Ku1bcQF20xa7CkEtyx+t3/Kji/RlwhZ52/SsOqf7pPFKGBDZ2yC7f5qePzu12rX7cmfISmD7vJayeNA3Wdf8IEOn2zabsRRKGep1WVyy+PEmQzK590P9T051+PMP/R2BNwRhiV43TT+EQcajV+xRz9VZ8k6zxBIPnX6EI6tHqaab0F9lclDhe6/YxVt2b2O4AgtLZaqVEssr8vUX6Q0mwBsn9AqEPuTKaZrdJW59y4vOBsEFPcJ2g0Dbvhm13W3O8uy8La4Wh8BzGwFH6M/t5/e0vU8GiclvbH33yRUGya1Tk24Pu7GK3A0qY9fwW792ci/0p+3IBSpgLRHJ5pNLKrOB/PJpWp0e7U60kUsQm7Yr1RU2bJw2QYFhWzkUBjRXeuRSKT7zqTuprfQJGznCXooOfePvDjN9yHboB006qTYVv8mhlWOc6C3Qbs+zNd/njVfs4+ZykeWD85xujrDaKdNqZumGBfDGICgRkib0Qhq9Cu2wwlve9mrw+2Rz6p+kh268MYsj9Av0arlmHQLfdgg4Qv+2eyT/NB0SOdsELmohmUfdxheIuG3QnbR1S+AiRcUG2M1XpK0/F8jcImnN68m9Bmykf9iJ8rj3tJWZSXyE8aUrBaxU8UarapatLS0sMz4+Q2W+iRdmOPjoce6+/UHG8hsY9NN0/ZDOoE3f6+B7IYE/oK8d3NIhy16NarpDt7tEsbXMvqE8e/oDVk+tUMluoDEo0xtoY50CBEXQNq0D6A16DE2UIGjx+jdcH1nXdXg9QkkYyhaXkpbuNPR/mr8aV6tD4LmFgCP059bz+qZ6K/K2O7HZPcyTFSWXommlgkzTdmmZyDxpmreJdpLk+E116lt0k+2n3ZXOWiBsBr4orsxn7tRpZmanTaxZs60gSuWK11aq2oq1b9ahG6XYSxmT+5c+fT8nDp9mojhFoGtBz2zuQq+LF2oRXEAYBKz2urSCkKCcIp8b4NVXyNZXGVE5UlSyQ7RSefDSeEEWz0+baPvOoGsIfXl1kXwp4NZbv8tYDry1JWry/Ud9d4dDwCHgEDCy/tNlinMwPfcRSGa7Sy4Ds5vW2LXaIm5p3yI9u6VpMi+91oQr4t28OJ73hL3mv11R0thtPgT10SbxscmF5k+dZHJmg+l+s6n91NNU6y1KpVy82Duk0apRzJVp15X9sECnAr/3O39KIT/MytIqKQ8yQY+0cr5rvXvo0SdLT+vMCmUqLa1n7zBcypL3B3Rqy/T7XTL5AvV+ir4hc99ErUsU6BMaMu97PYrlghEsXv2aV1Eq6/lEVgR9uuXn365vneuXQ+DCIOAI/cLg/i1rVQRmc7jbvAFJv7INerNkl9x0J7nX/XpftM2g9y0byHk0lMyPYBME2Qj+bCZNvxuCn2J5RfuiD6N9WnR9gAhe68t7pDztW5oCWeg9aC1DbhTacmF7kJUib/8ZiScKQFdgmzkascVcSn8AVbMznUnTjqf74qxv0rtNzhilefXUj5Bqo8rk5MgaAtqNOJ2GdrNHIa/90N3hEHAIOASchv68eAeSOQLsxjGRRto06/aTyWLs9+RyN5sFziaEkT99fca4b1cgky4CmykuKaiIPluNNrl8fm0Irc5ZH7quVyorFIslUn6OQQf6XQgy0OpCvxitJMto33RFwZvDNwQtMl+pQ7kEGZG2hIF0JBdoGyHdNzSAQNesEBATu10Lr9NKSztULNDVhiwDjMCRkbDQh5T1q5/vA1BnnqHK/3RFo2iEJz+eYTPPaERP19bTVfJs9uXp2nrK608H6lPcfL4Y2FfPduGZfp7XeN3NBgH77LyneohaYpM8VNY+JM9fq8M8R2dyd2+WQ+CpEEj+MZndUaIj/oMKveir2Zt83R+lSDla5b7umnZRi6sxCr5N42q7sY5lnmyCfXaeWzy+wTpf/Dn6YNuzY4omkHVzTTzmp+qbnApnh/rNxwCoadV07rkwauOpCdv/h8/mqW46R0NJweubeh7n6nyi0wbf5CDWGCB6ChaDb6rtxE16Cva5PtPP823T3Q9xLC6BJenk+2Amjn48QcQXlDcjacZLBfTwkbPOEbp7oxwCz3cETGIdHU9C6HYeiUnl/2fvTaAtu87ywO/M545vrno1V6k0y5osPBAb3LYxxgmJaeME4pUQOqEdIJjAojvpKb1WmnTTCckioVcHGqebDklIiGM3tgx4AoPVli3JkjUPpSqpVHO96b4733PP1Ov79/lfnbp6Va8mORH9jlbpvHuGffbZe5//++d/gr25LKBfGqvoKWA26zqc+q4P0E0PNgjp1YrqGxLSBWFpU8YrN6YTAvNme+VGXgfc5XWpqX43uKALs0AHygn57apW9LWzU8X83Qj1wFX1+E1y8RWsJ1m/xfjJOixzp1qjwc6QK1hzseh1IgRYYrejcLDxPW1L6G+SBbLdze0ReCNG4AYDOruoUuulgcacMTTreiHl6galjD9Cc18HSFvB4yTjs9X1Rf+oASnn4L8aIKSUdtH1xTOLCI2rG4GJqyc1M9fV2PbNrxuBSXX5RRdcUJcLQ6dgrVUUbbrH2uKao8yiaPT4o/C7yR0gLrW5rXLfXoPbI/D/5xF4AwBdVcSKQZeDvOsuFnc1wLjpPBf6SwHcKwRnYQSK669AErv4sWXldtHO6/pVVnqXi/Fspgy/zsV73eN3nc//T+b2azE6XIlx4jIvuJkpZUPzY8A+hg2T7spsdIGVJNXFUqWfzkVM6raE/p/MitruyPYIfOdH4EYAurZxEbgVkmzhY6AvppCpdOu6AH0zu+PlAPZ1qmv2ijZKZt4r9OJXOgNXe/1Gu2UxvewVNfngS2kuJoHn0l4EV/oql3BCuOLb39QX6nq5nF3kUvYSPb4hP29mdLkcoKsxvGT2EkbRfBW0jfNfWQLXvJBMSCl8JX1WLvK50MDkN/WsbHd+ewS2R+CaRuC6AZ3qYILiZk8v1Mxy6mIHrhsO6NogH7VBpCccygos3XBkM8X0mCew6PyVqv8vtmFfetwnJO1NLix31Zwu9+H19vFJk4G5momPtrDlb3LeGG0FFq5p6fzpuOmqVSxX+dqXW1Mpcll7KSyZQV5r/uWwCun8wnfDM5TQRUpXPfykBWhbQr/K+dm+fHsE/jSNwI0A9LI3z0WIUxDLwtZbduC6cYCuokqZebi4ZryYJkuagknHvmudzhsgG7+OD7oUtF7quNLza1EYl3mfa7n/KgwU1zrEb+h9N4KNuR52wJjMKX9ncCS3pM4IQdzYzpXV5HN43lU7exnQtyX0N3SdbDe+PQJvnhG4bkAvS7iFtLcpqKvkccGZV2WS6yGK0po87/UqfgVcpX1vhDx6vaA++e5XAzI6fgoDmyl8Lye566hd6/iXfSSulSH4j32f6ieuTcNx4TO/1vfQOTPFm43GSNtS7OZvExabmeQTLPSgOS+kevIFw9W2U9ybh/Ru93R7BG78CFwBoDPVrOTKKWLMP/OZB3H77bdj955dkvDGc20ptWtbOSypI8uMNwXA5jZYAMcJKkjiFLbnid2Phe186g6ZxnZCbchkQPxHa6Bm9tMX53P4j+mKmSiIIT3D0RBhWMVoPIbvB+hHMY6/dgr/8Jf/McJqA25YQaVaR61Rx7mlVfQHA0xPz2JpdUnMlcyCKDn/bRdBUIHnBZK7n+/NPiTJGEk6hmXlcF1b7pF+JBnGcY5KpSYJmthXx7Ek1fA4HknipuGwL22Yd0plL0Bqs50cnu9LWyaRk4PQDySJEYsksS+1agP1ehNhGCLPLaRxIsMrbeYpPCfHYNDBoDdEnI7hWC6YcZgqCf6Oo0RSCfO46zuyH42HaLc6YDXBNIrM+yWJ9I19Z9/4j5v2jXtmndSMkUwuxT7ZroOc9/BaFkLIMiScuzSVve+6G79jvifHLaf8aRi70PdRbzbRqNUwThKMBgPZO5Yl7fJ61/fhOY7M77DfB9vhfUGlwkQq8pt7y+H4+XA8T9rn89kftsc922M73KdxLMc512PWWxgMMRgNkYxjeSfOgx8GEuHteK7so3gs45/mmexZhZFjx0ySVpbDch1U/Ar8METosSyiDd9xZc1X/ABhrYp6pY6wWpWCT7Zno1J1pW7EbYcO4/CBg8glW1WKSugjjiOMRwP02quoeTZmAg9pp4O41UIwThBnKdbTFI0dC1hrraPZnN5OLHPjKeR2i9sj8CYagWsA9Acf/ALuvPNO7N67B2HgYBQlCHxXctpLgos8QzIawg19E15DghoEhbOPsQn2BjHCilfcY8aLIEXgIKgwO6FuBBKe01r2PE7widMEjucgyVK4rFBXSDjc94cpfvNf/Wu8dOQYDt92O3bu2g2/WsWJk2dx/OQJ2JaL/nCA4TgyoJVZ8DwflbAhQOo4JLQ54nEq4DweR0J4HTeH49hCxIV3gSfMROCHcFyW4mUthFxSB49GA6lqmGaxEP84NsDJdomXAuqauZeV8xwHgRdKZcN6lYAeYLoxLYSax7KEoJoa8LBsYbCYnng4HmDUHyJKxuKonwljBcRZgjzJxCHfswksDuzcwiiOMOj2MRj0kcUmxRHbpEWXe5onmJEwty3Z83cWJxjFY9kTuGphBX4lBKOkyaCZ1Ca8OBfAY1/1d3kvIVdsl7KobcGxbGG0KkEo8zkeRTKf2o5rO3B9T64j8EbDkVznOWRQvI34fp4nEHPPdvM0k35wzzoJ6r+mx9k+++3YHiIC+mgEVpuUlM8FI0mmkWuOe2HSZA4NU8Pr4miIXm9d5pftGUaggiAM4buB/PYcH47rIwwCVKo11CpVVGpVYRi4ditVD65jYffcDuxd3IUpP4ArnPMY42iALB4i6q2jbmcI8zEGZ04jWV/DrOvCq1QxCCuIPQ/nlpaxuHvvNqC/iUjvdle3R+DGj8AVADoFL3ECLiT0L3zhD3H33Xdjcc8OkbLagwxTVSHRAgCelaGztormzLRRhxPQPQ8pa87HOfxKBXFKgDaS3YZjWAHofEktEqTgTSJbBnkSVSlmY+fiQCQSdZFd1xS+BT77ha/ij//fb+D9H/wB7Nt/CJbr4cTp8/jWE4+j1VpHllsi5STMpQsbgc9COE1UwpoAOrckpgagj+FwIFK6bWfgKYI277GdGnw/hOt6sAlUBOkC0AfDnkhwUTQUsCBoxARdkYLNOxLsLNuG6zjym0BFaa4a1lDxQ9SrNTQaUwIEIvWOTZ5gz3aQs9BPPkaaJ0hjMjiUIM0+SwisCVxW77Mykcxtl+PtyPloaPqVx5RS+VwzflmSiMQr8jnfhXPCf3GMYRTJnpIwJUxKolwXZeDn/Cd5tsEgSKpiWoRLe17vwNq4j4xB4HoyF3mSyvXcE2h5XK9nu2QoeJ0yGqHnw/ZckYR5HVXR5XbIoOh5Hk/HMcYpazPYsBwPMYE/TQWsOT8Eak0XLQxWEIjmRQGd1/Ea1rKgZmS9tYIsJyMl3IFI6F4QIHB9YXxcjrvHOa0gqNRQr1QRVCsyx9J+6KBWDVF1fEzV6tgzN4+KZ6PfaWE86GF2KgSiLqpWgqzbwtKRF5G1V7CvOY2p+Vms2z7OtNs4ceY83nLP3duAfuMp5HaL2yPwJhqBKwB0kZ4J5oXq/Utf+iruvfdezO2clSxV6sttdLQ5qk4Br9J2DsQG0CktSmFZ191IPhNT906noALQdOQI4CScVOuWNwI5VdmUnPwgAFs0tkYj+Q/jVACKsPfp3/8Kjh47iQ986EMIqtOIWXQnjvHYt57A0VePC6ATBFJKvPBEMq/XZkSF7jq+SMEk7pRkqZ6Oor6o2z3PgstStvDgB024TrgB5MJ0WJmAQ7/fFamcDEGv1xOJne9FtT37T5VrktGsQDCntEkbKfPzG5Vv1QtEZU3pNXQCqjAECCm1mqFOMKIvtOeKFMmNEiTHjcBDoKIpQE0KKnGyD+wf1cx5lgpo8hzfVe/je+gx0YaU2iW4cV7EDEBpWH0fL9T2lffkRkBUkwP7o+YUNamQATKmisIlrFD5qxSs7yVaBMuYM7QNtsd7eQ3/GfOIMZ8YfsSW31qcivdddN5yMBZNglnbaUrpm6aeVOaDTJfrUkInk+aICjyKKM0P0On00O+uod1eQkoGKuMa9mReg4AMnitaIDJ9hjGoIAwqsrY4biL58ztxgJ1zs8JYOWmOvYs7EbouOquryJIBGlUH+biHWh5jtHoeSy89C3Ra2Dc7i5nZWYyqdRxfWsHp80t417u/dxvQ30Skd7ur2yNw40fgKgBdhGIX+OIX/wj33XcfZnfOYghgLQKef/oF3HXLYeyc9rG2vIY9CzMY9XuwqEYdR6jXGyIJU0qhqL++TpDrolavYDwebYAPbcckgARAFgAiIJAIk3DXajUh2pSOSLR5jqJao9EAdddJnuPk2fOYmt0BN7Txxw99C2vrfdz7wHfh3NI6+lGEhZ178PIrr+LZF14QlTsBXqrd2wGq1TqajTnUa034fkXAg89hP9bXVzEcsUZeBj9w4Ae23FOrLcCxfRBjL5gKcrGdd3tt9Hodke7Z5ziJBLz5HlShu4GLKM02AD0ZE2Qj5PEYoeOh4vlGNZtncDJbfBQI8oHviwQ7GEfoI4ZTYd+rAhIEFgHr0UjGjePJZ2sZZD6bQEeNQa/bhZvbwiAo+BHQVeXM8VXwVAmWe74nz9HGTKm3vPGcgi/37FcZ0BVQFdx5vQI6/1Zw5nn2WfwkxL/AmGEU4Nkvte9r0SX1r+BzeR3bZX/1HbRfCvwxwd41tm4JFcvJcPCqDDZNFEZNIYDOPbUt43EigN5ud9HrrGBt7TSyVKV6o6L3PdXYGEaAan3a6nkupKmCPgFuIJoearP27NphUiHECXbOzcN3PWEiXTtD4KbIoj68PEK2voK148fgDrvYUaXfRoCxV8FSt4e1bh/v/p73bAP6jaeQ2y1uj8CbaASuAtDjOIfjWaCEfs8992B2cU7KwH7hoefx+c/8B/z1v/YxvO2em/HENx/F4sw0+u0V3HrTIawsL2E4HKHb6aM5PYP5HYtYWl5Dp9PGbbffglZrFa0Wa8RnxtGqABwC6dTUlIA7AWTfvn2Ym5uT3yyJy/Nzs9M4cOCA2L57wxG+9eST2LlnP3bvJ3CfxelzS9i9/xCeP3IMveEYNx2+DcutFp5/8SWcX14WRydKmZSyG41pTE/NY6o5K3ZxSlgERkrn7GN/0IFlk5FwRVVqOwGmGotw3ECkaqq0SYxzK8eg38V6p4XW6goGtKUPh6L6rlVCTM000axPwauGiKj+LaTrYb+L7to6osEQvuWg6nuYaTThiGdzKsAu0rofyO/eeIT1fAw79EUS17EjaBLI+I8ATkDne/A5BFiOL4/1On2ENBXQpEJVeUIJlT4M1EL48DwXUURApEqakulQfvM8gckLWVpY9Ddyv0bC8zy1G+Jh4LFesPHlzqkyp41enAPNnvfxOTRZ8D6aOvib56nd4HN5P9ujSYPnDc9g2rNpeqCtXPzxTHu8js91XUrVyUXvZXwjqHEwPgEC6BbbMI6L6uOgzoFlU48yDGQ0WHa63VnG6spryNOhMALCnLgGuF3XrGNXJH2+H8fTk/OGgXHh2DkCP8PC7JQ4y9Huzj3P894g8OC4KeLRABXEsEZ9RMtnEY4jTJHJSDP00wyJbaM7iHH3W+/bBvQ3Eend7ur2CNz4EdgC0CmAUVKhWlUl9K985U9E5d5YmMb5FPjcFx/Hw3/yh/irP/rDeOd9h/HcE8/BiQcYtNfwzu96AKdPncDa8gqWVtYwO7+AfQcOodsbot/v4eZbbkK73cL6OlXa0cb7qa2SEialSQLRwYMHMT09LeV+CehUGc9NNQXQfb+KcZzikccfx96Dh7Fz9yJeee08jp44gz37D+GVE6cwGKfYuXsfWu0Ojr5yHCfPnAZcej9TzR2iXiOgz6HRmEEYUJJ1Rb3P8rmt9RWxmVKUCisG0HlPtbZTAD0gAAaugC3NAL1uG632GjrtlgB6NByI93mzUcPM3DSmmzPwwgDjPIVNQM8ytFtrWFtaxpCaCctBLfAxW28ioHRKyTGJ4YJMgwvPsjFCjo6VIHaMVzqBgIwP/yb4EJwILurIpVIuzxHg6YDmUS1MB7HMgrjF0RZsic5CvPBHw7EcH0cJRtFA9jwe0CZcpWbCg1gwTFbbAAAgAElEQVS9c6rCaT4xPgSUTDfb8zqVhLlPxZfCAB5/GxW1Cd6iCpwqbvVXoOTM+/lbJWj6L/A6laxFIpZIA+NJYSIVTP90z37yual45NNkYLQAHC91wCwDunr8q5lAtTbdzip6nVNIM2qYjBbBc30Zc8cx80Dp3PSJAE7zAM9RI+LCtRPU/Ayea2FhdgHT0zNixrE9H9VaQ0wyUTxCEg9RcSz4yRh5t4V6nqNuA9loLI6BlUYDre4Iu/ZtO8XdeAK53eL2CFzjCEzGIG+VuEMcysoXkQ4W9kyNYTVdKVc3m+icFucwPl5FWdcMPhNeZIzpMhWdCHo0TbL++le/+hDuvPcB1Oeq6AB44UgLK0tncM+dt2HfrIs4BrrLy2ivLePQvr0CVAZExpib34HZhTmsLK9jeXUZC/OzG97IdHIT+zCdmwpv6W67I8+ebk5hbmFewoWWV1ckvEjU83mGqdk5k4HDA44cOYl9h/bB8oDHHn8FZ9fWcfiWO9HqDsS+HtansLyyhtdOnsGJMyfhhXQGS4XAUspv1KdRqzXguaEQaNpUu9021lrLGAx6sOhtTEAPSJxDeH5TrvUCeruHCCq+TEG/1UKntYb+eIT+aIBhNIJrW5irNzE9N41gZhoOJdyU4Xsu0niMdquF82fPYNDpIrBd1MIAVT9APQzkN0PMYoYAWhAnK8b9Ra6FXjJGmiSwHQcV2mcJ6jQXMAyNS0KAxUZCkKctnOFWNDUQ7eJCRU5Q5/hbTGhinNLohEabPX/TmWwQjZBERqNBpy46s3HZ8HxZra2qbQVFtX2LDJ9Tmr9wvZpOqD1QCbgMoOphznv1vErNek7V9wKgEmXAeaNknhgpuQhxVOc3cagUx0tPErhQy6CAfiEKwbSl6n7tu9rwqeHodleRZT0klNALy4NI4aIdoA+GJQwSAZ2aBAV4DQt0rAz1MMdw0MHiwiIWd+7GmE6Ptov61LSMvx96wrDUfBceGZNBHzXbQtNzkQyHMs/TMzNYWltHrdnYltCvkfZu37Y9Ajd0BBSAy8k6+PcFkL8Y3kmGGR3rGJ8yLV0mewHfoiCTFk/WTFOOtiiSueSeQqczRLNRwdgGWnI0xjzWgfUegBmgOo31ATBFU3UKfPVLX8Ld7/1+2FWgKiFLFxKWShlIrQil2TpUG6svU2I8LvKou9rsHjoDRSp2ohd5ENao7/aBl44t4eXjp7Bj9z7s3L0gOTOXV4ATZ86itd6VMK9h2oPlGNstpStjw/ULJzeGKlGaM6FKtKGKs5dIiEYq9p0QTiGdWySyjNePU1R6tIUnyEMPp1ZWxM7tpBYasYWbbrsFD504gr233IS01YdPKTHPjZpcPa2p+kYumgmCKmMIBCClgiZf2AAvQ7L4viTs1EWX9xxu3/OQSZiCkUhz2p6N2GpAjJ6CRXSChquV91TrElh0z+fT5kzg516d3y71MahN/YZ+LKXGtmp/q/5Rq3O5Te9XRkSB3Sxpai74jUyy3hcSKxgGwzAZk321xTciRhi4F/IY2EbdLlI8uec8NRI/cvj0vwh8xMOhaFdokkFuMr1LCB6ftZ369Y1aatvtbo/AFYxACeTKYG4IhkFqqnB1K+dgYbpIi4Cu6aZKqcNI5C/O5GWkNb1f4sXLUJwDK8MhVkOgYefYFTPpSgCkCwL6UtVJJPQYX/vy7+O+93wYzJ1RYce2UiVcbhh4L0PASh7SVzBqF1/CsDNR05qNSofBCDh2Yg3PvngMU7M7MT23gNzx0Wr3sbK6hv5gZCTQ0BWNQFmaLDeuEplKgQJ+SnC5L949cywB84jJYpIczV4qXsvraYyhk8Op15B0R5iOLKSOjdX5CqrzM8jW2ghyqqmNA55KlnyOOp9tvFfhOV7un0qbChjlPa9TKVMBaXJvW7RxX3ore5UruOlYqSPdVvdf9XxexQ3XC+hX8qgyqMv60nmwTAKky30AZe/9yWdJWqQkhu8acwm93nVtiaRfaBsqgQmbk7DHOBZgp89E4DoYDnqF74D52rcB/UpmdPua7RF4I0ZARPAidelGMHb5QQq6JcQs6+VpK+W/ApolPaReuokqnlw8NaxKgiSb1qAtSlVL4nnrhco9xvrp57B/z34k4xkMBxbqdSaDARrNVXzrkT/EA/e8D5Y3VcSylfs5kQRTYproMaTR4cX58vHCdiocA68rYrwvqB4u0z5FchJVut+TKSAnQ8kmAVbOr+Oxbz8Fr9JAENaRglnSxuhHVFGTiXCR2bR5G0mzHA6lf1M6KoOg2qElZtx2xNYtqtw8xVDCyDKwEtbUiHm3LSS1AKPABQIPGGe4pTqH42fOoLunieOrZzDDGGqxapjkJbqp57aqgMvZ8xTseX052c4kqOt1ZRCaBCdLSn1celMvc7Ufa5vaPwLMmxnQy7kNruQTv1jiV3XUpTnazdq/0AbzAxjbu/wTJz9jIhBvedcR/xECOM056vlPx0oCPk1BlYCZBo0GSTL9bUvoVzKN29dsj8AbMAIEc+HwCxFb6flkcm29RHXwundsjOk4s6E8L2oll/X3pTYpZWvBB+6rvI8qw3wsdvJhbwArnBXv5QQtul8hQ014jopyAeuP4+Q3vop94SHArptULperIy4q6iIrjQJWoQIWl2QG4pZ/l6+VVGiTngWleZD3NOlG4QWGrRkVWengIuv08MhjTyCzGTTuIsuZVY4pUwtdheOiOb3TeBikORLaKJnONY1lzwhlJgjhXjOwUStCbQAzrzm2haoTIE0TRPQRYKwwY5ezHM3Ylqxl7XyMLhKkgQ8vzXEwnEOXXu+7muhNhWh7vmT60lhpVeUrkadUpiFa5VAvBVR6sZeBezPV7iVXrvhPTOTd3eTiMkNTZiZUen8DvowrblLt7Ze6QVPtXur8VhL+VufFEfAy67+sISkzVhvtOkUcvwkX2MggKCljbVtSwDKqg46DYn4pQgb53NXVVfi+J1I7fSjoI7EN6Fe8dLYv3B6BGzwCYpsktFLCZMrKiwHXwDz9jQHClYjWptoiRAfuZkjDWKRCIbQC7LS22vKfOWbAy2TPNpvKE34UA2trwOOPAjcfAHbvBfyG1GYceBFihOjnAZwxsINC9uoqnv3F/xKdb3wd4VkHbn+MoDoE7Ave6ZMjVHYqUiJWlhI1IUiZ2JUBaisbKN8mTTPJ4c73Hg4jOF4gdvDRKIIf1MRhiQaHPKP5wqQGFS9qqjxpS5ZS6DRCkMEitssN8tu13Y3j/M3rpAn+R7slnZ5ol2ZSFysTJzVmV6sWzmZ5LcDASuFN1THuDeCs9CRl7tQdBzH/i/8AOHgH1uuMeTd8T5FCXYZR+J1Co0I/Li4V5Y94XZnfKVssyn9vaIdLTGL5fPl5l1vdk3zVlVpILseP3YivSabyMluBk9f8qEu9pz42ubwJ/nX8qlnbxdwxcoQKuo3EPIYhL2/Un8RciykQshg6SUAO0eqUlXGMbDTWq62/mGsejO0bt0dgewQuMwJlCb1wZhvDEsy+UDbRlFUkoItyVE9S1ewmSH0CuqmnrGlUDagb0DG04oLl/EJvaGgeAr/1r/EffuVXcODO2/G2n/4Z4Na7gOkGUBsjdwN0YCTAKVKL1jq++Z67UXvpFOandosdGt4QuQD65vWm6BCk4UJlFbqGNel9GmakCT40zOhS7V64z0IcMzkLHYk8AXGGCDG5B2OYCeyiLqanV8lngNnhGI/ssziGRW9oqrxNuJWGR5kMdt5F4U7l/lBFajFXuMQ+20gdC3FBkcPEJCrpIUEnjWCFPgLmi1/qI2T++dkqbv/DPwJ23YJhfWrDm1pBWqXyaoVObUYJYRQZha1U1LQE+St3YNhc2rw8Im4F3FsB9lbnr5c+bMWQFLVwLvmYre4v37gZ03Ql7V9QQBn1usnjb/Ry5X9lX1Fh6MSzH/BohSo6wn2725Voj9nZmQ3zma6CbUC/3hW1ff/2CFzXCFwgyOqZXnazUVDeKK9YVr8zzMzOwHpaBHHKkoInJpboArXggTJF0L+jPs5/8tfw5L/6bSQvn0DNreLw274H+z7x08D9NzGxN+Kd+9CxXFTzGJVuCw/dsgc7oxS3/jf/AxI7wCD3kRIEqb6l6nFizxSqLGRCmzX3PM/INMbkch+NYtkziQv3BF69nkUvRD+xSbv6HKq1qZbWIhr0FCc4S5awyLBFEj5UiEEXA0yKUWySxZTjpicZjzLAm3aMTZ+AzrhwBUo6xcWuiRmvE9mtDHHNx9BO0Bv0savSwMzQwpf+3e/g+GANH//8Z4G9+9H1KyVAN5OjIVqT1eYm5a+tbMCTWpHJpappUi+3hC+ldi5rXy51/xstL26lEt/q+Vup7Mv367PKz9yqfbP2TESBrkVNc8wIBZuJbgrgNgykMuOSrqfwF82xtraG1bVl3HL4ZhHvqWJn0RdTN920b+zwW/XouojV9s3bI7A9ApckdgXuqsuXhpZtsO2TNxZcfaGkl7NSDtlEUpmtvN8wPyuLwAtLEl3cB/qr6P7KP8WZB7+MYKWPQS9DFFRw03vfiamf/wRw533MTwlULKC1jMcO3YQdYYADjzwK1KYBZ0oNApu/ptrIVWcsnXbEZi8i5mBgfus/k7LM/KN4clkRkWVaHdOG5wHMSkYnLZOEGxjTvq/6TQ5ekRKNfZDqKBwvahckzdeF/ivqX4l4KYoJtltwWpqFJy7EsLQP7JgBVpaA3ANaCX7jh38E3UqOX/ji51g/FF3PEP1yHHU5JnvSc12muQQS5YGfJOcKWJfy1N6KIaCz1SSQlduaZDgmF8EbDS/XC+hb9W8S0CfH4koYIp0rnUeamQyok6llnHlqytxmJu+8nBebSuFbkyf41O/8Dp5++il85MP/Oe5/x9svfBssKlA4dV4RoPNhfAgD6elppy/EhaJVaTiJzN7ENI3cNKBfPSTLg05umu2Qk1YPTRr1uTC01i5TOpok92I53NiWl5exsMAwGohDwOLiotxDZwF6A5YHn/1VhxH9ALRoAXM/K+ekeaI1ZITP1MxU5TY0bzCvZ/+Z+q/ZbEpf2K5OhHJKmjtZnVd43e7du/HCCy/Itdq3i1Vo1sa76JjzPh0HnQOeO3/+PHbu3HnR+KysrGB+fl76w3/sH+/l+HKM6FxRHkMdd17L6zg33Ph+ekwfwGeqg4n2mePEY0zwUW6Lc8sx1hSU5XzObEfnvrwu+EyuIV0Teg3XAtvifM/MzAjR02xOXDPM5MX29fk615MfHn/zQ+EYcVx4n65nXcccH74Lt/L8lv8mpzw7OyvXqJOSji/7yNSk+g1osgyeZ5gJtzLHTv9gM+IGlP1YcqMYtbpisGqKTcg4EheSP31QwOg08YgNFf5NNK3TfJs4xsxuPncgGQ/gsM4yHcQkcUsGMDd53AaG68Brx4BPPYjjv/FpzDlTON9ro7OwG4c//tOY+tD7gQcOA701PHfb/YiiBG89dhyYnsXyq8dk7TR37y68zI2hN+50pNY3454tfidpiq994Qsyru9617sws3+/gO/6uXN48cUXJTd8yLEjISsyxq0vLcma3btvn4wR06eGdAIrwrvc2RnEvS7GSVHyUtKCGnAMCPAcc5oV2CbTjRYe2ZKZjRhMdTkz0GhynYu+piv7kZFBsjLYOe3zkDScPjkuzgvpsZcid8SCD/SZccfC//1DP4yhn+OnPv9poOGiG05aTq/s2Tfkqss5NN6QB/wpb2SLtUMaQLpKGkXaQxpHGkE6IxiQ2YgGI3z1q3+C559/Fg+89a14z/vfK2uH6396xw70W6t48HOfE2921rL92Md+FBax0XFx7uxZLO7eIxq4NLlCL/cy+HJ6SAyVQJFYKbHkORK8Q4cOyYfLjQSa9/Oj554vRmAiYSdBJMAQhHTTZPpaZYnElh+1grCCLAeJA8O9EvmzZ88KwOzZs0fyPEvRBhI/FiLo9bBjxw75XQYUXqPXsq8EXPaHqSgJINzKwK6pFHkNJ4gbCQjb4CSVvUz5m8+94447pF29lnsCJu/RZzGl5WbqMe2bMkx8P97L8Wf+a4ITx1KZEPaFf3OxTAImx5p9UsZJ9+xPGczKf/MZCmDsI0GU7fA57BMZLAVYDZ3gGB0/flxScmofyszGJKNm7EomXaXOF9eJbrre+Dy+t4K+Mps6RpwnXZdkeHbt2rXRhjKMyowow6JgXX5n3sR34rvznciIlRkoXT/KnPJerlfNyc3+sB/sjzK5fEf2m8/V2GFKkf3CmY3RwAEFaHV666XAODKgJHFNBPQcYydHBFswnOxujciuIr7q5am6LgTO8aCNQER/hnIlEjolkm+rC7TXkDzyME49+yiaw7N4/FN/hHtjYC724dRm8PI4xbd37cGf+bt/G3t/+D+T/jxxx9sxNbsHh7/1DJ4+cxqnTr2ExcUZ3HvP/XA8SsFG9b58fkVU6HNzO5BlMc6dXcKrx4+JGnz3nkXs23sA1XoF3/j6N+V6qua/621vFeefaDxEGFTx6GPfxKmTZ/D+7yOBs/HMs0/JvtGsyb5SC+E2qlIne9gfSM71mOlMPQ8zU9OGEVxaxtz8LBbm5oUGSV3sokwr7c+uUwXyawNUSeAjmVYMoJOqMmrOS4FKxLHIMECEzE0RsmZ7NwY6Fn7rz38EYy/HT3z+U8BCDf1K4e30Hce+K7e/f8e79qZ54OWjBEibVcB68sknBR9Zenj//v1SGpdOloP2EF/+8peltsHC7Bze9773GRrH78kCVk6fxjcefljWL+vQv+td311ouTycO7+Cxd2LRttEhdZWKveyFF4GrTIAl2Mh+bGQSN56662Sb5mbgp8CGF+QwKIFBHgPCShfVqVOAiqJoBJEtqMElMT13e9+N44ePSpgRoJPYl9mDBQ8NeG+St4EDrajYM3rSPjJDHAjELIttltmChRUFAAmVT2bqW7KUqJIDYUUTEAkSPIZfM8ymPP4iRMnZCxYjEI3ZZzYd47dqVOnsHfv3g0GhX9ocQtey+tI0Hgt54fgxHHn33wmNz53EjT5u8yw8be28dxzzwmx5GLkNXynSaCUHNHj8Yb2gvfz2RxvXUs6j9pPvocygDqObJ9t8zeBUhIqcJEXTCPHSdePriWtNqVMFeeRG9eQAirvYVtsU0G6rI3Q+S0zcRwvrWbFd5FqSZ4plajvouPP9cV1r8wj29EKYqrl0TFmXXBK6EJWxenJ1I32WVaxAGRmozLZ3Uzta6NRcsD/pMwjc0gLptAzmy1RQi5AW9TWVDf0gOdfAp54Cuefeg4rR19B78wy4m6EGX8e4/E63Kl11PIB6ssAVwXZ8bUd+zH3kz+Fub/xo8DeBrDewsP778fczCHc9s2n8dUXXsKjT34F+/bP4x3v+G7MzXGOuX76OHv2vDiZ3XfvfYjGkaR9pUqR9m3m2jbZ2IBnnnkOBw/ux/PPv4jvefe7RHvN3OmsfPbpT38K3/72U/j5n//bmJ2dx9e//pDYwqenm+j1BoiyMRb27Ubu2Oh1ujh37hwGvR5qtQrmZmZlzl579VVZr4cOHESjQUbA5OwWNWhGRtKUuLyWTWyftgFFA+gMg7cF0JsRs7rl6LgRcpuAnqHSHgHrFv7tD34EqZvhr1BCn2+gXb1YE3ktfbm+e7aB/drH7/Jrh3SMQhfpzWOPPSaaRmqjKIyOh2M0/Lpkffv617+Oas2UpH3gHW9F0o+NPd13cPzIyzh65GWhOaSV+w/shceywpaDc+eXsWNxp6RhEMvRVoBOIqRqY3aOG6UPlTQIgAQgAjEJpUqGJKD8oNgJElYSYL4Mgerw4cMboEJie+zYsQ1VZRlE+SxVpZYlKLbHPqkEzutOnz4tTASlU24ktOy7Sno8rgH7BH72hXs+W5kGk4eXpesuqO9VCiQh5zlVyUraR9+XAWYb/M37SCw4BgRtEnWV0nXBEFDU7qRtlxfT5PuXwUaBSBkFPk/7zDZUip9U45ORIPPAeVKVcPmZCuAqOXKc9BiBmIDG8S/HvKpqk2tBGSo1QZTfS/9WWxz7oXPD9lTa1fecVPWzn1qyke/K9cPnaLsqFWthD76rjqGuGWUO9NoyWJe1FBwfEn+2pWOg1al0TZXrc588eVKYQV6rGhIFeK4X9kXHXk0x2m/OJcEv8Fmdy4D6hRjxBLHI4HQKYyS4KxHhLM5RFP8uQtgiwKOjGYGbtucMWF5jcnWsPfkMVl55FUe+8RhqKVDPcvhxCieOYWcZPCnrWMOZcwmmGlWE1fO45dAOZC+fRmZX8JrnoPqB78Ou//UfAQu0lQ+BlRU8fOh+OM4c3nH0BE7nwPFXnsb0dIg7br1V3kN93bvtLizXQbNWlXdbOreEl46+LMlYbrvzDsxNT8nxp779FHbt3YPjx17B29/5drl/db0tksgXv/JlfOuRR/Hxn/pJzM/M4qlnn0Ho+dJua2UVOStOVXzU6nVhFltra4iiIRpVU3NaSnUmidCmHfMLwghljAEqvNfJWCQpK7pf20bH+axwXrALlUhiUeVuM0hA5m4QZCKhV9MEAQF9NcNn/txHkDkpPvr53wVmZ9CqGXPMf5RtW+V+fcO+hcpdtdf83h999FHBnQceeEBwg3ULAgabdBL8wR/8nghp1Gr+0Ed+UCTzZJTCDRy8+tIxnD1zRooYUdvL9VyZbso1S2eWpcaBU8SxXRGgkyCSaJWJmUpbkwAkXGpReF6lKwUKBTOCCgmzgoLawIXTLWzzk4BRlqJ5PwemDJbKMKitl/cT8ClxKeioappElu09/PDDUsGJQKGMi+4nExJMqmrLErpkjSpq75adJPh8EnqOmzIaVFET7LmpxK41i3mM1xIU2N5kFiYFhfIK5DECC0GO76QqecnrW2Qg0nY4Rhx3bgRqgg6vUTu79l3fh8DGvrBtzhGvV4ZOmTvtC6V9HuM9ZGTIBHC+dU7Zto6Zmjl4TueefeC9WhmKfdVncO3pGuI1HEP2S7UzbIdrgmr9siSuYznJVGlWLj5Ln8s9x1wZF+7VBq5rUc1Hai7i2CtDwjHit6COTeWqTZuNGcdnqjFlbLyUqB0LmZMjdggA9F1luFoClwZ1xkXHCdAfG+Am8q/3gZVzwPPfwviVozjx9AtYP3YCbmuESmLUvnaaw8stxGmCbh6j4yaIZ+uoH9iFHTcfQHXvIcy/888Cd74F6J4C/tk/RefTX8GftFu4+7//GRz8b/8OerVdGCDHVHcFwXCAI/e+A63UwztePY2Vmo10pQ03HmFuemajmIflexi0O7A9U30M/N1aF0CmBuKue+6W4hPUKjz8tYekpvZ0o4lDNx9Gc2YWg24H1SDEueUl9Nod3HzH7Rj3Bzi/sixg3WN98U4XO/bswnJrHfVGQ8Y9KsxvVGVyvYm2pVY3aTKlVripsiU+c0w0YyXIckrQGiR49bSdgM6c3FahcqcNnV7uIfkxK0PXTwqVe4KgNQTWcnz2Bz4My07wF37vQWDHHnSqxm/jO74Z1c53/LF/uh5YxJte4qVIO1RAIJ3mmqTmlfStUnHB2gfDfip+JE8//TTuv/9e3H777fADG/EokQp+a0trWF9bEY20AfQF+IWvT2t1Tb4Z9T3dEtC1n+KJx0o9RdF5EuWyGprSYVlFzBchJ0G1JjdKYySSZSAkgeSHyHYoJZfBl8SSH6I6arENlcwoYSkQqPagDMRaA7jMIOgxBWZVrfKdSPglbV4pxIB/0+mOhFftqXx3SvUEZ74rwVEzASkDoOphgos68OkYKsAoMOvv8nGOharj1eeAYzvpbck2J48pcGn7ZSAsvxv7Tm6QWxnsypJ9+ZwyUJPtaqgQr33ttddkvjjOCoQEeY6fmmE4f+wHj6uj2JkzZ6QfPKZMj2p3tI4zx0cZED6D1+k6YpucS44/91wP9OEgw1dmNjgf7AfnhH261NhouzonXJc0x/A+9ofn1elTtUdl0wr7wbU5yYzo2ClzRKauu7SMSqV6IX2q5DSn7j0xKvR0ZDyoez3g2KvAkaPovfwKzh85ijNHj2H9/Dns3TWLpNfBuNOHG+WoWwEqLCnp+IgtCwdvvhlVOqDdfQfwlluBm/YA81OAT1Sjqjc0lUx++X/Bn/zzf4GdU4u4/S99FPg7fxPRgVvQRSBS8yy9vFZP4cjd92Bo+7j3yKs4FTawi4by4RBOUAHotOPQHpwhG1O9zlMRKlR1bxKnnkZDLC2t4OzZ0zh8+BZR0Tdn5xEP+1I2s16vAgzNiSMMBnSm9eU5w25b2p3dsQOjQd+UH+VwFYKEyzSraY5+QW/Eo5jychE0LEJDkkppSkccDLbIDnIZBKIrnEwbbfOWLU5x/JtMVWxn6FZSUa/7WYxpYcJy/PsP/XnYVoqPPvggML8Lbcn2xn5oUv7v5N449V0q7HD7+ObhmBccKcs5Hjaft8Ggj5075yWQYjikJzsde2k6o9mOeRRMkMZolCIMHSRjmjItJHEK13OE3x8PRzh67Ij4h9HkBNvDsN8Tdqxapy1egiu3Vrlv5k1N9TYb1k2BXeNBy57dlHxIAEmICejcqHJ/5ZVX5AMjkSSxI4NAokkQI4CV7bjqJa2eyQryYnMsct/yGvWSVqmJeyWkPK+OaJpeUSVzEm32gxsJOZ9zKRu5esOTMKsEymcQGHmu3Dd1oKMahYCnIEwQe8tb3iISL8GVnJueU7u0SssKxOy7Sp/qJU+OjUCnaneVCnkvj1NiVODivRxvAjk5QL6vgiTfn/3WMSAoq9e5AhsBkcCuY04pXH0klIlh+wRbdQ5ULYNKsnQuU6BVybjMRPC5k2Ooa4z9V/CeZDzKY8d3YRvsB5kvzhGBnvcok6XvRMZJHVbYL7avjCXbZP/VK57PLzM25X6p5K5MIa/luyqzwmdz/rkOuM71O8ipQmdkAb9oqsuHsVGZH30FeOYFZMdfw2vPPINobRVJrw1XQJ5OdXQy9RHMTOGZU2fgzc6isXsRc14R7kMAACAASURBVAf2YvbmWzB/+y3A7bcBe3YB1AKwigr/iaGNXt0aL0fGIQKe+hZ+72/8GObHI9z83u/H3Cd+Drj5VqDeQNY2GV5bwQgzay/h4ZvvQ80D7n3xVcRTC7DtAFEcIfAqSPNY4snp0R2JnwLTnxqATyXMKt2oT83EL+L5DRtJNoZr06iQSDQ9r18R00od/f5QypYGQQVTU5TEXVGrs6wpx5trT4BanOsNPdj4djOTKEa1VTo/Auj0ORyP4XJcrtGGTpU6y7dKYhnxcrcROYbAB1SqOBk69RxjK0aABDvIdK2m+M0f+AuSP//HP/cZqsrQow39EnH8b/jxizL7q3fl9n6rhEYX1kwB6JeYv3qtKsWAJNFRPBKnUDp10gm0UvHEiVK3/iBCrRpgfW1daJFHk5JsRovS63ZFWLDpYJNTEB6YUrnUxvKTlrVYFvMuwYkSeEhsSbjUyacsBZcJnQIxP6pJtTEfpQRT1b+XA9AyqKr9m4RawWDSBl1W5fJVeI9K/apKZZuq/tUYTX0O2+V15TAjHRIFciUgHHBexzZ4j9pL1ZarjIQSe7ZDwsL+cFLK76aMCtshEBCIuan5Qc0NbFOjBXTa2C/1lFcvanW00zHgtZItq5TcoKzh4Dn1HeA9Ggamz9fIBGXuymFtYqdM04u0BXw+bURcK2VQ13dmP8phZmVNjAL3pFZCne9Uo0AGRFSppXC78pirI5u+D5kmrjkdP2WUdH55r0ZTlNcRnyPe0UWcsmqaeB9rXFerhf1TQpFzdNbbaNIJz3akljHXy6lTJzDD0K0MaLoe5oOQGVUkpOyl/+dz6B15Ga8++RzOHzkGrLZRiRLUY8BPUtR9H932KuIsgd8IkYcOnJqPfYcPoXrXncDd3wXQefLAHqDqA1I9jKqXinjCDhAgloptRgbkMwmZVAu7Rda5pz/5a3jkV/8J3nrnrXjgV/8ZMLtgYsyJtwy/coFWmGEmPoEnb74bVreHe48+D0j4XkXc9mgiYCKMlN7ctos4jeGJtH5BqSuJMjYy3DClJSNkHFF/j9MRXMdFnI3h2z6GyQC+y7KRxgNd72v3umjWm3J8NB4h8AN5rqa6NQxCInnUbdb2zjI41CLQIyGJNxw5TXvM735RjdpLUMDND0tmL9VaFwOcuRJZxKy8kjWuhQxjJPAI6NEQ1mqG//NDH5ba1j/2u58Bds4A4uW+eaa9rY9fVZcvvljUCmUJXajORSBycYLR4vyG3bjo8+uSzV1KjX8pB7JrZSAYjlhEKLCu70aIiFBbM79F32zRehWl+Fj61WYOdUq0NAtqeaNiLHh7Ll+J5mcELHNdLjGlfA+Tu1FSAcv1l1CywBLgFU2c5CQi90fni1zWY5xkqBQRPd1eF40aI6VMAokk5ZdLtteEjl/IDjU55ybCIrsRgF4mjCSKBCcCBKVtEnu135JIkkiTyKv3tUrnCu5l9bVKvQRItsd/6pSlkiSvIYixDyotl4Gf7bEPZWlfnZfoEUuVOttUVS/bU6essnd/2VlMzyvAyFwWYWt8D4JgWUPA85NqbZ5XmzP7rmpkvU5j2tUbV5kQPkfBj3+r93gZEMv8Gfuqfg98npo/aApRT3ddGpebH+1fOdxPmTi1R3MMVfOhznllRonAWAb0ssQtBLswd5T/5rsoSGtOA57n2KsPBY+r5M735ZxyXPQ+Xk+Gh4DOd7755ptlLan3KRksaipeffVVWQtkOPku3KuXPNtSyZrrjaYWjgnpGlViJtCbmnIpVm0AyPHgBC7SZIQkiWEPurBsD3dWGmCQ5vt27MM7F3Zh+swSZuNULOYp1flcP/znu4g8F439e9DYtxd733I7wnvvBG46CMzNAAEzkZEwBTCp1jQW3dSpFqIhddFNJiolsZoeVpLRkDbRzf6lFzBaO4dwzwJwaL9UBhtIBisPIU32FtBDjNneKr590/cC4w7uf+LfYHUhhDOqwE0ulOBU+qaElPPKjFjKVFLvKCYZkKlLYWcmkQZpZ5anGCdDnoFVlJRMosKJVCwRFhw7QOAF4lYwGA1h2TZyEudirega1PWkTo9KW8h8KnNLZoLhcTxW1ogJE1LQHPZN2+QzNqpaFaGW9E+o2j6qVLKQ1lRtONVQJPdhPEJatXF25Rx8F7htehF44Rw++Zd/ArUM+Nhv/UvEtLjs24X2egdB6EsC33EcYXpqBq11SnaBjAs9Dh1qPGzOS4Z4nCBOxvCCy5c/vRzcS5LhfGzAInfEPcN4/tvILSpwU9gWTZFMLWxqomcpWScPvhPAdsl4jeTaC6imJf/MMc07wegEzw2K8FTm3zdmDslfX2QKtKTY+wUVN38ndGK8lEmAiXqSmvhbjHOa9jqoVyi85Oj1LUROFe78LJaWz2Jf6GG8vIbp2T0YDcc4l6SYWWgiSFfgpMONTIapFRXfS4gsZY79KYySGEF9DMsfwPbGyC0f/W4VTt6Al+dSMS0Zx7LOfdeTdUmTTmOqiTgaI4rH4kvieC5Gg6GoxgPPR5pwrD3RFkkuA467aLFS8N2p4croO3PRpkyR2Yt5L0owHJBZvQIv9ytRuZdDdzRxiRJvdSDiw0koSQj1HDvDiSUhNhyIUXmXbaf6LmUCq8eUaKvTW9lxTq9XQqLSJveTgEOwIwiUPekV+BWwtc+qeqbKmX8ThDVemUBDcOG9qhbXcCxVfbM/Kl3qe/AcQUdD51QCLs+jqol5jGDKedExY9/onU0vbQV0TXJS1gSUJXRte6v5US2Hxlrz+klwVVW/OrVxTDgGag5QBoxzouGIal+fVFPzPmU2ygyWmhsoLXPcNYSNx5UB4juxD5u9p4bs8fryWE4mJeJ5ldD1Op07Xsu+bUQpsHhHwweiFLOzczh59DW0l9aw68A+VJtTGLKSmZVhEI9QIfEcxbinMgOmRvq5t70Lzpkl7MhTNG0LXlhHODuDqf17jeR93920TQG1KlAJinh012RAc5nuMSN9hS928GvcSCsYl97tYRz34dO2HlKWZOIaA/3Ggk4pM0JjvYenbv4gkLRx71O/jtYOC96oBi8tkrMUhFeSrRT3kZAnGTVZTMfqSGEJmgwIppzDdHTBy5zOaSkSAQjJq24bzZLn+CJEkRBbCYGhApd5LJJctBb9kYm+4dpQoUJpieapULW7ro3yGlE1vTIF5XO6tnlMHR432irC1ILcQmXIKIQU7SBFYrM6WyqaAq/qY5xTE5Fjh10BXlzB//VjP4Xm2MJH/91vAYtNYHFGPPT1u+Iz+X1QU7fhrV8AINfihW/QMCJG0lSJ88r35D49x4Q9ZrmLLC2SB9s0z6WSgtf1jE8H30eEnJQ2XYJ6IFqo3LUkdI9pcGXeKOBwL0VvMlSCqgBaSuaNmdHItKZ5USmXDmWxoLp6EDAREQvm6G/PNQzpZh4GyH0M2xZqMxWM/RXEWIPvjoQpydFApTqPM60eKrmFXcxJstYFrArQjzCY34HleITANX3lE2zWrXcTqeBrg3bpGnx7HuvtJWT5WaTWeSTpKqzMh5PtwVRlAUgHwvRoFI+amNUBnHOqTCX/5nrkWiINIePh2BWjXzJ2G3GAZakf+frI5HJ+RRNEJssUETJ7U3Bp0I8RBk14PosQXUXq10s5xbFjGg6kYE5piPZCSjxK5JXr5SJVWzmPqUpWPa25aAhutM8SEChJ6eConZzAwOtffvllkaTKBFrBncf4YUyqg/UYzytwah/ZX1XJThJz1TxoGBwJvzIJBHR+gMqYUFLne6qNnu+k9nR1qFLJWVX0yjiodKjjobZzHSuO3VNPPSVjRFAnY6FhhJROqXnQZD2aYEalaNVisC8qbZTNIuzn5PyUCSPv4bxQwlevcC5QvhPvK4d48b6yY6B696vmQ/ta9g3gPRxT1X6U504dzdRer8xXOT6d95OhImPE6zknbIPXsu+TjooKzGxDx5JrTtX9asJQ84B+jGRQOP4xEvj0ZqEWJqxK+dEkzjHsDXHL3Xfh9NmTgJ2hMt/AyqmTSM6ex1/87ndj6eR5vLNaw3/1Cz+LuXsOoLl7Hvbeg2JPNVI31eaUwP1CfGGaVJMtJhFq421I3Hz65ctrXAbsNTWsZUqFGpmJSkVjzfZgo2L0hEgQwV0b4PnbPog8XcddT/4ahjtpvpIirBdJVkbBbxgBpreMYzLsHoLAQ5Yw8RGdYx3UawFRGlZaxIWToImmgRZmY8ahjVA8hvgMRk0wP7tVMDZiBmGlumIECrNSWUtF+yJFlw2NTSnFK8FDQ0HFsY6tFTHqAvK8l8+OYyRFxIbQOknvmmOcZshdD3aSwYuoZ2dWmRxxHovkxrS08XgAr1YHGB7XT4HjHXz2r/5NhMMUH/zspwAm19zRwLDf37D/8xsJmQBqNNpwMC1r69RUaGhGCjJQYsO/yr18b6AWiY5ZtMNyvVXFMELQZUhfGLI4zNhEWiCHQxU3pejMAQvcsHKIMBSUOwXIy8CeoxJUMIoiCR+0bNfEbkjuBI6vDVfKh7JUGPUOBXNBCGPxHFazsxTITLIk43x4YR/6FQyCLo5nL2EtOQ3XzkxXkwCz7gz2uPNorqfwVhhh0AWGCdKwAuc978Vjp9o4MZjGyOYkUDMwhmMP4eQJ7MyFn4WopBU44zb27oxw8y6O0QozjQHpLsCtAOMzgBtdSCss2iZH1kw+HsPSFMfqhl4wZnIN1fGseOh68BjlwnFIEwmFpNQvn1VSnt/CV4NaDc53HiBLG/DdKTiuSba0pQ2dBPFyYWtKoCczbWn4mJITSm0k+ioxqppUgays0lTg0XvVXk/iT/BSm6+qWNU5S9tSNTqv5QdIYl3OPKYft9q3y3Zb/q0hUPp8fkDlcDQFV1XFKwHR+GZK5bfddpuAK7eyt/9m0qOq9TStqMZS6/OVSdHfZYLFY2VQUy5fQ/Z07Pj+qi1QLULZD+Jy88NnUPtx5MgR0UiouUDnic9inxQ4y+llCZo8T6ZH/R+4NtQhT7UV2l9lstgex40Z53iM80IQ5TM0qY2uJc4jr+H6UilLVL1l4l0UL+C7kLmgBoPrqOycxzlW5pQ+ABoJwDY1Rl3nQNT20QBOxcfizgV0ljoCgLR5UU5h1TSJSan5wHiA3nCMKhJMW1XsLmzZT7fPMKUYEs8TVaspcWpjkEQYR/R5sFCrNmGB55nWlASFBNSAOK++nGXtMlBeQDekNrcf0g/AKOYJ62IbhkNsgsOqbrRPsqLaahfP3fkhIFvHXd/+dUSLlLTozCZVwjc2zSvPvVdo3jbmIss3UuY6OVW6RWZ61b2WisjwPUfDCJ7vin3dIK6RYswL5OgPB6jNmARJvSKRUJ2MEc1grRYaU1PIiwgd/e7Lph+VvBUkJ31NJIEHpcZCVa80RhhiAh9NfuMEDQI69eq+hVE6RsD1Riks6sOuVZCst+HymuUEv/ujPwG0h/ihL30WmLOQTjOkLhfvZ448q8CxYhxNNcxmZ8qqUjNmZobneZxStHGcunYbNEF8PCKAu3BcJkBpIs89xKlANGyGUWZ8UxN2yjwCBGXyK/RFpDRtzCuS1aSUs9iokTmeojYX4Y2+KNSs8J2Ms6LhjUrFRQpBScd5I6viZouZZWnDFC+1n8YfLf0BToxeQyNsypod9oeYHvp4/8xbED1+Gq1Hj2Em9pANOlit1HHTf/GT+M1vn8HDywtoe7sFDJmDMc+7sLMIfmahmnjI2xEWgxTvf9ss/uIH7sS8v4ruyVOoxQuS02Dsd5B7EWy+V5aIZzpNJzSNDBitMRqjWqvIeZpOXPqVWDky2jeYDG6mBrfiwg/o3GnyuZOnN3b0C35P5vUvVrfnWRVu9SaM2hRa6D3vXRmgq0rqUollSJQVlDg5KhFKuEgRD63e3yTc/Ftt6wpOBBsChYIFryGw8jiv5WIiCKjtVNW4kyDH4yTwJNrq9U5ir85x5ZAn3quqX22nLO1T0ta4aHopE8zKJgMFRJXUVX0s3rOFakzVtZOgrElYFGRVVcO+6zgrqKhEqEDGvtLmy/Astemzn5R6Nc5c+6le5+WQQY652uvV4ety86PgqM5xfD7ngfZo9k3tinwXtqdhayoBq58A+1B2RFR7NceNYKqMGPunqnC2xTb5nHJym7LjnwIxtRXqJ8C+MBKD96iPhuacV63I5JyIXbwwiZTXg65h9U5X/wF+oPzv5KkTuOumW5HG9HO2UQ2bWI+GGGQjhAyhqlMS7Ru6S2GHudOpLyeBDniIMi1joimRuHDF4UbrrJn65hcVbCGmMSyKKnc6aV+ziE5mMBVVOOUjUw2NasBCCtMyUE6G3B7CanXx5Fs+iCxv461P/jqGOzJ4QxuOSAYlilt2NKMHP6VsvhylXLbNdLZxjLi7Do9hYx4lbhI62hDpyMbXd0SCi1NTpY2gRuyiPZeATlDjXNEuyXAxtXlrDoWy74yC9GaAblSfBni4TYI914pqIVWrpSpTm6l8xbEuRb1PwANG5N/SMVhrnsyWx3jh8Qhr589hNmgAoyo+/5d+HKPlPj76xU8Bu32kPu+l0ECCTs98UxaVAM8SsARyAjz3vM7wqUYJbQlzc+2Abns1JBGZhBq8YAFwyQwxCxlt85QCE7Gl55Rapbws1eMFOylGW4KMTr5J2lN4n8l4DgcmesilFOqTcSyzoMW9mTEdiNZTNCXlBV1eWJOoHmGMNTyx9BA+c+638drgVUz7C/CsAKNkgN1RBR+t34PxN86h/1wHd87tR2/pOJ5cbWPxr30Cv/roeXy9fRBrwQHkDhllqv97cOwUVctFM/fhrPUxl67jA/fX8TMffTvms1NovfgcZrz9LHWIzEswyiMEDBXNEnTaXQH0WrWOUTSU37NzMyb0LI5QCakByTAcjJBVEriLOYJpB17oIU+ZbCoRL3YCOv++eLsY0LOM+Qt2Y3WFGlJm0gy3BvSyc9hmqV95ngCmKmRVTxJIxEaWphvFRfhxkCiSIJZzj7NdApw6KxG4RKVZSmHKF2O4HEGgXAyEx1UyLnu986Pjb/aN7fGZ+i4EeoIE+zzpKa+cIe/hNeo0pddxz/6SEdhQ4xXqZc1cx/vK48Y2VX2sKmMuXlXFq91XQ8U0c506vamqWJPX6NgpodK+KeOlqmGOn4bXldPzsj+TGdp4bLP5UWmbbXIsNKWpXs8+6VhPPqNcyEQXph7T0DIe13Fjn9hnArsmLNI51Bzt7AfnRlP3lhMbqaPj5HN1ffA+jpHOD5+tyWWUSeE64RrV5DUEBo63aiGUISFw9AZdJFaC0Athpxmi9gCVhsn/T7q11OvDadaEPPUxloxvIVKsnDuJ/SysE43FQ5zpQglM5OqFC89tSZcqMdwhc/LbBTEvfN3K9M4Ibde2XZRXhN5vjCMvKpFRMheQo+qYdu0hrPU2Hrv7g8jzFt7++K8jnk/gRnZRwK0kKUrlseL3OBW7vKhpEwI6pVhWmcmQ9k0iHjq2gXZyFo7JGcpDkKQKGfCDioCKbeewXHIyEZJ0JBKj+JA4FZw9e0pU4jt37RKitra2goj1JljPgAKG76NKLU8h5RM4KbUzlI7vyD2viwkqYvu14LuuqNxFZ0Lm3LIw4Nrr9+U6tufVauhkdOyzUBukcElzmiE834ObZMiZL8G20G23sba8hAP1WSBr4sGf+FsYLLfwI7/9m8C+Ktr2QBhYrnWOB80MMTNKhiTYBVFnP0sRJbzOJQNEia483lfhLS+Z/dwQUWzDzpvwKouANYs09mHZdcnIx82wOlpkwPTHkVgJbjrvemWxZoq7ovFIJH36erBkrmES+H+alMzCpXc263uTwfWketiVbhEyAnr3j/G5td/Gq71jmE52IIsdDP0ebrKn8J61BYTPRLDPN3HH3EGsHX0SX3vlJGb+8s/it46M8UhvF1a8XRIJMkqpOme6aIKqhykrxExsw2+fwPffFeC/+/HvxXTvRRz/xkM4EBzAqJPAmW5iqdPaSA1NQUf9cDQklppG0h7FT9Jt0iS7kWP+7ilU5wP4tVC+D2plXMnhTineCLIbdoaN8TbjnuV1RPECxlEVll1BGFS2BvQy8ddhLnuNq8G/nPqSBF4JMAmmAldZBcq2yu2opMnjlL6UyPOjVZV5OdWrEvJyJSzey4EiMPK+smMbz5FQs7+aw1zBXuOweZ8CXXlJKZPCPrJ9SnwKEho3X04iQwDmM1R9y7bYhjqz8LeqmVSC1mvYrtp+y05vsvCL5Dc0MRB4FMC1r+X87nqszHSoVkQlZ5U4tpofjjHHaDKeXse+nLuc9mvOE/uua0DXkCYQmswuqPNUXg+8hx8Hx5rrRk06yuSQ+BG4CewcZ86D2B6pIi0cMDnXGl6o78w+q39FmXFQZoD3qqZA7ascJ7ZPRoDzzPlleyRWMTK0++tYYJgXKyetMx1vALvmIbGAdpLJB0rfVjqYtftrWKw1tdYKC2hfHPKibuhKKymtibd6ke21VOacJJWy/LWVFik1KLrTtCgAY2zORo9KLQLVBsZNDq0Wvn7fB+DEa3jnN34NmGc6NM/k2CgZNmlTFdUwbYGF6ph7ZpCLBkPx3qbadarSgD+ykI/o4EeVbxV+lUkzAgyjFMNojJOnz6I5XcPCjhk0miGicQ/r7WXEcQ+uZGdMcObseYyjCHPz85iZnhabLZPKMGSN7zI9M4OF+XkE9KthnotOB4N+HxE1BnRQ8n1xsuNvZpsjg9FkHYRGA3PMVTAeS3trrRa6nQ6SNEWFgF6tYZUV4JwAjYiOTBbCXXPYsWsHvChDf20NZ06dxGgciWlg0QlxcFzBJ//eL2LcG+Bv/dL/iM4tczjvxhLmSYbYKWyuq8vLF1WlVJrGtagaBYmDp8QupeM2MTBPGpwnfnN+Uos14W249jRcbyfGcQO9gQfHaaBWb6I/jKXoDlXvaUbAYb15+mpWJSxRwwWNvoDGJsJ3YVMXIWEkmQq5ngjk1GLxt2t7hlmjOYTMDzUSnotapQo/dF5nK9/sVRimESXLePjs7+N3l/4F1uKzOGjfLn4sx9OTmBoBP+LfB+/5DNHqAhbdadhnX8ZLrT7c7/84/v3LHSyHi1i3G+glFtZGfbTilvjGeG6Ihl1FLbJgLR/F993l4pc+8efQaD+D5770Bzjg7UV7qYeD99yNV46/IjRDw4cVQ5TW0FxJuqUVI0kbxZF8voJ8h4P6Yh0e0//GEdJ0DKeInMnpPMrBLgO5hpGIVq8C292N/pA+URRQq1sDukp/CpQKyqpmVnVs2YtYY5M1pEyBli/NF+PL8CXVi1NjoFXNWrZ3q6RbBlr14CYAlJ3yykS5DDLKLJQdqdRjVYG+XOBDHdeEphaeiWqj1Qx5JO4cGwUK7V/Zl0DVwuW+K3iV47D5nLKmgGPEeHRVg2+oeAtA5/XKSJUZoc2YED1Wvm6ze5RBmZwfvq+qtDnXaiLRiAUNA9Jx0OdNaij0fTV2X8e47JimfyvgK+EiYJfHlX1kv5RhKkvk6ryoIY7aD3V603fgXsdQx15/K4fNtthfHRvNoaDOcuToKcWRkAlpoxmRGOe4WF9dx/TCNBIbWOkOUWvQm5XJHxIEFp2DcprQYA94EyXNYuRUXV2EJktxtCK7pMo+eokCuspK5fm/or/ZELE6po08BxNLa6ILI5sSEBnfS0/0EbCyikfufz/C0Sru/eo/B2YSI1mL2rXQFJQ1Bvw7DMihS/pXMBZ/eQnPv/C8gNJte2+C17OBVoRolCEIp4GZRcCvAr0R2utdPPzIN3Ho8AHcft9dAMPqhmsYnz6GTndFvs1uhzTApA3md0ZpaJqZ8Xo9vHL0qFxDU1TIRFiM9+31MD5/XhxHlZnmWlJTG4kw55+Mm8vqjOxzt4tseVkIMtcECTJplF+tYrnbQd2ripMbncjqe3fCPbgXiHLg1CmcefUVuIGPOM8QRhnm+jk+879/UoDxoz/3cRxdtNGqA3fd8RbUGlUZ7vVOC88+/ZyslX53gNn5GezdvQ87FhcQVuomjCthzH8MRwj85dTSl1kJkp8kR5QyHHAWlj2P/qCKVpuRj1NoNOdx8vQZyafgBDSHxKIt8X0PM80pNGrhJVLyaBhbhpgZ+YoU0mS+GKlgzDwewrCCQd/U3KBNvVIJ0GxOo173jc/YVpv4kvTwx8c/jd858b8hrw7xnj3fB9sO8Y3VxzF47Qx+JHwr8HyG/soiZvMaDlk9rLGGwe0fwm987SXsu++d6NshOqmFtfEIq2kbsWshCJuoejX0Tq+gd/xJvPNQhF/6xJ9FbfXbePbLX8DtjUPorQxx8Pbb8MRzz6BeqWL/oYMYdHvo0syQZlhaXZEaBDt375Kqf0xlvLiwAwFzV6QZGoszGNZjNHZNwWM2xXiEjAwTAZ3OguORcczc2IrvrAD1HDVk9gJOnGqjtc4KhfWtAX2rMeX5Scc4JYzlc2qjUhulZgVTKfRSz9mKoRA72hb12jU0jh8h+8Z/+gGrRHcl7/lGXaPe8Wp71pA3EhztJ/ssat6iZnc5VPB63q9cqESleW1bwXeDoyxS5LIvWrWN2gTt06RGZDNtx+QYbvV8Pktt22X7Jv9Ws4gyl2z7atcX77nc+Gt/NUpBTUxiTmI8sDiSUbilV7gJJzEJLC4AXPmQtqda8ou03pdZYJuRbLZxXV7uJR6CkC1RbMUxkzaDfEaGPOrAdWNgtYMj978fe60xqj/1AeCWRaAbSXpWMB6aKlp68VJ1T1WhpGBNgNAvpP4EaK1tgGL/HDUsBN+iprsTAgEldKof2ZkEaydPYHp2CjYTsDBEkIzFqAMM2yLRyHW5hbTIVyE2a/7r99Epqj026SRHQJ+aEi1DfvKkCR1lylXa96nVIeHs9TAqKhGGLOnMf7yGx86eRa/Q7rhsh5LTYCSPH3UGcLsRwukGcGg3MNMA+gnQaSM5cwbuXBOt9hrqtgdvaOGxzzyI7riP9/29n8WzzQ5ONzPs2bUX6x11bAAAIABJREFUt91xK7ywhtUlPqsvebyH/ZEAar3akHKx9OoW5osSL+2tIp1fI2XiUrVsxJkHz52H7e7AoFvFyhpD1Gqo1Kex2mrD9R2R0JMkEkAn8M7PzqFa9aQrF1l8LvpB3wSjceU3fP78sjjItVpMPLVfsqWRgSJ9YeY/MjmNxhR27qR20yyZkl/r619SmMc+HjrxWfzLI7+MrNrHX3nHX5eSuL/zxKcRnTqPD1t3oHmyiWce7eFHPvARrHzrjxA3F/HEzFvxldciBDP7sHDTnRj7VfTsFFElw7Gzp9CPc9xzx1149dljeOHh38cH7vXxj//rD8M59wiWnnwM45MD1J2maGkYCeHTx4FmM1hSm4De6dyz9gABnMdZg4AaKuZN4O+RPcT8bfNoLtRgMxFUzFoN9Dnhy6fIo5E4Vl7YdHAV2GsYptNYW89w5Mgp7Nm9/8YAehnA+XANcSMgqJp8Up16JcReX2Ty2q3a2iyRjLalKiv1Bi+HgFzjZ3Fdt5VV4grg7NNLL70knvLcJmtxqwOiOslNevArg6UevFt1UG3xBGa2NSlt6/hrne+yxMz0ptQmlDfNEDdpU79UP7Z6Pn0eyv3iutLwPm1zqzVxqWdfyfgro6AV+vib7+iGgZTuJKSbgBw6iG04jF/8yE1s3QR6JmLTTOLqua6XbiSBEVVmabuIgJuayde6idagAHIqF9gfbjRcaK6sAEMgGQAnzuDJ7/4QxkunUTsAZFUbWY8p0QyOS4x5UTuGJniayx06/RUafEab9UamvszUlIsqLbGtSKJ+Evq6Mf+by4Q9AcaZI9IdiaQf+mCNF6o/GC8fj3smVpkSJj3pSf2zDFGcIfBsBJWK2NTXOzGoyaRNnDZvPwzFtr7eGUl52mo9kDA1tZGP6MMRGQatXvUQ0q7NkDV6alMdH2fwXQueOPllGNCDuVFH3B/CpVOcbyGZCWH5LqxehPGAPgOA1wxxfjhCI3Cw267jxLE2dhys4J7/6edwvL6Gs9MQ3xSatFymPy6qNqoPEumB0KkC3RhuJ1E3VF2TibpWQJfyPx6ShEliZuH7ixiNauh0mG0vRFiZRovMDL3vLTquEdBTYeanG3U0ak3JOf66TfIQGCmdJgyCNoFaai6ktuwXFnYKI6alqgnoDG9k2dzZ2Wl5BhntGh1KL7XZGcbxMh47/wV88sV/hPV0Gd+95z2i7fn28tOodyN8fOd7kD8ZoXdmCjOoYX64hIdfPo2Fj/1d/JvHzyOrHEZz5+3oWw4i34I9G+BU6zy6gzFuOnATTr5wFK9++w/xgQcC/MNf+EFUuk9h8OpL8FYtzFcX0B5RLW5yA6hwqj5FpGsqHKmml++k8xk7AywcDlGf9+FQe8TaDZxXVk6j3o/X+oWEvpGdrxhv+U1AX8DqGvDyy0zHfgMAXaUyLjByYpuV5yyDqabX5LFJtexm83YlTnkKyps57amXutpDCQxskwupXBP9Wgni9d5XllBVFT4p6fIZmgxn8nk34v3K0r72gWOpYX1kymg31kx4ZDCoYdFSsuwT51W1MBqSqJ78W43R5Z7PNmnemGS8eFzDGK9nfW01/mrWUU/38jyYcqe0GRqfdH5iov4ug3rZ43vSmc34vwmgGjAvAXdZdKfTU7kd/VseSOQsB41tNdoTjEGhSaCqnWBuig8zoauxAhDkmTzWTzrA8grOffznsPLNr2HNH2AcATeFthSFYRUzeQ8B8iJ7GxgWx+xvgEdBuMrUrilGEbVqQKPuIR2wnGvhG02A5j+mb5VEGjbGBFxJimekPeNQBXgM+fGY39po0ukoP6JPEwvXMWyfTErMZwA9akDpcyUZyQzzQBxktB7fQfCwEHR5XpUrfBZz1jBTLxUQmiZWr5d2mKiPQhWZGgvoBBDfiSAymnHxfQiAFVo1bGCe7afAre84hNmf/hjyxQwrTZNQS2og8KUKj3uNd9cYscnwLgF4+j5cK6Dn7PwUxnEIx52FU9klZXjyiLHnIRyvZgabj2GlOqbqLTSiVJHLsCWF095Flds0haqx9/f7AzSbJpSQX4jQt1pDmCSXzJGAAasDR3AZtiFtGZNPzhoHl/Lit4dI8mU8O3gY/+SRv4+z6RkcrN2C7voIaW2M+Z6FH3bvRPW5GFP93RidWMW8PcC/feib+DN////A//z5F3F6cBf+P/beA06PqzwXf6Z88/XtuyqrVbFky7JksNwL2NgG012ASwghEEi4ubnpJPnd+78p/ySk9xCIQ6ghCcRJIME2BmwTNzDYuGAj25JVV3W1/evf9Pt7zsy7e/R5tStrHRy4Hv1WX5s5c86ZmfO89XnDwpmo+RHiQgblVUVU2hUldLCCYD6IMTv6CN5wSRG/+fPXodjcAe/oXmRmLfTmB1B3Y8TMyFggTZbDorIr65dYh8XdG9kV2L0TKPaGsFR6pJdceyrlcYTId9Oof3lmtQAbPh9xF1rBMKZnzATQV29YvoauA674jOU7LriivXNQetqbaMqnYnJfLG2OD8JSaXULCQ6qfCU5txe16TyPxXEZu1IY4jxxvgiCBE9hjqPkrs+RuCD0wLLljk/3qS92XQhmUjFN9/mLD1tvZ6EI95NN0amcXwfezveS2nY69xf7tNj8M9ZDt0Dp2QozlVmUWQY03XQNe45vVcBXX3QF2PmqsnhSn+PcPkQu8WFrUcTyu7yqRHRqT8sAdMmMoXBhJYDO3kiF7ioFKhNwohlk3AZw65eBPTuAeDzxrY+TDS8lwOE8EBGJXKpgSpigLRd9atEMQuP3ngdvZgZOwUqQUJkCUuKcyFAavGg99SZ95JbK02Ual0pbk3GTIne2CodpcGyfAbgUAHh+6YPKBU/ooxntrvZjv9gPEYRISMP4FBVtn0ZfM+9c2hIyGbJ2CfGMirBnqlnqx1YmiQi+YyIyI2RD0nwZCdOfFcMzQ1VeNtP0k2juM9cBl24FBm2gkEgyXMClW+QgYNs64x6vDBn3WMedUdjKzECp5XTT1hSg98L3irCsLpiFFUiYblj9TZwuyVwpchmVUseUKpqEU4uByp2f95kLn8Hcd6GvtPRsoZwQAs0xKEh2Wyrp8Boo8hmaNBIzc8yCVAL4Cy4eFEEn8WTtm/j/v/y/MWlMYVVpFaqzDXT1l2EfruA9K16BlYcttJ5pote3UTu6Hw+PHce5v/K7+L3bduKp4+egbmxAnWmGBRs9K3Johy1VnrfI2IypWWT9I7jhmiH82s9ci+54L6KpIwgnQxQy3TAzDrkNU5r2WDHhKXEkfWUQJsmNFLNhep9RELNUDd8asr0zyJcDGNTElXAWpvE0zMQgnazmQ1e+8/kguTjqQcNbjZkZB3v2HMGa4TOWD+icZ4k85nsuqvyjNidbJ+AIuxj9KqcC6IsR23CBXex3Slpc8MUsrQPhQrXcl4HLp33oUoCmp3B1grsy/S5zfEsBmg7Okksulg49El80iIXM8ItNzmLnp5VArD4SJChxDxIcuZz7i/1abP6l3gC1J4nq1wWKOe0o1exO5ExPVU8F6mkuOU+oA/qCnzXqVKW3J62K0i54nvjQGeV8mhubZTK7UkkJZqmJgZ9VPW+gRoVRfZzGAE3v0+PAxD7AmAZKDL/3kqIwPN71EvCWSFwG28kCTrV5tgL09JL8AZiZTXzN1SMAc9H5O9VrFRHNyjGZxPrANghc9NMrNZo2/bTQhsyKmKN1zTZRj1KtUCVCAwR0CvD8Xhi7Uta3pKl0ZlWqUDqrBBfun0bMn7AP11YuxNQiXQJTpAILlYBGjnz2nYDLeaXwQmGnRVMBcTOrYgwiLvjKbG4g9HgQUxgpVFjqs0XThgpOTFR7Aj3Z4fiaMPGx8dPMQ2eKYFiEyzQ15JDN9sLM9AFGDnHI6AkDFs0Tys4gdguV15hIf2pORBtPNekOTd1XaaZuskaVuxG0yR2fUUFwKlCWPhG5g1VbAlpU2ckKuMjdbfhouxN4tvIk/vKeP8a0OYF8Jo/qdA1DfYNo7pvE2zddhdLBNg585TGsssuYOnIcte4CNv34/8THv3EED+7qRzMagUeyGwfIFym8+AhcBq9acNwYg6UWXnvlIP7Hj12GgdwYckET4ayt4hkiu43QIPjyKU2Y7nid1VNpGorLXaUHpp+5H6uiKXaJTIBMro2Mw/ud1zedQwYm8JoyD/2E8WsR76mGXndXYGbWwd49YxgZeQE0dIks71xUqc1J5DiBm6Ak5lP6aJcC8s4lSvzy4oPQ67GLlsUbZKHf+T01cmq97IOYQU5zGXzBD1vM5EzLRufWaX5fzviWMjmLj7kTpAlujCiW4DQBc4mIZ7u8xksFHS51fo5dfPhSLIWWFflOfOfLub8Wm38hCJJ7TO5bdX7afcUBrhKWZelLSUoUh5pmgpcLqdYoCWxJgb4jOlwHb1lO9QzfxHi5zLQ1dRIROqhhamnFjI4j/pATh3XNMYN+tJGNp4HZQ0A8CeQ9NOMmzLwNM4zht9oK01iPXaEYaS3pVOf7fBE4PpG8Erz37QdGVgFkjs0lUb2cPVZrY3R34pMkJSmLThiq2EViv04YAG2y5kmBlJRnnJ8lNZT3oVhTZD/JcJDYEj2YkldkLh0sbZdtibDJ3yWtjKlWikyJGnOeBTQ8OO1QBTs1CgSrGMU2YLaDxF6fYbEdE5FlIMcqXpaBaQTw4KOrFSsSE3WbCLlNKmQk0d/JeHVLovSTr05arvV0FiVGfhDF/IA87hQiyMhYRBgzfkEY/ZKEycSYlPzjnRcHKlxSBcyRqjRhijuRVIafs05e+ZHZ1+7uHlSrdVUQJ5GPWMyroTj7Oy2lsp4sHoeTVImsYALfOPI11M1J+F4DzXoLKwfWIZwJcOXmS2AeriB4+iByNQ9duQLGTRsrXvdGfPHxIzg42Y923KfYGNnf2KjDJHdBbMPgnDRjdOXb2DDSwhWXDcGODyBrxggrDiyH93ILMCnwJdS1Uk1N0uxMCqbiFqHgRkpbFl9RDzCFODeheZ2bQ/4gZjN58jWpX6t0F8YlNPxBzMya2LdvHCNrXiANXRZ9Mbl3pgOxO5011PndQoVfOm/MpYrDLPW7aJf6oi35y/8VzO2ykHAOFwpKE8ASQURucBn3cse3VFCYcNLr3AJyfQnqfKBEYKPwIf3rDJQ82YKz1PnlwdbJi3gtJSVSruHp3l9Lzb/0m4KHsOCJkMEAOEsxas3zsNJ/yuj3ZEsAnUY4PfkkWf4SzcPiAq+r3NpEUbKXljq1c3nElxPlzuWC1Bw8iwT1qT5xPUnqnSB0gHaWxDh1huCgiGm0ZnYiMGYRGzVYpocMF2RSlPqktqRZOwtUG8DxaaB/SEXHK3PrvlGg1kTz8FHse3Y3tl17DXD1FQjyGbWohypngNzVLMyigRkXQVb5YsUxOKpClSKhIZgp076fvCYcqUnHRduW+dTY4BQbmWg+3E/+1KR2aIRpqV8lREg0vGj4Nl0UbXVuVluLbRPtXMLolvVoXYiBRgso5BCA1dECJeww/3vC9GBkbPQiBzulRhU3gTAvqvkXBrU0MK6TeyIgu9/pbgZzv5k5zvrwNAmz8Ar958l0Mt4hn+V4Eg1T8a+HDEC0YHI/w0RgkXRIpFod1JP7n5q4+I57evsxOT6FIv3nadYOhR9eeV1okdTYToGrc5hGRFbFMgKjhXZ2EqE5C9+dVgQ2xeJK+GEWrmEj40fopUWGXO69w4p2F2tGsO/4OHq7SUTDKnaJ4hT4SdS9Y5URuTaMqAgzrsOP96B7sI12YzdyGRPNmSwyVo8KgNTtI4wxIFER70J5dVlmm88VFVnDgHzms5KxyMfOJSBhGuRzwPRAtS6q9x0BEgrQk78QWbhhF2arsQL0tSMbXxiTOy+GFCeRPE2h16SGIxSpQt3JxZkL5KkGpS1Wj50DXux33hQ8L0FHTKYnM2Gf7nOxnOOWStsiYIowIulhogULEc5yx7dY2hbnTczsEo0umovkgbOPct0lWI19O9Uo+6XSxoRBS4Lu5EEXbXk599epzH/nPhyrcuEopowUAFJ/eEICkwTKzWs2fPzmUXs+qy2JjF8sqGmOR0LzVOr3mxYm87xvQyrhJLzhckxAn4tqZwdTQGeyfJChBZn12/lXxfHxXbAK9KnW4QQeshRcaLIMY2SohdQ94MlnMfvk0xh95ikc3TMKJwCaE0CZhHFUXLuBV/7ubwPbt6FdzCblOqnhqUprSdERTinLUipuG1LiKi57MhPSv5xEeltcUNPqXBL2ntRAJxkK92fKb8LFzivAiHiSt5B1jYQxWcdRRDEEde6vIubJUeAzot5XBCrcj9ozf1cFXQISj9hwClnUw4Yid8nR9x9FKvWJ933ZN5CNTERND2ZPN4LYQ8v3UM6V4YU+ZuCh1NONsNZE5HLBt1R6Gl9dv63Ak9ovX9UVYpoaF30u6CYBgyb8pJzraXDKJMQtJr2/NIGTBCijPBmqxrcSipJSnqoWt6LdJSudoWQnEiOQA57UvCHHe0KVNXoHEtMzv2c/VSFWP0Df4CDGjhxNAuJ8MqKxRgFN0Akpj9QJDyKe01SuCJqoTzY+sgracRn1RhX5LorIDcRRVQkM7ZaNWT9G1bLQVcqhh/cp/eSeg9ByMB6FcHqKyAQNBO0WMkyVVPdbUwnuToYFc+hRYRplgFpzH/JdbbTaYyh3daFdZ1GyHmXNYAeTIMGk/oK4RPiacCTwYSJDZUbFQDA9j58Vt31oKrKdZK1Uea9z856EgYhIz97JKpIIrWS/CEBcC7Bv/zGsXXsKGrruH5foa3UTpdGOXFzpy9y6descjzZPJkQzUjmLTEjkHxepUzcl60QibE8CrkR7003MopFJ9a7EbNNSgK0vvNRcxffKfXQ/MNvg+YUCVtfeOYFiqqMWKG3qfZCgNVlB9ah0XfsXi4X8rpPdSHtiOpYo/DmwSNnOxPcvfPbCky8c8Ykykmj3etS5zLOeuy7pFDz2hGhtLoxp8AX7w3MK8Yq0L3Ms4EoQ5bxRKBP+eLYvcyMpeKJZd84RYyxk7Pq8JEqSMVeFT9dS+L3MqdAF8/7iOYURTpj21A2fpo0IraaMUcauB/Y9bzRUE9NxVOpHTx625H/xeul63/xhz8//3Xk6NVen1fHkIK7fDCvi61x8Hk3LXNaFmk6dhCZBBpElJDNJkVMW7IgVmCfENA7QqicHuzGeecf/xMx9D6CrECJst1C0gcFSCUcO1VVebvm8l2HoM59QlcZQTrjrk9AiVcgyCQo8gUknXdjENaH6kyxyyn8vLt7v6WsCNjJF6pbQP6vYCY1wR+4ZWl7S/dQQJMbiZHW/F/teboLTGXd6j85Ti6Z3K/smdcmfc5+LAKoFYs7VQ+98HmhXP82AzVO6r1PGJXVPKEkjvZsTHz+zJEitnFig0puJAJzeM3SZqKIzczr2/JMLWs4kb0WNj08Kz8E/brSNiQic3ocLxTIoaSSdh87X54xxPt0v+Ul74jsNR+mTEscWRg8cxu7d+7F+/fpT09DF3MgFUIBYwJaLrBS/EB8VF1fuSzYmof8kLSkBUrjAO8GOgEVQIkAIiPIcUo1LKmmxbSH54JgkWp37CmhQmBDAoPDRCdh6vqCe/tQZByDxAZITrtPM0qcsZVwJkMIxTlCVkqSiuXIOdPCQYC7dLJ34CuM5k7UOcuLHk7nnXPDiCZBKup4IRiK8dKZ2EUBFcNAFKhEG9HPyWormSzpXsm1xk7kUwYqmfwpXjAbne46hM9hQ5lEPPtNZ/diuMMmJ4MD2Ob8U8Pbu3XuCNYf3h1R94/XXzVKdDHxsWxde9DF20gaf0hryA7STbsYX7BR8SEz5NGdrxCXkDjcBz5CYOdZLZ0noEFkGh/E3M4IzMYHRX/ogjIcfRtGbRf9ACfXRvaiNV7Gqd51K4ep7100wf/6/A2tHEOeUjq/S1cR8SXfGCS5Z+YEdTNdk4v9CQs738hLp+tPpnDdVyk7n0Dnh4bQOTg86oajOchp6kY7VLVgLdaHTYt25z1JJTksdv9xhy/mfI5ifIKAlN78qoCTpfKmcGIURDo0eVKXETxnQ9aIWfC9AJLm5BC4usBJxLXne/E73kXLwnZok25ICGZJrLLXQOwlOhLBEwEiqfxGopKqWkmviWC3idAPQwiDAQAFD0sB4Lh7Hjf0VnvPOILTOlCWeR4qnyMWUSm46DSxBrTMnv1Ozlyp1PLeUhWW/WNmNJBOSA01BhYIMgZpzLoKE9J/jlcA44ZQXsBIQ1YGOx+lECLr1gvsTTHlzEMilmIwIT5xTnbFN5kD/Ttwt0paQCxHEOScSuMRjF4qI53F6MJ1YYcQiIGMRwY+CBPfnHFLY435SNIbXXwrziItAN90v94H8vj6e64RiWpuPAVAgeYLvPvEHqo2m7pRXXsJ1CPyMe/NdX5mM62hiiI1OTQKVGrB/H/D4Y3j8g7+DlVYZ3kwN/qpN2PDJD8J63dUqRYos91yoaHid19KT6rN2p9KigqCTWtlJP5djo3jxr54KaF7mJtr+6TTzQpz/dM77Qh2zXEBe7vEvxDh4/TqvgzKSpKCtaiOkfofkfp+/aVhk6OCBUezZs+fUAJ2Lp0SnS+d1LU3qSXcOjMdwkReg54LLhZdARbBTTEcpVzoXWi7iBEsu9lyYRTOXdrlQ8y9hGRpUmjnbEGpUKcu6Y8cOnHfeeXOV1kR7o4Xg/PPPV1YDvUyntE/AJHhLzW4BJZ1cRXiepd8CDBQsCL7sswgEnfMi0dICsOKS4Pc8Jzcxows4USghwEstc76yn1JnXSwi4tOmFk3tX7R9AXUCuJixBUAZoS515HXzPftBwYOlWdmOpIrJPIkwIxHnYo1Q631aOpevnBsxg/P8nQKUWEnEdSLlXNkOr6Xcd7wmUkRF9pFqaGxTN7GzTyJAcv7Zd36mtYbALvPE/kjZzBebKfCFWBBOu40kKi4xbVPrTdPWqIXTsCgWY7YvyUR8rwfqsbxphtHo6d41zGKAPPV+BZitAXfeh2//6q/D9kMM5wZQnLHwUCbANUcewGHbRg+6kPVZYY3+WAI6NfVkk+BfArta8BR2J3aFaM7Me9pM9qc9bT9IB77YgL4cYUStmUvIc0sFPj8n6Kzj4i51/FL3wlIafsDqfrrrTAIGOhpO2X61b5On0IojHDx48NQBXfdLy0KoRyRKYRVqvtxXFm+JzpQe0JTORVU9qGnpUC7aUrecoMKOSdGWM844Q4GTRDkT5ARkpU2pZy2LONugNiY1saXcqAAbgZP9EM1WQJRtS63rtWvXqn4IQBFQRFiQ/XleKexAwUIqcPF3ts/vCGgEIoKIuAv4u+wvAg9/F41UHx/HRMBl7IFYDwhQ/KOWLIVsBFDFPC6fCX48LzeJMuW5+LvENfA6EHR1IOR1FKDnsRLFzn0k/UcEGfFR8xiZPzmG15+/d1KyyrUSiwT7xLnkNTr77LOVxs5NxieCEeeGcyvCjwgCwkrHYyhssJ+8vuwT51qsSIyC37ZtmxLoeD15L3ZGDC/1cP7A/S7k7WLOJjaSd4WBa6lHkj+Jf11hPsF1PqoPLWrmhUxaDc5FjDbyjPyencLRv/5b7PjwJ2Edq+Hiy89HefUGfPvf78e2//5u5P/ql7HbCLEy6kHWd5RPmaAemIaKnlawrWkuiWJO/SSp5MVNgZHy0X5/a+kv5n31YpvclzKZLz43MWyS7Cxi5VhKYD8x6Oy5Z1vq+KWuXaDSNhfeEuNTfMJ9LkRCnUcseJ2MGGTeHR3drwCdSpgRLyWiAMqHuXHjxjntR4qIMK+bC6SAtHSCC7+kYHFBlfKWeidFixNNjYsxF2D1oFJSj+M5sJHynVzEKTRwUZfiLsIOJpYA/Rxsm2DGTShSqa2J1qm7A8R8r0tkMjWy8OvjINBw7AQPmqc5XgojNFOLH1moT0UA0N0NMofsG9vhXKrUGJtpIqb6TljZuM+mTZuwc+dOZXlge6K1ShChjFufB45TBCzur+dzs8/8zLmUccrYeV4BYs69HujH9jmvipc5TQWSADkCJedbrom0S6FAgFl3beguA/3e4XsRrCQ4TwdfWhcotImFgr/x3CKYdN6P7AfPxb6LoCGC4nIl8KUe6P/Sv+smd1HByZNC7pVUE9cBneXIlQlcAuZS8zdXlVbQRCZowaYNc3ISePgh3P1Hf4LGUztxwzveBbz+ejzyMx+Aa5Vwxf/5APD+m3DcMtAd5GBHtoJpmvNZnY4CBd93WgiUYKGoX2MlVCQL+fc3mFNoOd0odbm3lqNlv5iArlwmyxx/Ngn2PzloKr7ek29MMVxsixY9ful7j5XlFgN0RvIrK4XWTV3I0a+PjFM/qxkHOHjwwKkDuh6sJcFcXARFgyIgcJGk9kTztGhQXDAJYDQDE4R1wBaAlZxlLsZCDMK2FYFDSurANgTkxAfN/UUj1CtusV0J0JO0KSE44W8EOGrwbI+AxGOpAXNc3KQkqACv7ssV8BgeHlY59dx0IBQLhPicOR62zTb4p8tNFFy4v2iUnYAqbQvAEww5DtmkaIO4LZLiB2U1HomKl0h1XXOmkEDtngArQMbjCNgSPS/XQhcQCJ68HryWInQJSEruOX8XIJc2JJaBY5Uxsj+8NuLP5vHUlvlZ3BIUjERTl7ngfchxy/Wl0CHpdCK0cV+2JX5+uSbsF88pY+Y9wHup03rwXxp8/xM6lxqv07VkPhpZD5ATc+AJ/mwN0EOvgbhAdjMGwPvAWAO4+ZPYc+sdePLph/DyV1+Jjb/4S8CRGXzzd/8ME+UuXP/5zwH9RfjdJZiUHkgcky7sAuoK2NNa8NIH9tBmdg1dOwy4V+tgcuyLtS0HTGXMpxOgLkNeLiAvp/8vxJyr0sDiK36erzx/1jQWFemWMnkv24e+RAzEYoCuxFGLaX3z2RFqvdPuZ/368v0cqKeTRpP76MG9Suk+ZQ2dJ9GDqwSIRatVHUt86sTfAAAgAElEQVRz0fUFX74X7UzXiMU3LTeFACHNvazeRVBgW5K7rpv+RaAgQIvGJaxk/E5My+JD1aPcZVGnti9BXwQA8clT22N/qdF1+pbZZyF9EM513YStbrBsUptZotrZF45bArX0SHoRXngu8b3zWDGfi1Ajc6RrlTyWc0Rt/cCBA2oXvuf3uv+e86ZXY5O2uJ/usmDbMj65bmJZ0AUOAirbFEY+OY6fRUDh8XxPQYB9kTkXV4ueRy9zpe8jfSQIc74oHPG6SOxEJ+GEzBP3J0izf5wb6bdYg0TIY5+YQikBhC/EwvT92Aa18KZWXCYtwT4XRM4xMcidm8pMlrB4ZStMw9CpskftRHU+OAHc+Tge+43fRXN2BudcfQn6/vqDQK0B/P1Xccu/347mpefiPb//OzAH+5V535VqMELtTRA3Y/gW4NP0n2YmKZIeMmTGkbISOKnio0CfmWvzcUOnrfE+X01ZrvnpgqIO6Kd7/+jA/r3u/+n2WY5b7vg59hxpZBfJdVieBk5r8RLS4hKAzipyi21BagFgUKgAuR6UqpI403NITImkOrJnGTvEoYP7lIZON/WSJncuvtRcuUBKNDjN79RSZcEXAJi7wdNcctGq9IAntTiYpgIE0QoFwHTgEJAVTV9yrAl+BFP+UeOUQDTdv6sTj+jaG/vDcfDcXMy5qLMdjougIEAgZmGhkuU+enEZAoOY8GXsurmZfRFzv5jpBcS4v+T26+Ze8V1LkJ8IBxyLbsKWPHnOD+dCOAF064kuAPC9mNrle+mLmLGp4RP0dXO9CAW8xrzW1HYlWFH812yHfTuV+dGFOrkHRBhg3yXoUeZENHEx75+sfwLmYjHSLQcy3k4NXeILFkpxW+4i9f10POPhailTfJbEF1wg9Vy2FMnpBiRvRtN1kc9mFVWI77dhGhGCsIWcykU3ga8+hPvf+QFkwgjdN16Oc/7w/wNW9wGTLYx96k58/CtfxZG3X4ozX3stfmjL+ehzkxLQpGxXwU0Jv0tSgY6Anv5x4Sd7nFgJCOaZFNC5D0H/xQJ00aB0C5zEGKliaGlBE/2ZFMGc3yX1Np4LGrJPkhFizBVeY1U78fvqsUynM361di0BSPoapZPrLXSfL/T7Uh5dksgo7nOThXdOnAdRAOVrzqXEZimljfEePhMehR73RAJANb8vQBbBXGpZ2j29m4zt1qn/FZNy6ooUXBFs0veTuffbJJ+xlBeLDHKstsfKfiw5XGv4yGUpsKRCdcoQK5p6EiPq4eiRUezbt+/UAF0unAAGJ1kCBQg+NNdyoeciSXDhK/fVgVYPYKJGK8FuXFAJTEJCQm2coEr/LkFPwE3aEk1WAr9Eq9c1XH4nUeHsu5ijJUedfZdau3LD8Dz8juliBBKCD/9oLeD3NAFLZDl93TTXJjdL8nBRGxXTNtui5s9xiS9dguN0elIhcCEYSg4795eI+U4LhpixhdhF98Gzb+JXHhkZUW3Qn0yrg0Rzy3WhuVlK2EqNcQpGnG85VoLvZP47XQKd3y82P+wDr6fUNKckyf11t4m0L7ESlDR5g3Lj3C7VP31xkWtCAYlzrAckiiDGayZxAd9PAPxC95VJm/UU0AswVYU1xc+hBb01my3ke/Np3fYIPjxFpxHBRZHFOyIXmKqg/i934qt/+rfoPlLDhW+4Dj2/+ZPA2SMInZISFe789B24a/9uHH/9y9G9cT3Ob5Xx6rX9qq4XS7xZPpC3qYGntVAYgZdTVNqplp4k7AiYi4beIhPpfyZ3yRKTLlpTJ6CLoH8yQFOAnboZZN9OQZz7iJVQf+4J8EEQKqVica7zpe8YAfSTCQSkPkrqwCT9neMoT7+Xzyf7vfP7zvMIp2LnHOhzIUAvQo7MKftmm5biQteFqPljlx7/qe5xMtO8Xs9HBAhZg/gqQbm6UCBMw2ruPda0t9XcepxjzqudxLAovqYO8zu1dXXPzVnNPBw5fEApp6dkcpfOSVQ2Ty6Ax8WSYM7FWr+xRGvisZIyJJowwYQmdYInj9FvePqcCYaiwfIm1qOYOWECXLpWz8X/la985Ql+VwI3wYznYP+EjET80npku37z6Foq+yaf5Xyyr86QpvujqQ0KeFLAEX+1CBZicRDBQ9dI6Qfh3IqJnOekUKFXGxMzOftBAD506JCaw87cbf5OUCMYMsDsmWeeUddKXCdsU2d44/6Szsf3+nmkfSEFEpB8PvPD9iR2Qe8r749nn31WXWf2SSLz2Qd+FuFvsf6JBUhcQBQiGOtAIU6EPuEgEOFSMjZO9YH+QdyPWgHZ07k4ZCVXTfLVJLSdZDEOMBPXFG99rBjiQrioYiAIkX1mP7DjIL78gd+F33Qx/JorcMGvfQA4bzPGIwNFo4gHnh3H3+96EvHGtWhlM8hnHGRnmrjmzDNxcRFwXCDnA102kCOXjZto5HbBQF0BeqTM6tyc0FTauQ7o1NBfjE2dlovw81ADn6OFLmHRJXiT5nYOxBSnO+lFE4UiXsoJvMjE6NN2MkAXQJbiIwqE0mpiOsCf7HcRCE7WvoxLt1ro4C4B0vLdCRT8YZCAW1pMh/OyjOk4pVvoOZc6lYj066qPJbE8JE0nlMbyFysXUpYPIa8vsztMAxSyXXLwMjjaIQWxxiqYgrmAuuJXip8noLMjBA2CBzcJeuPiz03M29RcCcAE482bN+O73/2uAtNOPzQDq6hRSsU1AisX4E5WMgIjv1voYeECTlAQ87OADxd0PVhPLQCOozQ1kXA58aLhS463aNciiFAr5HsCnk5uIwQ41L6FzER84/xNzMQ8r/RD7hLdXy3fUcigENPJdibSppjWxAKht6lbCnQAFgDT2fT4u5DySBqaRPp35suzXYKokhpTawyvA4Ui3dQn1g0JbuM5TjY/4j6ReaHQxvNwnmntEFO+XGv9nlmqf1IYRvffizDA/kqqJNvR3Re8VhSg2Lf/lzeyTyl+cAK55KqpBztlt3QSP3slrsA2TDgI0QxmcGjPs4if3oPSfd/Bwa89iHbLRd/WLbjqUzcjbjfhD2/CvlqEQt7Buz/4STyypoxX/PB/Q33/YVBn7+3Ko9yq4/qzRrDGAPqNBNTz7cScTv7wgCXUjRieHSktnZsVJYCeZTAdA10z8Ryd/otyHcm3kYKKfv7OdavTyiXPuGjqOuARMAU4WWWO5VTVfNCz4Xoq6sGxM7AdE94iaVGnMh9LyUI6OC00Bp5DB2UdjHWXwGJ9UcfTnM60xDQWQrjdHdsC/czkdOe8kFNeMbemBWSiwJ/Tzvl8d/q8lwvwOoCf+D6x5XdWiusE9vnYoBNngG3ZYYws+fHrTQXiVj6HOGOhHYQILRYDylCBn+N9UI+lBup8b8fu8zO56yxi4nPUKTx5Eok+lwsrmjsnmGClM6YJsQkBm+1wQSXpC4FNoss7K6h1UolykRbtn+fXq7sJ85z43CV1S+hoJU3uZP5TatJc/DsFEQlaY3scl/jIOQZJT+sEYrmEclElWp19lOI0nDsJzpKAOQFLoceVzwKaBGVqnHIcxyK+bII/f6OGyo3zq6dzifCi8753RnvL3EjRFwpDki7HNvme5xGNn9+dbH7EUqL3ndeP5iEhp+H4xCUi1hmdlnWx/sk42CdeC537XtwasshILIFYPeReOJWF7wdyH8kLk1Q0PR2NdvUMUA3bMFifG54qflFCjDv/9Z/QPHoM4cPfxYp7n8Cx5jS+fdUwLvuJH8NNF18PFDdgcn8F5S3D+GYNuPr9vwmsX4Ozb7oRa/JFlgFHz4o8ascO4NLBbpy/shcbUnN6tgb0mFD5tQ3fVTXD3RTQ6UsnoIuWru4pO3rRAF2BLou2pD5cPWe5U/PUgXHePJwIJer5JkAp8tukSAmLkxC4HJpfVUG5xOSd/M7S6DHof46t+WCq07lHl/Khi2V2obY7Ab5zH1EITtavE2hv0/KjIsjIayFnKtMzx6/87QwiSy0EnEdVxCctL7uQH/6FBPSFBDZTL6Oo7SBrvsxf0scTffy0MrHSXntiCvVWE5lSCbmuEnyLmjor4thg+RwJmJvznadxASqmBC6OHXoeJncBby60wqYmwMROcrElYHNBJlDpOcwcn2iKBEhq+sIJfrKLLOAsr3qEOoULnrOzSpss+HoEubQv0eadhVuooQlQCr+3jLVTgNBT4/QAMzle8uLFjC8mILbDudqyZYvyCUsUtlCiiptC2iHASe65ABvPR4AVczgBSwSfparGSb94DIUD7s9xy8Y54UMgfPv6uPW55LHsF/dlmxwfjxHgX2p+dHCW68o2qFWzPTGNy7WSWINT7d/cotjx9MoYJFOC59SF0U7B9HQWxO/rY3RA1ylWVfhs4rtus0Y5POTgI+vX1IJ662/8FjA2icmHvo0zGm1MjOQw+suvwzcqM/i5i38Elw1dgpw9rPzuH9kZ4Zc+/ilVchPDq3HNG16NYq+JmtFAdyFAf2sSl6xZhXOKBXSHQLkO9Ft0AQANt4U47yhAZ/BbAui2SllzwkSLDSwC3XIZ1U//KrJsLME3CV57bvXWpJBbEmujk5jMgU8a5SyAP28+prYJFSDFXZrNJHiKn9X9zhoFNUYUsgjJMvq/RNCYPEMyPp5JVaxNiaP4WRQcqVyr/64LOZ29FEBXQHWSoLhCPhV6lAWQf8k8cp6SDKKFa8bPuyiWMTlqrPMTtJC2TUCfc3+kKvz8fhQ4xL9/4ui5azaMYVdqqI1PYbZeQ6ZYRGmwD3a5BFI0uXSpWGZKtJQQKOmgngB6G2OHTyMoTu+OBMjJdzofNy+0kMrwIkkOOQGAgEwQ4yuBSgd3KQDDBV+PIufxnZzucl4BtpNp25JeRRAT3yyBUfwy4uNmewJmIkBISVYZQ3IjJ8xn4m7gOEQ719nkeBFFg5aLKxkBYmJmGzyHmJupaXKsOsiIhs5xsh05b6ekyN/Yb+5HU7YEvYk7hP3RBRq9DzrZja4JSz8EZDnH7K/40WVfnet+ofmRGAoKYXqBGnkg+SptdwpqbE8Y+TjmhfqnCwtiTeJ4dcsHj6WwJKQ49NmfddZZc1aB018Ov/+PlOVKx0Ra4AnG9OexrpoDF4WoAaPeBKbquPcX/hdyxyYxenwvMhevgPOm83H/2hx2twNkxxz8+lt+FVujtYr59Rf/bRdue3YUUwSfRgWDV12Acy4/G9PBJNatLcGpHcTGUgbndK/A5kIBK32g5BKwQxhWDM+CAnQ3qVIJI7aTtLXAUFHvTHF7seBcpfKFSeATq66yYCFLtMvGuSWgJwDHv3lfuAJuam0q+y/xw8viz/bYFuVT32dgHAmn5oWFJJI6SddresuzUJyKyT1JA06yEbgp07+fgDq3xX7vjBnQnxiO3SKoGcQJAnQyRmWBZ4GymBk6EbJZBjIn37H8Bk/L/dgnL0wAk9u8j3o+rmExgeJUnl6Jqp+3qiTnnvOLa/3leqVbU5V7N+WmVbJz6j/nfcB9nSBCcHgMQbWGaruJkKXGBwfQNTSI0LHQ8D3EdlJ3PqmowPslGasqKRxHcOA9Pw1dwFKnT6XGJ1zkYlaRqmZcNHXtThZxWWz1AiUSmKQzv0netoT8y6R3FhAhyAtgCUDLhe0EeF2r5nvuL+ZYHeg4BgEaOe9CWr+6qYMkOlHfJH9diHGE6EWizUVYEBO2BAXynEJqI1YPAj3nVsC5s2StWBV0k46Ms/NV17z1G07GIDEMnFNJJ9TT7vTSpzooS67+Qg+NtK0LDPJerpO4NSgMsS0pZyvpgmJOX6p/J9PA9XmW6yjXoLPa26k83P8l95lD5HmyKQG4pHbZiVxqsruwvUrpSC4YUhxSCq+o4GZU0EPnerPGvDXga9/E53/5V5CzTTTWF1B4z8WoXbQG32xUMdY0MLW/idduvh7v3f52NGrAe//iHuyYbMO0ezE+OQZEY3jjT9yAbFeAUh8BsI3Yq2Oktx8XDa/FmTQO1IBim+mpDmZjD76V+NDp63dCG0ZkzpnZVVW2k+Yhn0hZspAmu5DJuTOfW7/u83Xt56vKWgRzx0j8qYrVPiktm8w867VbiBncFBgJUClaWxKiqKrm6gtaQRjEwLraGSODEmMFIuDZh/dh+IwR5DZk0DCAg4c81GstDPSVsXqlqVL82V8KNqqIh1zzmLXUuejHaR5zcjcwb59ZAXzlRuGIb6UePe8HzrNFiwoJf6IYLBVuZ1izneVzWJXdROQ5KuWQZ7SyEXKZEEyw4ogCmGi7JlqsQZ8Cmh0mAphJnzEDLdOqOxk/QBYZ5GwL9OyQC4FtMjTADIDDT4+hp9yNXF8eRhZwWUiLNdwzJiz6I1J3x5wQRWtIahXhWreQW+2EYL4lrDsK0DULQuKnnwf09PKpc6rgNmrk6f3Idc5hFcJ0I6CrtEM/AGMjMn6E2b374XgBvLarXAr5vl70Dq9GXCpgJvLgZxwESsqZB/KkrgHTOAM4UYyjh0eTKPcz1i2dh66blYW4hP3TgVBftHUw1c3liy2Gcg7RCtk2tXQx8YpmKvtJu6eaRyzHST63gGWn9KibsMUExAsqmrwAlw4Uei13JTmlOfbiU1YXPDW7sB3Jq9Yrtkl5T9lPQFMH0lMBk5P1XwQfubklQFA0at2fToGLfneC7f/rTGqnMucv6j5iMlc3XsLImoCxADlzdJP4Ni4yyXLPGPVk2c9Q7q/OwCh0IzSzqFLjkypPETBIH257HAjrwOF9wD334dE/+TCmvDqObB3Elp99C55d3cZ42cK0l0OtYeHwgSmEtUH8wnv+BIcPAb/9kc8iRA+8Sh7tqePoMg9i3VCItQMmzJKN8rbz0O7vgbGyB6v7+nBtsRdDNK/uncSGdQM4HFQRZAAntpAPbJRa1EkMTBWBKANkW4BDUNJNx3OLdOKVlnrUQjWqnsk0BYu4ogpfpDXlVCqZxlhmM8+d6BIlRWhMI0YcBOqZtllIyrFRbdRQ7nNQxwSemvwmxqf3o9moYvOGrTir5zyUsQJB4MBvGHByRTTdAE0vRFc3GSATjdcpNuHFNTiZPJymhRUoYvbeSTz1xYew8ZJz0P+eDRh3gE/+wzMIvQzO2bwSr7mipNL9COquGcIqWggNPykwhQIG8hmENRexG8GK87DzQMsBanRnZBINN9dIOIE8O0Bsukqsc6IMcm5RTZudA6bcGXT1NDCDfai4x7EuuwVxbRh9pV4cqwXo6QIaeAaNmWNYWVqDYmYYHrqxf8ZHOxcg52RR9k2YjRgZ30BQAKZKIVphFesyRdTHZ7F2YAg2ZRregDmg0fJQLDj45h/fhbAZ4YI3XYz8y3rhuh78fIAo5yvBxAyzMKPOAj3z7IGGmExiyQyYv/YsRhpbQnKcPMnzJEGJOUKtxalLRaWgqX/JphcpYg9CN0LQbqvccYeBIkwLbVTnMqXy2QJM00JYb8MybRzfdwBmy4dZb8KebaC7VES91oAz2Afnom0Ym5mF31uGy/NSOON9oiSHxHZG4Spn5HFg335UqtPo6+tZGtCpOXETfy9BSdjMFlrMhIiGYKkDxWILnwA0gZx/YtYVgBdThpjyT2aCP9k5CPy8yfVKYZKDLcKJBMJJG3Ju3QTOvnFcPFa3NNB6wU1S8ySamv0WnnO2L1YH0RY764RzkeD88fX5jFHcFbrFoNM/LL549lPS+XRho9ONwjnjWDutEC8qgL108hNnQABdaFM7AJ0PfFJEbR7tlBk40QXBkioWU2RiG3GURZ3mbYt+c0XihhUEtuYEcPwQcMfteOQjf4mJ6jSMlw0hvOFSNC5ehSPdLdQyFtx6Du2GjcOHpzEz24PXv/43sH8/cPc9DyJu5xBMOQjHD6PcfBKrnHEMO02gkEdr3VZkLzgPwdZhtEMfVw2sw6t7+rGiFiMTuZgph5gNajACoMcoo7udR9MzcTQPxFmgzIj3lGTmOd5SYz7LWbRznZEr0WDnhQEBc32SaQZmOQiCW8ZKgtbikKopAT6x9PX05zGDw7j1W/+Ih3Z+Fe1oGs1GBZtWbcY159+Il627HEPWJvhBFq1GBD8ylVBimLaSHnxqgKUa2v408rkulBp5DLk5VG6bwKHbnsCGK85G/qfWYG8B+NjH96JZCbF1Uw/e+OohlOgeaQMty0ecNxFZPjwvQCYsoGyZyPtt2BE1bgeuAXCl4l8jy/EAZQ/IxICb8RFaLiy4cMIMim4XLLoJGLfQG2EKj+Bf7vsr1CvjuPqCG3DpqncjE5TQduiemcYDj30ck0efxcr8Wlx47msxOHQJJlxg1okUv3+5baDQBvIh4OaA8SLvMxfZVhV9cS+6Yxt3f+EQ4grwxptGACafTPh46E/uh+1lsP1tF8G8KA/erq18AK/QUrYCJ3RgMnFbtpg+Z35I8+e179X11cw0ScU+MsMQ1Ang0XMAXWn5AujMedfLmqbFChnWEPkxsvTrJ83Ab1SRyTsqsG1OAnB9mjMQTszC9EMc2LkX2QBYXe4Djk+heXQMR8eOozCyCqvfcC1ahSyO5yy0MqbqF/+yMZ9pF5Hpw2YePu+pegOe2wAtRUsyxXE+dJO1bnLle5rCGW3NfajR6Zqnvu9iYCvgJUBHczJ9waIR65q+HrhGIUPXhBdb79k2j+UmKUx8L6Zr/VhWW2PutoC2pGyJj1fGRVOwpNBJsRThDBcgFNY5vVynblnQ51b6QKGJY+d5lgL2pfovaVlsS6eXFW2d/dQtLJxrcYGc6ty+hLMv7gwISM/7khN9k4xuCZuUVvyBX6ia5snKoziq1LqWnbPZU+GpmUAXXBjHJoDPfxF7f//PcKR5GM9eM4iBH7oc3nAPouEiJpwaGoYBr5FBu2ni0JEKjh0rYsMZP4rRgzbGx6tKM7VmLWRqYyjWH0FX+wBWWU3kSmWMBkUULrsQuddsR8uMcI5Zwls2nout1Rje1HG0BzJAuYgW4yDqFRTrDsrFAdSZG98CivS7ptOvtPS5AXfIPinaz89R8gVN0ol2nwCA7pJQwm8K6FxMCegqLzv0YDHTJcP8+CbyOeBLj/0D7n743zHhHkSxJ4vZqRl05wYwmB3BdZfeiCu33gAbfZiedGFlCnCKLGCVmrvpe8+7qLtTyOd70O0V0FcHxv55DI1vHkbfliGY716D0bKJ2z6/D0HTxOYNeVxx2QrkHAoELtw4RKiq51jKbE//ieF7yBkusrYFGzm4YYwWYvgZG2HOVuZvm32IgbbtI7Bc2EaATGSj6JaUsFNtROhbY2JvfDc+/OlfReDO4qKzXo33XvM7aFdKsLotjPu7cMsXfw+zMwexwlqFt73h/Vg1dBmmGzYqpocw8lHyMiiHOeQCWwkWk6UWYidCvmlgbbmAmVHgz3/rNoSVGP/n165H91bA3Qc8/tFHYbZNbHvrdhQuAVoB4JaAgAIdIlWWl0GS3ATI1Yc4if5XsQnqUid3CfVrnfs/cUSIAyp9Xk64dXRATyoMz+9NXpgYOcY4yDPmR9jx7Yfw3e88rlwCTPcudZVx7sWXKBIZFj2Y2bkHeVjwpuqwqrRE9CJ+ejf27NiB6WoNpTNGsPGNVyN37lk4bAI1J3VtqDQ1jsFHTECPImQDB11ZB5bJTKHGqQE6xycmdvGlLxSo1QngOlAsteRJpLSa+jRcUkzIurYpEaPPJ+VIdw9IPzq/E/Nyp29Vos15nIxnIRAl+NMXLCCoa7zss1QhkyA6gnoSOZrcaPJZwP75BnOcrP+68KC7HOScBHD2m1uncLHQvC11HV/6/Xs3A+Ixnfecink9WXgQM3oq7Y8qM5oCnoC6EaEWe8qPWoqdJA+95QJ52rhDYGISuO0+3P3BP0JvdQaFS4ax5bMfwJ8/+gUUNvQiLABGLkIQR/DaFur1GIeO1XH4UBGIX4NqdRU834RX82DXPJRbx1CuPYxC7VkMmyF6evpwqOVgctUABt5+Dcojg8gdnsbmpoVN4y1YtRra/TackX6URlagVOxFX9SNDEpoGLZa3E8W4S0lVuVq6PupBTmdj/n95r3jepAdAV3RexL8lZk+RBT6yBDQcwEyWRfH/F24+R9+G25mBqHjI5OntSKAHTsY23ccl73sWtzwqvdgpPxyVCrk386hUARmq57yRTtZwClFqDbHYWe7UXbz6GsAo7ccR/ToOLrP7IXznmHstX3cfdsBePUQ27f14vIrVsLjNTZ9eJGhTPem5cDmpQyAdotZLJ5KfSNo+yRisSzkCgwMdhCQX7RpKGtN0/bh02lteMhEGRSDgrov3Ago9vt4dOqf8YW7/xZ5x4fV6MYvvu2vkTdWIsh6ONp8Gn936+8himsotgt4300/h9XlizFdMeHmWE3MRMnIohs27CbQ8IBayYedt5FtGegzgYM7gL/5o9sVoP/8L78Zay4G3MPAM3+/E+2Kh7PevA19l5ioUhjtAnyHdQZi5PwQpooun7fPqGutAbqAOeG6M41NlQLWNuME5pi0TC9JyqwkaE+lnun7815K4xDCWgMP33c/vvql27Fv7x7lay+UihhatRI/8d73oafYrebUr7dhuBRyaBLLAwfGcOC+b6DC4lkrV8Af6ELuwi1Y87pXYTIPVDjWlJSGgJ7IDr4SRp1mjB6mWTNA0G8tDegSad0ZMKYHhRH0qEkKYxdBghr2qW47duxQtaq5UTuU3G7d5yumfimKwvZJUEIa0cU2XbuXqmo68xo1al1g4XuCOtvnsRyTnvPN38UFwP51Wg+kYhiFG56PmrtUPtP7KYKC0L52RniLELCUhr6QgNLZ/05zOo/RqXwlSp6ALmmHtEoslWJ4qtf3pf3+c2aAD7ZO7CaVwSXQao7C9QT/8jyoM9Csluou3aRwbdSBOABoCp5pALfdgwd//2MI2g3kXrkRF//hTwNnZnHLk1/A49FBDGwaRC6kQMBAJAMzVR9jEwHGjq3AsSMXolS6GI1GCK9SBWamkKs9i8LkvchP78IwYgz2DKFRHMIueOh780vB0HEAACAASURBVCvQs3YVJh5/GpndR7D68KzyLbr9FqZMF8PnbsHrX3cDzt9wHpr1GFUfyHT3o6VklufGai9VMOU55nn6WDu0eH4miHMeGYOQvA8QRwEcRrYXPRh2Bffs+lfccf/H0b0ii8PjE/ADG309I2jWmshZQF9hBa7e/lZcuvnNyKAfQYturzZ8NwCCksrLzxaASmsKkV1Cpp5FfwvY8/lJNB7YjzXnrkb/LwzjYATc/cVRVI5N44IL+vHKK9cqalxKb8R1mqOZvk7TK834BE7lXlGBYg2l2ZWcHIrZHAwvgtdigLCDNmLUbKBtBIoIOBPRVJ9T2mC+G/CsOr7y1Edw36P/goGBLGYP+viVH/kbrClvhY8anq4/jE/e/seIjTowDbzvzT+Dl69+DSKvC+NtD3augFI2hyJTq1ss9AX4eSCXTcIzShGw7zHglo/diaAG/Mj7rsMZlwONoy52fu4pNCstbL7hXAxd1qVM/BQk6RZqB01ko4yyJKgCACK7ahq5Wq8FgjsuupJrOWf685G2Ia0lQd+c04RPXwl1aTs8jpH/bV7nXB5ju3bhEx/5CL7z6KMY7O9Wyl21XlfK3AXbt2PL5rNRMBxcfsGlaE7Nwp52kY360Pjq1/H0gw9j1eAA1rz8XBxyK5hc3YvtP/EjOGIbmM0aqqSxuh/nhHJaUkL02VmYnofYaMO2zaUBXV+K9OAtAha1P2HqEi1P319PKTrZkiZaOAGG5mGCJDVJaqiS7y5BcaKpP59gMelzZ6S7UMLqLgKdf14C1FjJjFzku3btUgx43ESYEe1X1+KldvxC45W8dJ5b98ELuFJQ0K0az1dLX6j/pwIlvJY8lvOsX7NTDWo8lXO8tM8LPwOJLzzxE5tpxPQcmEuoOk8rCowsaKmGTkCfTbvVixassAn4LWCqBvz9V/DQJ76AQ3sO4Iq33oRVf/zTwJAHFD186I6/RPGVKzEZTqAcxshQqzFjTNdcTFdsTEyegYcfXIczNtyIes1F2KgC0wdhHP82nLE70VXdjZHIRk+xDxWnhIMmUH7FNkSOjeln9qG/FmBotgmvWkGzy0QrE8Mo5LB+5Ey86sJrcP6Fr4A9tBIV30TbcBAazgmLsgS8iS41D+6MQH7ulqznqSlWA3Z+qwxo1HzTGipxGCAOfWQdG5myD884in+6/0N4au8dsLK8Gt1YMbQJQwMb8fjjj6K7B2jNNLBt/ZV481Xvw5B1dgJA4TQKVKXDUoK6TgNh1EJs9sGrmSi0gIO31uF+6ygKwzkM/+xa1PqA8d1AbRIgb9TgGiBmfj5FmpCLeeISVvXs08I2NZepbRyei668hT6WKWaovYoFixG5PhqWgRnDSmh2DUZ1myj4GQUedhawCrP40pMfxgNP/iv6+3MIK3m857rfwEjfFhho4ZFj9+NfHv4M4HjARIDrL/1vuGrDm2FHKzDjGTCKJVgkyyGltA8w8JuR7pzTuAHkLWD0WwT0uxDXDLzrfa/G8KuAxv4mdn1uB4K2j21vPQ+Fi8gTnDAIsvsuORJoQmBkQ6qRJwAuHvFEI5dUck4z7wWpUK5Sv54TUJncH4n7Jkl/E34ByzIVgAugUzPPcBBtT+UrPvXA1/HRv/owxg4dxPqR1QijABnbQa1eVQLXhrXr4FWa+LEffjdW9fbDnA2BbxzA3q89jMaRMZy1cSNym8/A/vHDONCXxdU/95Nw1/egkk0KFVFmUUxxadA7EwjK9AL5DKxkiW5/aUDvDIIjEFHDXSi/kL9Ro6XWK37oU13G9PaEFEBS4+Q3KeJCoNMBdqlzEJgIotIO2yfAi3auA/IcyX1ahlQEF56DwEtNWlK7FtKeJZBM0sx4HM+V5JYmKQwkmbnhhhtAywQ3Ci4UHGgVEN87z8F+Sh8XG+Ni/afQQeY9tq3HEPBakReffeI+1MxJ/MNXKVeqB88tNccv/f69n4F5QI9gw1R/cy5B0ToEweYczUk/VTEIVv5LFDx0oYFsPAuMH0P0uS/h2Me+ggM7j2Dl227Cxl96P/DytUC2gbHGTjzw9JfhrItRwzRMLjaRh9j0MFPzMNPI4+jR9bjl7zM466wfRk/3IDJhA+b0bviH7oN99Evorx/AcGAj7xRxPAYmbAM9m9bDC0JE4xWs7epVC1WjXUO7CJT7uuFWGpg8OIl1A2fgmuvfhnXXXImg1AM/LiFUdeIU/Kr/qZElIJ4MXqUdJaOeK2whV4upXnOAnvrRlY81FYKUiTVhHU38p8zVigJkGcncFeCQ+wT++Y6/QKXxHYSRi1e/6p04a+2lsNGPh57+Op585iuoz05huPdc3HDV+3BO/6tgeRH8+k6U+noArxfx5CQMZxbI2UBpBGh2gUEDR7/UgrGjAjffxqr3r0c0zKwDoFUDSt0J+U8UTSEOGopwR+V1+VzbWghzEezSCky1cqgzr9+JMVgwkI9dYHoySeguFAAzA9/KYCrOoQoLbZUPD+RCSwXLRYwR6G7grmc+isf23IlcIUTGLeOqLe/F1vUXwDZauP+Zr+Ku0a/B6TKQaZi4aPWleO1Zb0UmWAXke5Q2zUC8ehvosYDuTDK97QbQT+tECOy8B/jyZx8AqhZuesflWP8aIDoaYPc/P4Wg5ePsm86BtbWAZrWFOGei2OUAOQMz7SSlkS4U8Y3PpaWlF1mVaU3CHxCnISOCMVlldpnfBMjTp0RFkhPQVREY5sqnGjrbo8mb8+hkMhjfuxe33vIveOj+e+G3mmq/druJri5mDJnw2j66CkXMHpvEO296O6667AqYR5vY+am7EO0aRw8MDHT3wlnZj6ORi70lG5vf+iYMveY8lZlASxRdKlGgsuNUNTb2vD4zjjXDA+jpN9FqnwKgy1BFwyWYcqGX6HfhP5dqYFJMhUAkTF+LLXUETIKYcHET3AgoOlgSiBLyBnuOnESY0+TCnOwcEmin57XraVv8nu2qVA+WhmSKgMofTDjg9UIzPIdYFHSTuMwF+0Qgl1Kg1HZ1QYWCBc/Fv7lyd2kkuQTP8XhuehDbYvMn1oKT9V8tY2nxFj0oju91AafT6qFbEL73UPXSGU9lBhgUxOIq3DJKS+GNQ/E9PTrVxFVKmwqE02Evec+7jQk2FnX18VGEt38ZX//Ip2A8M4VNl1yJ1X/zV8CaAcSZEJ5D4+xxfOnhT6FvTYhqeBzOYAm1sAEfLUxXPEzXCzhwYC0+/ftT6N34Q7j0kleiYBBEdqL67O3AwS+gr74PK1omzMhE1NeLo806eilcGjasuqvMwlHsIc4acPPUkAysdrpQiguoTrbh5orY8pY34eoffhcqdcbqs05cYnalvzatSTo3hXP81ym46/51FoFhTrj4XOcCptI5FCYwlf7H3Uj2kQJ6thzivp1fxP3f/hwGBxhp3MJ7b/xVdOEMeCiigjF86gu/BtefRX9hHa7ZfhMuXfNm1I+NoTH+HYwM9gJhGZOjBwBjBj1DA7DXbQeafUCrG/u/MgX/8WnkV+Qw8gsjmHWAyb3A2NEI6zaZWLPWg996ErF7HE5kwKAzvu2i3qgAJSDfvxmtaDuqDQN2po2+nIto/CBm9z6NQmMWpd5+4OztgNmN6biMmZC57iZCxWLGTIcQ3bSQmIdwx6M3Y/fxbyGMZ2F6JVy84W1443lvhYkavvjIv+KuI/eqc5bDPLb2n4sfuuC9KGA9qnAwEQO7x+s4zmDnfBfWrhxAqwFM7BvD6y9aiWAMePJrMZ64exfMmo3LrtqEl78WMNrAgS/sh1dvYt0162CuzGD3oQNw8g7WrRtGZp2jrApNhplrZnM96G0OyKmZE9QV0U+SL86/fOHElLckhzwNlDQYoc+4hATQbUU5Ox+ESbD36nWUCgXc9o+fw80f+kvYfoBVg/3wXBeOYyu8IB4w95wWGSeycO0VV+GaV7wKu7/2KGpfeRqDswbW5MsIWy2Vh26sGsTOTABj29kwN2/CtOWg4RtottpwW2202k20/TY8NGHnfVx93eXYdt4IPAZCxksgYmdutAS+EegEDCUtrNNXTFDm8VLQhZ914CFQC20g2+ssYCIsPdxHTNECNDoYSUDYQtHw8huPZ+Q6tVkKGuyr7C9gJmMTghiZGiGuEc2eAE5LhOyva8gLWRp0alp9zjgfFHxEcxZ6yM6AP/Hhs58i2Iigofvxxb3AlayzHyKIUABgf8mdL+4NGRdfOXZeT/5xjsSt0MkB0Gk9ORUAemmfF3YGCOj8xwWIGbIJmKeATjA3gWorgFO052qvcO0jOLleC92ZPOunJps3gfjfb8GOD30UR0f3oevaK3DZn/8F0LcOyOYRZQy4qMPHEXz96VuQz43B7nLRYHCXX0EQe7CyPdg76mHPnmHc8g8FtPcP4awrrsUl2zejfeRxVPbcjvazn8WacAzxwTpW9RZVPrRVKiCfKyJrObCoAEcRgkyIgPhk+4qNbRBZxNUAxVwvqpaD+vAQrn//T+NlF7wWu0ePq0CvXLaAlufDyaoQaMVmJnSkoqUrE6vS4RNXxbz8IxqeTh2Tygnka2e6kEpYZ4UvFp3JIluK8eXH/hlP7LoTVnQIl7zsQlx37o9j1s+gnBlBHcdxzzMfxf3fvA39xdW49rw34prNN+LQY09hau/XccbKHjRmXIReE17rKEq9AyivPQ/lTdcC/hD2f/EI4qdbyA7msOq9azBdBO67YxKNehubtpdxwTYThnsHvJnH4TerKDC9CSHqXh1hnnnpW9Db/W4E8QoYxiya03swufMRROP70RfWEQYm7JUvQ8+51yLu3YzRWozpwEDIIjxhBMcKkM15KOWb+Ns7fx01HECx20BjOsKq3MV4z9U/DgdN/ON/fAZPeHuQHcgjqrRxzsBWvO6ct6MnsxU1GHhw1MWjB57BTL2KkuVgsHcFTJTROjaLd1y2CY/eehzHn/ARHLbRG/UiV3RhDh/Bjdduwcx/MMneRWtFA1EvMDk1g8rMLLacuQnrX7MaWAtMsYhPkkmYXG9Vhz7RaBU7W/rK4E0S5QigK1dF1lAkNSx2o4Q3Ms/FzAExFJgzmyHDojCajMz3tOtEUYCCaWF0z2786i//CtzZCvxGAxkzRn9vH8bHx5BxrCSrii4BL0B3toShnj4UrSxK0zHWH89iVdXCiFNCTz6PgJkIpTwqqwcw3lXCk0yF6F+ByZkmTCuHUi6PJuuJZG20jBra+Qbe/VPvxMj6Hniq+twyAV00QL4yGIspbGJeFu5imntpIucmVKAERJ6a0guB8cwzz1RsN9Kezgwn2qwsh1IzXPalSZm56wRtAUhpn8AmVgClyaTWBQE4ERREGxeTN/vGgEB+ZuqBXhGNgEhg5FgFzAlw1MhpxuYf50KAUgBWrA6dnOlSpYxjlkpv/I59Yhscy0LpbTIfOpDzO35m3zi3FF7kEutR62xP+ARUrqVlqTEJ9S7bETCnq4HzKrEMizHEvbCQ9VJri88AQYnglJaoItMG/xKnukJupgjRtM6/GCEKCs7bqiiEEzlA1QZaPsLPfQx3ffpm9NYqKJ45jG03/wGw6SzAHEBsZtTxPupwcRjfePYW5JyjyHa10SqECOwItWYNfpjDsQkbBw6sw9993ERrdz9Q6sflr7oCV29fgx33fgyTT3wcxpHvYlt3DzxWWewtws5nkcuxZxaMgBpigICpOhnyjLSRhYFug3bHUKWsTYUxjlkmXn7dDXjLu34OzTinKnKZVhY+F+zYhGll4LbDOaYuZaxI884ZFZ1o6UlZ1oQ1bZ5e8zmR8+QOVyl+CTpQMyvksioy/d8e/DR2H/gWikYFrzjvFXjVlndiqmIiX+5H25zBo4dvwV1fvwUFK4vLznolXr/1Bow/thNTux7A6i4HLTeCEbmImseRIyPamvPQtfnVgHE2DtyxH/53m8iuKGHkfeswkQP+47ZJzNZaOOPCblx2bgCn9RmEsw8ibFdRyJowzBANvwLPacLOvRzl3E/AJP+eOYHZIzswu/txOPUx9BtNBJGNVnYdBra8GtGqC3Es7MJUlIFPQpkoQsZootzFTLhpfOLO30HbPIy+VUXUJj10G9vwo1e+Fzaq+Pw9/4pncQyZ/jzq41PY2LsZb9z+Q+g2t2I0Au569Dh2TR1GqaeMAs3PrQh+WELZz+BNZw7iO7ceRfXpDEq1AfQFBlqei6hvN66/dhuix0KYrodqzzTcnJuY3N0QG1atxeD2HuByYMxJAJ1Pg5WGoRPQeS8oTZwIz8BAxXzH7PVY0e2GZgTPcGFlTWTtjMo35/e0yytAh6FS/rIZW1mxKAzw9wyDz3g/qTmKcOu/fQEf+ZM/gx1HyMOA2yZJTBmNZg2ZXEZhSORHcBst5JFBT6GUBB7ORLjQWof1XhEb8z3osx2YvBl7e9BY0Y/Dto1dLQ+5obWoNkJYdg4kp3FdH1Y+g3qmgTEcxTt/6u0YWpNBs8X4h2UCOsGVoKaDuACUkMsQNOU0isM4LQgiTGWi/YmpW8+F5qMmZUNFK5VFTsz8BDxqwQRMNXkpBzhfCfaXXXaZ8lFLydaFSocKDem6detUrXZuUliG/dPLlYqmT42Zv1FgEMFAXAES8c92pAY3+0vee35m33STvnC9cx+piCZkPrKf0OtyHvT680LFK2Z60fh5bilLKy4NyZcXt4CQ5HBfjouxD9x0a4n0iddHarTz95fS2l5sgUPKpKVJuArMU2c586c1Tnb21AYXnBA27Y7MxaJ2Pm4Cn7oFB7/wOTxzeAdw4TBe+9mbga5ekJs1MHsUrzu3AA00MIr7Rj8HJzeGfKmFwHZRzBYwXZ9FvZFBvdmL/XtX46MfaaJ5eBUQOuhdvw5vve5iBMcfwuFHb0b12XuxpdSF+pFxbFjTpbSYyMkhNk1EIYE1hMU0IUZrR3S3mSqQzPcDdJUGUQ9NHKnU0L1hK97xM7+OTdsvQ6XaUJHdmUwR1aaLQjGPemse0BVkp+QcinCHaptQoc4BOq31QpibjFkFQEVhAuj0n4YJQxcBPVMO8Y/33Ixj409hIGPiNRe8DuevexPGjwawizmEpTb21u/El+79OxhRG1tXnIW3bL8Rte/uQ/WZR1DORAhYBpVsZfUxGJksrIGz0XfOa4H8eRi9cxTtJ1sorOjCyPvOwHgWuPvWKUxU21h/cS8uP7eJUu2jMCr3I/CaKBSpZcZo+FPwrGmY5jnosn4WRuYcwN2PY7u/jfqRXegxXfTaAQI3xmyUR9fGV8BZdy1m82sxETuUmxThEKvrDfZY8Myj+Mc7/xSePY6RjYOYOt6E3RzB21/1LpjxLO74j9swXnSRHyji2N59GO7agNdd8k50mVvx4LEQ33jqICbaFfSt6INjRajWXOY1oA9ZXLOyC3u/ugfVp7PobaxCr2+jWpuBMbQfr7/yfOR3+UCrienSOMKcB8O1YbvAYLYH8UgWPW/vweEcyXVClT5JXnh1HxG4ierq0UiIWXgV1Wcl0PH7CG2jCSNjIGPZyqyeIa883aCGqd7nbUVcp8TggD4rP4lsVwUIAUzPTuIPf++DuO/Ou9CVy6GvXEJlagL5bE7dcG7gz2FS0HKRMx10Z4vIGhnkqhHWtXpwTnYQW7uHMGRkkYstmP2DcIsl7KzVsb8domftZrR9G5ZVhGNn0XA92IUc6tkmxjIE9LehZw3QatC6sExAJzAQQARsxExLM4OYrjlwBpNJbWod3Pmb1LwWEGE6GsGF4EHtsLMSD1PVuA83ggo1YoKgzgHOYwnywlzHz9QyCeYiQBDgGeBHbVoHP76XPopFQZZuGYe0obeZLACGsjZQgGB/dGDn76tXr1agrp9Dnyd+L4IE26bWr8cT8EZlnzhuOR/7wrnluYTJjr+zH7t371bzSLM9o/WZQ68fx/f6fPIz+81jxOUhAX7zRRASSfel7cWeAeok6TJFxyEDoySinXzZKi0tMcvnYCJLZq1mI0lLI8nFkQrwxYfw3T/7MKYmDuPsG67Ayj/9BWCgABSG4NZiZHsG0J4TDOpoYxT3HPkcMvkx5MtNxGiiJ9OFiWodnluE2x7Ak0+UcPOHJuG75wBWt/LrnrFmBd5w+Vrsf/RmHHvidoRHj2LLUBkj5YQUg8DmG5YCZcNIaFZJu0q+ajuTFB9qux6K3QMw7CJmGy6CwiAuueE9uOFHfxIzlSrcIEahuw/T1Sa6ugsqCEtFOdMPmgYRJcxwZHxLNHQVMKXlLc+nwKUBdcp8m2jlZAEzWO8BMYp5ArqLz9z755ipjGKl3Y03XXQjzhq4HEf2BzALNqxB4KD/dXzxnk/AjCpYVxrAOy++Ee2nRhHu24scdcq+HmRzBjBzCM1mG25hDVZsvQ7ovhiHvnYI4c4Amb4Chn90A6ZywN13VDHZ8LDqgi5cfE4N/bW/gTX7ALwgQqm7S4WQe95xNHEAZngmuoyfA5ytwPQjGH3mG0CziuHeHtgsu9qoY6Y+jczQFjib3oh2/8swFuRVSqBjuDCjGvp6LFTae3H7g5+En5nEpm1n4MjoJNypXrz1unfA8qv46r13wO3NomdlN/Z890kMlIbxmst/GI61DV96YhKHZ2O0Ix+WE8KK2oCTR8teCbPWxPWbelF/fBzHvw2EBzLodTkfbXRtnsZl5w4jeLwOv1JBc6CCrpVlOJ6D2lgV+aYJf1UWAz+6BqPkeHd9tV6pzCCDVdhi+FH6eS4k8sT0RmroARn2jKQOu+KaJ4OiwWeF4G6jOVtFf1cX+ssJqUsiEQBRi9UAQzz0nfvxB7/3G6hPzyJn2+gt5VGdmoKdsZSvv8EAOdtOXKAhUCCg54vIGQ5ybQvRoQbOKa/GRf3DWO90o8/Mwiz3YazZxLf2HkI8tBarzjoXMMuAUVTOtVrbhVnMoZlt4ZCxH+/4ybegf42hrBTLBnQu/DSnS/1tnUWN4EeQEbAXMCPQCqOaviSKls/9BTB4YWiKJsATpAhuOvua+OUFINk2K2mxxjo3ChtcDFjClEBKTVyO1/3M0m9qsgTYnTt3KiGE+/Ac1FLZDx2IpVKafMdz0fQvVLASeCH+e2ra1Oo5VywRqmcMiKDA/jH/m/1nP/lZ+klhiX2QgDaxKog/WyqTSfCgPocEfAoCrEPOeZBj9LnmtRTrAMcsAXpS/IT9omDAa8q+czvVPPkXG/p+EM8vPnTqtKoKkwA6B2sBHqt1pf4+MqA7jSbA3GfmOs3Ugdu/htG/+ixmKzOY3NyNaz/zIWBND0DtokUNo5g0kAFmsxQOZhHiIB449k+w88dR6GoBZg1Z5DA7w0j7lahVS3jgniY+9dfHYRcuReA5THCGnS3gxmvORTz7H9jxwGcwtespvOnyLSi6M8hGIUKDtZ8B3zAQMfgoQxrNEJbvoZx3FEmK74WwciVY2QIiw1Ha5dDLrsRP/6/fghsyPStQfuip2RYKPXnKEapNJcCmgo4qVqIKkKR+dAlyVmlPKqY5BfiE7J0BebHi844Vj7sAej6fhd3VxD986w9QqR/5v+y9B7hlZXn2/9ur7r736X36MI0ZYOgCQ5EiTRAVib3EdDHRqDExli8aY4ufLUZBxFhAMUJAZUB6GToMwxSmnCmnzam711X/17P2LL6d+WLMX/NdyRXZXFx7dlvrXe/e573f53nu577pc3u56rQ3sSh6HFMHLPy4QWwEDrnPcdt916MrRXpVnXe84nKqz+0nPpHH1GKox6yAhAGH91A+PE3RzzB87PnQdTLj9xxCO6ASSer0X7OYYgwevKfOfM2l8/g4G9eU6C1/GyX/FJYXI9nRD4k0dnOCmr2VSKOXNH8A+nI4/AvGRp+iN91NdPHqoK+B2gLWgQewjDTqitfA0OmMNeMUmmK24qD6FbqyKtML23lo209oaPNsOGUde3dPkJ8wec3Fr0ehwuZ7f05yoJO+wR52PvM4mUQvZ73iGuzIcu58okipGSedjJFJiaxdgaLlM+t34laKvOG4LgZrMPagx54HJulodrHm2Dgjp0BnGmY2T1AvzKMvizB0wiqkEX3myV3YMw2MJT10Xr2Ig7owyluAHqyVqvaSZW0I8MEafZSwTFBukf98B9+WdkQP3VfR/AgGWkBgMyMKaROS4vZmQWUB5qbnOTwxyUxugu0HH+fHt36Pge4u7Hpduuqwm42AEa8ZWvBbDvXkpT4vHI6YaraO76h4BY9l8S7O6F3MCR3DDGgJXCvCtkNTPLh9D8MnnM7idScT0bP4SgKxwCnZFhFRT9Qr5LRJrnr7+aR7RBPqPyFCD8GsnRgW/jtsgZL3hFF4+O8wShRACFntIYAJkIRGMCGhLgT7EJDDVqsQPMPoPryX40tqW2rfAqRHk8TkOQEo+byAtUTpAubtrV3y76Mj7PB6Qxc06Z1vr6/LeWQM8kOSY8p4ZfMS2quGIHl0lkKOGx5L/i1zJ7VwSYHLZkTAXMYqGxY5t2yOwig9jNDDDYh8XoBbOAntG5iQyBiCW/sch+eW8wlnQK5DNicS0YfHb/dSl+/sP6rV/z8RTP87XFPIchdA1wTBw/q5DE450o8cDNQiKil2222pjQiY//PtPHTjTTQPjLHo1A2suvmLkNYgkcEmgVaNthKUUjzXoZ6EIgvYHOLRqVsCQI9lBNCrQRW/mosSVYeZm9bZ8mCVG68/DMoGIAVOFFXrYCDrc/Er4ozvuIP8wWfpUsp0S1uUY2PK4oYSROqW7tOQ3nPFwauV6E0kUGsNTEW2JQqWsJeSaQ5XfRLDx/Onf/lJOnsHKNWbGIkMRZGQM0wc2eSEpP8jZiyB1OsRY4uQ7d6ypmzF7ALqrV17C+kVVbJRTlBPVSIu0ocuqfeYyG1mCnz7yY9Tqk7QVR3iTef+EUORdcxOWlh6hNQSnXF2c9OdXyNqFunB5Q/PuZL5R3aSnbLQ9AzmWZsgFYUD28jt2UO+qbP8uAuh+xQO3rMXczSCmjLofcMSKjF4+Bc1phsunSekOH5tnp7SOdSivAAAIABJREFUjUQKL2D7PaR7lkO8B8c+SKX+AH4lTofzZjAG8cf/hanJbQwtXg9LTwKvH5wSPHsDhWYTbfkbiK68gP31BAsNh1RMSjQ1+jIGu8cf48ndm6mrC5x57uls37Wf8V1NLrnoSlS1zC8evJOhpUsZGe7nuYfvJWZ2cvqmq6k4S3jgOYuFgsLqRSOcvKbFMn9yZ44dBQUDh0uPMXlFX4rxR+Chmw+QaXRy3gUZ+jYRiCTsv+NF6uUi3Rsz9J29OlBCOnznbioHiySXD9D5uhEm5PdZt1uksEhLfTMohXoeqqq/lIFpYU4oEdtKZtnyNyE/8SDFHgk6Bw0RjBGWf0s4j0Ze7AymOHxwkvxsjnq5Qq1YodiYZev4w+wb387i/n5q5ZKwTYlFDWzXClL6gcJboDAn/BY/qJGLWpyk3KUyryoxsq7BOb3LOHfxaga8GHNTczy/b5ytUzMsO+Eclh13Glq0B0eJYUcMKpIdTceoKWWaxgxXvfk0NDHIKf8n1NBDgGsXhpHnQsBrby8LwVEiRwEEAa3QNlQARQBKdllyE/CQaDQEvnYJUwEbAeMwVR7W2AVY24Vi5HgCaAKEAk5hfVyAUsCtHZDkPO2EOhlfCPZyvnBDIKAp6X55bcWKFf8qGg8WAEUJ3hsyKeW59pY5GYdseEI3M3k9rF2HrHd5fzuZTY4X8gfasxsyf3I+ibgFnMNNUjjPoSGMbF6kx1w2BqGuQNhdEGYr2jcR8h3IXMg45HvZsWNHMN8yDtmYyFyF/vL/HYDtt3UM7ktta74sDaghw/2IcJb8JdWdJnFRuApcLWyYLsCtP2Xrj27jwN7dLDrrWE78zF/CMQM4RoIcwshN0W1JWH6kp01ovTFo6HMB0/nhiR8RMxcwMlUso4TYRNjlLIozyNyUwsF9ab7/nSnGJ7Mo8T7cqqiBZMHOcdl53Qxn52jMbWPHYz+jL+mRsS26ahqmr2HLBj/qsxD3aYpZSKNGv2aQzFXpMhMBYSsvHOOBXg5VHIiO8AfX/iUbNp5MqW7jG61Fr2p5KFE96D0O2piOpN2FrS5McAFz+fe/bkL6P4AeqotJq5Lvu610bER6nqSG7geAHsku8NUt76FQGaOruJzfv/hDDGsbKMzYVPwmiSVJJhjluh9/DtMsMGR4vO+iNzB133N0jHmoeg+ZS6+ApAl7nuXgC1spNHQ2bLwQpf9ERu/aDTsaJDrj9L95JQ0TfnHHAtN1h65TOzjphAodhW/gFXZgKUvJ9h6LHl1Ew91HsfpTKLn0WVeC2Yk1djPj48/RP3g8ie4TcRojaKqFd+hHzOQXMNe8lc4NVzFaTzLf8MgkRf+9Ql/C4Ildd/H07l9g6XkuvvRitu8ZZcfTC5xz9ivxzSIPb7mXdWs3sGxkiAd/fhuamuCMV76RsruYe5+2aFaTnL5qKacfE+jC8NCOPI8ednDtOhcdE+f85d0cehB+ft2LpOpZXn1lP0Ovgso4vHjHdnAaDJzez9ArhsXWjUObp8jtnkUbTLH87cuZEF5n3QkymsFaHVDdW3X0ANBbK2OrvNIu7RqQ5AjY7IY4C0o/u4i0VKFRsGmW6hzcsYdqrsTCxDzlhQK6qxDVW+S1ij/HA9tvxVILwXXpcnzHoSuboVAuBKDeEGVBTSxXtYB0J59TPD9IuatC0FbNQJXxnJ6lXLrqhEDDf//2UfbPFMh7OotP3MSyDafh6SL9ZNCImJSFH5CMURYToMYob33XxSSHxBDmPyHlHgJ6uKiGjGsBHgGcMCIN+9NDlnm7dGwIRGF0K58Na9QSJYfp35CBHdaYQyCXzwt4hTKqIbiFY2sH5PA5OW4YkUsNXmre8rmQRPZSPebIhckYQie08EcRgrc8DkFYsgIyfiHRhSn+8PzheMNsRXuUHtbiw3mUDY2ozgmghpsJAVPZSISp9XCOBPxl7DKGsGugHeTC87T7tcu1hJsnqaFLCl3eJ5sVGfvRGY2wri73MlaJ3P8tdcDfVnD9ta+7rWe8rUTXig5/pZ95aIYqqUPpx5a2pdat5RPeInQh7mDNOkzPw+aHePD6G1kYn2DF6Sew4Ssfg8E0RGMcqjdJxYaR2CFZDglhRxhBuo9rzFKSlPv4LRjRWaKZGhUtjy+RQ1MkTTspzOvYtUX86Id7efKJKo36MIjASD1JPCGSotu5/OxhUs5edj93F5q7QMqy6W5qRD0N19CoRmE+6gYta3Eg43joh/P0JjOBZnlFgdiyESZrFvMlePO738fpF19FuaGgROIYUZVSzUFPalTEh/wlC1mZFwFzN/AalzR8kID/v+TjWt3IQqYScl6w6AcMai+I0KU/OxHVA0D/7N2/R652iK7KEO+56q9ZZJxEeS5CwbJJLIoy4W/nSzd+jKhZZkkqwUdf/fscvOdJUuN1ULvpu/x3IBHD2fko+7Y+TsXy2HjKJSgDZ7H3zoM0nyrQNZBh4J1Lg37rn9x2mOlyk6Wnd3HmaU2M3N/jlnZicwzZ/pMwo8uou/uxF34ctJB1Rl4PZhp/79cZ3fso0cwaXO0YcpXBQDmuR9/KxEKOzLp3MXTSNUw2ouTqLplkDCJVsnGXe567mad33Ymr1vmdN7ybbbv3suWx5zn5jJNxohWeeeJJzl53PssHh7jtp9fhKBrnvPJ3qUXWcPtjNTLmIBeuGODk5VBz4PlDRbZM1ZmemuR1Jy/l/GWd7P853P61rcQaCS67eiWrr4L8JGz7wQtETY3+V3Sy+PS+gMi5+95p8tsKuAmFk997DFMaVGt2QEDzWk3jQWQsJDkJhIK/K0/EhlrhudwHLW6iUy9v9whsaL0alOeaTI1PMzY6zsJ0Dr/pEPM04r5KVIQIXJtcbpYX9+1m9+RWnI4CWqJJbnaGzmwHpqrS1d3BzMzhQDtfNbWWKp7SKgP4lhe0rwnpDt3Ekk6k6Txndo9w5bqTSc/W2PvEdooeRDuWUu0YZOi406graUqOSsNVKLgOVlRS77MY6jzvff9bWL4u1ZIo/lWkOJmLEDAEwEJt9xBkZXEX4Aq1yEN51hAQQqGWdmAPo9+wlztovBfnGNN8qbYbsBRdN4iihakugCVgIu9tJ9iFC6lEvDI+AfV28pa8LgAroCVjD1neck0CSGGKPoxKQ5OUELzD44fHDOvMYdQtz4eALvdyvaGbm2xuwpp/yEoPJW3DTYscv70WHx4v3HjIONozGeExw26BcJ5CmVh5Xoh+oW59+4ZLXgszH/J8uIloL1P8W5uMcHMj30V7mv/XBrGXP9iagZaGRev2a/iZR4VlM5ODRAo/HiUni8YR/NWqkJJem3oN/AZUSnDbT9l63Xc5NDZB39kncdoXPw29XQGYo8axAh58K2YVj/GXtOAF8FSbpvQyM8n9h26G1ATRVA1Dd2l40PDSgchLoahSK0c5uK/Mc095PLfZBPM0UHqgUqDDnWBJdIp1ndNErQPMzx0grkJcVQNxHCfiB85hDdVFVNykbh1VNLoTaRq1Jo4tPtouJ286C7Mjy023/ohzrn4H5737YzhaLxkXRAwtFod8w6JhGoGgjqRQJcBGEe15j7ilBr3BlqYGC26rT71VWw/W/QDCW1UMmYrAhlbmwW6ieRbZmI7WU+Or93yUyYVtxGo+73vjR+i0N1JZSGMkTNy0x4uln/L92z5PR9KgJ5LiY2/4OHvufABvdCe9i9aQ2vRG9GgCDjzOiw/dhhm3WLr+fFj8el64ZQb9mQjxbIRFf9ZDPgrfvWOOfNVl7Wqdy8/x8UqfobzwFA7L6V96FlUWk6aAtfNrGE4SMu8GM4V755+gGjnmSglifScwuRAlno7jKQc4XPbpWftu+lddiK/HqDVl/6eR7gNXn+H25/6RHXvvJKrFePNVn2Df5CS3bfkOA+u68BOw94lx3n/uR4Pe9e9t+QJ5u86l536Qsn8Ct24Dv+zw/tOGWD+oidQ7z5ca3HL/M6Sicc5ftZiLFncyK4D+1RfxKg6veeexLL8KZkdh9KZx3GaNkUu7WbypK1DQ2373JAv31ejq62HdO7LkUvL7g6rrUfQcarg4ut+SxRXLWyG8CcnN1TBcDd1t/b7lN9EZhdI4HN4+yeHdY+Sn8tQbHrYSDYxu0rEMcdkalwukDA/bL3Dv45t5avQZssvSVCNzVC3BlRgDfa0s5sz0VFAuDVqgZRNwRDwsyHhmMhwY3R/gUcP2cLUomuPR6Tgsc3XW1aJ01/VA7L6gptknaoiLVuBlh6n5Br6joohom+FRceZJxEr81V/+Accemwr27L8S0MPWpLB3Okx9twO2gLU8L/ciWCKp8rVr17Jz587WunXEbUyAIwR2qdNKGjhsPTs6Mg0NVEIhFvmcpH0F3OV4YduVvB72U0v0GrLbw3RxyKyX8YZ14tBIRt4vYCUgFwJg2OPe3iIXRtYhULbXmWXcYYpdxhimucPrlk1E8OU1GgHQynhCa1R5f9hy1g6uMpcyVjlPWOduJ7rJZkDGHJrHyHcj87Jhw4aXWOzhRkLGI9+HnCcsf4SbiLDVL0y7S6Zi3759wTllzEKAC69DvispDYRzEM7Jr2iSeBm6/70ZCAH91/QzDwBdQlBBIDNGThdAbAFQ0mqZXlCrQK0IN36XB7/zHRzbI7liCad+4W9g2WLZTYIWb3miH+l+a2lzCJ1M0FHQLujYxqJKncPcd+hm3MxBoukGCUWhbrtUFINyUyOXV6mWIkyNz7N7q862J1ZQOtgHjRRqIkGmOs0IBzmhewy1soNqLRc4R7XCCw9FHAgDZytRbPRxAxGXZKDmJvezs/MkEikuv+LVdA908bmvfZZV51zGRX/+VZpqL/ESGE3h9VlUIw2seBpbUqpHTDjcSBPd80g2RX9UwxJdcClJBBmNVktaENBJHC6ls0Ar/f/0sKtOE8O36IgbmN1Nvn7vZ9g78Sgxq8jbXv17nNB3NaVcioZj0NEL9499gzvvuwFhJKzpXs21l32QfT97AHfsGbIDy+g87/dQzQTK/sfY+9CPiMcqDK2/ABa9ne235NCfVklkIwx/IM18FL790zy5qsOJKyK85jxw81+klHsKNzJM77JNlFhCmjyRF74EbgI78Q70ZDfe5vejaPOU3B7Si0/mcE7HC34vk1T8JL2r301m4OQjAus6Ug52ExDJTPLjZz/PvlFpy+rmnZf/b/bOTPD9R/6O5AoFN6qw8EKDj579v4n6Ct988uNM10tcdOr7aRinceNTTfpjWf5sTYKlWZiM6bxYdrjnyRewKlUuPXENFy/qIvdTuP3LOwPZ1CvfdRIrXgtzo3DguxO4jRojl3cwfHaPCLizffMopV+4dPf0ccx7M8xGPObKVWrCPo+bRJIGjriP4WOYEWrlOs1iDVNaKPVUoCvoVcArwQtbduHmyviHi3ilBrr4qxsxXCOBpxn4NiR1HbNeJRn3iWVdth16mp89tZm9c7voX5EmmtZIJ5IBq3728HSwbsoaL4FY2C0kJWhZhyUoksywPG44PloshS/Oa47DUk/n+GaSQSuO1kgwr6aYGFpEdXg5zWw/NcdEk5S9oVM3fareHKY+z1/9xe+zfl0y2Lv/SkCXH3doFyoDlRrw0SDcHuHJ+9sX+1AlTZ6XWq4ATHubVAg8QvISsJP3C5gJyzt0PJPPhhsAAZAQmEKWd5g1aK8Ly8QJ0AnYy3HFzU0WibBtK1xn21PdIdCGx5f7sM0tZIzL+OULkeOEhLeQGR6Cm3yRsuGQTULY/y3XKY/lXuYrzDKEBDo5luzq2m8ytlDspX3Ow1R7OM9yDNmYyPyGZDg5TpjxkOuS48vr7ccJVeHk2sJe+fbPhcI5Mgb53mV8IWkwLDeEG7SXkfvXn4EjnhovOZ2G/mG/2s/8iPuSINIRMZma9J9LhI1N1KrDbBG+dRMTP/gXdo4dpHT6Kl73vevASLW0vE1hBYsX+q8CdB+LcgDo94/9ECd1CDMl9fkYdene0F3KTYW5hSjlvEpuqsqBPVH8xoU8saVOefcCRkc/6XKOQWc/6zt34eSew/fFs8AN/m8H9DBgMKPRYD1RdD2oHlQq4mwV533v/0Ag2vGFL/8dDK3k6k9+Hy/aiToPGfFIVxtBPnXWVnBEtlP2JrKQq/Ug1Rq3TCKeROgttThhHys4QV09qLUGgC4i3i3tbLkF8q+2helbdCWixDqb3LL1Gzz89C0kvQKvPOlCrtj4Xpp0Mp/36OwwueXZv+HZHXfjlZtcfMJF/M4pb+Hg5odh6lm0TD8DF78XxUwR2f8oex/8MXGz1gL0xW9n1y1zaE9BolNl8M87yUXhhp/mWKg4nLBK4XXnmjDzDarzz2CrA3SufAVFdRkJZvF2fQojopNLvoXO7BJKd3+SqDNPJbWCzg0Xgt0dzH0kMUfQl9h9KbYzQLVRR49mcG0VKwl1c5RbHvs8h8YfpD8zzO9e9CVGC5N8695PQHcR13CJHE7yifO+RkyJ8rVHPspYaYZNx/0eavY8vvV4laHMEO8YibNxqRrUux8dgyd3j1MrznDFKUsDQF/4OfzLl5/ErTe58l1nIaT7hVGP/d8dxa9VWXJZB71nL4aGzf7Nu8n/wibd38/K9w0wariUqhZN2djq0WAT1nBbOh9WrUp3Ok1fRsf0oDwJ47tnmdwzRXGmiD3fQGu4RJsucUUnbZro0RiOqgXlHUOPEZM6fK2OZZWIZzUso8mTe5/h4ec3QzJHvEskYSPkiwUqpfJLgmKCPwODwwGwC99Luq9GD7aIytWqhNMaES2J33CIWjYjnsEGN8uI34HudDCvpCiuWkuxd5hmsoeao6E5EVRDp2G4NCMLqJFDfOhD72LDmjjSkforAf1oFbJw2WqXEg210NvlVMP3Bf2AR1LlAtISwYcgIJ8LAUIAKRSpCSPoUC1OQFVAUwA+7C0XwD7aDay9NCDRtwBimOqWCFY2CqFJi4xL3tNOopNraifGhec/eg7kPGHEHUawcrzQ+lXAOmRaCoiHGxN5LhxPu+mL/PDk2mU+QrCW47bzDOR8YT+4gLJEyke30cljWQjD8kfQP6soL0nvyjnC44bjlrn+Zd9xeP1HK8XJZ3/ZZ359WPvt+2QAMEey7mFX/7+2QP33/cylLa0U9FVD15Fov+mVMCWf6Iu7xyzc+ghPfO7rVCcXWHvZhfR/4SOtfqBYJ165hNKdDPp2fymgC7odYQZbVF6K0J3UGEbCxvQSND1JbdcpNeHwYZNSTqc4YzG5P8pxa/+IsbEkP/rhvXi5Jt2i8mXMsER7DDe3NVDlEvOKlkKjhyMtbK7dIi8pLfJroGkRS7B//0F6evoCidfPfv7zjE9N8ONbb2J3weW1f/NPqKkBtHnoikm76ixq2iQf0bEVHc3V8BUXW5NiaYRo0wxa/Wxp3Zc9jZTLfOkxb30jbkQNWukiastnPCDVBbVWYdt7dCYNEhmbRw/fxk0/+RwdsQprRlbxugveQxerEU2wEvNc/7OPMDO/C7fg8O5L3sF5I6/k0H0PoR5+HuIdDF/+AYimYHQLe+7/CQmjwZC0rS19O3tvmYKnfeKdOkMf6A18sa+7Y4FcxeG41RpXn5cgMvVN6vPP0tR6yK48i5K+kjjTNPZ8JBBxKXa8lZ7sSmZ//lWc3CTqwGr6zrwCzMUtq1z/gGj3QlbkZrsplCv4WhzXi6N2woKyix/c/xlmZp5gUddy/uCCL3KoPsN1mz9G2TiEpdbo85fz4bO/QkyJ86X7/orR3CQnr30DPSteww1bKphOltd1JXjV6RlEBeOWZ+GFiWliSp1LN3Rw8aIss3fCbV9+BK/W4Kp3ns/K10Bh1GHfd3YRqddZdmknHWcvh7rF5OadFO6pYwz203PtMsYyFratBqp7liVkOHFFiwTqblIjl/q4lbeYOzjF5J5xFsbnccsuhhulJ9qP6akYETdQfVPEiefI79D2lRagxxIoEY1StRjkqTK9KUpOmRfHnuTrN4skbiloVFizZm0QbE5MTgXlXcGSRYuWYNl2EKB+4hOf4Ibv3Mi2bduC37HrRbCdFpk1avl0WRqrnA5G9F7i+gAFs4vaymMpdvRTjWao2Qq6tL7pCrYRwVHmwd/Phz/4dtYeYwRmN78S0MPIWoAoTK2HLWMCrnKTgYegLSASpsnD3m55z9HmH2GtPVzGBdTk/e2ENnkswNHeLnU0kIQbi9DmVB4LqIUMdgFfeSzHF0APryckecnjdl/1kCgm4w1JX+2yq+3e4iGzXzYbsjFov9526Vp5Xa5XQDhk4gtAy7W2A3i7prwcW6JiubW3BLZnOkIpVjl+O/i3W6DKRkZS6XKT70WOFZYzQnAPMwthR4AsoKHL29HXG37235Oi/e2D5l/vioO2mTZ30/+/fuYiHCMuVlIaTkiduFnEVPJEIjbM5uBf7mH0K7dQzFVZWDnMBd+6DvoGgvS8LW1YUbG0PNKp/csi9JcAPfJSyv2e/TdjJQ5gJDw0O4EriluxAnOVJjOHY9SKKSrzDuOjETad8acsX3YcH//Ezex94FnSfowNHXU6anehlHcGfL2oaaIJ6dSzaTZbhFgzFg3+PiRLFEuIBkSBqclpFi1ZwplnbOLqP34Phb272bF7B7/YdoAz//jTkOomVYVOA/LFiYCZXzGiuEoUzTOCempTk75jBd2OBi5qbiDSLXIdwmRvica89EygOqYFEbpMQ9Dy5jSQUkc2YZDscDhQ38JXrv8Q2XienlSKM068lFOWvwroYsv4Q9z+wPVYzTxpL8t7X/tHbDDXMPHgI2jTW3ETWYZe/cFWtkQA/YF/Iak6DK67AJa9kf3/PIb3lEu8K8rgnw9RMuD62+eDeT5+TZyrXxkjMvUPWPNP0dC7SK84j6p+PCaz1PZ+AE2vs5C4iqGuDczf9SPyB3ejdw+wbOOZkFka6KXWRx+nWI3QteYa9OET8T2fQtWmWFWJ9inktRf5p7s+TW7+eVb0reL3z/88s06OGzb/L6bsHTTUEsd0nsi1p38W3U/wxbv+mn25gxy74lWsOf3t/ON9OexinLP0OBeeNsJsFG5/EsYKYlhjc8WaJJcujjF1J9z6lQfxqhavf8cFHPMaKO/z2PPtHSjNOisu6Sa1aRlUXHJ372T+3hIs6qbnL1axK9qgVrJx6xE0P0lKA/FciYtj3xyMvzjJvq3byI3PBO2RHWaGmBbDcOMYzTiGaqKaHr7SxPPrQbnJUDVUw6RWc9HiCWIdXbiqQqVew/VtXMciV93NujOjPLvrHhpWk4H+ocB06/af/TwIQI87/niy2Q5eeOEFRhYt4WMf+xjvfd/7A42TZCrTEr+xnUD9zXRVEg2NEQH0xFIy2WU0kgOUR44hl+igpiewxAFPAF318aRipOTQ1AN84H1vYe1yjWrlPwDo4cLdDlDh8hVGgPK4HczksQCWfDaMkkPAEfAUUJANggCYAIyk29tZ1aF0q4ByWLOX47VHuGFtXKLRdlCUc4cp+KM3EQJOct4QqOU8Mi55LnRGC1+TFIlEB+HGQx5L6iSssYebmjDSlXvZPIQbiXbAC8cn92HZoj3KDa+x3Qs9tGgNjVrCx3LdIQtd5iNsjwuzFe3nDechBO5Qp14et5/r33pdxhQSBUO1ulCeVh63z82vB2cvf+o/w8+8fGRTIAaiGekzc+Zgfg6+dytP33AzxYMFBk49jbXfvx5iYsHVEThYVKXXVvhqod/q/wXoR+raAaBLy4+CRZ0qk9y95/s04wfQ4h6RRgw1qlLV55iYz7Mwl8JQBrGKCgf2WKxf9yYu3HQuH/nbW3j87sdIFmxWJ+pkKg+iVfYhwmGaaFgrShCZu56LGdPoFKOSbCYok0nNfMf2XaSzWZYsXsa11/4pnStW4+dz7HxxJz99bjeDF/8uanYxiw2TtCK/71EctYkdz+CpMXTPxNMU6pr0BquoVrSl+BVIeLoBoMtCHlhitlTBgwhdBGxkyxN4Ystb7Qaab5ONaiS6XBrKQW748cfJLzyFFmnS17GI9evPRDE6uW/Lg+StMSKWzfrh4/m9i97BcLOXifsfhKmnMDr66L38z1qAvn8Lu+69Ixj70LpXwvKrOfSTUepP2yR6Yoy8bzllFb51+0wA6OvXCaBHUWY+T3Phcep6L9llF9FQzsCM5CnufT+6XiYXu4SRvtPwH32U6R3PYusWye4uMLM0a00a5YXAYnVo45sZWLMpyGbkag41SyM5EGWSrXznjr+lVjjA6uG1/O65f0OJMt+++9PsLz5DXSuyccU5vH39x8GL8qXNn2Bv7gDLF5/CK856D//4+CTVfIo1NZOeaB+5eIZJC2aaNbKREm89tp9LFsPYZrj1qw/hV2yufucrWXUllPbBrht3ojXqrLy4j/SZwwHLvXD3bg4/sIC3qIPFf7OGFyIN6nnxJoiTlnJLDUoTUJ4qsefZbXjlKkq1GfgYpI0YUVVSOB5uDaJOGk00C+IejiG94za66pPUTKJ6FLQo87U6eWGWayqVZp35w4exyyWiiQK/9xebmJx/nkcffZSfbb6L3bv3Ek8kghbpju6eoHtKWic/+alPB8/9zpvfEpSC84USyWScRrMS4I/qGRgNk0F1iMV9a+juXUszPUixa5icmaSuiGizGvA/hLfvaz6qksOIjPOhP3szK5coga3ur4zQQ0ALQScUFBGAD6O1dlvQcJkOIzsBBYnkQze19mW8HYhD4pykgI9OpYeubPKaAFh7G5qcR0A2jOzDSD3cQAj4yISFtfKj/cXD3sUQ7ORcco0CmqFWexgJh2MPWd8yBwLyMq72qLh9IyGgGqa625Xwwt5yuW55T5gmD+vu7X3qoThMeBz57NFEvZDYF2ZNQl17GaNsUsJ5Dc8bXm847rDcEBIOw+9AxiPHbu+lD+fhZS3332xT8pv6mUswWWuAYkjW3Cbqz8PkQbj5x8zd+C/s2XcQ7aJzOPUzfwfDKyCWDtqGpDYwKAJjAAAgAElEQVQsUYzdcNFjR/rbfhmgB6S4ljVJkyoVprhr5/dpxA6gxi38hoGZjFHw5tg7PkWtkmaofy26G2XvziqD/Zdy0kmv4ps3fI/i1Dzjjz9HpjBJv/Ui/sJkwGyX+mPAf9GVIL0ujOFkMo0Ri+I6PpVajVq1weDgMJdd9mrOufgSqgslalaD3Qf3c//eKRqrz0XJjLCusxfDLoI9iUudzkXLiERiGL6Jr4oZiRDtRPpWsmMt0Q8iUjtvRejS1vZShK4oOL6ofalBb3Ngn2o1ibgN0oZKPOtgJio8vPP7PPDgdUQiRdSIjhET56sEs4U86e4oTtXjqjNfz6uPvZhsLc7YPXfjjD1Bsn+Y3sveA2YCf/9jbL/3Z2R9nZEA0C/j0G17KT9TI9WTZvH7Vgftejf8ZIq5apO1x8Z5/fkaWu7jVPIP0dB76V50JZZ7MUakRnnPh9CMIs34RWT7z4Ct+2HrFprWPppujoi0B0pNNjHEvNdD53FXkBg6nmZExHuiWIpJokNnj/8o3/3J3+PXZ1m/6DjetunDgWHOd+/9NDvmnqRmVDjjuIt57fIP4BPlq7/4W/bO76Fv4BguPOe93HKoxNg+l0WVFI28Sjk+iN+VYrwyw4jh8e6VA1w2AvvuhR99dQt+xeWad5zFuiuhsB9e+PYoiih9XjxI5xkdAaDP3zXB2CPTMJJm+UeO4aDhYpWEia7g5SB/qML0i5MsHJxBbzikVZ20aOa7Hl7TRvMV4tEESTON0lCwVIVqzMGOgm+01NzUuotre2hGgulqlZ1zk+TtGr7qUlmYo0tVOW5DJ1e/+3hcfY57772XL33ly+zcN8NgbzIIUsuVGvFUmksvu4w/fs972Pb8dj7xyU8FctyCIdW6aDiIXqt0w0XQ/QwjncewYsVpdA6spR7rIxfLUlRiNFSTiCrqddJoKQxPFyNSJOpM8IFr38oxiyOi6vurAV1+3O3e2O2p8naf8nbhl3CZawe5ENjlDzeMckMQlqhSAEfAJkwvhxGkHFdeD0G1/ZjtwN+e6g8zBu2s87CmLeeQzwm4tsuWhu1qYcQuxwjPFQJ0e02/fWPQvjEJxxRatB7dzy0lA0n9h/PY3kseXuPRPfrtc9vu1BZmBWQsMr/thi3tYHt0piKM4sNrDiP9kBQoc3P0Z8LrCufg6Nd/M2j77fz0b+pnHmhLt2zUQCnB3AG4/Wc89w/fpDE6zcgZpzN8/ZdgcAi0DIdLdTKZVKsFq+4GetNBgTHwAz+aFHckQg8AXcX1FJqKAPo0d277bgDoSqwhWq1EU2kWmgV2jB7EseOsX3siKSPB7u1lejtfTaZjLZvvu53FvR3c//0fUN75PMuoYU1Mk9A1lEgEwzRJpZPBBllA3fG8VnZOZJh37WHjxpNQFYNPfv4LOLUme/ceYL5UYGTNMTw2XeRgZhUNs5s1nd3YCxPo/mFct0zv8ApUTGJ+PNCwb+oRbKmNW2Zgq+lIyj3ivJRybwG6qN9LdC7a8gqeorXY98IlsERPtklcjxBPuhidDQ6XnuHGf/orEikh7GnMLBSoNBSGl62iIa6GOYffvfKP2dR/OrFGhAN330nt4ON0jYzQf8m7wYhjHXyC7ffeRYcbZ+nas2HlBYzevp3SszUSvWmOee9xlCPwnX8eZ7ZcY82GNK89X0MtfpRy/gEaeh/9Q1fhOFeKzA+FvX+FoeexE+eS6T8Tts/As49AfSvl6n4SaR3P6GSsmsbKrGX41KvQ+tdgEcc3klSaLs1YhUPus9x061cw3BrHLdnIm864FgeLG+/9LNsnHqdhNjj7lCu4bNkfBYD+D7/4PHvmXqSjp4/LLriWLQ2dRx86xCK7F7eWoprop5mIsmtqJycNdPHmwQEuGYFdD8AP/0EidI9r3n4Ox10Bswfg+Rv3ifMK6y4aZvDMbKAUN3n3NPu2jKMPJVn7p2tYEMb3nM303hwT22fIHyqiFH3irkFvLIXqOCjSgSQtxWKTGmQ2fTzHJ6lHqfg2BdPFThpERFDL9rDnapTzVcYnpyGTZMLKUxb3uYyGZldZP9jLFZedyMDKGp6WD36/sjbeffc9/PzOzYEC3TFrVnPGmZu45M1voTA2xkOPPMKzz2zlJz/5CcuXL+f+R7ZgZsDyoC6ZKjXLkqUns2rDJtKD66iqGXJEKUcMbEVF0bRAzU7xbRTPIeaXiDUn+OCfvIUVIwrV/yig/3Yuty9f9csz8P92Bn5jP3PJmZcbLRp2LQ+33sro129gbOwAyQtO5eQvfQF6hoLIvHykr1pokSKkEVTvI0Ey+ZeQ4gTQnVZOWtECS9KqWG6S5zsPfBG9dx41UQlU00RIZKHqs2PfAUaWLGbpyDBJU2XX82X85rmcsPFirv/BF1jUqzOkOzzy/R+Rf3w3ZqGlriUiJgLkkoKMJuJBWUq6WubncxRLQobtpbO7hw998K/ILl/J2HPPk8508uKh/fStWcmEkeXHhxoU/Ti9foQ1QxnU5hhWo0BX1zBmJE6WBKYexTKPRN2WEUyblhAXLSmm2yi+hdOoUq1UqDcs4bwzMLwsaGYT05iwO12L+JjS1K436RlK0mCM+7Z8g4e2/DPxtEosnaRQkY1BnNm5Mm+56l2ctepChuklWfM58NB9LOx5mOGVK+k//xrQDezprTx91524U3XOvPhtMHwCe3++ld13j7LmpA0sf+dapEpww3cPcGBihrNftYbzT3XQal9gevJumrFeFg+/DoWrsEp57NxXyRX2kB15FanE8VCIw67ncUd/RqWyB/Q6rpllvNTByEmX0Xn8BTTNPhZKPpavo8Zj+MkmB6xnueknX0ep13nt+a/n1JELaThVHtz9EzY//GN8xedtr/8j1ndcjEqSHzz2LX64+Xuce+ErOeuMq5lmkEd3HGLq6Rmiai9q7xLKikvRXaDTavCnG0/g+ASUJ+BTH7wliLL/8m9eS3qtqLXB1h8cpLIwz+mvX0/fOlFVg7Enczx971YGV49w2h+u5MW9OZ584Dmm9i4QbaZJ2CmiTpQOI0VKjwYa647VCMiXsWQCXSy7iWCLpoBq45gRcmaEecdhLl8jP1/FXnBwpVEik2GhUcTtlqJ8g1LlIEt7Y7z6zI0cv6YXx5ggu6KH0vg46aGhIGXWbDYoFcvEkimS2SylfJF0dzef+7vPcM455/D1f/wGTz/9NImONC+O7adQg57+Ieama6zddAXrz7iYvBPHS/TQiERpKnqQJRIOiHgKyKbT8F3iboVUc5w/evMVrFoSC7Tmf2XK/f/tkvby0V+egd/mGfgN/cyFnl2rQ6UON/yAJ2/4J7RGA2PVIo79+qdh5XLQM9SCmK1VA04FJWLJKdZagI1U36VtTaD5iDNZQOoW09QjReaIEVTaKyLZESnyzc2fwehbQM/U0DSPuphtlEz2HhpnxeoRli7qIW5a7Hq+ilO6kBWrzuBHP/syG9ak6YuUuf3L32L+oSojRhoci+JCg0WLOgNP9VQyE5SIAr0JsYbu6OKc817JCcefzCnnXRgsmONj44ysXo80CZdNhW1N+M6LefKRBKmmwzF9SZLKPIZfD2RItYZCrKq0lOGiKmY8TcLswTB1qq6D69Vbi2TExbPq1OtVHMfDU3S6+oeDmrtE7HKTdGdEUvOuixdp0DWcoiMKo6X7uPehH3JoaidzuVmqTYWe3iWsX3caZ594ESOJlWTsBN2OxtTzz5Df/zR9I0P0nHohttT1i7vZ9/QzRKZg3emXwMByDj++j32PHGRw+RKWX7GCchR+/tN5Ds8tcOIZw2xcb2FWb2Fh/smg376n5zwM/0LscgGn8QNy5b0kBs+i01wD9W6YGINDDzE/+wJle56mr9E1cALdK08nsuQ4Kn6aXEkU1gz0mIkbr+NGZrlx89coHV7g8k1XcNbyi2QLx+NTm7ntZz9gKNvDq8//HYYSx6EbMe59/k7ueWIzG0/dyJrjzsJiCU8dGGPnlv006ybZxStI9naRt6ZpTk7xJ2ecxRINKjn41lc3o1Q13vkH5xNb3tJRv/PLTxBp1Nl0zUkMrg0MBZh4tsKTDz/D0Eg/p5y7iieeeoFtT+7GyntktH7SWgdRL4bqSA+nHZRjpcVR8i41q4nt+2jRGGZcxfVLzDUK7C+VOST67MLzduLEvSRmJBZo+zuGTSNeoRmZJZMsc9Kx/Zy1bhF9HRHMjIViejjiUJlKtVomdL21yU4mqRw+TLKzi7np6cCQa+269dxxxx384Z+8n+7BToqOx+FcDV9Jgxtj+OzLOe/1b+dgycE1Uq3fnZgGiWKh7L21luRR1IWUVyJRG+MPrrmUFYMxSRy9DOi/zXDy8rX/V8/Ab+hnLnZixRJ8+yYmvvdT9h04iHXKSi78wbcg2wGpNOUjLmYipqEfsYgkIn/5LfvdFqDHfjmgiyqLFg3WqQpNHEp87Y5PEh3IE+u0QKmTL9kczkeZmi+w4YRFLFvSQVSp8OKOGvnJMxlZciI/ffArHLsqykiizv3fuoPRW0sMRDowFQfbqgdluKJcC7BsxbKga2T5shWYZoz1x53A+vUnkFm2HH++yNzcAr1DIoqjMevWeLbq8O09BeyOYcx6g4GkSne8TCzi0JXuwWhqJMo+NG1q1LFsD78ZxfNVYllh6YtYjBcAOnYtKPEF4G3ESHcN4GtGwCAUX/ZAJVzY8J6L5zexIw1WLuslwhx75h9j74HnGB0bxfdNlixdx8bjN9GvLglUvPSaypJUBnvmMOXp3XT2dqMOLKfqN9CZpjY9izptkFmyAdIJGjM1yqNVVHEqOyEpRmPse0HItzCwEga7fMz6c9Sqh2gkNczoCvzGGiKehWb8IiDk2fHVaAzT4w+hiZxaYT+l3CGKjgj1e4z0LIbMAH6il+mGSrlkEsHEMMCNVtGjNZ6deiwgmq0bOo6h2OJg4zfmvsCLe7bSY6c4dc0rUOwsGDqH8/vZdWgnQ0uGSHUP4dMXWAKM782zkG+Q7h2gbwmIDP/cgSnOXDxIXJIZPjz56CGMeowTT+ulnmm1nLl7IDdTpGOlSSyuYdoafglG9x6mI5ml04jx8F2Psv/FCeJaJ2m9m4SRxYwkqJaqRESoXfT4jQha1MQzDBqeR6VhUWmWmM2PUrCrzDYdyr6Op2bQ1SyaFycStEB4JLMqNe8wnj/J+nVpzjppiGXdAp4lutYdw8LYAboWL8HJ5YIykaT0pWwq94EyaDpDbnqazv5+YYAyPzbGZZddxq6JfCDLW2rKryoJeicdmy7kknf8PqOys9BjqK4o3UkqyQ+yIa4uegg+MTdC2ivTYU3wrtdeyJLeJHbDfhnQ/6uX9JfP/9s8A7+hn/nMLNz9Cx744ldojBc5/uIL6f/MR6A7C9kuZusNoslAuDJo4RGyT9BMLYAeROAhoP/yCN1r+ihGPFjE6xGPJnm+fOsniA4USXS7RFSLwwtlZgpxCpUaG09ewaKhGCZl9u+rM33oFBYt3cjPHv570olZVndpHHxgN09dP4G+oKO4Nr1dJrOzTRYvzhBPJIN0uyx4fYNDZNIdgdd1T+8AqcUrEF3SwtQMRjSGkUlS0l22NiN8eeskVtdilEaTDt1lpAeysQidyV7SfpRuWycmdrKKheU4uHVNgjeKjXKrTUl0vz0Lp17CatZRVD2I4iJGEk8ISXoUTTfRNQVV8dADP1aPWrPCyOJOOlJi+lLFocC8NY1lR+hKDBGlGw9x0MqjWwqrhzuD78KrFlCSSeqe6M1XiCWKJCUam0+CkZBsfUDakyhVUr+NrlY+RfZh0m6nij+3CAhJm5/oA5jSIR3HLqeJGhA3d1NijhL9VKTc4GTpVGOkRePcqtPUmyRkr+aKwIlCztOYrai49RS6CPGoYOtVtIxs/CzSdGCSoCl8Q+qomSYqNkY1QtrsDtrNFF1E9sUnvIpqmlQtn4WKS7YruDJKVqteHBPymXRCOZBVwGq0NI4sWzY9LSXiKatJ0jDpKR0pEXVBYa6MWRQCtEpuXjJTDh1Wii13PsbCbIVsqg+nGkFT5T3JoFyT7spQtZvUxCJVV3H1GIV6jcNzBabzU+Sr07hmBD+aQIt3opgZXF+iXSWog0e1CImYA85hBnttzjy5n5UjCnFlnmjc58DsAs/v3sOb3vo2KrkcuqFh6sJSjeCJP3ssRv7wJB0DA9IKxuzkZEAyvummm/jwxz7DvKPTFCtbcSVM9LL4kldz3KWXkRcNetkMNCx038ZXbVzNoykVsIhP3FFJOlU67AXeeuX5LO3pwm3WXwb032Y4efna/2tn4Df2M7/zbrZefx0LxQKF5cO89rpvQFerz7x+JCoRF6iAPBf4gXs4gaB5QPk6cvESHQRNrf9myt2XupweOwLo0CDPZ3/wYdSueRLdPkZcZ3KmSL4WpdRocOz6JWTTor9eYeKATSV/Ov3Dx/DICzcQcQ+wKOoz+8Q0274/zar0OkylRqUwR6Yjy7nnns2qVWsC3YTFy5ZSLlUZWLyURqUaCHwoyQ4auSL5XJmurm6M3k4cv8lEsou/vHcb45EUiu0SN1yWLYoy0JEMIvRoQyFddTGcJrbWIsRKBKcrBg1LUuh2sLHwrRr14gLNeoWIpmGKfrwjnfoqTkRsOMVJUeqYoCut+3TCDOzj0ymV7u54ICsqkFemhkIUx4tSr0qUWcBEZ/miDjLypThCgoJCFcp2jWi6QlZNELUS2BWoJALvDmIeVJowpzqYuka308q0iCBOpeaSVlUks9w0CFoR3QVIRiXbK7r7FUp0M+u7OHWVrBalK3Aca71f+BQCCuJ6NumJ0p+JbmWDyFi4DZZkLrpspOAQJy00A+z5IxWaznpgKZt0osQ9mFnI42suPT3dwQyURaRwoUE+Vw0kejt7WnoJdVd8u4NANdh4lAsOxVoBsztO1ohLnEqlCJPVOTrMOEONBJmMlAHgiYefwh3zOXbFejoGYsHG5vBjs7z41F481yCd6qKQqwe/7kxXBw3HRkkKoUza1y1miiUm5wvMFSrUbeF+gJE1hQ/aUgb0FZqeaPtr+LoZ1NwVt45uFxiINth0wgAnr8/i10aJ+DP0rlrMZ7/yDfZOHubvP/+FgJicTidRDMl6+UGfv9R5pg8dpH/ZMiqzs0wfngxcOq1Gjb//2re44Uc/58CcuIJ20jCTnHPte4itWonSk6VUztPpOphuM8iE2ZpDTbL5vk/c1kjaDslGlTe++hKW9XSjeP8B+9T/2iXv5bO/PAP/c2fgN/Uzv++736c4fpDhU4/n5O/9I5gi5doVNE1Lf7qkTUXuMqBziy+kAHpgHqoE/ulqkEA+Qoz7pTV0qeG1LCjrEXGvzPG/vvln2Mkp9KyDYcaYzVepeiaVRpOhoS58p0hMaVBY0PAapxDLdjNVfYCOVIWsZXPo/gMUt5h8+K1/geYVueXm7/Ce914bROY9QiwaGMAfmyAiqW6Jdlyf2clZarUmlWoTXYsGRLmpmSly5RyLLriMv350D6MiKpJIEaFOR7pJNmWwcvkq4hZ01MBwbRylgistao4WSL8mpDffc9EE7GslqoU5GrVq0JucSGfQ4tlgkZdosmk5OI6F5zvB4il192jED6J1abXr7IwTT6ioWqu1Fl+nUY/QbEZo1i1ihkl3VxxDa5ngmWL7WRFjkTqkRGglS6Iao1CAQqxKLK2T1QxKdZdZp4RGnBHMAIhrjk2lWSMez1AT8E2A7bgo8wopPUIya1OL2OS8GGURx/McksIJkASNgKYukZ5HUkoMbp0FidxJETsC0OIJHigKZ0uBtr7SSAWpbk0yBibUs1UiukaqYSI6RvPVGTzFprdzgIivMjcPpYJNzJA0NqjJwCNGhAGpVS1Exy0Wk66mOoVmHivu0pHppsOK0SxB2c+RUg02ShZjDh595imeeuBRept9nH3qJoZWDRFpuuy8fwel6RpmNEUilaVStfFUjXhHEisi3I4F8o0y0+Uic6UKpaaPi4kqvf9mFFsT9riKIX8Xrk3TdbCl9B5XEFz26kVSbpmTB1JcdNISFmWb5Ka3YcbLZE48li9+8R85NJ/jU5/6VKCHIl7oMteubdGsVcmkJZWi0CgWMTQl0P9Id3VhlUpUHZd3XfsB7nvkWZq+QSOR5o1/97fksybGYAczUwdYpESIepKWadDUHSqaqBgqxG2VuGWQdqK84VWXs6S3O6itv0yK+5+LFy9f2X/zGfhN/cz3je5hcNNxvOJTH4OhJRDPYPkqtqKQEMOmhoMeFQlVSa9LXVgA3AwWNDvo/m5V0APy2y8DdF8ENFtqabLQ1anw0W++h6p+gEjSxfMkMhdN8DiVRp1UIkm5MEfKkBavNHbjGNRkgrq+jZ6MR4elMvfEApGdGa775DcoTO/lLz5wLd+8/huteqOYxXR0YM/Oo3f3Ckrh1yyefmorqWSWVLozUNeSdPkdt9/G1NR+3vzxv+NTz02x3YmyaMmKQPELZY54VKW3e4BsxGQIg0xUQU/YaHoE3RMxD41yoYqBj+7ZOPUytcIczUaVeCJFqqOLaLILS+RjXYWm2xKi8iRUFWtMzwrkc1XXwzSi6KrMb51YzCAllqiegmOJJ7uIxSskklHiqVZ7bsCw9xVU+VpUqJmzmJpBtiGgJPaxBeJZlagrOVaFnF9HbWoMOwK6UPcKNDUHP9pNzraw401MVSG2oBBz1ABYmh6URHfAAEUHw3aD+Y9qUIt6NMRc3HZpRDyKRgQ/kiXRjGDaYIq0vmQBtLmg88C0E/g1UJutTEAxUyKWSQfZBLEqtbQCbqROXOvCqhrMznjB9UlHRb3pU9XqgRBRVJH5c1FdM2hD9H0VC4u8WiSmJ+m2ksHP1VIcItLBsbdO7sAUew9uxaxHWB1bQ2+ym5paYmF+lr5oH5ojhipRVDNKRDewFJ+KXaPQrHBwbpLZcoH5chlbNUlke4mJWU0kRt1Wma+7QaYmqymYkvrQbRqqRUmv4ym1AExXdSS4cNkg67tN1OIB3MY4qQEdFvVz/zPb2D+f45prrgk2BFFDC2RnA80C2wo6QsmkqI8dJNbZSZCuUSMUp2fI9HZwzbvexv2PHQiyFtnVfVz+kT9nTKnjdxk0ynOMeBZxt0pErWOJX0JMRJ50Eo5GtJkhZQ9w5flXMdQhdX9xC3zZLuu/+bL/8vD+p86AROiSiGwlv+UvP2RSt+qkrZsUXB2Q/mfxM//5PTx03bfIj42x7BUbWf+Vz4KkOdU4dqlOpL87SG1G6q0IPVgdg5q5ROJy/BarvdFWQQ/0ywV02m8yAInsfRXPF93ooOWcJjk+9d0PU1IOosVcLFsPWroSXWnqTgNDjzM3O01nMoqhduLag+gxg6K1m4iTp4cM9iGH2gsun3vfp3Bnp/j9t72Jz3zmcwwuGiGxaATfcYik0li5PIZYi5aqvLBtO+tPPwt6+yjt2U85V+aWH97Mru3P8YGv3sBH73mehybLLFl/Mno2SSRpke6OU62VUOtl4uV5NKuAZlZIxHU64iniRpKBrqHAxMSIeHiNZhBJuY5DKp0l09VDqeYGFpcRNY4qlpq+HmjAR7wIqueQ1nysaplG3aZaLlGr5gP/blNXqZZr9PUOB57rRswg3ZEknjQDcJeMh2yV5OuR1Ho5kgtCYpGItR3IaxX0FLiVJvFUMrAE9es+XY0EutSiI/8fe28CJEl6lmk+fnvckfedWVn32dXVd7fULbWELiRYhuHYMZZZmIW9YRh2zHbWWNtlZgDDYEEzxs0AM8CIGyRAIIRk6Jb6VFV33XdW3pmRkXFH+O1r3x+ZpVKPoJuuHpCw8rKovMI93H///f+u93vfbfScReQU2Oi2SJyIopsl09IUqt/STaIYlY43sv3uBb/eI9MVUhWHKNOlm/ZIDYvQ0OlZCmqFLURFHjiCuRCn0OlTaSfdLA46BUdkSqGitdGzDqFnqWmlFX1ifLQwQ2MrYqsimup5ZfANSbI4MakhLHu+6qU2yGBi0Wj1cPMurbSDGVmUvWz/+vyU5mKF5c9eJW14aHTZOzZHqZOntl7DGdAYHimTeBG25dKLxUHRsUpl2pHPtcVFljZXqXfbmFkXSxxF2yWUjg9Jq2s2sZbFLIzghzFa4CHyQ0kmJHIDenYLLW4wY4V83b5p3rt/jkyrwvKN0wyUdHJzY/2s14F9LC0tMHP0CGGjJgIcWIYJhrA9SAtg2KdFtwws24J2S91/LIOlhcv80//1e7iw7GO4cPwdp3jgn7yPa36VuBArfviBbptc4qGbIYkpFMuGIkhyUxs3KGE1R3jvk9/KaH4MLZJOjnsG/R+qvbh3XV/tIyDiGILszmcUAKYrvaaYiB22mv2oSllLIwavTfjBD3Hm5/4DmzcvM/nWY5z66Z+EsXmFlFVhntT+7tDv3q2b96uXu5vSDLv9G8V8uqvJfudXVXPv11vFmMvLV+Is2/z7P/hx0mwLP2pg6lJbFsUyoVTt64f3mRxTNGy8dl+QqJR3qK9vMJYfJqh4tJeb/Kvv+H5yC3V+69/9CmNjk3zT9/6PsG+GS1cvM71/XtFcOtJG1OrgVSq4c7NKRlXP5Lh++iIf/uCfsrG9yf/907/Ij37gL/ndz19i+ORbKB87QQUffcjAyfdw9E3S+jnamy9jRRuU85qKZryWT9YdImsWyTsFHN3BMTLksmVK5RFyxWGsbBFNz2BoefQkhx45iq5WPCKR1tT1kCBqMSYSzFubREGX7coG46PDqmUq8ERNLsU2LUWcMzg8oHruJZ2rpLJDeVtXMYYp8ivfousFCrxnOaYSBhFjnChKWgMzlFKB3JtAqcTFuqXGPdUlOhOQm44hN2TnXqq/ia8oe8vfdxzFWBe9eVGW02/fN3HeFOBOXjvTRdLoat/Euu1kyvEi4RNXuj3C8tf3TsI4pefFdDsR7W5IGKRkHRfH7afX5ZoVj49Stuufl8zxZjOg0+hhSwo5yK6wD88AACAASURBVOCtpyxfWKBydZW8n6FkuKqsMVQooXmxinyLQznanRqmq2HlMoSOzXrH53qlxmJlm5YfkSYGJeFMT0QNTT5PIzZTRQGsAHKGZE8cQsumbaS0tBDPDknzEbgNykGFfzw9wrccmMO9eRUjbBMWDBaWlxnLCXf+HIg8SNmCjEi8eUo8RqU2RMHQNBSJTidNGBwaEMIDVC3CEfDEBgubq7z1W76Tn/r19/NjP/PjPPktb8PdN0hNa6JlIlwrJROFOFJHl5HWUyULm+j958uNshS7ZZ44/G5mx95E4ufvGfSv9jX/3vn9Ax4BRVXWlw2NtBRP1zA1R9lfV/KlsgwFUrz16fzmB/jzX/81HK/F2PwQj/7E/wV7Jc0uLHBi0O9y2wXO3fl1py9dorxQE5PTEQ4yfvaP/z+MvI8ftzF1MQrS4Su1vT4PjTIgAiCTU5JfRikDTpF2tc1wbpCg1WN1YZlvfeI9PObu5c9+5YOMDU5w/Ik30xgu8v/+3L/j7d/49bz90ccZbYVo7S7N2hbF/XvZ6rbxghSrkxB1A0UAs/+BN/FTv/FRfuNT54hmT1G+/1HSqTGCQoSZ28Jx17HCS0T18+jdm+RpY6e+ogH1Q6cfLaY2BAZJKMx1DpadQ3eyjE5Oo5s5XHuAgjNE0RqjaA2RM4oSZKnos9HuqnT32tIige8pNrkDe/aQsUyCbpcw8IjDSIHxhNVRmPDke+lpHx0q9jnkJaJTLJYBLZHWFAyE9EpnpGIuKu3SRL/zVeh80n5+R3kFd7GJUf5Km77jECgw/06x5iu+MUkxTE05kn4gQL2Qnh8QC4G50WcFFayABKe2sqp9dUCh2pVzb3R7OFZOpfmDCmxeqbBxaZ32YpOkGjI/Oqti+cQLKGXzxNKJEPoUi1kavQa5gRyNOGSt22Gp2WGl3aMWirORxZQUu2RWxBFS3kNKbMaEVkIohr0/NdVz18vbBHmbtumTGG1GigEnczHfPFrmWNDBXV9Sj+N6ZY2rC6uc2Hcf5eMHoNSFQb0PiAh9CBOwMyCZJcchdBwaSazU1iTNfv/cHKWhEun2Bl84/Rz/+SMf5l/86A/xC7/3C0yemCAZDGlqkklKSGKPgukg4olWLE6WpNsTRTCT6DFWZFHyizy0/91Mlt9O5JfvGfS7eBbu7XpvBO5qBCRu3uFjU1G5om+Jd34rYZLkXqsh/NrvcfU//wnnF69TfWoP/8Nv/Gx/iXVySgYVs4+tfj3bTiDej+he+VKGuR+dh5pUOluENPjFP30/dkHapNqklhCs9I26ity09HbAr6U6GdelU28rgx62PMp2ASPWWLh6k72Faf77J7+Nq1+4woUXzvOeb/42nl9d5Cd/7Zc5cPI4P/QvfpBxyUV2PTavXWF4ZpK2aRAGYDUi8sI7LkQzjYQ/e2mD33r2BrecSfS9hxg+cYgoH5Ad6OBmtyk4YtRvYbZuYnVWyScdbD3F1wQfoKMLQCDUSCNNMHhIE5qAj4IkIhX5VdPFMXMU7QEGMkPqq22VKA9MEYUaOdulXt0m8qW2DlMjY6RRTEZY4PyAwPfRkhTLMvpiHIYsz7GKwtwdrQkxcN1uj063i66bSvddyEoEXS+Dm6ayoPfNaz9il293Y+mvfPf/5gTsl+7bruHePcptg/6Kw77yfXEs12QptkHPD2l2OoRRgmE5itDFdYUHvx/xS4YgFVKjVBLfYtkNLMdS1aBWJWLh3E1unr5Ge6VJKS0xnh1G6yYM5ctq36ybUenrMAwYGh5QaPTVRpfVZpuFWpWNrkdTN0gzOSyngG46mDslElORs0h3QKrQ4oGREhkJsfAgEGIVXIwBl5bRRgtrPDDg8rbJQR6RTMq1S5R7LQzNYPEzz3Hp8nXuf+ppRt/+IM3pmLisURIHTa5NT1UJwxfdgFQnlx2gE0b89u//AecunOV/+d7v5sjcLG6nyyc+9uekuZSn/9Hb+Ytn/4KmWaNpNejqTUxp4/M6SovdTgwclWXoax6kYtCNGD11GUjHODr3NMOZNxP2SvcM+utZBO/tc28E3ogRkMp2dceODiii0BA6dbHs/eLqRg3++LN8+id+iWBpm8Pf8A6mf+ZfkQ5l0PQ8ijNSgGNSs3ud226WXdmJXYN+u37f9xsk+grwlEGPafBLf/x+MsVUcbvHjiDHoz7QSyIgUYJSqXqxiin5TI5mtUE5WyTtRriaTc7MsHZrhWg75p++47sYSEp85s8+zeNvfhtXq1v8xof+SLGo/R/f/33kmh2MjMvKhbPY+QKZoWFc06Fy4Rbbi+uqbnyrnnLOH+NXP3WZs0EevzDA8KlDDOwpkil3Md0a+VyHkl0j6y3jtBYph1vknZjtqEMoPeiRGBwTU9KlAiFMYvwkUj3MsfDKS8QpQWViYKUO8s+kQC47i2MNMlgaRI91FekPl4cYKQ4TdgNFfhKHsTLuhiCWLRvbMfstUVpKq1ZV9VXhApcx9CPRg5f32spQ5vLFfsZDuPYlKlcoq/7Wv3f6jpF/fQY9fYWFvjNg3zXqcuSvZPBVKUDEQsTIoONHIX6QKMyFOC22bfbT8TtpdoH2a6m4SokaCzFRpmGysdph4eJ1Fi8t0FlvkI0dxvOjjOaGSXsJWSNLs94km80rFkHpNkgluu9EvHRjg3qgUY8CeqZBnJMe/owCAMSpgb7j8Mg5SWQbiP+g9MSFxz/GEHICK8LNGFiZkEBrMpr2eCqf402DZYab29iVNXK9Lka1zcrHn+Ha1Rvse/pNTH/nu9mYifBLOhNyv8Q5cSUplfTPx0soGQWS2OAnf/5neeHsaX7sJ36U2eEhhu0cV5/9FMUxHXsIrleustpboW218I0uTl7olkOc1MBOherHwtFt1esvqHwpcWi4OOkIe0afIGc8TNAt3jPor3MdvLfbvRG46xGQUmyfr6uvZ24HNTLSoiKI9Mo2/MnHuf5zv0O91qZ6YJJ3/tovg7BNuTnVSqXZugJW3U3S9Ssa9Nt96zt1dE3S6T0i2iQ0+I9/8rPkBzV8s0NHa6sUptT0VOQghkYZHqGNTRVyu9vuUXILpMIqEsTqe2Hxaqx0eOrIu3lg7kH0esLLL5znwPGT/OKv/yee+rq38fjDDxFUt8gMlNi8cZXCYJlMXoqWFv61VXqVGsVMji1KfGTJ5t/+/ue5ro+B5WLsH+XAyVmy5QDsJlY+opjtUaJCobvIWLhM3mqynVbxkx5aKMQyKIMu5++FgepjtvIZgUopo66kiiPRRAddSeVl6bRdbL2EiauMeckZ5OGTj3Nw7ggWtgJ+6YJml7q00SdsUVKsgjGQtHMfmXxbBlmi8X70bqnzkPY52VTZXBn2L0075Ti9ys3fDeS/0mRVftsr9v/rjPgrP0bet5uuF19HBd47MrO756SOv+McKj6jPtJDYcKkh192kDR8syqkMT5R2yObWuSlZh7p6IFgAmB7y+OLL55F023GJ2doNLvcXFjk4o01unGJ0M6jCeit4BJnbWKpXWt9J0wETeI0UT0egRYTOQaJa5HK+9w+EY5b1HEM6TffZsDocl/G5knNZF8Qo1WrDJsWyfIGm8+fI3n5FtXKFqUHDjL7z/9btmcimvmEMc0kI2l3qZDYOqltoKUWYc3Dsov8/h99kKvLt/i+f/n9hM0Wg7ki0dpV9FKDqxtn6GgtOkabMBcQaD2cgqnwBwLYtFKRF7IwdXEETXRTQHWKLgqvl2Nk4EHM6D78TuGeQb/rVfneAe6NwOscAYnQxXwL/jxLhGCZiZpQ3RJZLc786gdo3tpg4rEHOfA7v9SPPOwxMDJs9YGyishEAvrXs+3ahp1qfX9t343O7wDIpbpYMI+EDil1fusjv0phQCM0uzTSOpEtNJeaMuhCT9nnv4v7hj1JlEETYRTp1Yq8iIy0GCU6vWrKfaOP8eDsw7hdmxc+/jkeevDNrK5uMrl/b/8CBUC0vcHVa5c4cOQI5IvQS6HS7muf9tp0rDHe/4lVfvZjV2gMHcITs2H2KE5mOHzfJGleiK8NnExAyagynKwyGdzA1ZYJMlWitIUeCRxRw1RyrgJdiAniiG4qnO6Cilakr+oaUuk5i8S4S1uag6Hl8EWMJbTJm4O87Yn3sG/miJKQ1SINQ7NxdBNL1LIMiWgFMCgDnZAXdRjh7Qs9AiFC0UwV3aaprihohZ3uywz6zo3eDdSVMb0bj+4rTJw7+x3ujMzvNPa3dxN61rhPXS6OirWTLJLadCRZj93zlR4LrW/MVVOF+DLSv74aoCWWAn3J32U+C3BPMibiOIn+UOLDM59fZXltmzi1ubW0ztpmnaa00TkjSh1OEPeJY6jI2zPiPpBTSJSkRKOnqiddIvMoY6LlXLRshiRj0LNickUDV6tREIlYM+XJQo77OhH5jRp2L1Iw1c4Xr3DhY59luB4qpkB9doDpf/YN8KZZvEKCG4fEvQbN7jaS9SiPDqOPjUPdg0KZ7WsL1Dod9j3xKN0b18kKE1y4iTbS4ubyCyRuiF3WFcI+Mn1MR4CEGSyp/8cmZmoiJSzFb6BLFqyPE/DCHJncMdLuEULvXsr99ayD9/a5NwJvyAiIzewGImMKjuL47EJlneh3Psjmf/gjli5fJvfOhzj+k/8a9s5CpkTsSetNjlhKyyEM9LuGXtf2FQ36bnS+e0T1poB+w7S4H3U+8MFfIleSGmSH0OmR2CGGok+TtGY/UpPFVP75cYjtuqr+2zfw/W44iTScbo692hH22vNKeS2q9BjNjcGxB2BzA7ottXhtVVdZqa5z/ORx4iBG76WYqu9OpxX1WNCG+Td/fJXnqgVqmXlagjTubkBY4cijh8hODMDEMGkmxLW2mHCkv/c62eQSoXkTTaspzmwrFU1qaamSbgOpcNt0goRIkOQCzJJe/ViMkSCtpbgQYZgx2UyeXjPESgpYcYG3Pv71DOem8RvCD5/FFm50oVM1TUwjVfdbAeq0vqOjabpKyfdEa51dWWezLx8rFk1F0v27rGl9E3nboL/Knb8jQ//XvFPu1p01li8P2l/NoCtnR26ocoN2kPs73RFyWAkmZZPpIS9J3AgGotfzibrCqW9hCs2R2CmZHHEksSgZ2dEEr9nXOvnUZ1Y5c/Y61VrM4so2hpVnZHyOXjdSDlckXRZmogx6YETq+8iICE2NWHrsHVNF5UnOQcvY4LpEtkVgaehWQNasMx+3eHua8KimMbHdwdyoQ+LiXVimfmaJpbOXlLb60HCJ1I4YfGQ/xne/CyYFABcTr97g2rnTdOpV9u6Zp3ziBOSyfeSktH8IalB6AZt15bFERp0kt05gbJNaIW7ZpB3XsfLC+tN/Os3EUUQ9uvARSO1rJ+WSqKfLIjYGsJ0DRO2DhPdAca9rHby3070ReGNGQKHcg364kvqwtQUf/is+/fO/ClcWOfD4KSZ++UdgagDcLNtNn1JpVjG9dULIiGHYSWO+3hPaXc53o7LbtXQ54O30rrDMeTuCLi1+4zffTyYXE6QNCiIraYV9Hm8JsUyNUMBGxAS6GHQfp5in63ukskjrJj3fU1zp+ahEfqlAsZbnLUceY+viKsP6IE5+lLjeoOl1ubW9zuThecpTQ9hTk6yfOYfua4yWR1TP06Ye8VLL5l//3gW2sse5uqWTND3yRo9eY4nR6QGGDu7B3L8PP5diOHXGC1XmrRvk04sU80sY6QZ6HKH7Hpr0wEdioAy1YCaaSySv1O4bdAmHUxHMEKvq0+wsk8s7dLZFra2Imwzy7rd9C2OFPcqga6Gj6u56rCkGMcXTZyQq9W7qhiI1kdY0MfZiwIVBzrYdFalLLb1vKAUOZahIXLDxUj/eTXmLkyQpbmG9U61rr/gqzolkTaRv/pVf+4XxO3L4Snjmy2fSbvD/X/xeAG6KHrZvxVWvepiqc5YzlusRp0WmRN/12vkoIZrpprQaTXotj5x0aCQamhD1iE9o9FXxlF650LmWLDYr8IHf+RQvnV3EzkzQ6ZloZoFSeYgkiQlTEQ0SI54ihP2RHeNrAZ4eEtkJiWuiFxzMfAa9kAHHIrXEGGrojsiO1ijpDR6yYt4ZhBxqtnGrTagJw02eG3/8SZKlruIESPIGE5PD0GvSyoXM/O/fDkfHYSIHS1f44ic/TmXpJkcOHGT2TY/C+Ih4L30Aa9cj2qhgDhchL8C5OhuNi8zuKyt+fCsL1cY65eGSFHnodj0cS1rRTPREsRaosREJVdlEBTA0Chjmnr5BDwbupdxf70J4b797I3DXIyAczY1KP3QRC/1nn+ILP/R+Ws0m5fc+yiM/9cMwWuwzxOgCt7WQjlRFHLOzSEq8djcZ1y9fv79EcXObaEaQ9io4FPa1LnFvnY9+9PdptlaIwhqDQ0Jg0hFyc9yCg5WxCKRv3tHRshbtSDioBV2sqQVUKVqqXnmNXC9LfiXPULPA/oG9DIR51r94i16lx9TELLmRIawHjqpFmlDUp0w69Ra54Qn81Sq+ZVIv5vnpP/ksn1jI0cocYa1i49XajMVNtPYW3ajN8OGDuCfuJxyxCTNNcpl1ZjKLjJjXmCiskEnXsZIuZuzhJCG65IITTRnwKN0x5mrcJRUute/dRjIPP6pgmClGnCcNHexokHc8+Y04yQBRx8SIXVVLzzhZfGEJS2IsW1cCMHIsSxPwmKuAZdKfXqs1GB0dVY5DHCdkrCytTqvvSEg0HCaYlqW6B0IhMbGEKEUiWylziEGXVqxYGX7N1ImDCEPAaUIOtPN7+Vm9L5LMilDVijZ4nwAliWLy+TymoeP5AVnHRpDspty7KNlREEOR5hiWieHabNUaqhWvmHUVg1+v01E/Z11T+avivKhJa8DqzYpS0ltf36BcHCDuxqodrdWuqTLE0NAQjUaDVrPH1NQU1Wo/uP3RH/9D1jdCMoVp/CgPekGJ54S00Szp6xJ50VAZ8siKiJ2UyIHCeJmeERKYKXrGxM67WFl3p4gPOdMm3FrhaF7jybzNwcVlRjcqOFIHa2qEz11n4fnrWF2LTLnMptElX84wX8hT8bfY3uNy6F/+M5jIwvYSVz77SV74wqd54rHH2fPed6v6QdDtKEdHC0PiThvcFGM0T5QJeOncZ5iZHWZyekhle/ygSaLFqr1ROOFjSYxJaSm1+4RGqWAu+s+pZL3asU4ms4/UO3ovQr/rBfneAe6NwN2MgBipXhXWKnB5md/+7h/gkD3CxEMnmfixH4DD0mMucFaxgDuEMApR/CWDfjfG/MuC8J2a7u7lKCqOXfY4tYAI45woc7V58dN/Sru9QexvkXjbRFFTkZTYWQcja5LaKWlGR8/Zqk4pNc2eLq9I0dKKYY9NnXyUY3ArT6lbYKY4x2BYoHulSaZnkx+fh4Gy1CKgaPdBRoUc1ZVNJdTS8UKMkTE+evEyHz6zzEvVYTxrH62GQ7TdodzcJKlt0hYjKvXMwyfIHJxEGxWg2RpD7gJT2VXmSxXy6Rpu2sFOmlhxva9AJqwxgsI2cyo6DxNLUQbIwqzAcUlIKl0JioVPR49sEt/BSQd411u+mbw5jBZIf3uO2JP2NJdms7ljGH0c21QodhGaESS2HHNgYIBms63UuGTsbcPeidwjReAjUXtfllPQ4zreTopepbSlbWpHtlMchd2fJVKWTY6/u8nf5TqUkVF/i5RzMVAu7STO5Tr775E2M6npS+udI2oq0moZ9B0JX5wAoQ9yBH0AzUZbteYNlgv9j1K1l51PlY8PYWVlg0wmq/rtJe9QzObYXFtnZHiAXDHP5tqaAgKWS0OsV5p0OiaYOf79z/wR1bpOobiXKC0SJoInsUmLwuSnYIsEcYCPGPSY2E1FXlxwi1glF6fkYmaE9VCuW0obCS4pg2nKVBJxvw5HIp899TrZZhuqLVhs0Pz8FWq36uh6HmOozLYbksk7TLsOnbRNa8Ymd2SC4acfhsNzJM99moWVBfY+/jDIOHhttmtV9Xw4GZ0waKvzzY7nsEo2La9BUc5N5rkI5XgNkkQoY4W5T8eSfnbV5GcpEp9+QqWPvxAPKZGWS3sPYUsEX+7V0O9mOb63770RuLsR8DuwdhX+4lN88sd+BcfIsljK8u0f+RAUXZVT93f6foRbWz3MKiSXVXI3tu4b+rvd+vh0IYjpbzvK3/3oXy3M3u06+q2zzxAG2xDWqK/dIOpt40c+mjQLC4hJ1CNdDS1rYBYzBHaMZ6WEtkZg6ooTXkBKdmxT6uXIhHmGMxMUwwL2aqokMZ3cZD9NOSD1SZNm6JPaDkmsUx4b51plk2evLfLJS4ssB0VW/Qnqfpmw66A3fDKVddJGjV6vx2aSEk/uoXTqMMV9Rchsk7OXGc9vsTdfY8DYomC3yek1nGgdI9nGpIMhvfWJTpyKNp2NmL9+hB6SKoMvKisOaeKShpaqB+tRlre9+X24WhktdJWqW6vRJefmCP2QgYEym5vrZLKOMpiOnVGRb6fT2THoLfU7AcQV8yUskWy1bFzTVmn3OBGwoUTLEUEQYRpyXlIS7tfaO52uSn8LoErdujTtR95J0q/hm+ZtRL0uKHpRa4v6xDbKyAf99won/44v0HcIpGWvz2ZKu9EhX8opr1ICyF4QkYgOuKZhG5Jql/a/HZsjU1McIS+lWtkmEaIhJRzk4nme0pWX6F+05iVtoKa4nFNiKH7zJM3RCwx+/hf+mM1qgmVPkFDE801826RmdwltQbNLLdxEd02sooNezqDldWKxhy6Yro5ppaKbhy2yr1pKKQ5x1pd4sjTIqU7M4FaNQQGAdgM4v0Dv3CKNM0sYiU1QLBCXcgRZHdPWKUiWI6sRT2dZaCxh5yxOft2b4dGj6vOIun2iGWH6W1+ml3RJMwm1qCLJdEaGMmTKWbyMpQJwEVHVYx9T0IBSvhIKPSk9eIHibhfEoaGZqptkh7GpL5oUSbfLHuLWfvx7Bv1ul8F7+98bgbsYAa8DL3yeX/uu72HMz7Hn1IMc+8kfhqESlIaVHKkjhM7Cvn5nK5mEPUoGVbZ+be3uNllI+6ZcvhMMdr9u2zfrsiCnodS9A8VfvXLuWXTdw047RK11vFaVRrNKz+8QpwGpmZIKSGinpplmLXQRJclLq5CpxEB8kfQME6zIwNHzZJwRyqH0/RYZDgewwxJI3XBoAD9NiEyL3MQsqZ9wcXWFP/zMJ/iFP/pzZh98B4XZB+hZk6xWIrqtFLMT4DYamL5P7CcsNzt4TgHt0Byjh8dxh1Oy7hYFa4tRt85otslIocugu00uXcFJ1zDTBga+CtSln1kiJMHBi4EUhjcBxMn5Bb0sWprHFJ53kSELHd708NOYSZYkFANvsXJrXRltUXY7evQoleoWpVJBKW8pjnXfp7bdYGRkhEBEwcUwN/sGPvQj1X9tmbYyvsJbvgsuFGMf76jAubaDHwaqpcp2HQbLA0RJrERiRCJWUunSvyzGVu6xursGLN5cIJ/NMTk5wtraFhMTw7dn0/rqFt1uV2UMcrkctqWplLpkGmReiDJZbmhQRcZyvLwrmOx+z3rYi5Q2uBglSauvLm8o5jbDsPAlu2IImt9S6P6Bwf5YNBp1ckKDLGDHjoemO6RajnoLfv03PsxmRVD/I+RyE0SJQ5Rz2TS7+HaKKQ6PlAAyjpJMTfPSwiYc8xZe0iZJe7hWQtnRcUUTuNMkU6tyJAl4e3mMQ1sRmY06mvSSV2psfe4s3QtLmJLtyQ3RHszTc3SMrFC6apgZC2cwh0zTFy69yJVLF5k7eZD3/G/fifvoiT6QVLAxrR5xfQsvbeMbbVpWjdKATnk039e5TWOkIdQMe1gC5xewgmLgkYGT7gxhqNh5vkXTQVoHIh+lZZvqtJop+fIJ0vD4vZT73S2C9/a+NwJ3OQIClrl0kY//2x+hZhl864/8G5ieUmodjVqb0tBQP7OmCz1l/7OUeZf0qRh0FezcbYS+G5NL0rLP8ib17V3s/O53/aRAX+jl+unPkbNEdzwko3l0GxW2KmvUG1XCqNNvyzIjIk2ASjGJo2HkTfScA/KyTeIdpq5u0gXRWzdKDKSjzCfTTIQj4JVkNYbiIGpFl8jOzPKZzz/H7/3VX3E98XhhrY4+epK9J58mP76HajOgVu8SicRqz8OMNGVYqp2AphdDPktu/ziT+0YolFN0rUrGbjBU6DA12GE8v03ZXCSTrmLGW5hRB1MUwRJJbbqKIERlrpOUNJEF2yZOSqSxi6nZipVMqGOfePjNmJrUzl3WV6tcvnCNhZuLjI5O8uijjxIlqaoVV6oVnKywn/lUq1UmJ6cVEY9E0RLNiiFt1poK6R5FMY5lUyyW+6nwVKOUKylWu04vUj3QXS9kfXWNQqnI5GhZSb4qqVY55ajPtS7nLiC2HWJetjYrRIGn0v9ivA8f3qvMx4svnuP6lauUy2VlzJ988pEvw2pcubSA6di044iJmWlMXceXLEMhpzoNxd8R3gFxSJr1Fi88f5qHHnoMT35utOl0eszN78HOmFRrFVW3D0KPpaVbFAfKjIyMsbyyQaE8QrXa408+/EnW1pp0ehZuZpB2OyawDbwhm8ARRyeDk81h7hDLxJLdchLijADfQhwrIW8E5KI2ppA31esUt7d49/Ao9+t5RkTnvS6DpFO7eJP1z5/DrLQohClDI4O0iwZdPcF2s1iFLHExS1p0OL9yhfM3LlOpbuIXLMwDk3zdd30bT/3jb8RrNnE9IeuXEk6TTvcWLW2D8UlRXXHoy9cJr/xOG6OQGyglv6B/w1SILm0h4iFF+F6XqNcm6nZI/A5+bNE1xhibfYqc+xjRPVDcXS7I93a/NwJ3MwJ+CK0WvPgs3swI7qH9Ko0mLUphN8LK5G4b9M6O6Irq01VWd4epQ+rrr7eQvluPU2ofAqrqZ9f7ldWdNqldMpDdz0x7XH2hb9DzboJjBHSaFbbWV6htV9TipTB8whqX9DAkza55hEZKbEkLvYWVz+IUM6RZjbbdY4HMjwAAIABJREFUomtotEKHXDLEfDBNaSvLSD2Pnpvud9mPzYoAOIvPnOEvP/MMm5rG3vc9zedWGvzi7z/L5NHH2H/shJJp3W43abelFhkRewmdZojnJTRbPQhDGC4zd3CW0akShuiQZrrk8g0mi3UmSlXGMksU9FUycRUj6pLGOnqSRSevBFosEWqRnnJNUOPCVT5M14uIhN61FynBlwdPPYStucrIlO1BNmpVzr58gX0HD7FnYh+BtPMFPpevXWVqdoIwDrh16xZDgyOMDo8qQNnSrWVl5Er5ktJSr9XqqpZdLkjKfpNOu8fs7F6ymRLNdpfBUlHxkq+vrFEeGmCk7NL2obZVozhQImPrdH0xGClO1lRZXV/K/2lKFPiqdj8/O0ynA2ITP/3pFzlx/Cj1WpNatcLDDx+nXvdVhF3M61y5ssLw+JhqtZKpEUrLN32NEgkwg44YP53KUlUZ9E/81Wd57/u+Uamora6uq4zEsfvvI7ESMjm3r0Xuewoyks2KzKwjVOj0PJSc7JmXrivt9K1qD91wWV3bpkNEQ/cIbWGcyyjufd3JKbGVjqnRNUPVwiaVm6wVoHe20LfXKYVd5os5jrtZTvkmY40Eo2mLVizeSpvFF6/TvbJCKUrJ6QnZooOWF0R5gpnN44wO0s5m2Yg6XK2tMn5oD8+cO8PF2hqZg7OcfOfTPPXed9Jtt7A9j0Fbo5QXsZgKEau4QzJQokNbgbLoMEhTvrSthtBtquyBUlfUNbZWVwg1QWsIA1+IFvZT80bs46c5us4+Zg99PYXCUyT3Uu53sxrf2/feCNzlCIjamjTlCqralVSo0GLuhFTioAvCPJtRpCbS8LQLhpOFU4DkX6qpv87zuBNgozjYE8UtLylPSTHLtsvupVS6VNrf5+bpZ7EJsEyRSw1pt7bY2lilUdlQGuE50R3XYpKwi5sRFHZARKAWRGwDM+PgZCVlGuEPBXRsocp0ycZDjFQHaD5fwbwSMJebUwv4yaffA0OzpGevcGVpE312ksKTD/HDv/lBfvuTtwgLExw6dZjZg3PUkx41r4cXazTqPYJ2QtiJ8Vs9op6AjXQGhspM7ZmmPDdIr+iju1WG3A1mShXmBraYyDUoGSLgEoMvwh4lTG0IRx/CNUvYVk7VinUTnGxKN2gqg+51JXW+zZGDR/podKl5xxoZN8fpl85x4sQpAl8kZ1MqlSrnr1zgLU+/CS/0OH36JRUlT45NKEN+5dJVBXK77/hJtqt1tjYqKmIfGhjm0qVLrK9vcmD/EdLEptvzmJmaxcnYrK2sUxooMlAa5MbCdXUe+w7sZXhwiFanrX7OF8VR1NiubfGXf/YRpQR2+NARTojYiBjjEF584Yu89akH1By4fnVNpchv3Liuvu6b30Oj3mR8Zkqxrt1cvMXG6hpzU1PMjI1x+fwFqpsVTh2/j4zpqrr+pz/1DE899RaymTLnL1wiDBL2HT7IRz75Me5/+AGWlm5Sq1d54P4TNJvbNJo13v72t5PNC5kKNIWSQHiEulAagO0qxCZUex69xMfrxXTFRoY69SCiGvo0kh5dkcXTuyS9KnF1Cbe+zqQecWxkkAdyI8ysCSujpL0LBFsG1WdXqJ1bw+0lFCxT3V+dHsM5E821CVwLe3yMjTTlcwtXcA5N894f/J/5j3/2+1xqbPLwe96FlsvgCpJ/c42XXnqekaLJm47u4bGjY2SLHtjboDeA7b7j3G4IVR60muprt1ql57VUOcYuFBSINLE11U2RMVIcLUGTaF4fYKE3ydT+92K5j5N07qmtvc6V8N5u90bg7kdADKi0GkU7les0Fq5zDV3IQ2R1coWTWrKX/Zq2mPtdXNxtAyv50dcbocslKC+hD4j7UoS+w4q2c2hVrg/7ZCiScr917kW0uI0ed5C23l5zi8rGGrXKhkoX5jMSAcYEfoeMo6u+awnbBLgkNcJddbau1UOb0ogKJr5bpGROklnLcPFPzlL/7Drz5izzEweZGJzEHBpTgczG0jIvVzYoPXCcn//485zuTnGpBbNHZjj46DHahsjHCCe3SaXaVDXsXr2L1olJ/UjR0AqwbmZ+ntmTB2kN+ATmJgWzwmy5w4Fxj30jCROZiCIhZbeEHUkvuYjKCFd2Do0swq6diGBNWgVdshK2SlU3a3X2js+rdjkBl9WqNSYnJvncF57h6NH7WFlepVweJk5Ttus1pvdN44U+n/vc51Sb2tz0DENDI1y8eFGVYA8eOMz2VpVWq82BvfuYm5vn/PnzrKyscPzoCc68eKZvHA8eolgaYGllnUwuq2rtL589Q7lY5P7772dyfIzKZrWvP+5m6XUDVpcXmZkcUnKvUttfWlrisYdP0GpFrK2tMT8/o1TSVldrrK+sqsyAXOf4+CiunSFTzLNeq9HqdtlYXWWoPMDRgweobVVYvrXM8MAgB/cfIvQCnnv2BfbvP8zUzATPPvOywgWMTE2wVq9SHhuk02nR63VUS992bVOVko8ePcJAudCv13tCL6xTb7QZGsqzXfMxHJNsTpymkDASemKTWHjaTeiJmqkGXVEe7raI2lXcTpVyr0mx28Rp1ijWfIY3NKgkhFqRzqLH6l9eIVhrMuCU0F1wRlx8v8ZMIaeoZcU1NYaHWGy1+NBzn8E9OM0/+j9/gA9dv0JzqExhZob1RouJqUn+8hMfo97aZCgT882PH+CffN0xsDdh+ywd/xYhXfxKk2C7TtSpkRXmQCPG0RNMW2ggRZo4kSoAiXAM6JI7E4qjGD0RNrwhWu4pBmbeCeYJoob11d+HLkhI6cmTr7soTan17EoQKmpJXb/dlqF4mD1P1X2UyIESmv/q3V7t+uTMBTAiXrtsij1KqJNEknlnbO7m6l7L+AkCV8ZTrf9pqpDDIouoEL+vTkV1N6f3d7KvoHxlbsm8kuva3u7XL1/L9mr379XGV1ek1rcz61+yzYq8e4dLXb2jX0S/TdO6C3K/C2P+X3KEfQk7r1yInTfcRroLAsvwuXD6s1hWSC71mcy5bN+4zq2lW/hBT9VETUsjiDoEYU9F6LqWCL2JMuwiyiGXLBwzoRXRMDpYIzki4a3WS5STSb7wu89jXbIZrhcZTcpMlMqKYGShchO76LBc3RScMtcY5fe2x3hR6qpjRdypAfY/doK6NC/pKZXNLdVtF7R9wnZI0BWt7pgoNsmVh8lMFpl6ZI7NzhLDRZPJssaA2eLBfYM8MjdMNtqiGLZxwn493kglNZwjSDIkFJSHE6ctND1Q649ws4sgSS4rymyCUk6Iw4B2p8nFc2d5/PHHefHFF5mbm6PTais989LYMI1Ou2+gj9/HlStX8P2Q48eP0213OHf2gupL37NnXj1r8vzLeiA197GhAepri8zPz7OwUqE0PImdHeDWyjqFQpFWu86B/Xs4f+YlHrj/Adptj1u3KoyNzbG8UsM1NR4/Ncz5sxco5PNqHd0zN01lq8rC9Rs8+ujDagqur6+ztbWl1tPDBw+xvLJIGMSUB4fY2BQwZMip++7j6tVrCrgnwjOCARCk/X0nDlPZqHHt2g318969+7lx4wZez+fRJ0/S0+HFC9cZGJHSxZcQ+oVMls3VdU7sn1FJLL/d75MXhTbN7Ld0icdjy7gr9IdowyeKzEhaI31DRGt07EwGv9VG3IIJ18Wq1ahfuYS3vEKmB0ZLJ9/JwJUtqp+/QnytQkEctmKWthUTDFoYeZvIb1Mq5cjvmaa2tsRnz7zIlt/Gc3QaI6Mszx4hOXQca26ekb17+cILz6ge9GZ9g0Gryvc8Pc/7Trho3RdINp9li02lD1CkhJVYGLpQyopGaogisRe9VEHc24aiVBYYphj33fVWzQVGiewHsfKnMPQ5TPNrgFhGPSjCQrRjuO80ILsLsCx0YmR2WzXkZ2n7EG/yq317rde3ex3yUMl1yzjsGvk34hpfbfzEqIsTtdvXKuMr29fCGP9N47N73bvz68733jm//rpjvNb792rj+0bcw7/tMfr18i85CbL/ncxggla+TQwib7YEXd/m1vUzJEkHo7tNudmmvbGmkNvSuiaMcakR73BNR+hGqpitJLdgaEJ40me6kp9F/aqrReRKGeWkWmRx4mGe+dB58mtDzASTuBuhhFiEhQ4MQG6mRL2+DdsRa9YcfxjO82yQ42plldz8BMZ4ieNPPEgz7FKpbKIJf3zbI2hFiia01U7wPGmvK2CUHKZPTZIdkXqtjUXAQC5hfsjmgZki909YlL06Ga+GI+x2qUWqZwm1HJ7Q76aSTfGVw7Lby23ZBoVsBkuMTioRVUIY9Tjz4os8+tjDvPDCCxw5dFAZyCDymdm/h2a7zeLiIvv27ePSpcvKcB07dkx9lUhdnMvx8cnbz5v8XmruUqQZyIpEbY6F9W0CLcOtlW0aHY8HH36IJPbZOzvJ9auXeezkI3SDkBvX1zCNMrFo+/U6HJwvsrp8lVK+QK1W48SJY/R6Hou3bnHw4EHliIkB3l1PDx3cr85JkPmDg8OQWjRbHY4c2cuFC9dVlC8veb9E/U888bjCNFy7dk3dYwHZyfnLerJn/z7+8lMfJ7VNHnr0ERptyatr6riC2r9+8TKPnDhC2E0Juj6R1AKUZoCunCFh9MsJ27lQCusBsTLmov6XqDKVvEQO1wx1iqlJKdKJ1yo0rl8n3dzGiTS0MIO12oUXl+ievobR7VAgT1TK0shCu2RTmhrB67VUhmp4qMT5Cy/zwpUzZEpFQlfjJS/Gf+g96Pc/xiI6bQE1NrYZlG4VPPTqJd59IObrjyRMRV9Ej66RlMHO2eiezCENTbxnU1rWhMgp7KvSiHEnVAx/ggnVDBHukRY2UyksJukky5vTTM+9Db10CALhe/+bBXP/tmvEf5X3y0QTdiHxIGWRlYhKJoeiF9yJVnejR/FeRWJPRTM7TsB/lZN6Aw/6N11fvV7faWcJlNMi43CncX8jMxAyFV45frskFfKZd2Y8vlYcptdym3azHrsZB2GqunOcX+0YX6vzczdC363N32naVSZ/Nwsghl16ZC1x4tpcuvwM9eYK/tYqA60WerulqF3VMyjGTRq8TF1pf5uCvhLcvGTbtX50LouX6IlJjTCU1irDZijSyPg2STvHcx+9yIA/z7S5B2dLUosRW6UW7uFBkglHKYFsPH+DM0sRZ+ee5PMtnYura6SDZdoZi8ff8TR2KcdWbYsk8Al7XYK2h9+JaHVSmh0RVhGEXkp2xuHQqYOqpa4bdimUTHK6x9FRl294YJzJCEq9OlmvjSXjYbqEpkNLsxVTm63FmIIX2FFjEwc3KwbdsnZ+15eWfe75Z3jiiSc4ffq0MtaS0k4JGB8v0unWWV5eZnZ2VhlPef+BAwf6+z33HDMzMyoK32Vzk3VgY2ODQjanatrzc0f41LMvsN3yGZ8+wNrmJqZpMDUxQrlgs7q0wOOnHiGIE25eX2er0mH/vmMsL6/z0EPjXL6yrjKZMv8P7x9lo9KjUqlw/OiscvAWl+rEYaTQ+IcOTfHii5eVhvvE1JQCuOVyBebnBzh9+qZaI4aHh1WwUSxKz3u/++rq1QW1Xsv6Igxw0vom/P9et6FS7MfuO6Hmg7yCMMZ1HPx2l/mpcYWU93ueWvfFqKUqOpUDSzunqZTsREBIDLrohEukLtG5tHVFQUrBdMkFOmw28RaWCVY2cZodcpFB2oDmpWXaz98gXduiiEUuUyQcyNLKGXgFG6soYMQ8ZhyxsnSTa9cu0/BaxEWbDctjuTzEwe/8AfwD9/PFzSrXKluq4C/j5Qgh0tZl3jIZ8h1vGmLOvIoZL+LnElKnB0kNzZAWvRhNZIj1AM2Q3vNA/dx/flLlHEpnQ58SV2EbCaMJzMzbyI+8GfRRvIbI036VG3Q5PVlgxbO7c9s11uLpKaEHx1EGTzaJ1HeVnt5Ig/dqC/vr+furXd+dx3xlCeHOVPzr+WzZ59XGT1LKco7ygMpDKPSUd6bgX+/nfrXsJ/NoN20uDqNscp2yMEup59W2V7t/rza+f5/zU2r4fSqZOwlg+/X6nQ7025efSHuZ3sagzRfOfJTt2hK9zUUGOx2s3g6NqQDFdsZQUq9i1ELJl+5wfcvf5KXJS6KSVCPvFHC8mIEwwQlswprJcx89x2R6iBlrXmmOMzsKxTrdCVgv+Ow9coTKmSU+/vwCL2f38ReXN+mYGSqhhjE8jlYqcezUSbW4t9tbhL02fqdLIMApT6PT1ehKkVWIP/Qmc/ftpTAzTlywSBwRaWmzr2Tylv1TPDRoMBlHDClqWMGna3iWQccUve0EN40wd4x5lPZZ1USsRWhRd428dIo9//zzvPnNT/DC6TMqhb66usrwYIHxcZdeZ5vVlRUmJifZWF9XTlG5WFJ95Gsry2TzOaYnp3Ayrmo3a7Saqt1saHiclbVtDh4+ybmLN5AOqfkDR1nf2FC8AGOjQ2SdlMraCvcfP6Gi1Y31BtevLfPWp97OufM32H9kL1dv3FDoede1mZvJs7YRUNnYZGJiAts22K7UVClKHNfjx8Z57rlrah0YGxvl1q1FiuUS05MlTr90Ddu0GJsYp1yUHvJ+25wQxCzcWCZfLHD96jUOHz1CfbtGu1Xj1OED3Lh2idLQoGK+yxUKClEiwjWe32P/3ByB76tnVMajrzSmqbEXNjsbV6mQCdlSqsU72aE+vFQ2O7HIYWM0PNo3VwlvbpBpemR7IUY3pXetwvbFRdpXlnC9lEG3iFHI0is5+CULrZRV0fbh+T2kYcDHP/JhukGbkYkJzm/fItg7wMz73sfBb/8+XuzCYgjrXoAfxiqTgR9iN1d464zGD37rwxTMW9BbUJF7N22iOy1iva2Ye1J8ktiTGUYiLaKpTxj4WLqmWhZtkU4Ved84JYlSvGiAhdUiM/ueIp/fQ88TrvevcoPearVuR9x3fr8bqcvEemUkrm5+FCnD/ve5YL6aMZC/v5brkwdJFkcxqmLE5frEC36jtlcbv90a826UrnSaTRPJHrzS0Xqjzunv+ji7zpEAf2TBfa3ba7l/rza+r/Wz3vj3SWVO0npf4ofr1+pFbazfthYnab+2h6ekUzUaPHvxY3j+JnS2iG8toUubmBhk0yJjirCIpuRRhaLU0CVNrfXJaoTiVL4XuLKmKVnIfJwjbHfJuzYZM0O7EnP6L85xkMPMpFPk3HGYGoJslWqxw+Vslwe+6V24xTGWNkM+fnqVD/zpF1jYCmhpRbTiNButHgcfPMnM3mk67XWCoEmv01RAsMAXBjKLTkdIYTzwqtgFk4lTRyjvn6aZtrF0n9m8zljQ5FtPHuZwRmNO2MbCLq2oQ9dICbKOEkCz/BBrh0pV7rOA0dxsDt20lWFSnOhBwvnzF3ng1DFeOneNWqOuUu5HDs+zf98g3c42G2trDAwNUVOli1CB6xrtBidPHOPSlSuqL3lyZpp9e+ZodtqqR9zNlllda9LsRMzNHsDNF3n22eexHYeHH3mARn2TkZECW5trzE5OYWiGQv1fv7bE173t3Zx5+QoXLl9jdu88B/cfpFbfZnZ2RLWLLd9q8vLLLyvHa2JsnL1796rAat98mcuXK31td5EjjQLa3RYzU9M02y1FbHPuwnlFbHPsxHHmZkbZrvfYWFtXQLFLFy4yv2+vEmfx2h02FxYYGSgzOT3FxcuXGZ8a49ChQ4p3/uzZl3j44QdVet/zuyojIgZdgm8BFcaJhqGLALm4n8Kg1jf4Mp9Fb17moCjSG+0Qf6lK+/oqTqXNkK+jN0OodNh4/iLeSpW4LgDPLJlCEd816OUt4qKLVZRG0QRpXFxbWuDi+bNEhDgDRZa0Jqe+95s49h3fwdrABB94dgV7zxSBA60OXL+yTm1lG7O5zomCx//z3e9i1FiGYB0yDpEh0q4iAtTHX4gxT1NPsTJqQjKThgokmyYxcc+n3WhS3dhiY3WDzfUNap0eaTbLW9/133Do/rcoloqveoO+u4jJTVXi7rquHgYxJGLkdmuTsrDKAyWRuvz+q92Qv3Jx/uuu75VG/879diPmu1noX2385O+74ykP9982HX035/Z3sa+in9Q0NW92N5lL4rS81ihd9vvanJ/SG+ff5obrM8Spprg+K5rqLxZgqRh8kU5tkrLNs5c/Qqo3sMMO8eomYbVGr9XBTA2yphCqWEpdTGQfLbPP/JXoZl9XXFK7hql6uPXEJh/n6XZ65MZyFDJ5OtcaXPjQaR7QjzKdjGOWJlBKGWMJ9ZGYC1qd4UfvZ+qhR9FyBVYr8Lt/+En+0+/9FYExzlYvT5ofwsgVOPHwMWw3IIzrdHsNWq0Ofk+EURw6XQO/FeAkPp32NuXj+5g6NkfH6FJwU6azKcb6Tb71gRM8MFrg0ICDEQfU/TpdIybM2yoKF4Nux1JD70eMhm3tROi2So0KcUgUpqxvbjA3M06l1uHypavq/ffdd4h8QSeI2gqIKcxwnU5bGcmbN2/S6bZ461ue4sLF88qJHxsfYXJinGaryeLiAgOD41S3e2xX28zPS096npfOnlN93IcO72e7tk6xmKPe2CKXySpueFHt2lzd5uTxB7m1uMZGtc7k1AwzU4PqWEODGeXSia9z7twFolCAcAcZGnKoVQPKZZt6PVA1cimjJGnfoI8OjwleTUXL125cpVQoMzI2TCHnsF1vq+6CyekRlhc3GB4dIvBCRTN76eULTI2OM7NnjqtXL6tS18joEKZt0mjUGBwdUsa86/UURkNhSI2+3ZZWzlDxDOsIja1gM4QaVRnzNFFSuDJ1/PU6retrJMsNhrsabs+E1TrRwgaLz5xF7wZYukGmVMAo5OnZGt2sATlL9chPTE9z7rlnOXf2DAODA2y161TjDvvf+Qjv+KH/CevRE3z0csRHLy4yemIvWx4sr7ToNjzWrq9j1LaY0Wv8xA9+M6NmC8Jt1TMfmQ6+nlHlAU1EgRSixcdIY8w0UF+9dgtH03BNC11KC2GC3/XxWh3VSXGzcpUjJ08wOH6AOPwaiNBlsZTFVaLUXeTxbor0TjSyoESlNnPnJnWmsbGxvwu7cFef8VquTz5AHBmJ0iUVLCAaqbm9UdurjZ+coyBrdzMDrwTJvVHn8fdxHLk2uR5xAu8EVr7Wc3kt9+/Vxve1ftYb+z7V7L4Djeun2tPbBr3fIifv0NT/bSJqRGzyzHkx6CJi0qUcm3iVGs1KjcSLFGLXig3s1MXQLLye1AUdNFtkK110eUk7ngBWDZeRoT3UI4/sXJFSqtP92CUu/doneDNHGbKnYGoMz+rhHhmkk/VZ7taJJkYYefJJuvkcAwNZLi/0+MVf+XOef3mb1XoGqzTFVrfL+J5x9h+dJDXbBGFLRZCi1RJ4jorQe61+urwjzGFFk9G5QYbHbEYKMJ1NGNd6nBjMcHJmhEPjQ5hEtOIevvDSu/0I3BUu8qSP15GSmDi/AlLrc6YLS2eg2sTEAEpKWyoS167dUlnHkbFB2nGoQF49r0PRlUY5X+ELbq0uqPdOjo/TCzqKJlXas1Qvdq+nMnUzI9O0e20spbctddaUcqaopESrrU10UyeIPcI4UrVpU+LV1Kbd7FIujBD5IZNj03iBR8b+UnnJ63XJZrLK0ZNrEJlX5bSKld+RRt3F2oRCQ6qLy2bQbDcUOc4uFqO6XVF98wL+kxOwHaF93RV5keg+URiATg9y0v7YEVIZ6TFvq7atQkm6CaSDs0ez01RMcjI2lmQHRORHk+S0OJ7C3iBM9ymmZA/VLE6xpNbRaNNaXMe/WSFbjxnyM1CNCS8usn1pkd7iGlLIwLUxilmSgksiuukZC00423M5kijgxedfYFVIaYQit1ensGecb/jn303+nQ/RnSjxB5+rsJrmsKeyrLXh+o0NWlttWsstkmqFAX+Dn/uR/45RYXsNeyQ4dONQ9ZdL7V845gVcqRgnxKATK6dEAH+SAbKVZO5Ox5ZqIxXcRog+6CiAXLfu0+1+DdTQd+vGu6nN3ahUJrUYN3mQpKVKFmSZZPK9PDy7Ygdv7AL4xh/t1a5Pokd5jywAMgZSYpAxEKMu17hbs3y9ZybH/5vGb7erQCku7Yg8/EMCxO06SpLmkzklr90qlETdd0buX2mMX+3+fXXPzx0JrNvNcP10u4qodyrrgbSQC76INgFbaNR57spfkGh1JWk64pZpV+rUN7bx6x3oJRihQUbP4Vp5crkSupXFzuRwCoM4xRJWoYCZzaLbWSxniHriY5cyZOmx+Vt/xdmf/iBvSw9TEoGWPSM0iynFE2Osbi3gxwn5gwcY+fp3sRr28OkqitzPPlfnx9//B/SiCdYaGi3R2NB9nnjbAxjZkJiOel56XaEjtem2TIV47wriXUKf+gpOIeaRY2NMl2Jm5fuDYyTVJQ7NjjE3PfH/s/ceUJJd1dXwfrly6DDdPXmU00hCiCAhRBAyYAMGbMDgD/PZlgGTjYyxjf35N444YhBCGITJxgTZCCxEMBJCQhKgkVCePNPTPZ0r55f+te+rM7oqRjMjy5+X//VTs2ZVddV799173313n7DPObBdR8U2R46HvmWpamMZm9ohSXYJMY650ikU0t8Zh5Gy3ORzCUm3Ua2iUCrj0P79mBwbh8FwXBbd8GwMghCubakkM57jYH7hEPIFkt7oumDRPVNprGTjs33uAczTbhohWs0GSjlWdeuhVq8owcFOu4oc1hr0YHmppMRqbMMIbfjdEH7HRyFbQL+ThKROjk8oN6VnJ6loPcdDp9dTPnHHdrBWqSq/vnK3OQ5WFheVi0ABvT9QPm/6uJkXfmllGePlMSXwkJlO379lWuh0O4oDwHnk8fXOAG4uj2YnRs4zUF1pYsNUHgygITOegGq4FtrdlmLA9/tdBdwp5rQ3WefdALI5peHasaF+I/g5COHRWhsFWDs4i87BRYSH1jDZS6HQywOHWli9ay+WH9yHccdVNdgDJkBi3fRCBnYxrfpMC0S+XML5GVxHAAAgAElEQVRNN96AereN/KZJ7K4topW18HO//mqc+ZuvxcAdYMlN4/rvzyIsbkCdbqUssLLaw8Fds+Bj0jh4EP2FnbjqfW/BVCGGZ5Hs5qgEPjGLGZEMR3NOzFryqnCCijM3hsKJ+j5iTXsWBmKRFhM2tXozRj9gWDcL/JD1bh3f5C7+UwFU3Z+q+wble2GgU9uRkn2UVgkGBB9KsFzk8uL3Egqlx1g/1mZK0ObxXFg0UUk5QwnnInlD/KHsM/8W8zvP4XE8n79Ro+c7zff0B4s1QI+1lvZ1Nr0OaOJP1ssTJmSgpMiCtKnHD/IcYVRLSJ7uixWQ4HUIKIpARL8kaxcPqyNxngV45LP0UeZa+sb22BY3AvF78xzhH8j94PGMOZ2env4J7OL1ef/YltxrfuZmwPN5rr429HHrZnox8ev3Wi4mfVNlHYfX428y3zIvMnf8Te47hbvRmHi9PxKCRuvOqEtGoiX4m4xRJxzqn3VCoD4GHkMhi22N5geQsYhZfnRyOT72lWuVx/AatEbp4/zPCmzHPO9Ipjg5Kkkjq7PfpVAjTYERGuhjEbfd+w0YdhN+r42iWwZ6Mfx2H0HbVyFCOSeLsew4cukyxsemYVlpWF5Oaeih48E3TAxUmmoGo3sI7BDLqRpOTedx3z98GoufuRkX9zZifOo0YGMRLbeDzNYsWmELs/Pz2HTBU1B84c+iaQfwyyEW6l3MTM3gq99s4k/+8p8xMMbhlCaw0m4gyg7w9Gc/GWYqwMLyEhwjg1qlj+pSF9nyJsx3mMO7ArQXUfYXcGaug9985aUYNysoeS3EQR1O1sK2M8/E+PotqHYYEpWBk8mj1R0g9DsosApXr4tWs4lsKo18NgOL6xfUrKhVEUyH6XrVg8FNm6YPphNltbSh5qXCCoYzPkz2o0iFrEKmWM4kTsnnJC2Rk2bG0K6qHsaiHWGfuQBcGK6NSqepXA/NgQ9mfTWtNBxaSxhTz/+GjU6rpfYURbpyXXheCp7lwhrWCCD7gRQzcikooCg3wjArQkxTt5loyLw8SXCj7wTwo32vussSsKzMNgyXjHpAiklUVK32EFbKUoV5On4X7W4HfZKeBwFMavYBR8987qZivDvK/mDCi2KV4S/NcqWRj9l7f4xsL0S+HmCs48E5HGHlrgOoPLSMzMCEQzKaFSPKu7BKORVzbjoWsm5KVbBbnTuEe3fej0rYQ7fkoVKwUDzvFPzvv3ovMJFBJ2Mz0Ry+ftNBtIwi3KkSFpstVGs1tCotrO5cht1qwK8dxJVvezWe9pQxdFs+wr6NXM5QySCTvZKpnGMlHJLgx3lXayHk3/Sxk3ZCHCBoJ+eo8M8oqY7HugKx+u04pDhJ6KJK/Q39jLKp81R+RyIRiw1wM5MNWzZXKcvHzYoblb7p8lwBA5qTxZzL77jpivZJUy/bl3cOhkDCTVqAYzT0SI/71T/rQKpvdtyMuanqQKlv5LJJ6xu6DtJSi5ht0j3AsXBTZp9livnO6+gCjT79IiCNsvpFg2bbBGH+rgs8Mj4CIueBVZvkpYMapXq2JQIOXRIEb94bzqX0RYQL9ofj5TUp9HBc8tLnUYQSAhP/CzDpAsSoyVmfR9GMxaUyGrMt95Zts29cC+wv29fXE+eEmxK/k/b1tjgetiXrWAQNhgqdeeaZ6sHgfEnbHKPcC65xCg0cmwgWbItuH/r9eF/19SLPCPvDfrJdHsP1IGtbBBVZW/o9/b8O5urB0f7rCWo0UCfwMkTGtJjPjlr6GnY8/F2kMpyrATJ2CZ7pwTNT8FiOJHaQNtPI2Dm4TgbtZj8xudsZxLYL33ZUDW1WEzcDC+kghcgKsOatYiZn464Pfw5LX7kNZ1XzmHHLKJ+6EavM/Vb20UAP9cEAG550ITY892cwKOWwhiqy5RlUGw6WV4Av/utD+Ncb74CRm0TV72O1u4pTzjsN67dNKdMzU4QyqXyvEWCu6qPpTgCNGrzaLKab+3DZ+hive+4ZGLdWkMt00Lc66KeAydPORnnzaWgPMvDDDFy7gG6fVeMasD1TEez6gx6K2bzSnKlFccOluVppW4r4pIN6Eiw4YGlWsrzU69FgrsKVlF+VG/6jAV0JswYLcbJG/QA524DD9CP9Li2wKl1ofdBDlEqjyxS0pgfTdGGwrjtT4PZ8xXNQB8eMOkgiEEhsVMDupFRhmnAYLkUwZ40Q+q5p3BZwodYf/SeTS9EN0LNi2ASiiJadCAWPlg2g3Q8RO5aqItphydZ+V9VkN/wQbshwbc5MiJbRRy9kOVS6egxFqc9aLM3bQ6+6jMahAygHMXKNEKnVEP7OJubvPIDu/hbGU2VF+HRyTENsI0ib8LJpFFhghkXNOm3c9+N70DYDLBp9VMoO+lvG8Lb3/xnC6SKi8TwqLD/nubj++r3YebCCiVNORuCYWKuuYnVuCdm2i+biYawcvhdve+urcPFzTkMcDmD0XWTdJLuzPHoUfB4hqDL0jnOeoHfyWwLqyYtCFOeMRYJYLIglV8lbOQ6g81TZUI+EYQyL3svmLhsSf+eGyw1OEp8IiPM3Ago3N9EkhbWta3f6pijAwk2ZGyLNztKemKFl4+P3SexjYpJmn6Tf3MB1YBMzM9tlOwzPoGbKF6/B7w8cOKA0eNl0eR0xeYv/iO3I9BFMOW7pDwUUAusoWOrMcBFmJDyK/WafCVjy4meCBoGXv+/du1d95njYH1opGMNKroBuReD5utbPuFIBerbDvnOsPIdtiWYq/WPf+L1k3ON88t7xOIbcrF+//si5HCPPk+uPjmu0LwKIHBc3D0mQI/eIcyjWCZ6rk/8oVPB46Tf7xb85Ps7VqAtCt6bIfOiCocwzz+N1ObcSCyzWkSM3Y/iBbRLoZT65trlmJJuecDdEYEiqY8VKCOMx/EyhQdxDkpxH+idJe8QiM3r9/7K/RwPRZa/QtXQVK67KMStGfIQ2ds7vQGnMG2ZHy8CxPKSsNDzThRUZMEILVmTBjG30ewwn8pQWGjE15zAvPfn1LJ1a9llYA6g7q7C9Dm6+7gtYuftBrF81UWgwkxbQj5toZtpolUxEG9dh4uzzsPn8SzC++SRUmjVMFDfi8Eof+XwO+2aBv/ng13HXw7MI03msBV0MHAOnbz8TG7ZuQqPWAHwG8Rp4eL6CanoG6LQxsbobMysP4IrzJ/D8UzMYt5eQzvTQyQZYpQl362kYP3k7fHMS/V4WVsRiKDF8i3nju+reMryIa5FZ15TQRhMw501KWEuW3SEviCBvhsNKW0du6jDiYFgwRzZ4whdBPQH3ZKNnXfkKow/MAFkjVGVBzZCVvfpJrLZlgIVOI4e+aN4DWkQiBYr2gAVBDDhOHkFIjThpk1o7133KTakxhKz4Qha50hCtpOyqSXIy1fGkTvqxXqo63WO8COiBPYDLpvoDOCFrltOXbyLsMyWvpWocNBGhSSuWKrcbw1NkN2aCCzDwYnT6HeTsjNLc/VYb5bQDa9DE3M77MVg5hEnLQZ4+mLk2KjtWMHv7fpjLJrZMbEIQ+UiVsxgMi69kCzmM5/PwKzUszs7iwKED6GaYDS6NfXYXl7/91/HkK15BhRjzjTq8bA4Z18K1H7oD//LFb2Lb+dux4ZRt8CMfvbUm2rM1rM4ewMLhe/DO9/waXvCLT4frMT+TBSumXeGRCYwZPz+cKwJ4zPoKKkKEIfePBnauGpWLxo+UACQJro4L6NyMuDGNpsIUMyE3I2rmBJWNG1kdiZXpagpo5EXw0E3t/FuAjiFC1H74Eo1dzhO/MY/ndUSz5eYrWiuvzd/5m2hjBB62JaAu2jPfeRw3YgIDf+fYGJIhAgHBmgubD6bEELN9jpdgS+AgmEkaWn7HOeKLIM5+CbGKfZDNWforaWx5vD4mJpqgYCHAqR9HbZ9t83gKLEKOIwDwWmybIMWXzJnwCTgWGZtId3rbPId/8xq8h3wR1Cjg8Fy2L/POsRJkpD0eO+pekHsnFhXONedMxitALaAva0NcFOwHxyLaPYUk/kawlxd/471OWMHtI+4E9oV/izVJ+S+H3AOeK/Mo3+lrT99zuNYpbFCgo2WBLxF6eE/FpaFbZUSQE4uU5EIQMz4fOHGXyH2QeWb7/E3mgG09UW7EsTbZI78dDdA1TZ2byrBaqNIQEoW+j/nVfRibSCfurthDHNmI/EjFxiqwpN+d/wwXnptGFNMzaKj3xJjIzRhwIhOpHpBNAX1zFc3BYXzjpusQNmooty1ka134h+aQ8iKsZhoYTGfgnrEV3uQmbJw4G6effIEqTlKvBshnSX51VB+/eUsNf3PN51CPXFhjU3j40CGMbdqA8y+4QLED6pU1mH6AamBhr5+G1e9j/cpObF25H1c++xScnaliwlpGKttDt+DgcOhjsG4jxk46D17hJPR6GcT9NAyy9dMBml0W2uD+lVYlRbOZPNKphIfA6dQNIUdq3Ayr2CXw9dgv8rr4GipqiQIx1Nz6FqtuExJIAqsjhTZSURd+t66K4TjZNBphjNjKKqsInz1qwTnLRpY+55AmX1sVkCFYco1SW+ZzpDR0ujajxB3AwLBk3SYhhwml3RrKG8fIPywdP9oQDR+wWEI0AroDVUKcJXKVhEFJoJDDwDZQj2M0ggB98gwCE05sIcUoCjNG4EWqpnohlYfjG4i6XZTyKaC7hl07vge/soBJ20C+FSeAfvcq5u+cg73mYdvkNsWgR9aGn/dg5xxk8lk4cYDqwTnMzR5E7BhYcQLMFYCpZ1+AF7/rTVj1IhS2zGDP/CzWT02j5Hq45i+/jff+0fux8YzTMbV1k7IeMF1w5eEFtFeW0BjM4r1/91t46RWXI+1aiGh26Cfhv0deFJKGOrrSyE3G2zPuPkm4o55B/j08gf50JzASVwgLPSkr0Alo6GKK5KYjedL1+yObma5JcUPTNzPxLeoDEDBQkuHQ5y6bre6flyxGasHZ9qM2dx1AxCSr+8Tld9HSCeQEQH3DlA2WGzm1K/7GawoAsA2mWhRWuW7m5WeCi06eovYlJDLOA8dEgOVLNMYLLrgAO3bsSG7gML0t548gwnlhP8VEz42T7YmLgZ9FUOD5wlGg5rx9+3YFRnzxPBmn3me5X6NzSYGCbYz6ouV6IiSwbZW6cetWBUIUivR7SMGOwoEuoInLRYBNfhPBjgIU+8vCExdeeKEag+Tol1BFZsziZwoynHMCNu+1DozsB9uUc4Xkxn5yHCIEsB8UjHg8ze08nmPiWAS0eYysR5lj0axFYBF3g7iMxPLBPiYbMZnCCZjrghQtKpLWk+uKUQsUMJg2k21wLk4ksc0JAfdjHaS5bBWqqE3kEa85gdf3uaGQu/HI3j23eADFUuLvT3k5MMW7cE2oxTE8ymaIlMnzE64Hs1wxVaryAQ45IYxHbweqTDncaAlzi/fgG9/7N5WtreCmkQ0jOPUq3AIw566izvTpM9Ow/Ay2+htxwdZnIJ8+FYcXWhgfm4I/YAU0G00f+Ohn78RXbr4LbbuMw00fgZvCpm0nYfOGdYiDNvrNKnzLw9424Pp9rFveiTMGh/DWS0/CVO8gytYKUqkAYTmNZZp8s5MobTkHxZkzlMk96DmwHBdWKkSr34aT8uB4Gbp44eZokmfkPqt/DeMIqI2aUCVOaRkmULPMqEcWuZ7XZ+RejWq4Ch+H+MnkZ/VhiXOvW8d0JsbmFMlWK2g315DKZ9AOA9ipnNIDg04PXhigSL91p4V+tY5cqpB0iMlZ+CJIq/SiLOPL74eAoxzhctzwWHZGIc8xAP1Y5ngCutECHAPoR0iIFfQXxEA2A4yXVWaaNiJUwwi9IIYZ0u9NQKdAEaEXkzEeImNlYTHRDEmTWQe91YN4+O5b4AVVFPl704e7EqG3s4OFHy3Bnzcwk5mGa7KWmo9oLIvCTBmWY2B1cQFL+/djrbaGMOuiOeagujGPX/3L96CzLo81ZgZ0TBg2eRIB1uc349+v/R7e/c4/g10aR8sfYLVRQcZIYTouI0QDPir4i6vfgxdd8Vy4HG+HrvIkja0KXRBzemIQeQTYZYqJE8NpPmJ+p2yX4DjCkOGnwYkBOlvX/XvcvKgpcoMUM7wO1NTIJDmH+A95LDdMvsTnyMQFPE60UtG8+N3OnTuV5kxgk41NYobJSGYJQQEmtseNmMcRGNg/gjM3DvaF3wsAivxCqwA3VTG1yvfceKktMz0jzxVBgBoa54C/i2lZtG72S7gE7DvblM1btH3R/EUTHwVYzov0hYLEfffdp/rH8RBE2J5o4gRetsM553cCqLIoEnKLp0zV1LTPOOMMdQzb5biFIKfLcmLRILAw7STHyWuzTxRyBNA4D5xfgqg+BrZLbZx9FouLbulg36h5875w7RDwaOmgACFarRAkpV0RRsQCIt8TTNlPAveRBwEMeUl4GgKgAsbsP++L3l/OmwhZowKaEBx1UiLHIm4VuaYIrSLwqpClofVAhBqew2uxLzyO94BjZnviYjjaWuA1Hm+Sm8cN7jqgq0pqJOCQzCnWEBNhRM2MxMxkn+X74YVl5POMLCEJLHEh0DTI+2gyh7mREGL5X+6dWt/0wQrBk8Fwpo2OYcNOMX3qAu7f8138+21fwrrNRRRzKZRcG16vCTsTYg6LqFo9mIUSvHYaJ3fX49yZSzFWfCpMYxztVgO5bAF+YMFIe5ivAX/8D9fjprtmERdm0PQdxJaBU7atx7Yt6xD3KliuVFEJPOVvLa3sxNPKA7zszDIKrT0oG3XYNAePldD20qhbeaTWbcPUSdthp8bATLdkazPvdrffQTpXQux4irmdLiThVofqwEc+fR36cNE3Pfimq4rK+AaTiajkt7B85oh/xPo0eg9lTzjavaXblOFWGTfGtBPgkrM24/Lt2xgQhWptDrl8GrV2W1VfU+30uihGIbygh+re3Zh/8AH055aQVvclyfHB8DPRxFWOliGg83sV1kj+lQLyGNGxtO9hh49laYpZkS9qI+M6StM0fQNGZKNLC9XEJIqnn4rCM5+B0IixGkZoq8IDLGdrK5O7qhBoJYK60WNe9hhFLwUrauPwwfswv3cHSm4XbrcFq9ZFoWnDXnCwfPcq6rt7KIR5zBQm0IsCRBMZpGeKaPVb2LdvF6oLiyov/Aqr+2ydxOVXXoFNz3s6Vi1KoClUVmsol7KoNRYwk96Ae2/Yj3e88Q/Rji0st1uqbOsYxjCFEiKKDFYVf/iBK/Hs//UMGO4AdtuGR6EpZatohISXkCA535UclExz8nn4UsYR8afzSfWT1LpRyOicEwB0nbFLQCO4nHvuuUfMs7yOmCh5o8UPqDOHeYxsoEISItiIyVM0b9mIxeeob+z8jcUL6EPmiwBEbUYEBzF1E2z4Eg1KTM7i3+Rv4gMW4pTuAhA/MTd7jkXM+3qhDo6N1yWocqPmWMQvzPb1mHnRgil0MFkENUTRFmXeeI4IJ9zweV2CH/usk+h08zXP4TUJGOIO0cchbeqAJ6BKoBa/rQg7vD61Wf49qqGLW0MEOWmb2rGEB9I0LYQ0EWYIWNS0dZIe29ZJfrI22A77wLmjUEBwphDClwC9WD30sfGzCFlixue9Y8lIrhXeT947xeQdpgemps/55fdyfyhk8DP7y36ItUnmQqw1/I3rh2tRBMxEA43VmqAQKElC5B7x/rBvFBB4HIGfn2VNcayStphjZPucj//KPANHBXsBdLVIuF8TzBmBMhT7Ff+Ylf1YOSxJNMPX6iqJklm0mi2kVBESEngS5U4VzohpHvUxCHyk014CXCBhh7HQiriTKCGMq7VyCfHMW8Ttc9/B1+74EmZOKiFnAuOeBaO6grTTRxNrCFhaMltENipj3WAG69ztGC9fjnLxVER+S12r3evDcMcQeRa+dlsTH/6Xm3FgLUbTtxWrOu1FOPu0jZiZcHB44RAGQQpO0EZqbQ9eeM4kzil0kO/MoWi0VG13hlWRMV+L0zCyE9h85rnIjk2hF0RKsbKMCG0+N4UifDio9kJkC2k0AHz//gref+1n0TMz6JppdM0UBoaHgeEgpNDDWVC+cu0lmvKjvjy6UZ5G/U6jgpzZxwavj5c980m44iXngwycVnMZxXwa1XZNsbXN2IfV7aBI83a7iYUf3Y6Hv/MtzPQ7yDNHugIRwkqiLdLUnrCphyZ3hkQZvNdD3lBIrz4rXSYs7P/Mi2TAHmOubRf2gNoufcoeGozrnxhH9ozTMPWylyhThrKSRAbCyIYdO/AoaFIQcRKicKfaVVr++HgBQXUVDz9wK/qNWWTtJsxmBWaljfFBDoVGEbX7G1h9uI1sO4WZ1Bgsz4U/lkLT9TG3ehiziwfR7zEo3kEzZ+Gcn38OLnzPW7DSWEJhwwxaQR9ON4Zjh2gHqxi3xzF7awVXvOqdWGn30YlJrsujYBdgrtLZ1EfPqeHd738HLv6lCxHYfdgNwHMsDDK+WtfCT+B94D0gV4ECFJkYfPFvFTmhhK4k6omBeqRCBCoqgKRm/8Q1dDYq4C6bHDdIYQ7rG6+AiFogQ1OjaKhCKCOwcfOWDZXvBAgBZG523AhF++VGyE1QzPSijYkEK1qebuYVH7Vu9hSTt2ymsnELyUraEcY0xyIJbMRHz76KOVvGz+900NfBVVwGUvaVmzVBS+LIReiguV2Y5KI9sx0V1+q6CuBk/AIK4uPWTd5iORGQYN90AiLHxOvwHoirIzGP+kdcKgLWo+F3nD8eKyAvDzKvz3sr4Va6diZjYH+EYc/5IwAKgZGCEd0a7JMQAcUcT2GIJEVq9GyDx1KYEsIe+0DA1S0VoilL/9gH9lFM8eLPlnmQNc02KZzwmhJKJnMg5DuxGPEcsdZwXqQNEc4eixPCvnGdc3wi3D1qTx9qPv8VmQCPu9HKXqwspwLoYnbnZkJQZ9VCW5WxdGxgZaWFcjmHdquLtEMXmK9ikFk9zaJPkMBOE3NM6luii0qFdbX/KxYP42oNeHYeTaOBbraCO5a/ixvu+jKmtxVghU0UnAjpQRMZiyGvfcXAznolZKISvGYOYXM9pqdeBgvrsXUri3g0E2tWaRIrLQdewcDVn9+PT/3rd9EK0ihMTuPw4TmsmyrjyeedhnangXa3j/SggtzqfXjVJSdjajCHXG8FOdNH7NMi56C0biPqkYOeV8LG7U9GaWYTuiEryRlwzWFSonROpYRp9A1kylkFQF/5zn587ms3oW0V0CaoW2n0DAoWNhjypV7OIxkKEyQdAW+aRR5ZxJpXnjcsRNal+byKQm8JL73odLz15dsxbQK16hrKhaxyRbNs7aDXRNRtYMIjE7yO+i3fwn03fAWbbRuZYKDinBVBb+gKUPnRBUoUeFiqMArz7yf7acK8txVbLkj6TWAfvifnk2jHfkrR30e/kyDJ1KcqPr5P/z3LiKbR8CP0mL/g1JOx4U2/rszuqxHQogAYuyphkTcUOKhR89lvLK3B7AeY2TSD7vw+PHDXzUijiUzUQNCowG+2UTaKGA/Xob2rjcaDdWRbKbhdE4XxSSDn4FB9EXvm9mOpuYowZSIoeXBO24DXfOBPEU+kkmIt3EMYGtcOUfActFFD1htD94EQr37pb+DQQk1lsDMcG71GX+noFGjjXA1/eNXv4JJXPh0DdBAy9SzjRkzmcvc1QE/gXJEPub8YTpJKWZERkxh0/p2QVGlVSamiOyyeFEWDxwfox9scRDvnZkVw4mYlGgk3O5oQhQEv5lAlcQyLNeghY7IpysYsmzv7IN8RNMQkzTYkBl2O1X3LBAN5ic+a15AwJmGwy7lyjAgAQszSQ6V0s7qetY7CAEFJsqnxb45ffO28LudB/KyigYqvnUBA7ZJzyPMEhAjUYr0QszB/1wvT6MIWryf+SvaV1xUfsZh7BdAJTOKjF6DRrysCHdtgH3i8XEvAURfkRGsV0Hus+89zZB51k7tcWxf42Gchy8k1OQ/ijpBkQxQsZI2I1UAELwFZaUfmVFxGbEv88zxWiI0SgihmcM6BnEPhh+DLa8i61dcGhYZTTjnlCLeBY5ZYe64vCjGyNijAyms0fO94z98T+l35ZgXIdacuN/Dkv7onId1vCUlR/a2bizXbYOLvS7gDfAk8JPG0Sfs8xO/1kS25aGMN39n9Vfxw383w1vnIT0ZoteZQyjqwgx78ZgdZM42N+S0omGWk+3lkrNMxPf1yBME6gPG4YV9lUyMvbxA76MUZtKMUPvPlm/HVb/0AqbEtaPQs1LohLnzKM+Dm01hpLWMsOIyLnD24qNzEyXYNTntFEbM8x1YhZ15hDHFpGgfbwNhZT8eWc5+MlXpdCZR2zCpkPuyUh1q3DyNdQJhyGEyGT357EZ+78Xa0rBKqURphKqtCoezJMQT1ZS58lcnMGV8Hn1EiLC2aZFWBWSwiarXglcvokzRcKFANA2wPLhPRrFSS75i9bdDFtNPByy7YiD9+9TloH57FpvWbEfoxeu0YjmsisPpwvRjV5TlMl1ysXv0+rO34AUK4qK9WkXdclFJptJZXsG39eoTdnrJAkHCXynjodPuqol5qGKXE1K20EHjKjxxh0E8qg3npHIJBV6V6VdX2bIaRJsLb2toK1k3NoN/rKNIdC6x0SdIrlIFWF7W1KkobToLfGmCpPsDGF7wAeOMvI8jnsdImVyFWnA0VQTEI4aU9VSaXAovT66OQspAxA8w9uAO1vQ9hfcqGTxdjr63CJVkpDx0bubqN1J4mqg8vI5+dRtrNIJ3L476778L80iLcqSIORW00pjJ460f+Go11HjqTeUQpT1mYvDBCloQ2FQFpotUMkRp4eP1rfx933HYPwkEfm7eUUFlsImswFewq3GwVN+34CtxJE9lyBj2G4FFQoowy5NmIm0rxJoaZ/xSXTJnehyz3OEnQLH+7HsmpFAgMWPYJhq0da6MQwJPNR7R4MY+KZigmd9GSZCPn+QJO+ubOTXDLli1qo6Q2Sz+okBuY5+AAACAASURBVN1kUxYz9yi5S0CXfZFNVsbAdoTMxe+4MUmoFieF/eVYCFj65ioAJaQoAjL7Ji8BOj7cYrbWSXWjbgmaififGx77xPN1Yh3/ltA3XkPmQL8XvA43VfaJc0Ego/+bf/Mzx87PNA/zGvIaJctxLByrcBzE1E/wl7kVoNOTqfAeCzdCZa7K54+QAal9qxKPQ0LgY91/4U9wrkiI4/G6Rs8+iwlbeAy6+0TGNOom4PzpJnoeJ2Ara1K+o8BFgU/IhDSbS04EtivCpzxEPE/CK8WPLvMkbiMeyzkTDojePyHxHY0zIFETPP5RDNgnhNZP7GR5PkXI4nyJQGKSQKVtMKOfFVNa24we9TtdFWGAdN5ELVzE7Q99Cz8+8F2YEx3kp2N0gmX4gxpyrgtnYCBvFLA+tREFFJGNC8ilzoDrPQtBMJFoQYoUlCgRQWwhMJm+s4T7di3hU1/6Ju5+aBHlTduxWAux1opwyXOfjW5cw3pjFs80HsAFzmFsiqvwBk0EcRK9E/aa8HJFBNlxrBg5pE9+Ejacdb7KR0++ADUpuhaclINGd4A4nVUbP8WyT3xzEVd/4TuICxvRtgswMnl0WlXYpTSCDvN5p+BS8Gj2lGOUVejUXHFHjyKkGULLPYYJnIYKAqgcUDj3fRQnp9DsB4haNYwHVbzo7BL+4JXnob7/Lpxx2nnIpPNKRpuf7+HAyh5sPWUaEyVaNw4j+szV+PH118FPl7H93CchbLSw+557MZ0rYKZUxOLB/chmXDCmkOFTDFhk7npruC+GgwCZNMGE2nmo9kz1rGSyaj0IqbPXSb53raR06sT0NNok0bLKIVnr5MGEEdKGDYdx7z4TV9noDFyUnnUpjHf8GjrFPGrtGL2eCZeg7Icqjt5ybfRdCps+crGPkhMj6lawsPPH6B06gHW0DlRqKg98M2UhcFIIWBu9aaK8r43mrmV43hTGi1PYe9+DWJg/DDuTwsFOFdapM7jgtT+P017xM6iVaXpn9XmmmI2Q6kfI0VpFwSLnYtADojZw5Vv/Cjd8+ds45/ST8PrfeDlu/s7tuP27C1hurGF6i4+v3/JZOEULqWIKzT5zslgqba85tIYIxujPiDx7R3+G6HtPcmfwRSw5IZb7sbYDXpAPuIRqCcCLZibsV31D5WcBZx7HNqilEFjFt8t2BBjZYdH2ZWMU7Zt/6z5Z2bR5DdmA9O90hrie2IbtiN9dNEFeU1wDbEOyjNH/SsAi6AtoELDvueceRRaTTZ19EI1fTPkCfPoGP5okRWLpxbysh2yxTRmDtK3zE8Q8PDonnAv6jkkmk3lhW6Pgxu+kb/xNhbpY1hEfr0iTkmGPx8umzXstFhPOgcRm64tS2pb7P8ojEBO0JF/htfWkN7IWSfZjG1wjZIuTqS7CA+dFzOa8x5wvzqEIaLI2RUiR+R3NGcDjpJ8isMn15T7ydwnh1K0mcr/1tSfkTbYxSsrj8ewnXQlSi11J58NypE8Mkp/Y2Tqgczw6oFs2zfGP1iD0zUcXSnSBKOmRqfJys/ZzZXAY9x+4A/cfuhVBqoL0ZIjQqIFlWwusL963YA8clMxxFMwSSs4kSoUzEQbnIIrHVb55+rMt2vQZu2tYCAxPgXHfAG68ZRbXfPLfELvTGJh5PPDQQZz39AsxPe3i9GwVF1s7cUowi7JfQToO4Zs5FTJkBD046RR6VhpBfhLx5FZMnXQayps3qhCpyEqhz0pzaRd1ZjJL5QAeTw3967P42JdvgjdxEhpxGqGTwtLyHOCawKDOfK7YvOFMzO4/hDHNose1zz2G3BNRMDh3FA5lTRIc+0x+wvnvNTDj9PELT53Bu156Jvbv+DY2bT4Z2fQEFg41sf38LfiPO36A8y7cjl27H8Yzp0vofuETuP+r/4r1p56NDaefhcGhw/jhzTdhU2kMm7dtI4MVyHog+69Wr6Lj9+GmGKKYuF7z2RxKG9ajWamqrHT8Tj3/6SQzpwi0c7OH1J3OKvAPMblxI9qViqqvTjIaY81rzQbG0jms37QFC7v3wXWy6PUc5C56CopXXoF6MYdW28CAGrqTAQfOuaeAEWRSCAYdTLoWsnaI6sI+rOx7EFhbQprRR21mmWujmTLhM4QytFDquZic8zHYU0PKmkTYNXD7925VVhaOeV9zFRf98ktx3tt/DZjKoJthngRWr2eGuhApH8iRbU93FHP2UzFsAX/xRx/HR66+Fr/8C7+Iv/34b+GLH/o6PvA312O5soYLnjmJT113FZAK4OQsNHodFc9vm44yp8u+m1hUk6dDFb8REuLwER59hgI/yRcie8UTBnReR2fA64AgG6SuXYq2o4es8Rxu5PxNz6LG73U/JDc3Lhyy3xkWxcGLZiubtfixaa4muUhMr6J9S1IV2VwF+OQ4mTAer1sG+DCJmVrGK7HvBP1RopcQ2NgeGfuXXnqpAiYBe6noJf0VjU/XaDl+8bdT2xWBQxdWZKvm3BBcqGWKQCAcAslyJpqt9JV9pBVAwrSEkTxKMmN7ovHzN4l/52e2Ja6D0XA6MTsf6/6z/1wLYrnhGIQlL+A/uogFRCX5jcyBCHfil+f6kzbYR9kc2S8KEpLuV4Q2tqOHlgmYi7tFJdoYhhDKNbnGJNSQwC4med2Cw/OE5CdrVheqOD979uw5kmCHwgrncjT3wxOD5f/82eJ+kr5znKKhK5vhcV5yD5LN6tH/GXrb82O0w2XMV3Zi1+EfoNqfhZFqYkCmuRUhl/IQdiLEbaDkrsNkZhqT+fUYL5+OINiKOC7DMhiiyVKvkYpPNkzGZ7vKrB1YAF2W137mblx3461wcxvgGylUKyvYftoEnjod4Fm5w9g4OITsoK7yl3eNHLr9AO4w73bTj5BmIZNUGYWpaWy+4Dyg2ULkldCL4sT82+nA9HKI0mlV8uYTX9uDb/9gL3LTp2G1w4gsD7MLh2CYAaIwicbYNHMq6o02xsplVKpVlIpFmHzGmByr38f01JQqG8q0sqxzzjrzpXIZvW4XS7UWjNwEOrUqpu0WfvGizXjrC7fgzm99HplsEUacwcG9q3jWcy/DbffcglPPOgUP79yN37z8OWh+/lo88PWv4SmXPQ/Ndgfd1QqCeg3VA3N4ykVPS+4ote9mDbVGFQPG2ZkGROOempiCO7UO1cOLSOWz8AehiulO2SllemdCGpqAW422yijomLR4drB+/UbUahWVk5xE9WrkqzhyN45xxlnnYGH3fiB2cGh2GVPPuhRb/vCtqOWzaLVDZrZF2kvDCiOloTNUsMMcJL0ONjGvfdzFwq57UJnbDadTB+oV5PwQ7R4B3UKoOF8uJoIsppdDhAc6QCONnfftx3J1DamxIg5365jcfipe8FtvAM4/FUhFaHkx2nas2PY0s3swkWElQdCSMIBluvBM4O///Mt435/+Ha5865vxrj99Db73b3fhD37nY1hcXcEvvPZp+PMPvQuRFcL0DDSZl17l+0/cUcpLznU78h5HzNvAVMGP5ijI31IvQKyuTxjQhbhDYOAmphz3w3h1dlgIZJJXXXyeXC8EYdH4CAxH00j0bGciiXCzG03pKeQ4bhjsE68rYU28FgGZG7T4yiVbmF7sRawMPJ6aErVw8QHqPnL+zrA5hoPxpRPFdI1MPROq/KR1xKwv8cYEjqONTXzT3NQJ7pwXyZSnTFdDM/foHirkQRGORDPinPLz0QhWo2Q/0VR5vD6//CxRCwQ3CiFipuc8EtA47tGEQtJHzsFj3X8hmAlBkmPWAZqfdUBnH1Xii2HaYBk3v5f0quL2EcFL1pWeIU6/n6PHS4pczveohsy2JBuinKe7IeT+6znxacJnWzTji3tHP0cXEEWz4bj1rInHA83/m7/rgC7rXQBd5fEeqhRHex81Fer9jGMTcWii0/cROR30o2XMrT6A5fpedP1VdAar8AdtZdqN+was0MPGiW1YP7EVhewE8plNiMJJRHFWaecsVML/KgUmY/nJAla+dMB0gb1LwF9/8F9x/655TG85HQd2P4TNhRCXbnVx+UQTG+JlVU7V9bJooYB6p4cUN2CLqUgHKExtQMNOozAxgVOf8qQkAUpqAp3IUEzyZrcDw83ATGcxMIBP/NuD+MZtuzB90pNQ61soTrA2eEWl0UXYQa2+BsO2MDE5iTAIMH/4sAJwmt6LhQJ23H03Tj7pJMysX690uKXl5SRffC6nBIBu4OJ7P57H4vwCCoMKXnHJZvzea87FA7dfrwA9Ch2cffqF+OGPdmCuckiF7T3vBT+H00oldK79MG785DXY8NTzkB8vw+j2MJ7O4p7v3orLL7kY9bUK0p4Fj1kryZOgadz30V1dUwKPVRxTXLeo2YFZLKuUq/XKqjIhq8gGumJsE8gVlY+fiWMqC/MYG59Et9NCmtoyWd6OgVQhiy6TSW3bCtRaQKWJ73/vRzjtRS/ExNteh1o2hUa1h343QNqlHzuGzYxx6ZRKaxsNBphOOUC3igM7d6C5PAvHbyCqrSEfhej2euikbYReClFsYyzOYno1Rry/h0P3rGF2/zKsYhaHB00Y0yX8wluuQOayiwGjh37aRMehJYRpcpOiKPzvhMOkQcyMGNnwbODaD96Iv/rT9+N3f/vt+NU3vhAHH1zBb7zuT3Bg/hCu/MNfwht+91XKLcSgkW44ULkaeN8lC5+QBxOOSUIqHH2nmf6R7xP2uyRQU8LyiSSWebybBbUUbl4CsioBBQkgQ21eUoqOtquneCXjmT50vhjutY1mIO3FjULPeU5NiRqnsI654YjPVfyyomFLM/rfEsJGTZiakbDeCWQMj6O5mq/R0C72g+dSeCAQCOlPriEb92h/xTUhbVKYEODR2fKygYorQs8+J+ZPMU/zbwE8AQPOgyQDkgIiAnz6fI4CuAg3MkfsG8dHoehoYDM6tzxG4r+Pdf/1cD8BQ+EpSMgZ25LUtZxP+rspQIrbRdYV54aCGDVeMVkKWAqAC9dAzNp626PrUe6HcAF0AVEHYeE+SLZEued6ml+9QI1OrBMin9xz9pvjYv/+W0lxx3jIjwboR74zk8QjugtJ/8x7KkI7zxEXXMJtMdHrW+izcFAWsNJdNNvzqLcPo91bRL2xrKqsUqiNfROOmcWGdSdhrDwDI/IQhxnYFgHHTkKsVFEL+hMTAlFkWCqxi8EIkU5iDf/uj9r4h2s+pQhWBW7yKwdwyXoHz55qY4tdR4YZ7NIFdGzGJPtIE9ARwmfyq+IY+l4JuYlxnHzWqUB5EohT6IQW0hkXTZqBVZnYDHwT+MSXH8CXvv4jnHL+s9AeeFi/bQbtdoCI4UVRF/OHDyAw+jjllJPUs/Xggw+qfYbribyXm266Sa1l/ud+IZwgPhe0KlVawC33LGFxfg35sILXPOdkvPf1Z2Hvjtth2Q5qlTa2bTgdu/bsQWNQRavXxbnnPw0XbN2Ctas+iFu//Fl0Sg5e9KqXob24jNXZOczv3I3LLno6FrjnbT+btWaBXleBWatWx+G5BRRzeUytm0KvO1BFaqxiGUG9rtxcZGBz/6TQQetIzKpptMD1+oroy/2D66NcKql8NkFMy8c6+CuLcFiVLoxQmV3A9275AU77uRfizD96B5bTNmqrbbQbPfVsMCGPQe5FOgu3UFIxGONBgEFlHnOzD6FTm4MxaADtKooxM+T10M+4CFgxcmAgN7AxvhIhPNDDD7/+IPKF9ai7MXbVl/Cc170CT37zr1HdBIopVTSYloSQ+V8Y3TOMTqBmzLWccT1Evo20a+BzH70J7/uTv8e7f/tt+MVXPlvxBl7+ot/Fgzt34a8/9A68+LWXqlSzBs33KkIgKUuj4v2Hr590Sz3y29GeMVo6uE9IlM0TBnQuMkV2mJhQC47/edOETS3sanZGko9Ix7iIuVFz8eqAcCzf4SjYidlVzMmyceobKKdE7xvBgCAvSWP4OxeK7jqQPsh3PJ+amZ4PnTeYZtxRl4OAj25RENARYYaLgWMRjVRPnSvJUcT/y/Z5fW7yEiooEQE6IIofS7R65etiqcphdTld+5U5EUHreNXF9M1YktDIubr2T0BV+aw1TVuA+mj3n5uThOBRaBEtWjgVNPfTqiEALGuH643zrPt3JWnPKDaNrhnhLIjwI2uP8y5hlpxXifOnpUYeNCEq6gKZro1LZjqCP9vlvIoQJMQhzpsO9uyvvv71to+Bs/9tP40CuhD3VHTKENAFuEffE+BOsuXp//ldSA09ZrlOH6kMtdwAYVBXmbUGgxoq1QVs3DCT5BJokwMRoVRaj4xTxCC2MOgzLwctOtRTSBAiKU5i6JkAzVJ+ZiuVxnI9Qq7IylzAP/3LDvz7jTehlMmoXN/n5AM8LbeCzU4TOcdEJltAmF0HmDbS5gARWcSOiyYs+PkZeONTmJgYx+RZZ6sc6d2IKZI9tLo9WE4aMQswEdC/9DCu//a9OOvCy7HSjDC1cRzVKjPnRShkLSwuHVKJVSamxtQY77jjDkXY5bNDEL/rrrtUdASfDwqVPIZrSQT4nftXcN/+HlZXasj6Fbzs4o344yvOwJ57vq8KmcwdnMOhXYfArJTzq/sxs3EDZucreP1lz8f8R/8Re275FnKbyzjvyU9Ca2EJ9//wTnh+hLNPOhlxv4/imacrUhxWlpW/nyz7tUOHkXE8pNdNJZVFpieB6XUsHIHmwYPqHheZ9judUf7lxr79KLB6o21jcefOI3uYeYShHwD5XKLN0+LR7aC+sIxDB1cxeclFmLryN1DLpFBb66DZIvPeUZEVkT8AGd5etoCxlId0tYbmoT1o1A+j1zyMQWcNXtRDkdmI/T5CMt4tBx1WBGzFyCx00dnXwt4dVWTHNmLJHKC0/WS86B1XANtPQa2xgtz0hGL2k26pQvqGYdgqBz3DNFnThFkUYxdmaOGmb+zAlW/9fbzz7W/Cr7/lJSpF4Ote8Wf40Y4d+Ohn34uLX3A2+n5HpZNlm5aZhKTpgD76UOsuYF1wZiCh+htJhktihHoe/6s0dAEEIbBx8UmI1dHYujoQSaIXdlAv76mfJ5uIgAiP1Tdq2dh5fW7K4usdBTF9wmQT1QFJyHcSziQkLd30qlcKY3tqcxoCgGhrQiYTs60uYOgFRuQ49pfX4vG6cCFamrzrY5ZwOPZVB4jR4iNy7VF3gMyFLrTwO0lmI2ORDZl91IUX0UTF/Kr7hzlGgjHPPdb9FwAQtr5owVJVjdeQuvccu1R943oT9wOPYd/Yhg6aPIZjUOZXrVqgzKG4PHTz92jUhr5eRoFW2pH51X8fFSj13+T+yP0Q071uRRBXz38baj8ODZ3zJQIvTe6yPuQZEODm93p8/qhJnulm0plyUtjEDuHSjhm1kXZj5WNeqyxjegPrQ5gqDKpaayOdG0O2MAkYZM8zH22yIapCJzS5qySnSXA9WclBbCAymSXOUhptNgcs1IAPfOjT2LtrL/KGgy12E9uNWWw011B0DeRzRbhjM8iwMmG/gZA5BjIZzDZ99EvbYJamEFsunnzxM+CWyuhGAXKZFJoM9aIp2XXAtKyf+NJefOSz38IZFz4Ps0t95MemhzUZbJy0ZT1a7RpmZ/eruP0zzzwbt9xyM7ZtOxmFQk6RoWZnDygtlFn5qtW6+j6VYu4CkpCzmFuqYrWbQqNWg+dX8YvP2oq/f+eZiBhznc+i2+7BCwykHAt33XMrtp93HvzIQ7bZQ/szn8KdX/gMLn3hs3Hvg3ej5KSxsG8P8iQqhjHGGe3TacHxXCU4b9y8GeMbNqM5fxiNakMBWa3dRGqyjJktm9R9puDNtaGScw2F1E6rrSJvstkcHrz/fvU8CkentrqGyVxRgeXE1k2KgDe3uIRKg89tGfY5Z+PkD/wpkMuiWR+g1Q1hup7Sbql1S4TNBhaZml9EZd/DCPsV9DrLaDYXkbUjlFixzh8gonYem6g3ukBtAONQHdV9TUSdcczVfXTWZfGa33s7ci+8GK12FX7OReiyyBAHEqqCNkzyYjq2cpMMzMTyZPo+sm4OvSaw+4HDeM2rfhVvev2v4c2/+yp0ln288y1X4bY778Cnv/SXOP/ibej0Wyr5nriqJMZcwPonnhEt96/wTx4F7HES5XTCgC6bDd/FJy4JUvSEKdQK9Y1RNFKJkRYTriQXEXa4rp0dDWB0AD/annO8/unavgC4bOS6Zsb+sy2RwnQQkmuwLWH0iwAjGzVBXrLMCcjrE/9Y++XRAERP+amDsH4NMfOzv9I/XkM3045aDo7Wh+NdX87hXImAxnsyKtQcC3j0/slxOsDp1gF9DQnRUYhqR1t/bI/94lhFKx71pf9PAMX/L/fhCOFm6CvXfXa9PnXeYdGIoXldhDQFqsM6BSJkK5PpUOBmLncmoglIoDJjpBkBF/tAv4V2q6bieZV25weKOAbLRb48iSB20BkEcB1HmV+TrHOhKifJ3Nqs4E0451/81OmHSOcLKnVtawCQzHzvzgo+fu1nMX+ogjPKNs7FPmwxVzDmROi3WwjtFDZuWI91WRPddgtucR0WgzRqhVPw+f/4AW7+wY/x11d9AJdd/nS0O31FxmPmMxLfWHeDduCPXXcQH/70t9AIi2iHzKeehpvOKC21VEwjl87h4Qf2IZctIZPJYjDoo15voNvtwHHoi06h02FEuyRwf/Q7TcGxGSNXzqC1vBdveuVF+L3XTSDtq1wsiHp9FFnai4l/OosqMYyVXwfU2uhecw2++bGr8fyXPx/NdgWNhRW0lpcQNJqw/QCebcO1bdQaDSVQ8z+zmPmdHvzuQAGdo+4le5dUE9QtMMYwjpp11imE851CLhUPPp/c/1PU+ts+pmamgEwatdVlNKMAa40+YGZxys+/BLk/+V01mF7XRDew0GO9dJLJlKcnRsFJoRAGiHftx49v/ibGizx2CaYXwGFKXyNGc21N3ZtOL8DSchWZwMNYz8HqoQ7mVyzU7Qye+dqX4+RXvwRBJkIzY8JmgqnqEsazBVWuleVUpdAO552V7khDj2iRTpdgMZLi+rvx+7/zR3jH238Tr/yl5yJV9PDn774OV139Ydx052dx+nnr0O23Ve76KE4UOM+1kyyKGllU9gp5juQ380iZ3eQIVaYlesSHfkIaujyQAoy6HV/XFnXQ42cCC1nZOqDqRCQBUw6Km7uYzEXblbje48XiHq9/krRGNhIRNCQxCYFAJYjQqt4I0UoyuRFQeB0V52cYR8hKR2JxTfNI5jW2L+bzo/mVjwWquumWx/Fvmt6E6EeNly8dTAUYKaRwDCI4nQiYj4Lr0a7PB5nzo/vBeR7Hxn7ovujjgZb48I91T8UVwTGLZs7Pj7X+eE3dty0bi/A3/ieEfR1vXv6n/66b3IWTwXXHl8+8k9pL3x/4tST2keeQ7/I5yf9uwg9iRIM+HCuGw5KR/gBBLymZrO7v+CSC3gDLlTrsdA6FsbLKROf7SR67BLbJEKYPnTD+SElK201M4Y6XxSA00e75KBQc1LvAf9y0A/9y3U0Yj9u4JL+CreYy/LU5eGaIQnkSLkKMuSG8lIPU2EYc6mVwdzOHf7rhDtw/V8N7/p//g998w4sUwztmYhvTguE66LBYhg1c/fld+Njnb0bHGEcfJQzMtErXyb6Sla9qk/ccuHZSxpjzLCGQHLcIPo+1PiLTx8CvwvQGiJYP4Ndfexn+z29sQsl6JL+f1Q6VzxaoAgGlmTFgcQ3dT34S3/v0tdi8cQphrwW/0UTYbMHs9WGTtW8RrBOwIJucVfOYstfvMYNeBFeFHBJd+yD9MEk1QK01eVc5ingvQ7ojWFudoW309TLrH++7nVhW/DBxI9omWrEPu1RGox+h2Taw7tnPwoar/oqLCEHXRCsw0DUTIh2Pt1gPvNPFVASs3Ho7dn//VpSLhiruw4I+rdYq1jkuWpWK8ve3WwM0OoxXz8GrRdizawmHu2mc8ezn4fyXPA+5s7ZiwfGxHPcQZ1xlqUxHJrwQ6t1helzbUtdmzXMCusMMmdUO1o2Xceet+/G/fukKvPENr8OVf/ArKpTtve/5LK768IfxtW9/DE+/9Ay0+k2Vs8C2U0pAYJZFrt+kaFFChuO7ZNijgq4S87B0rZJcHyHLKWUvTtzJxNETAnQ2QfOpMNgJ4uJ75MYsvlVuqqO+b90MLGCha1OSdlMWrGjAvMHs7ImaHY/VPz01p2wmfB+1JuhWh6ORkY7GOJb+C2lPdyM8nk1aZ5HLtXUN9mimcgoNdCdIWlj9emKBOJpmfLR+He/6PEf6pd+/Ex3jqKlaF+yEb8BjeA1dQJD5PNb9FeFCkrTIOqQ2oJfwPdG+/vS4n5wB3S3CeeZ9knwHYjoU15IO3Gxp1MKmk37oi/TDYSphbm/UtAYBqN2pIi6KnZ5SSeIjfueaYJGtVo8J0pjzwELEJCMMjjZimHGSaMNUn3n1SGnEHSaKcjPwo1hp06wUx58XqsBVn/w6Zu++E09JH8ZTp2J0F/bACgcoFEqorRzG5ryDcrkIu7geK9Y6fGOPj4/c8CMs9R1c/qKfxVV/+y7ks4Df7yNABDuVVv5zmtw/9sWd+MDHr8fAWofQnkBgZ1VO3JDFQPyeYvi7ZlEBu9qqhxFC/Ky7Lx5zTRoDZHJMLFJDv7GMN//K8/Gu121BYVjAw/IBp92Dk2E6XtaB7wFuCVhcxtLHrsVt13wEWzJZpAc+nDCCG7DkZ6hAinnDCSQqRz/Dg+laYbgYOQmxCZcpSalghy1ETM0bJ0AkLGxVzMWIEPSYIpe54amVBooFb9t00xgY+EnoWZux1CbQtwGT/Ks+BRsHM896DjZ/8H3Kfx90TLR8A23LxICAahFMQ6xjCFlvgF2f+QIqDz+IdCrAppMmYI/bmFvch6jRxKDegu+HCHkRK4VyZgzx2gAP7ppDNHMaXvz6NyK9/VRU/IZKILM0aKk4cUbvBHWWpDXgsVQp064yxt6mJcZUBYlmASKIDQAAIABJREFUxsbQrHWR9TK44fo78NY3/zZe+tKfxT9c8/vKh37NB27Bh6/5R3zi83+BJz11EwZBiH7QR0BGILPOuUxOlKTMZdia/q6n0mXxHPldlc9VN4bC6+PU0PkA6mxyHXx17WeU4TsKbtyw2ZbEHFO7o8YpPu9RyV5im4/lA1ey4HH6R6Cm4CEscek/QYXgIeZE3ccqx7BtEV743e7du5U/SPoq8d76JiX+eCk2Qi3zWC9dCJI5k3fJjsfrSf/JuGfRDpLzJMGHFImRynIENQpDJ2IWP971R6uUcSy8LttXpBDSkE/gpa8HrifO3eg9H10zUq71eOvvaCRKqYw2eo0T6OpPDxmZAR3Q+TxQUBTt2XGTYj4/CeiSLCOpGJX8T/yOukm+5/eUBswM1v1uT9VU92xPmWj5Yv54auM0l5NATrc5re+tdh+5vIeQecipmZNcZLCi2xDQh6QhrlPuPfQ5czNm7nbH8+AQjCJg9xJw3ac+B+fhG/HUGRPZqIt+qw7TdlUlNKe5iGIuh8Apwh87HTfuHeAz33kAdauMdCGDL3z6/Tj79HXo9dsYBAOloZvpnApNuuHWRfz2H30QvbiIHvIIkfA5qPk6ZgiLed0HfI4Y+hQr7Y/MaAJFHIQYhDR9OwpUudePvjP3fru1CERdFDMpvOVXX4I3vuI05OmjVfXmgbSqMc4MNGsYxD7c3KSawINXX4Vv/d0/YDw0kGeaWwIW835QcGLMecSkryFsx1GCUKiy19G+wGpnSVKVyAjRMzsIzWT+k7S+yVrgi6ZkZTEb8ov4nXKbGabad5kpzsql0eE9zLpoRSGacYhOHxgrr8c5L34Ztv7ZexSg91oGun6cxJ3bgG8zR0uADSzWMr+IOz78cWQ7LVhmB5MnjcMvxTi4eADGoIeg3UUUmrCcFGI7g5g14Kt9LDcGuOiV/xubnv98IOdiubYMY7KgmO0r1QryDKUmkz+CMrvT168UCIMx6clDwrFs2rAZ1ZVAZYa75Tu349TTN+NNb/0lBgbgt978UXzhS9fho5/6Yzz9krORzqeUIBNwLhWJjaD8CM1dN73rnxNB+dGV15QP30gSnp2whq7HSuufRVMnaLCcJ28QwUy0Ij7w/M/NX7QuARipHa2T0YTAJOSmE91Vj9c/MVOzPV6fGgP7yoUlAomukbM98aeLuZB9Oloctx4zricBGWUwH2sso2xqmaNRi4BYASQZDNtkv9lHjkM3l49aPp7I9XkPuSGK31wErBMNqRK3DNcBF6AkENL7xP5yLiVrHReopF493v2VTUIn00kf9XNPdD399LifnAE9kkCIbiJE2VpxkdENhy2Fw01wFMzlb8e11D7RaXNTipD2MqrS18EDc9i9ey9azS7Oe9L5ypD+wEMPKlA765wzsWnzRhDzmazEQJIXWxX4JKmUG9+Q+85nI/HZppKMgdTUaKplrgxmk0sBP7zlYez+6odgru7EeNpDOGA+eAsT+Qy89hKyLLzk2zAmTsUND7dx445ZmOWtWG1V8d4/eDN+/iXPBOIBen5LFSzJlsfhpdPYvRjiHz/1VXTDrIoZ7zPJfBiBKW8ci5qr4k+ruHlqWkkdEzIAElOqKkF+jHdaI9IMCQtClApF/OxlT8al2z3YcaTcCySOOwR05Z5YRRusHrcemShA5/qv4a4vfgGH9u4FLfIELZ5nMzuhqpObRCck1fMiVcueQheFEAK6GTBqIYRhB4iG1dZoDNaVG1XohU72oT+d60H9Hg5Ji5aBAVNXBwNkJwroGSHqZJVHJjaPb8PZz38BZt7wWnQME0EzQq8fg5xzxoT7TDjkE9A9dG79Ee7/5+uwrZBFaHRglA0sp1pY7deQdixFqAz8GE46h3ZkoVLpIGWkUdqwBT/zliuBfB6hGSuTvzLnOxb8KOHl0M/P+WCtdSNMIjXErcfxcG9cXqriGzfchvvv24OUk8NzL3sGXvHqyxSj/t3v+Ahu+/4P8Dcf+C2cfd5mlMYLKlUwEyNQWPMHvaHLKHnuxIos7l1+pwvLNLs/qpyqiuDqnDigy+PNwQkIEpAlfEJ+F7MqGbx8cLip6hoiv+eGLcxpAb2j+Xr37dunssGNsrWPtdkeq3/sGwFZQEK/pggeBKyjXU8xcB1HTTS1Y4K9lMMkGAuQiNYiGrmYkk8EIMQ0rvvcJRGLWDLYjpD2ZA4JljyOfnZZXJIdTtjhT/T6o24PmSOdJHm8a4ya3PlAcH44V5y/xwJeXYg61v3lWLmeeH/5wHEe9bz4x+vfT38/9gzogM4jZVNTVpqhcnGs0tiyyct5o1r6YEDBfwDPzSKddXHwQBUfv/aT+Pg/fRpjYxM4e/u5alO79/57lRB74VMuwIt//kW4+OKnwrQHie+cWeKGST+oqdv0SbI+guMhImEuSsBFJbpi5IVpInRdrHSBvAO07vkGDu64WYVD+aGJ1XoXcb+HbHcFqShAr09zbxlfuXsJt+1cRWH96WgNerj8Zy7Eu37nDSjmHARhG37QxdjEOFLpEtpDOtsjkfFJMVJ60SW/Hr39j3j8k/sg6UTUM310PpziyREws6aq5aIEmFIOyPD4oI1O4MI0WGccsDwgtPqoh330nYIqr+oeWgAO7mcNz6QHSgNXNzdBjCR9mdLU1bvhDJHEVQCNAc3EIeAmpl/NDPPoz0Lkot2daMTi3eRG8G8vlXzXqANlhrnxen5Sg52S1tZtCMseVinu1AOEvQA+hQtmbbNDFPoh1oU5LH/hejRvuwsbUx66qKNiNbDHqKCbZuipP5QfbHjFMcS5EvqRjU3TW3HmhReh9KQLsFprwM2mVRnVFZX4x0KhVDySMEwq0HHcSURFMvd8pTNZ/N3fXoVrP/rPWFpooFSYxO+8++148csuwj0/fhA/vHUNe/YexG//3i8jXfThphy138W8N6aNTJq53BMBRydkC9YqLXzoikk4FeSgDG8FbxMzLT5eQGejeo1vPcyGGiMfVGGri+QuYTs6eOqaIztP0pyUVRWSDTvNjZnlMo/HcJdt6Fj94zX42rhxI+69914FILLZcxz0QTOBDRPZEBjvv//+I7HIbFcAh+OT/rCvjBclKEk8uPRFQjJEIz0eWNCszuuK+ZoWBc6ThCEIgUxATzchy0ZJMCOoUdCgkMG2TnTujnd9CTuSGPdzzjlHxcTKnOkS+dHGyt/pjmHCDLnWY7lZKCgS5Nl3hsBIPfBj3V9eU8rsypilmMtPze3HW30n9rtOiuMZcs85v0Nl6zEbUmUeVb2Rn4xF50ntZgeu66lSkHTK2o6F/Qcq+OQnPodPfPKzmJnZoEKnuK673bb6n82l8bznPhe/8MqXYGwirVKpEswVoKsSkwRMS5kjXVYnc23EJN7FgVpbygpIZjFTh8ZAiW76wTzQqQDVJoK+iaV6iKW5Q+jMPoSwtgy/F6Had/Dtexdx564VlQ++Puhi/bZxXHX1+7B5QwmeS2GSeQcKsOwMAtho903Ew3KX1Jg9asNHACFCn/rZcIMe1mQZbu4J1una2OgkE3PpmCA+KrY5zcL9FUoziOyyEhuiXpIlL3SharTXABRZbrhF5l6feUwT6YKgQpOAAvThlYYV8xRqGEkCIUR24v9Q5gTmbR7ytMSvQrAX6Y7vBHSCOAcjxGN2mN/zu8gCWHs86yZlWENmArKBSg80wayN51HlfWP8PovfsAq7FdKcgGIvQvlgA/d8/F+wYa0Ls76GKDVAI+9jj1sH1qVVHH1pfEJxMez8GLKbtqjqeaXiJIqnnIlGb4DagGxzF45pKTzi+uA+xKQ3ytUwtPwkZYANFVlhD8fPaudf+9q3ce89u5BmGdVOiMsuvwQH5+/CN278DioLJSUMvfsPfgVwWsjk0kooNW1PrdGUZx/R0EXgJNbwv2CJSmgzzLqakLsfAXVO6eMCdPFrCqDoqVKFhUyTO/248rDr5mI+/HzwdYKWfJYNlwDL6/AlvjkhOR1vyzle/zgxBEfp29GIYuwvBRP+JmZhIdOJYKKPSY/Tln5TkxYTPa8lMZLHY+nL+EbBRwdKts3+MEMaNWS+KGhwYcjYpL/S3qg2f7x5PNb1ea6QCHkcxy8a9vHaVZt2u60sG1wvMk/8m4ILFy3nUHL8Cy9BTPycBz2nwOj6Y/tSLlV+k7X6nyUpnsiY/v90jA7g8hzxXUUfjJbrPsrECKCLe0mETsXq7vnIZPLoDwKsVuoK2B0vh6XlCnbv2ossY4yHFb4YzkViFpW78fEytm7bgE6/poBAAJ3FXpTZMsmKrcCF1kT+nYQzspxnAlyMaXbzDg4fOIAtaR9GKa3CqGJmnktNoLayjJITon5gD/xuDy3fwr0H6vjRQ7N4eN9hzK0s4sDifvzz5z+O00/ZhELeQRz1kc14ygow8FnxL688pNzeiJkutTxzALCIjEIKh5z3I0LS0VINP9ZaU8l0ohB+P4CTZjY9H2FnBXYhDxg59AYGPAtgZOHADhG5lrIaEJqn6qyS5sPP2uipEvYEqkiFo7Fdmv2jmLYP2s0plJgJEcunO4B14FmYhDXKQ2WulnWhl/pUeO84GPQSd5u4B1W+DfKpLAcuw8k6CR+CZDGC03g2C5PRepaNRY/Euwh2fQCj10/CEym8WBEKgxjxA/P4wae+iAvKM6jNHURhXQ65k8exWoiR2TwOr5BGYdtJiVTDxTo1o0rQ+q0eurGJliJbekr7Jx8jn8opAZBWI0XYtF3EinyWkPzs2Ep4GsMKac1WG8XSOLptwHWAw/Nd9PpN/J8/fhsefGA3GmtZbNi8DX/y52+H7Q6QY5pbFvWBhXA4D2xXha4NORS25yLluOrvUr5w5HvLdRTHgrHw9N1THiKF6XEBOm+KmMdlgxRwkzSkokFRC+ZN40atb6p8kLhQeXMZY02NVDbw0YIebEvXGkcTjkgfxIyrb9ri19WtAnx4pRiJkKzkAWEfCRxSFIbXFsAX369cR4CeY6F2Sm1SCHW8BueCCXKoLYqVQgdV2cQ4B9JPOU7+Zjv8nXPCNImcJ4n/lqxxbEeIfhJOpoO/zLsQ1yhQjAoxEpbH64nARUHh7LPPVgKDWB0kgkEeTF0AE42dvxFwdea6Pi/6ZqQLBSJ1yhzJPRNBhb+LsKT3USwuAigibHCccpxwNPib7sYQwUJMvj8NaXt8Yom+zo5nmdFbFp+jHqesPpPpHJKxmyiGzL7Foh7J54Q8J0Ah90zaUJ5mbu5kVg8BZTSelyAuuSEkBOwIC58gS1DxUgiDPuJuHUGvhwFTRqu44JTS8Emqok9eJTFKpWG4OfiRif4gRHfQx3e/911s2jyDk0/ehsmJcdUfJn7hi7XAEwtG4tFX9eHVkKjXDf3Iouk+vltx5GhRplW0wTBbHn+kp54wIfb8wAhU+lKftLY4QtanhMGqcklaU/UampSPuEgI4iS1qT4PD0oK3av65vSdk6QYm4lfWe6VdE7MxeJDl3Ug7zxOAdcwAxvD2RQRjD0PVTCcijsP2DQrrKmqYkMCpGko9vm9/3EripGNspf6f9l7zyBLrutM8Evz/Hv1ynZVewug4QgSAOEBggAIEqQo0IuUo6QZabkKxUysltofuz9mf60idhiUghJnRpQozYgSRZEcaekkGtAAJEE4QvDtvS1f9fx76Ta+k3mqbr2u7kI3mmKIzEQ08lWamzfPvXm/4w+GqgMYGhmEPVoGynkxB/ihLw5sjEP3bPaZ+/hdSDPfjz3F4xSsFD7FE2Bpb9usBkiWa/k4ff5VQ9Hp9KQNqSLL+dz1MTs3jeMnDmFqcgZzs01MrN+AzVvXYYA2/iAQ4cghM5PNSoIcnSHM4c/iO3REZI4Fqv6553GH/1w3jv2ntC6MKxPsMWQyDu+MHRPX+DJNMNAFU23H6rmudlVd8M3BNeOXTRu1Oj7pIqvp69RrWlWuCqjqXcsPVBxaOp0ltbK5gJvhVeyHKbkqY0Gpm31VZz1lCkxGQG3YfJYZb0+QJVPCa8XJJikWYgJQf6pRM2uYSqjq7a/aCwK2CTDsu2lbXo22pAX7QUaF59Wez3tN73zTSU9p1e/UpuYHTgxqK8hQ8P00zStppM6Cqg7SD1f7yb2aJtQPQsdJmUBNE8x2KVGzr9oXbYcSFQF6//79S++k3D2fqeYfs/ztar4Y53Oo02tTCf7iUGQ1QH81Zo1+MF4C9sgSD2pxqk5Sw5rSO+8zmbp+gBdoDAjqcREdE7QVuNVxdTUNlH4nyrjqsxRguNe8Dto+56WYGpJaERruSsFAHfC0nVcTdhvRRn2BTf0XznfJWozVamO28tjy8+PjSU32hNEgSOlxhlQtj0EMib2gLYyVCeImsKvQYM4B/c29On+ZIcUCTOopn5RiNcdPz7vUeHixwxq7S8mVYMc69fRE9+lPI9qGmGnhNXxD8iTqcMg2NPWqPsN8ls6jJcDsK0REMGceAtUsa/QP1zT9pyp0zTOgGUF1Timu6rzj9Zo3Reebzm1Vywu9JM6/I4zZUhtrATpfRAGKwEBpVieqghuv4THNM84X4aYAzgnOxP20iZpE08nBzukg8zxfgkAuDiyJKp7tqXMawYYxgiQMAYKe9aoKJoAoUdUurTGzbENLYrLvLIZAiU9LqWqNax0cAhvBuP+j4XsqIGnpUX74CqyqRjbfSZOw6PswHEzLhBKIeV7tJGyT76rqdQV70lU9wXWvXLACL9/R1HqoU59+BHwnPotjam6q6lZGR5kArVHPdnTs2DfJcpRUPNM92yMteY+q1zXLG/upzISONxkESvbsr6rLTcbFHFPV6PAZNPGo/4L5vjqp+xc/s+a7SZu1FsOLg7uf/asvBdDNBd30EGZbotIlmCchbf0SvAnoF6Kuzu3VQIHfmzyrzztZ30XXBpMp0MVUAV2ZDPZBn6HzNMfYeKkRTkktlpRMEFhrVoQU7S6wmevfapddzBw2GaJlAI7ps/x3LIEnflpJghN5q5VSeFLOk2ppTbVrAnn/XDFBXMfCvF7HUKOc+r299byOpWg3wwjDuZJ4zccanzhCgLZvL6DKPECpWonTDomUvgzq+r5iF0/C7XhsNcbBxKx+gCddNBJIfU3MSC3eSyzj+sm5ZtKF15smWQV0E7RXY3hi2tCez/wHLZHQl/xc1gJ09S5WEKfUwwcTRHUCmwupgplpA9fFmqChpSdZ/5mOZRrapoCiYKHtmIPOFyFwEkAIBLopwdkGAViJpKpfLugaUkfJn+BAxzu2oRywVC8y2iTYEPS0P+wrAVYld57T91Ymgf0hUJNm7IemZ2VIGUGIGxkI9ougx/uVQeL1/Zu2r6p10wHPnHh6H2nD43wu91pbXQfbrPWtDICm7OV4mWDHdyKtzLA/tsf3Zv+VCdKPQIuQsM/spzI4HEdtl+fIxLAYD+lKSVvjJ/VDocmCtOAzSCt+DFoUh0zhanHv+pGYzAD7pdIV29Ba8SaNL2YxXGth/nk4vxqgr0VDZd5In3O83CWnGxWYcSZAc7Hub3e1Z7NNdXA12zZ/c+yX1PQJcCk46AJqSt/9qvl+JsNkHvib81cB33RiUqn/wmadOEb7Qttq37l5/VqArwzVMmCbqvEYCFd+EysBXVXtMf2XQX1pXbbj/q/OLKxuNlFw530mhuhaouOhtDPHy6SHOKf5UeyglqjrY3t/bE6RAiiU8AnmBqhLf5OQwH7p/EKg3j/25rXKfGrUlLkmmfNDvddXmx/KVJqMqa6L/TSQv8m8dDtLgC79WQvQdbBNz2GCFiUkLvAESh0YLtI8RilZK2ERKPlRmWFEppezKT2xkwoUXLj58vxguMATjMzBVHs4j9FZjPZrXsc+aMIaSuG0xyuQaZUt3qMMhKaY5eJP4IiTUBTEM/sNb3iDSJWUoAk+WlhAB8jk3EgDSr9a+1onraqceY/p/He+5Cqm5E3GgIwH35UbmQJ64bM/LCdLcOTEoOc5j3OjFG/SivRQuvC39tH8ADlpCOw8T0aDv/WZqiUxmQGT2dI5wH6Y4K39UEldx9KcC9oO6a1FVdgvHuccUfpyTjAOn3OJ1yqzSPpoiVVeOzExIe+qwK8hhOpDwfnAdtRUwT4r6P88APJrfcfVQHUtlXA/k2Uu5pTQmc/dlN7M3+yvqb1TwDev4Zw11fX8zvT77G9LF0xTAjJVmv3Sty7SunCv1h7ns9meubCrhvBCdGcMuSnhXuwYrUX/CzFhIrEy1lxizhMgX/JQV/BWK72MxjnAHTKmWlKVmlL+8m/tnznu5m9Tg6LXmuBltqt0VhU2vdKjricOkTLP6I0vHgoJ05IQU90UEvO/kcbFcOjvU6WbYK390florvu67uk80rmo46jRSjq3eNxkOE2mxWRoTObBnBMrGbwQFtXtSSlX0mpNQFf7pjoX8SaT61QPbLVVqbSqVbFMhy9KXARV3mOqGxS8VQ1M8CCQKgByry+iucUZZqbHVXInGJGwmiWMzyAg8m+q6Pft2ydgSDDXal38IHk/2+LzeQ/PmZnMeI4Az9h4lVBJBzVFsG+m2lmZBAJP7FmblzYJfma4FwebYMPzpJNOdNUW6D0KeOyr0lkHWTUIfCbfjQwM34eATyZHuNEkoQv7aAK5qtVNKUrb5XUKmPxtvh+fyfciY8fnmdyo0pYfKu8nA6FZ/3idSttqCpDEDFNTQm/OD84F1V7omKs2QT8e7aNKH7TX33HHHZJchxv7RXrqc1dTs7+aLHoXu7j+rF9/KYDeT5MVbUi1C2YcWynhmdfo/FUwN6Vtndcm0PZrAXSNUGlcQUFVmWqDN0HbfKb6Waik1C/tm9Ikz6kTq7mAX3BerKFyXwuw1zp/IUAXcCGYC/1XB/RlAFFb+srkMTQZXOgZ/edW+9tk1FZ7H5NJU1DVjHMZ5pw3UubKXEgIzjEwNXqr+h8ynZuhau8X0sxz/b/jeaIM2XKOdWYCpEMk97Sxa0pcxsTr3zyfyTDCR6z6SylzNZe7OlHaUp5YMxOcu3eZST/x53hVgM5Oq7SmEo9KbSSYcsNchOnlzoVU7Z39oGeCBe9jO6aETnWrOhJI5wwPdd6rkhZ/q5Mc71epnvdQktYa4Fq7mrZ7qo+pTVAtAu/XRDfUPphcIycV+0GmhM9UO7rJHekk1A+d78JruYAQoNRxT0GbzyPgqkMEn0FQ6U8Nq+BtgqQJpnqeNCBYko5qKiBjwOQ3ZGJUGuHv5557TqR7BWINGePfHFvSj/0h00MmQNXh7C/b0fFmn7ROuUrGBGHeo4lstK8Eah7TojvmXOHzSF/lzpVZ1GfxOZoFT+cMzR2cHzoGfC+Ory6+ytGy76Q56cDYd/0IlfZkBEkLHe8Lq0R/1iH64t5vtYV7rRb6wdlcFAVIQlsAfXltOLdFE7DN37xSwzZXSi7LbaiK01RjmhntuMDqHFrtXWKP5DgUTgAwcd7T78u8R5kJnceMF/ZFAj//pvnnz3fFWir1tehvnjeZeXlnsSknGerOUZuvBDoJWevLBMf2CKbm8f5n9Pfv1Zw3x1jXDdLBNG8o8FfLFRDUdZwVN5TRMv2nVqUV0+wmkr05N/uBffW5H0daML8BozMYIy/BkjaNSPGeNc/7c7Az7DLDOHTXkvvMnO3ieMjQhGTPHO563myH56W/iXSu9vk1JXTTm9xceHXh1rAjjcFWiZEEV6IQuAiqBB6CDgGSHwkBU6ViLrgEAZVo2a6ZK50DqteYqn4zzEnt/XxRlT41Zlwnndp31Xajg8y+qHTbr3pjX1W1RlDhe6i0zP7v2rVrKQ5fmQ7N2Mb2lcsnPVSDYarczdKyygypiUPDsUhP0pYqfQJi/wJGOqhdn0wNmSvVeCjzYarEdWFSZ0ZN7MN22RaZEgV0ZbpIF9NhkdeqQ4gyZ5peVx0j1UFR6a+2ev7Nc+psx3aUm1afC/7NfvK57B/bVKc+/fj4bkpfHjNppB+z+gmwPdJE+5SC+cXAwUrJTBe4tWhoqlH1aebcFQ93U6vb16ULnHpVnafDmqGNXbpH858kAtqqaliZs0nQmd6o0t9a/dL2E7xbHUtYfGathl7VW17aRbFsGL/jpW793de2VANvJsY5XzZBYbD6OsB2JC/NKufMSxmxxaQ6+pw450Es316I9toGBeS4AE18ZK3h0H5pVTmhIOPUqfY37ia8+0Ecri3Mn4b9JQ/W84zF7994Tv6TXO0r2zWvlZrzXuxhz3+Cua/Ghm6G/6iNmQ9Tuyh/q6SnqizlnM2PWAGBoKQqbWUAeJ2qRkkADesyPQP7wVkXdVOCZV80r7lev5rUq8dMqZ8SHyVODS0joClgKOenoGH2SyVf0xud76rpUVV13i/ha2gZ+6KcuAKrOvTpPbyGA6ahYSoh8JgptZuSvdq9tS3SV0GO4Mj+8nmmWtxkDJS+F/rYOQfUeZB9MrUzqoW5EP3ZXw0jUyZL7VF8ruklb/ZH2ySdSV86LZIJUfMJGSJ1UlKTCM+pw+DFJt651AUvve/CFHgtYPIzQdtEE8l3WU0bwDmrIbJqYtLvQBdxZXxFYia69eVfOB+dSHvmLOcmwGMAUqDFWZiQJc4uH9c9ZyEZmxHcceY4DWH/aY3FSpe+5f6cA8xLnIbR0zj8/DUxNHFr/b34V6RGZImgo6bjNQFd48B1klCyJOiZKgkujmaWNF6rEqyqXq+66ipxVtIFmqBOqV0lOTMsiferdM7fJpgq4KhDlXlOwdkEOLVnUzLWMDHaWNXeriCijn4quS5xVrYtQEqVL/uoWgXtl/oCqCMXj7OPZuIVHuPzqK5W9b869ZFufAftB+mqqW/ZDn/z2XwPPotMB7UEZkidgjSdvhg9wPfX0C5lujR2W2PJyRjwOtVwsD1Kxhwv3rtnzx4ZU7PW+GrTlDTR8DqOmfpMaEpfjjff7UL010Q32r6pyeAx9o2ZCNk2tSHUpHBTZrA/OZHOAzpL8j46y5mZDFXT9K/42aWPOg8BDlR2AAAgAElEQVQFUkCPTYsCC4lWU//WtU21VLoGq9DEv1U7pfZ7BXcNK11r4q1O/2WAIrDTBiyq36VkOLGvACXhXI4l8Bg3vpzCnc9crVDPWn251PMmnCqD8a8H6D9FMBcQukhAVwnKdDDQJCEEBBX32TYXUNoouUBTTUsAp12Wm0qpXGw56Qgw/M12uVCzHVVnKydqSu/KCLA9tquAqhnK9CNQxoDt9jtYmHYwnTzqKKYfhMlAqIqfQMXnsD8EPD5L48hVO6AfH5kdBTi9nlIhy66SodBwLPWoV2DiXlXb/BjNOHWGeTH2XrPQaWy4cmXsu3qvsx3tkx5Te7dku8pmRUo12zfprHQxQ/HW+tDIqHA8SV8yAxwf08at969Gf60ep7H4ZtiagjmZP1MLo++lc1JT9sYLSfwp94O8ySDqfCTd1irPu9a7p+dTCrwWCkiNca3U0t9QonMOfF8SpnDraZEshmOpWZN28DCMq0iyLmwiIMjvNTZ1hhMp3Ajrk9ss1pcXz8VEGd0P/5oBb2U42/n8Gdbqy8WevxAzeF5A73/IWjr2NTv10wV0jt9FSeh8H1WJavYvHuMiSmCh9MONkjsXUYKHhklxkTazlHEB1bSlqg6VSZp4b2sbatc1OVNep/ZalRrNrHC8l2DA52nYmnKrvFfVrfxNRkLBXoFfJW1z/FTzQADkwq+mAkq9WgVNvaXNvqjai22puYL9owRMR63VqrrxOg2LU+2A9kWfoRnuNDZc/RvMTHRm/81QQzITZCrYB35wDN+ix71u/VLrauViLzS3zZz3JvNm0pnv0U9/XqsaDTI0/aVnzZSy5vP1eTpHyATxt6kp4jFlqjQMTuPj16pTv+Z3nF6QUuAyUIBJQZja83wb49RlbUrAWcA9MRp3O504o5gWPVGjsxRJCyR16Fqb3/HgMiG4lg+TG+JcvEyzym1Zg5DYhJPnMfmMZWt1lpWa1LWeeznPr8ZuXBDQTR7lsnTk/F7o6q3+k9nHNL9oQOciy4VR45O5GCqAmSlEVXXMawnc/EdJrT8VqtKQizXbNOM41UOdqmOtrc7r1S7ev+CbYKYLuKqhVJPAa7iQq9OVOlhp6ld6aVO7wE1DJMxwB42R7q9gxlA2Op/pZkrOBKn+EDNep8BJiVZtzv0ArowA9ypBKqir3UwTYPBv5az5cROIyRisVm2Nz1NmScHVtM9xnNS7X30k1prvJmD3X6vV9S5Ef5Np0/FjO6Z2h3+TeWFflVnThYbvbBbOYf95LdvVvO9myCXpw3HnNZwHZuKctd41PZ9S4LJTQMKe+mTN1TzKkgf32m1kc7mkUlkYA3e/JM6aFInzZyafv3CX+XhlKIR58OL2RNMVSX57N087eiyxm1vEkCy3IJZ0NRma5oDLTqsLNdjvvXiBay/i0n/VV7iUh100oKsUaNqq+WBTIiUQKPDwOl00TSDmby7wBEoNZep/AVNVwzAzDTvS63TxV3DTvvF5mouc/VCQU8bifHZgk9HQ99PFX536CI6mtMpna1y72X8eJ9OgTiwaO01gVYZB6uAm2eHOp5bql5RNhknfV4HPvLb/Pg3xUGAn6FF1Txs86ch+KGhqu+Y7891MoLzQZFPgVkbKZLLOx8yxPT3Hd1Rv/hVxo4nDnKnN4X3972rSvr+fOme0b/0M4aV8ROk9KQUuDwVYsjRElHgoi6St9WZjjnX5McyPUa8vaQYL5bKc472WSsz8zToXrZZ8u1yLhsfGLtxV1m6NPyrUFhYQBh5KlTIyxWLi8p2UU41C1Odm0Wm1pQRoqTJAJxapn8qMt+rHIxqDRDOwmtbz8tDNaGU1vft51OgXcell7+ZPqsGLBnSN59VF21yEzdSaXIhVRa22UgUyU5Llb9pZuYhT0udCa2ZTMxd0fRaBkMcJkv3qZRPwlGiU/KVkoqHKUps9ryEAqPTPZxP4OQlXK1yi4Geq0dkGQV6TuSiDwY+I12sKWjIXqupXRy3ulXlgGwRcSoqqAub9pInatblnv9iWmW1PgcksGcq22LaOhQnmdJjTsECp9ZssIgRxs7CJSsK8ZjXNwYUmpo6F+X4qAZ+P/joeygyZgEszAW39Oj/Uf4F/a+gix0UZRHO+8LypctfICb43j/N5F2tW+El9lD/f7f50bZA/ddoz73iiLeJ3m6H03V8EPak1Xq/VxITHb6pcrcZgrjFbQbAUWsvvWZnk6vDwhV+xF8Z1ynseFhfmEXgs8VlBthIzDHGRdQvtuVkcOXZYmIrBoSFs2rgRxaFhwM5JrXuNzpGELwmDIcz0q1D7v6YxMFH6AvZw8zKdcWRlXpMJPYkFf039f403M7ztolXu/SpNDaHSMAnuNUlKv83TVKPqAs13UBDpl/xV2uICzIWb9ysoqMe9Ami/1KUZ6FRbQPAnMPWDsdLQ9BBV8O/36lcvcQKrPpfXsN8KsJr0gACqIWIkMjUDSjsFKqWHGd9vPtOkjcbVa4gaz5kMDe/ThAr9kmi/ZKzPVbrrOKm0q3+bfel3Klxt7rFvqm3Qe00my4wR779fMxwpHZVW/X3Xv/vHS99ZfRLM7G+mFK/XmaFqr1b78Bq/t/T2NSmQAnq32US31RLmPlsqxICu1VECLw60jtEVYaMJu5CXWuHo9YBsPkYl5vDo9sTWvuQgV8gCTqIuN8dBUYwo12EbscMdPC/+VygsB8jLM6iCF0lItJP8XguDA4DLtpNA8R6ToUTJtQwMZ3ftBDEN2JTypD+BbQ09ej+gn9cb/mK69m8V0C/mHdNrUwqkFEgpkFLg1VAgKQTPlMhnz6AyUhXwjhZmYJWKCKYn4bg2MDoMTJ0FclmcPnAIG3ZfCX9uAfV2B8gWMbR1mzix7fvxM+i22njd61+HY4cOY+t1VwPtHhZmZrBQW8S2m2+JAXZhEfNzc/C9HuxeC+V8DrkdO1DffxDziwvYcsstwNQMjh0/GVfIHJ+I7+t6aE5PoTQwAAwM4sTzzyITeZh43XXonTyNYydO4opbb0d7ahr1ZgfFygDK4+sBpkbjP3HnJwMgaV9WhCO/Gmpd8JqLMIxfxKWvuVs/6QYuWuX+k+5Q2n5KgZQCKQV+LilAKbzbFa/y6WNHMbZ+HY3Z6M5OIzexDt6JI8iwHNhgFYuHDogZjhq2oU2b0JyaQq3VRXFoHNUdu4QRWDywD8T/0roxTB04gGo1rlnBTGjdTg+brr4GyOTQnpoRf6Z2q4GBnAU79DCyeRu8On2ReqgMD2F2ehZdzxdbeXXTFqAQlymtnzqFyuCQqOmP7X0F1VyEweEqvHYXzLqWH9+Al575MSI7g4lNWzC26yqA+cgF1GlzXwZ0ZtP7aWbK+1mYcymg/yyMYvoOKQVSCvzbpwABXTK1+Zg9chgjWzcD7SYaZ0+jvHUT2of2U44VcAfLrLZbsdOc76PXaiI7OIKZqUWM7twVq7qnJ4GxkdjuPTWNTrMpvjLldesALxAJn5I15hbg9Tx02y2URyoI56elOItTpYYgg87MLPwwQnnrdjROnUR5yzY5TjDunD2D/PqNCGdnYTO8zfaAjC1g783MwWJ9iI6HwW074ddbcMXOTkDPxKCeAvplnbcpoF9WcqaNpRRIKZBS4BIpQECX8qMhTu97BRuu2AW0Glg4fRKDO7ehfmAfCrm4noHf64J5QOjM22x3JBx4+Lrr4U/OwaVKPArROXkC+ZEhtKcnmdMbk5NnsHHjZrgMrfU8dM9OIbd5KzA3D2RzACu9FTPA4hwacwsob9sqNvn6oSOwbBflHdtRO3YcA+vXA27srDd9+CjGrtiFxeOnUN00DrTmgblpySk+NTOLyHExvmEz3ImNOHvwICZ2UkK3DUCP7etMHkuTeyqhX+LcSW5LAf210S+9O6VASoGUApeHAqJybwEOMH3kMMa2bwNYYnPqLNzxdfBOnUBm/Xp0TxxDNikpPbb7GqDRip3XRsdEKs4MDoK69u7kWeSKBdRnplCpDKBRWwDLbxbZLssJn51CZdt2dKemkcsX4wQy3Q5gR2g3OygwF4ebRefUSVG3VzdtxOLZKVQZ+ubmBZjPHjmCiV27cPbwYUzs2Ab4Tcy89DzyxRLKw6NgbHqj20Vl6w4ce/kVbL3mWoBpY+nYJxJ67OAngC7/f01+5pdnHP4Nt5IC+r/hwUu7nlIgpcDPEAUiHwg9prPC4onjqDBU1LFRm54SyXxhYQ5D1UGcOHUS23fvht/pwh0aAZotLDLZV66Anh+HYOaGBhHWFxB5Hnq9DrL0gk+iYobHxxH6AWyGkw0OIZhbQGTZYNrZTN5F2O2g1+nBC3yp4x2wypebQXF0FI3pWZTHRhOPdhu1s1MYGB3F9NkzKDhAPuqi126gWGEJZpY4DeBFEcpbtqNxZhLl8fHEIY4qd3q9J+VWU0C/LBM5BfTLQsa0kZQCKQVSCrxGChDQO00B9ckTxyXGe3iwinazLumhByplbH3DGzC5dx/Gd+7E/KkzODs1jaHhUQyPjiE7NISo0RBHufzIMIKFOZw4egTZnIvps5MoFePiS4wF7/o+tl51tTjF+Yt1kcClVPJwFbWzZ5F1czh5+pSECm/cshkZN4vy8BDmp2dRqVYF6JHPYWFyRsLrWEv9+KH9CJsL2LZpA7wgxIFDB1GpVDE0tg5jO6/AzLHjGN28JalvSlV7Cuivccacc3sK6Jeboml7KQVSCqQUuBQKGBJ6a3oas1OT2Lxjh6jPZ48dxwh/W8DJV17BpmuuA/wAZ46fwvqNGxGESZ3tQg6dhTnkGReOCPPHjmJoyyYsHjuO6sQEmjMzkrui0WrjyptvjkGVReIZ/p+kjG1OT6I0Ni5q+XlWhVy/HmGnG6eA5XXM9Z7Em3vtdpL8xsXpwwexYawK5DOIag20ux0UxzewgozY6MNWG3axFIeriR1di7mkKvdLmS6r3ZMC+uWiZNpOSoGUAikFXgsFaEOPPOZvTVpJ0p9oUhmGfs+zymMOtuMipF955MBybDh5AiUBkogbxZ7tdHJjIhp6zhO0owCL8/OojowABFaCMi8Xdbwd2+HPV5GtP1vdOZXPqTpPTAZGf6VdMYvHsebyW9tK4s95VhO9pBb01zKBLrE4y2t7ZHp3SoGUAikFUgqcSwENW4tzusfbysx5cydPIl8qolgZEnV5nEUukXSXAJ33EyIDCWmTPf9kwpq5OVSGhpYzyjFYnCFoLLkqeeApffdXC0u6sqJy6moZ3pL+m4BuZoKTougJuC8ht9rQ42ekgP7avotUQn9t9EvvTimQUiClwGWiAIFYQZxStv5OjlvAwuQkCqUycpXqOTHcxHBH8NFoR0qoLv/dZfVFFnKhVE5GgNlcBNDJQ4Sw6IEu11OaTvb6dmuWGQ2Fd1jBhIhErg0oE2AwAymCX6a5EzeTAvplJWfaWEqBlAIpBS4HBSglKxAn4E6A9SPAXU7IwgQwIYE5wUiWMV8ShOX+RAWv0n7XjxPKyOof47ktSWIug9pb9eb9ZcwuBNopoF+OybLURgrol5WcaWMpBVIKpBS4NAoQB83KX2yFAB1LygrMJgJaYhqPncxWPnO52IjBGLAxUc+r1GxLelYNHeuXoy/0FufFYVHtJ3f2X5SC96VNjIu4KwX0iyBWemlKgZQCKQV+UhQgDjIKnZuW8lwu6ZmAOlO+Uq8uhU1i73BuygiYWMrfTNciTnFiUw9hS1GU+Am815Tfl3A+ef4lA3rcsXMN4img/6SmzlK7KaD/xEmcPiClQEqBlAJrUyDO4r6MhcQ/wrYJ6r7nSby4k9QYNwFdwVxd2mLzdQQrcVLjYq9loamqp27+fIDe39t+F7hlbDad9uzYwT7BclUGrPbmKbavPR8u5YoU0C+Fauk9KQVSCqxKgRWC2Sq21P5DS1LhTyFuadW+nLeD575uhBCWSLrxPhGZL3lmEAB7fYB+jqRu2Kn7K8eHUQTLIYQvC8er1flmLngyAgwFX02yVw2BMgYXDciGZv8cE4I2Zoy3aWrQ00tMzPlU+CZHYI7ZapzCWmN6uebeUjuGU6HMi/6ROleDsdzFeMTOYZiWaskvWzSUVvG18TPIqLXbbfR6PWHerIgQn24pBVIKpBS4SArowiyLcf8aJuJiCC8BP8ZQc1vK5q3XGwsyS3xyy+UTJ661+iNFPlZusQ16pV03DAHP9xFaNtxMnD1cwrH5T0PAeZAiM0O0E09tz/PgZmJVd7yE8i2oto73Aur9Iu9afTbPE9CTJljdzIIv5VIdad1ofxVQZB/9bhduLrdkJhdgWGM175eiSRu9T4T4vvslMi6hpxmRtvQaUYgoIkVYUW2lOV3mhbSX2PXlQTZ82EJqc/6Q7K4e6AfsFZ7zxo3JccE+g/E57xAkc42OgdIVi0XsQlaCXd6iCAHNHNSUECDJBZ1v0/7K5GfiHDP8L+nnUr/ovbhs2+C0I1tIuoVeiKxtwXXIGYWSvpdRB1Y2Htu4N0mfpQneGR+NIhvtdjcF9Iv57tJrUwqkFDiXAqak5SiwKaDK4hUDerx4c2GMkIGzvHDzROLAvSp91xI1+gB9CcxlpVsGZgUkidoy8IAdy/Ti2iECO/Qo57qcjeOnvaAnudXj5s7tjAULTsRwsAvMjgucY386SVg55WzCHBdqPjEII0S+hayTixOsmWC3JM6Gyw5uJiOj17+a/aVM7CUpOgScIA6Bi1yElsJMwizJdQSpuKIc/0WWCz9mXWReKFaThRNAV6QXxE0GUpUhynAsAWns7c967+Ltr+Ou76Q00eMJ3Za6JR7/y0C5GgkZ2qeMTv8+fmbCJSTjGCRzklBNfJY5qUwNzzFR35KpxZX7kxQ8hHaAHJaU1HUk1FAB3dR8OALoifdF5KKVAvqlzOL0npQCKQVMCrwaQOfSpP8oc2a5hHF10oU78BEQzCgNSXgWE6cFUjKUtmM7Y4pPffRfWixXGZdknfU6XpxZzXFkMZUS5MnlXEjlictG65gPcNg9XyTx1YDcfBol6UvduCz3EkmcEBcDeiy32eBiT1ndXQYFNbgLSRKnOaKZisavBsD7UYvtaNz6Wvdr3JuoOBIEpQZDSJBZIU0KnyZA5ieAHgN/bOW34SGTjEP8zkly2XMB3ZBqV9BZvP1Nj31D1b0kFScDm6hkpLabI26DsvVIT5aXp+kijIQxcNioE89R/p1NNCjaurlf4jmM6WxqHfhY5Vf1Pk57nf5LWiJVDIUhbGYNFLWIE/snOLE2IwX0S/3K0vtSCqQUeFUUWBXQ9U6uiIk0EmM34clals7bIcKeB7ucQ9TriS3QdmNZJfR7sCwHVs5F0KYa3lRlLi+pBAxbQF0zknERjpdrVS2LM5lkV1NVqgWHTILJJ6iYmOwJ5t2gi07QRhBRVR/BZvx3stdX1GddiFhkSs6/WYiinDAuERmIoCt7VkorZspwkYODTKx+JwkIQNrXoCuFXbzF9mvKthZrlFenL48HQQTL4j9H9izHGovDlCAtoFSgjQSwkmQ1iRZExoXjGLZjQGfnedCy4Fk2QstFIPOjCyeK4IZAVpFLEVdwzULI6xIyShOx8ke2wI7ZnyW+LHEItMm9qezLbHgUxSON549dD5OcerInuFM4Vg07f1P1TkbwwuObKE8Sydw0aUj3yS8lDcj3kkjy+oqhF2Eob8l0tMnEBj1YmpqXWhrXOQ+gJ8RKJfRXtValF6UUSCmwBgVWSCOmLVlAJ17JuOx4YSwKZWxXFjiv1kFnsYnQ91FrNOAz/3hET26K0Iy1plRnif06ZOC0xlP37SUQK+YbYlV6sljKopn0nRI+AZMSGBdougxlMhmUikXk8nkURquiFQ5sX55PqbwdtrHQmEO91cD04hQiK4QV2Ut7JQuPRxYlu1WcoJKLLgTodujAjvJx2/DhBx2EoQfXslHIlVDIlHHV1msF1FeYNOAjqM2jPjuN6cPH43OXsglQJ+LrEhVXyqKxjZ3aEieur2KTnjHA+46Nbax3XhlI6qUvMxxh4CHo1XHm+EE4kQfb6glDFNDT3rIRENCFfj1YkY9MCAF1/lN7OIHcJ6BzHhmS8hJIRmyH4xK/vN4X2+5j/fbIyDjKA6wXnxc5WN7HysBm/+Fiz/FJtP1QbNDUCmlUAH/rfDkfaclIBJYjpWiFiey7UD6D5KAwOAmg62V2FGLdyADWjw5jMEcdBz+WHiz5DhKHBJvPWOlvEKvcU0C/lCmf3pNSIKXAeShgLmBLtkJV6RqA7kcBbMsVJbLlAc3ZGvxaRySXbDaLbNaFTSmKBUakoEeEUBbZDvLF8vklSClukvRCJVdZ2ZfdhjvUAjgWMomxlDXACer8R5DIjQwgoGrdCWDZXCYDNPwa5upzaPTqGB0fFa92c1vycBdVq3/O+ZXXnl9CF7kscpEhwCQLNCVWjyYHn7RyMFIZQxY5ZKNsDFJEJL+H1vQZLJw5gw3VgfjYeQB5zeMC6Imb+nkYp1i9r3rr5X3o2OhlCsiPrAPK1eVkN3aAwGuh25pHMcfx6UIGXjUBNjUSlNBp0qDRwY+ZEsN3TmgoNpFYQlcmTaRz1cwIQJIJs2NNzZLZnd7esa5+dmYRQ8NjsPNMnetAGrOzCCMbTd/BifkOuhaBPh5jMf0kWhVl/s63APCRnr2swl8x7n3oroYZE+DZw8WZsxgfrmBiuIQCtf38BmReJ6Vm6ZdgMKhqgYht6LwutaGnC3RKgZQCl4ECrxbQ46ApJ7ZXd4DWzAKsToBCphADcikvKU57jUVZyLIDJcDOAO1G7B/Un2s8+Vuiqi3V08YLKx2zVLXJx7mZHKxktRdJPVG9e34XvcDHwJb1iBxK2YRy/udh1ptF22shckM4Wba7cnVecoQSQKcHwPlF5AvZ4AnoduDApVeeHQp9IulBAL/lw+8CQ4VRVLIDqNjFWNrzAqBeR312Cs3ZKawrlmK766UCeiw3rszlbtKbvVKDMpmOkPQNYIUWupaDhpXH4IZNcIbHYhW8jAf7vohWYxYFpwsbXdhWN44TEHByYgndDmFRMxKFAuhLWoglERbo2hH8RFjlvapyV60EAV15SAFkkWwT2ItcdNoBKtVROMVBsfNDrPVZdLs+Jhs9TPZceG5+Ccg16EvmivBP/XL38ofDxwg7R18PdYBLGA5xbRCtURz7rx7/ol1gOn35F6HbXUQhY2FsoIjRcgY5uSnR/5P2trM0n/U9YyOAOsXZqVPcZVjL0iZSCqQUMKPDlhyREoBYskezjDfBisBlwV/sojVTQy50kCsPAM0WkMvBrzdx+vRJWfo2bJiAy2Ik3TawajWwZIm0aJdVZyvDcE4VqNhQ45rfke/B87rib0+bKCX2IIrQs3zkhgeAvCXe7D48LAYLmG3OIMwGKOYLaKIhanhzE5t2ooKP3/bSAJ3gk7PyCEI6Afqib3bF04D9dyj+IWrbGK2MYdCuwOE7NZrwF2to1xbgNxYwVMgZ5VcvYUoKx3SBzfQB6PcHsDKYrIUY3rgFmfFxqeMe28o9eO15NGtnUC2R/WknAJQwHqImp6qaTvo0Z9ADTT0WE5U/x9AOEVJrYoWJaj02fQgDwLAumkrUtq6voGAupWYz6HYi5EvDcLIVwC4AdlGAvdnq4fDUIpqFIXi5rISukbdksbokak1MDGuY0MX+HjMSCbORfAcaUUFgV3AXEDdMCzJDyUh6DVQyFjYND6BE/kkBneOdeLqbTnHxK6eAfgmzPb0lpUBKgQtRYEk6WhXQY9m849Fa6YjaO5hrozvXQLE8hGBmAU6+EFcCa7Zw+OABFApFrN+2NfaiZlERqsp9D/XJKVQqZczPL2BodAQolYGoB2QCNBo1lKmazxYQ1luwKd0XikCzCVmpuULnM6Jx9XrtWNVrRaj3mshWyxhcNwwPPZGNG2jg2OwRIBfBKdlYaMzDyToo58rIxFZO7D2yFxsmNqJSqMAPfQS9mFE4dOgQXr/79SLRTy1OYbg6jFa3hWKuiDafGwQoF8ro+l10u10MlYbQjbpwLAu9yENoeeIA1+62YYUZjBcmMD25gCvGd6KCElyG1XkBuqfPoDY9hWoxiyx6mD59AkNDQ3AHB+EvLKDZbKLT6WCcIJvPY/bUKeTzeZQqFRzYtw9X3HwzFo4dw+C6dUJb+EEc087a6MViXCedyMbfjUbsVFgqxb8rBEYbzdOnUdq4HbV6BM/JY+Sa3YmKPBBAn5s8jFI+QK4QoXHmCIpkmjIWkC8CPQ+1WhPFcgWM9S8MDwH1NtDrxP7eBDQ62klwuiu0yZaHcOLYAWyc2Aib0RBdlortSV8YBy+OZILIIVBg7XcXzbk68qURNJo+SpVxuKURRGFGVO7tLvDSsUlY4+OYbEZCs127ypiail+XpKjXPYyMZDA/H6BYdJYAf35+EZs3VzG/0ENlICv+Gd1WGxnLRqWQh+dF6IY+cqUMap0A2ZIjZBbHN/p4diJUHAteL4BbsNFtL6Jo+bhq8yhsP0DepejvxVoqMUEtO96ppB97SApHkEro6RKdUiClwOWhwEpAXy77qZlmJH+4eDwTT210Ti+it9DEQLaM2RNnZBHsdTzkcjkBxeLwsICQgPHIEDA9C2wfQXRgEtbQEILZWTgsB7qxguDYJJyxMrywCzdyYPUieM0uMlYWoDqfdtFsFuh1EYY9hJkIUdZC4NB+HiJ0LfgZG0MTQ+iBEryPOmo4OncEUT6AW3Twqf/+Z9i+azuuuOoKDA4OopqpYmp+CluGtgrAd9DFyVMnUcqXUBms4PSJ09i1bReVzqKV8CMfXkgHsQB2xkbJLYnTHcPp3JwrDIHt0hGwK1qCPPLoood210fRrqA738MV667AEMpw6SDYC+CdOovaZAzoe158Ct/8+ldx//334/V3343uzIyAeXX9eqDbjUGuWsWz3/42rr/+eszPzwv4U6KOZqcFzC2KoYZ7dxQEArRkQAoE/TY91SPMz8ygSGfCkRFhHOz8AFuS5TMAACAASURBVBpBGb5TwDABnTHpzNTjeJg7cwDlIhmQRTz39GPoNedx1z13xoxYCJw+dAwbtu6ImbZsDvXDxxB0OnAsF5X162ImL2sj8D2hZa46JE6AlUIZXquFTK4IBD7CXke0L66dkZA09jmTped9CaHP9yqg3opQqkzALY0iDHOIbButLvDysTk0qsOYaXfxrW99C9u2bcNtt10nvMvhw035QEZGSsLDLC4CBw8ex7ZtW1CrNeC6LrZvz2N6uoNi1gV69FAPUc7k4YcB2oEPO59Fz7WE92i0W8jAxYCbBdkNIU03Eu1Qp7WIkh3g6k3DsElzmi76Ab3P8S8F9MuzfqWtpBRIKWBQYHVAX47ViRPK2KB2nKDeOjGDsN5F2c7j+L5DyDsFtBtNAXPaLQk2BA16HWc3bEDn5EkcPXoUmzZtQqFQwOTkJEZHR3HixAls3b0T3QELmVIOGd+BRbVtthw7xWnSGq7LNDp6PSBqAwUHLXjohB24pSw8FxjZMLIE6DUs4sjcIYQJoP/45WeQK2YR2bR3djE6MIbFxUUU80WcOX4Wt910u/TJ63o4evwoNkxsQL1Zx/DgMK7cfaU4Z3V6Hbg2Hf9s+D1f0rVmnAx6fg+VbFlMAXUsoNlrIZ/NwWLSFSoV7DI6Mz3sHrsSgygjKxJ6iPDkGSyenUQl76LZnMaLzz+NG264Ac8//7zs9+7di/Xr1+PUqVPChOzYsUOOkcbsa7VaFU//sbExTIytiw0n1BJ0OvB9H8VqNWaq6nUxhwhjVCohnJuTNKOloSHRenQ8C10MInALGL7+mhjMaQJxupg7e0Ak9KzdwsL0cUydOoLtmzfh7NkpbN68FceOn8WWbdtx4NAR6Z/f7qE+P4/pyWkMDA6g5xHES1i/dQsCO0KWmhyq5v0I3XodueF1EraHagXotWJ3ODIlzDbY7Ir3uZMbQGgVUWtbKFXXI1NcBy+Ks6+1OsBLxxfRGqxiMQBOnTottDp79qzQqVKpiFaj0WjIXNy1axMOHjwpc4CbOMw5EcbH6dA2hAK95ttd5O2s2M1boY+e66Dr2LCKjpBT7P4twGoB+W5soQiyQKfdQNkJcM3GKuwgQom6eQX0VdPzsQfqQZhK6OmCnFIgpcBlokAM6ImFT9Tuye9EovBDC66ozWOzX/fUAjLtELaVxakX9yJoBSjkcuJlTADiIrp582aRgApDQ5g5eRLPPPMMrr32WnFcOkPP7g0bsG/fPtx2/92wxovID1A17NODCshXgFNzmNtzEN1aG+smxuHs2gYM5+N46GwIz+pg0W8jzEVwi1kMb0wA3fKxiAUcnTsMP+/BKkYStjbfmMP09LRIt9XKIBbnFlEuVHD29Fm85d4HRV07dWYKR08cxdVXXi37SrGC2+68TaR0MgOU4Kl+b9aaqA5XUXAKODl1ErXGIsY3rkMmZwugU53s2BkJZytZA2hOtwXQRzGALA3G3QDRidNYPHNWAN2y2pieOSU+Az/44WPYueMKTE2fReBHCEIP+VwRN7/xRpw9M4W5+RkszNeQyTpo1FvYfeUuXL37aoSBL8yUpjx1y2WErRYOHjyIY8eOYXh4GDfddBPFVYTT07EUnM9LOpi6V4SfyWPkumsAN/YDgN3G7Jn9KBVC5N02ot4iFiZPIvB6OHTgENZPbMaZs7OoDo3gzOQUdu/ejfUTG3Di0GG0anV0fQ8drwc7l8Ebbn0jrIwLPwqRzWRjlTodAwsldI4ewplTR8UqU6lWMbx5E8AQtUYLUWDDGlyPsAMsti0UhzYjVxhHL8qJTbshKvdF5LdVcWQ6xNTUlDA4e/bskXnG6AvOtXK5LKD+0EN34/DhKTnGOdpqtVBbnMXVV23D9k0bMJAtwGu0kLFcOG4WzTBAywa8oovpWk2y4zmBhUE3j5GMi0wLyGYAWgAI6AN2iGs2DUj4XlFcEbpJGrskYUJ/sASZGwlQsNDqpLncL9NyljaTUuDnmwJxoZJkS5J6JKY92fX8CFk3E0vMPcA/tQi3w8Uoh5mX9+PU4VMYGYilckqPXEy5sHJBLY+P48Tevdi8bRuOHT4sxwj6BJgdV16JqcUZjFy7CQ7Vtk1Kby7QtjD3w2fxw69/F9Mnz4jUdc9b7sPo3bcAwzkg5wP5EB3HRz3swilnMLxpGD2rizAB9MMzBwXQUQzxL3uehZW1hMGgdBb0fBw5dBS7tu9CtTyIUqkkEvvxo8fx5vvfjEe/+yh27NqBTquDLdu2iCSuEnmz3RSJfbQyKjb2bz7yTTz55JN42zveilvveCPymSIjzOPMer6DAkrw5gNcPXYV1qGKHAG9EyE6fhILJ89gIG/DcT08+eT30e14uOvuO/DIt76DgWoZc7ML2LJ1E1rNDm556EF88+8+j/UbxjE6sg5Hjx3Gpo1b0GzUcMXO7eKv4FASp808CDB34gS+973v4fvf/768G7UmDz74IN769reLcbk9Py/aEmpD5v0s/EwRY9dfK/4McGnX7mLm7AEU8z0USxaOvPg0wk4Nw9UByXw3P7eIE8fPolIdxKZtWxH4PYyPjuGZp57Grm3bBbzJGza8DjZs2YxcuQRWnWN8fpwVz8L8/kN45onHcfDgSygWs5jYsB433nIrxq5/nQB+2PJgD04g8LOodWwUB7cgWxhHByVhOese8OKReQTDQwgKwBNPvCJjyblFkwX9Ici4UJtBjdD27RN46qkXsW7dOpkLnIc7t2/G3OwUdmzdiOFcGX6ri6yVgZWxKYijyfxFw8Bnv/Ionn3heeStDB666z48eOtVsOtARGE/C3Q7TVSdCNduLCPLoA9+UGsCukZ/pID+870Cp2+fUuAyUmAZ0BP7Ods2pAmR0ONcqiKle8fnES52kXNKqB06joXJeXSbLVEBC2AmLsYE+G033YSpPXtkoZ2dnRWwP3nypAA+/3WcEKPXbRObZTbMA0EOOHAGL3zlETz/2NPo1dtotBq48fZbcPf73wnccAWQ7QKFCH4JmOkuIj9UxuCmKgLLh295WMAcDkzvg5frIiqEODV7Ao1urHaVqlYdD0cPHcHunVfHizuz2QUBXn75ZVx55ZViHqBUx/fh3wQ+2qP5j/0fKAyI09wj33sEn/3sZ0Vy/s3f+jAeeufbkXfzaERtSabjooCCXUFvpodr112DcQwiT5MCAf3IcSycOI1K1oZbsLDvpWcFZKgupzRJKZJq4507d0rfrrrqKjz11FOiJiaDQ20D+zg6PIIt27cCgYeQNv5yQWz0j333EXzh8/8Te/aewthoDt1eF7uv2o3f/p1/h+033AjU5kUjwPjthl2Gny9g/HXXARm6cfcAp4Pps/sF0EslG7PH9gFeG435OXFLZ8hYq+khXypi266tWFycx/jYBJ760ePYNLFRnAZ7XgAn72LDtm0oVuiZ7iDqdWHRP6LTwVc+8zm8/NwzKBQiOG6EQrGIm267Da9/y4MivUfzTVilIfh2CbV2BoWhLcjkN6KLkiTYJaC/cGQOzUIRxZE8TpyoyVdBUw6lb2qMOHacZ/xNEwbNFvT14Camh3IB2ayNTRMTqLqknY8sY9od4SvRyQOzEfDfPvO3eOHF5+BmCvjgQ+/C+x+4EViASOP0lPO7LQw4Ea7fWFoCdGsJ0BMm5hwJPQX0y7iMpU2lFEgpEFNAA2rUIU7d3eMViNAkidSS1KX+sXl0p+so5avwz8zCjTKozcwLGHGR1AxdlMY33HAD6ocP44knnhCVLwGRqlGq5J977jnc/sA9wJZR9Oo1ZO0ysODj2Je/i0e/8E+wF3rYsWGzLM4dJ8Dd73orqu96EMgxyUkT4WAWU70FlNYNobKxLGrxntURQN83uQe9bEcAfbo+iemFaczMzEhbVLnXF2rYvmmHZIirjlZRLBdENU0zAG3YBM9du3bhuuuuE2Dnu/EfVbW2ZePFl17EV7/6Vfz46WdRLQ3i1z/8q7jnvnvhhx5q7SacTB4Fp4IcwWfOx3XrrsEEhpYAHYePY/74KVSyFuZmT0uYExmgz33uc3jb294mzAWlSvFyTzbahNk/9oMgT9B/ywP3YXDdBKvSwFusI5PLiI3/7//+7/CNb3wLAwNlFAolLCzMSYa4X/mVD+Geh94Re5cH9OS20MyW0csXMHHD9UDGj/9ZHUye3YtCzoflzaOSB8J2HUf3H8Sp46exadNW+J4VZ+qrZmA7EUbWrcfMqRNYnFmQsTh+4hS27NyKbbuuEKdBO19E1GzAsnLiofbJ//ePUMpayOdDLNZmMDnVwFXX7sD7PvQhODt2Aq0AKA3D69pY6GRQpBNjbgN6qEge+ZoPvHR4CpnxdTg13xJNBKXxF154QYCcDA/H9JZbbhEmcuvWrcJwkhki08Tzhw4fxi233YrBygCKkQ2XlgDyXEwVwHC1KvDkwVP4h29+HTOLi2J2edtt9+Ktt12FaAYYLMQKh5ASugu8bmNJ4tDJvqwK6GbAvfyOE/6kKvd0LU4pkFLgslBgpQ3dyNuZiOl0imPVMClayoyuJxtonV1AqTICzDdj2zo90Sn50JWY8UL0IKrVxBFr7sABsV3v3L0bGBwEFhaA9esRHj0Ke9MGwO6gsVBHubwOWAiw/3/8A5595HFce/V1uP6Bt+HI17+FHz3zJN5w3x24+nd/DahQIJ0X7/jFqInsSAmFDSXJFEdAn8Mc9k6+gk62jajoo9ZdRHGgIIlxmp2GhKDVFupYNzSBWnNRFORWxkIumxObNUH/wIEDuOGG1wkDQiaFzAklZmZ8Oz1zGl/60peESclm82jXe/i1X/s13PfmuyTuuhX5cJ0sAj+DoGZjoDeA6yeuxQSGkQtdoOMjOnIUtSPHUSHQlRw0Z86ixLh910a3TgdDC54XoDBQTsK4cmjNzMF1bWTzRRw7cgiZTA4b1k8g6PXg0PO81YpD0lotfOpPP4nvfve7uPHGGwXMKNnX63W8/RfegYcffljeR8bMzaAWOOgUSlh30xvivC0EdLQwffpllPNduE4DYXcBvXYLla27gMk5YGwDWvsPoTg6BLgeol5TQr843rWTpzCwcwf2/uhH2H3tNUA+h16ziSyd8upN2JkcsFDDJz72cTxwz13YunEEhw+8jMcf/yEK1QG844MfwMiV1yBq+bCyAwjdEua7WeSHrkQmtwkBsvCRx5wPvHh4FguOi/GtVZw82UKlUpSQNf5rt8kkuRLBx6nZbAaiit+4sYQjR2IGNIwsDIwMIe86yNK5n5GWjvjkoUGdwhDw7R8fxOe/9hW0Gk3kyxU8fN+D+MU3XY3eNDBECwc/oFYbIy7w+k0FWoOQE5V7Jw6Clxz0SU6FFZmcYkBP66FflmUsbSSlQEoByciWkCHOXpVUAFsqTh1X1qIKWfLE0Snu2CJ6c21QFpGsXkxscv5kXDi6f79ItpQwSwxXI9jHKbwkVWyQsdFrtFEorQOOzuCRP/wvku7zfb//u3DecBXw6Cv420/8CYY2jOHtf/h/AWWmJOuBus1a1EZuQxm5jRUBohaaaKGNJ08+gbDsoe20EOQChHYg0ngcAxwnNLEZJidh4RoPHOsjhAYWM6LFlBEgz2SxWK9hoDIo6uvf+73/IKpv18lhcmoBv/JLH8Jb77kVTi7Agt+A52ZgoYyyP4T8mQLu3HI7qqjC7bLNAMGhg6jv34dBlgITjugCqV9XSdkaaYpd+j+Uy+jNzyNLupbLOLN3L5780RMipd56660iuX7qU58Sm/F1r7seH/1P/wnoUa3uIOj46EUO/OFRVG6/HYHrIoIHl8F/J55BwV2AnasDkiXOgh1kYflE/TgznuTIpy3GyIW/lM7AUDHbrguv3UGGOQXcLBZPnkJjsYaNE+uAYgbR0UP44t//Dfysgwd+5UMY27Id6ObjvARBD42gAnfwVuTy6yXJjY8iZgIXTx+swy+X0LtAzXNNOCNVYKM4c5ymDiZpszlHIhIKcboEsNpuLwQWu0B5DPiTT38NJ6dmkc3nMD89hXe97S249fW7MeDGDIAMT7OLjVGIW7YXxFlOws9JMynMEqvceW1csEBrzsR+BmxATEG9XpztLtJcd+n6lFIgpUBKgYuggAnocaHKfkCP03yagN4+Voc320IBOakjhjCpla3qxL49S6kyvlgkFSYUoSQXBog8H70wgJsrIOz4yGQHgX1n8MjH/gyNro+3/sFHULh2B/D0UXzuP/8RCoMlPPx//wEw6AIFFkK30bLayKwvIiOA7klWOAH0U0/AE0Bvws/04DEcKwGdOMWnDYf27KQY91KXBaB8ASrlUrjYjgyOohfGdnTGMBMgr7xyNxbrbfzgB8/gVz/4S3jo7jfCzvYwHzXQc7iiV1DyRjBwZgB3bb0bVcahS8RUAP/gPrT2vYwBioNkbC5QHGZpODXnfbLXZZ979itHJ7diEf7cvKjjK8USBrdtQ29qCp/4xCew98B+scV/9KMfRRCFcHl9SGyPEAyPoXDnm9BNHLJzqKF5/AkU3RmEOarQGeOfhRPk4HixDTp0QkR2IFnijMKnSwV2tN/sn2PZ8Lo95KgVoDZhfgGddhv5keEYRQ++gr/99KewEHTxwL/7dVx5w82w/HJcQs3qoeYT0O9BrrARTrSAyCrgjJfD04fa8CsF9DTR+ipzn1hvkk7BPGZfWVAoThFLHkkSFNI3k2yWDdS6wJ//jy/AydHU4uL40YP4xYfuxx23XCN521nnnnPHaXjYFAS4fXseLr3ppJashyhDHjiuDEdnOfFD4UYmwGGwI8utOimgX8SalV6aUiClwHkocCmA3jlSQ3euJRK6K/kxtchEslD1Azs95LUOt6QIpUtZJNKxlNWk7B9YsO0Son85hH/+xF/DKRQE0LF5PbB/Gl/6w/+Mnh3g/f/n/wZMFICKLYDeZZ7x9YU+QG/iiZNPoFfqouU20XO78AXQY9kxls6tJUCnKn4FoNNDWwrTxNRhSNvwMAu8WFisL6LT7uKll17B7quuwY+eeAZf+doj+OUPvBcP3XUz7IwvgO5lsohQQqk7hOHpYdy99R5UMSAO5EQOAnpjz4sYJKCLE+EFyq2Z6VoVmZI4amEPgkAc6iSGW8rOJTVERRqmx5aPP/nYx/DKK6+ICvwjH/mI0CFHj/iIqn3AGxlD8a57VwB6+9jjyGcI6IuImB4tysIOM7AV0F3SiYAuBXOX0qP2S+hukgGu2+mIl7vDDICdjjB0VpHZ6+rA5An88xf/HrNeA7e9713Yed0bYAUDkOwxGR8NfxDuUAzolgHoTx1swSOgM5HLRWwGGYW/JJ/RangolejYGVeUK1SBp56fxGe/+I+44cZbxM79wrNP4+G3P4g33XENk+kJeTlyTrOHLUGIOwjozJIrEnoK6BcxJOmlKQVSCrxWCqytcjckdOYm9wEB9JkmilE2KZWZqIzPI6GHfpAU+opkT1s8JXZLJHYXXUqXXAGDPBqPv4BH/uxzGJnYiLs/+jtx0pGzTXzj//kY5tp1fOijHwG2D4P6zoj2aqeL7OYKMhsqQDaW0Oto4IkTPxRAbzgEVwK6lyi141zisYQeFwCh5BUjvVEqLAFzWa5ZWSziv0hiw+kk1+l0MVQdwZ996tP40VPP40PvfTfeetcbYbs9zCEB9KgYA/rMCN607U0YwlAsoVs+vP370Hj5BQyxcAw91JOiJavtKd1KznQtqBaymEicd1z2FCupAfEDeFSlS/r7jDgn0gmM9vKPf/zjEsZ1++2348Mf/nB8PaXmHumSEUAv33PfCkBvHf2hSOhBfhGhw4x1GdhBZklCj9xAcrQzL7tuywVN4iOcEq4kHGJAN+vFB7A57qKlISfAFwM6L7+If/r/Pg8MFHD7+x/G+h27gV5ByvS6xUgAPTP85hWAfsrL4amDTXilIrqSP92SdMD9+7jQXHycqgTOP6Un/6YSgLzNwlwHg4N5tNsBIsdBeQj4+398Gt967HG874MfEq3H9x/7Dn7xbQ/g/nuul/wLOZYH5ju2utgaRrhtRx5ZldCRAvprXZ/S+1MKpBS4CApcEqAfXkR7uoFikJGwnTgpTSxxrwAe/ZsLuFTspK7b2PO8zTwrAfJOHkSTmUefxWN/+UVs2r4Lt/zB7wBMRDLdwXc+9keYqs3hg//x3wNXrQcGMvC8NlpuD8XtQ8hsYh54BfQafnjiB+iUOmjYDXjZDnyHtbwJgvHCTnW7FEphgZYl+6tBDQPcaf9fYJpU20UhX5IELq6bFZD600/+GV58fj9+6b3vxgN33ATb7WLeqsNjQZmwgkJnEKOzo3jz9nsxTED3+Ewf3oG9qL3wPEZcS4q6kDk5H/1MAFKGaAWdWZucfgCMRU8qkVBqZz9tx8HC/Dz++I//WDKoPfTQQ3j43e+OTR9+gE7bg+UWlgC9l40Ly7pYQPvo4yhkZuBn50XlzmIzTphNJHQboduT9LtiG042hXatby4aBM8XBsOhs6TPam+JSMzfi3Ug6+Llb3wN3/zqI9h5/Sbc9xu/jPL4ZgkCZ1w4w/rqfhWZkfsSQK8hsAo46eXw5P4m/HJRGBFqXVivvX8fF5iLiwvFe455nHyQ/WWOG7p2zE63Ua0WxL0gIo+XAf78v38Jh09P4Tf//W/jxRdfxmPf+zbecf+b8OB9N8BrMEUtK8VZcFttbI2AO3cUlgE96iHI0oATF+tJVe4XsTCll6YUSClwaRRYGaS20obOc+LlzmygUj2MEvoi2lN1FH1XwnwU0M+3oC4dj8WjZdRPCnR1gxAFAnrPxtT3fozv/+X/xNYrrsLNv/87sSQ51cEP/vS/4MzsFN7/e78BXLtFJPROs4Z21sPAFWNwCOg5T/K4898Pjj+GTqmNmlWDl48l9BgECZxuUuozdgOMllJzriahx05x9XoTuWxeQsBqtZp4mDMb3Je+9FX84LGn8b73PIz7b70ByHSxYLfEKS6KKii0qxibH8V92+7DCIaRJaCzhMzevVh84TmMiONCfxHx84+j1vmONQpapsyWwix0qLLpzh2FoHqb/XZLJRzeswd/8Rd/IaaD9773vbj7jjuT2y14AdXLGQQjEyjdez/8bNzmEqA7kwhy8wgc5oKnDT0Dh05xEQHdOwfQdS6ppC6AHgTIOm7cN89H1O3Bcll4ZR6H9uyBNzOP04f2ozE/ibseug+b770LrbaPvF+CXWRa2DoaQRWZ0QeQLWxiBDoCFHGyl8GPDjTglQqSnjVJu3bOntoVdTq0KKkndFPyEdClhk3NRy7HzH1xBbgzMy389d99AaWRcXzgl9+GRx55Fs88/RTecvetePDNb0DYDqTabGQ7cNstbCeg7ywip/VpWCxI8jFJSRfWCjrHhi5le1Mb+qUtXOldKQVSCpxLgXMAfckVN1aZipe7z2h0N/Zyp4Q+WUPec5Dx6VAUS7ZajrR/73VjJzPaqpmfhsU7uLeo6nYstHtdFJwcqDed+/5zeOzT/4BNO3bg5v/9f4lD4M628MSn/gInp07jPR/5Ndiv2woG/bbrC/AKQOmKUTibSkuAXsMCHj3xKNrFFmr2ArqZWEKPpUbW7XZFXe0EiardthP770oJ3U5UyQQEcTrL5CUcrVaro1gsizr729/+Pr733Sfw/ne9E/e+8XpYCaD7WeZyLyHfGsD62nrcv/3NGMM6ZAM6DYTw9uxB7YXnMGQTYMgVnT9MwKzvHeO4VvlQu3ESMaCpeoNAQrJ4HdXtjz76KL785S+LV/6v//qvY9uOHei2WuKo5uaK6HgRgrH1KN37APxcXCnewRw6Rx9HnoCenUVAlXuYgRM6cPysMGXRKoAuupo+c7abzcLv9SR9MIvGhD1fnr1v71589+vfRHdmHtWMjZ1bJnD3ww8BV+1AfXIOpagCuzoMtObQCEfgUkIvbhZA91HGiV4GTxxooVPKo0dAP4/Jp/+4dE9SrsZ9pQsDeY1eNxTmo1jMSHbaJ5/bi6998zu47d4HcPebrsTnP/84DuzfizfddiMeeNPr46prkYfIcZFpt7ADlgB6njZ0Fo47H6BrP+mDkAJ6uiSnFEgpcDkpoOtLvPCptEi3tXiTsBsF9B7QO7SAztkY0OnM5lwAjKQBgjI9uYNAFkwClKiDqeq2bXSY0cvmiupg8fHn8Oin/wHrt2zDG3//t+MQtzNN/Pgv/grHJ0/i4d/+Zdg3bAMGsug2FhEO2MhuH4SzJZbQayCcz+P7Jx9Fo1jHor2ATqYV29DJVEg9a6rbLdiJlzslLD2nIWuy5i95TsU2dKI+pXK+ysjAKE5OnsRXv/J1PPf0Hrz7Xb+AN9/yOkRuB4tOE16GoVBlFJsD2NjahPu33o91GEOOTIQC+nP/IoBu28se9auOKx9oSuQaaJ1cHHkeLNKY6mMvZlwy2Sws25Z0q5/5zGckZp659P/Xj3wEmaFheFPTgmluaQDdXghvbALlex9AkGfxV+LdHHpHfoCsO4kokwC6qNzdJGyNauk4FNBUuQtLRKnVAHUCeqfRFIc42tOFm3Mz2PvMM/j833wWm6ojCJs18fh/09vvx/gdNwPMJucVgXZcXrcZjYjKPVPcKoDeQ1kk9McPtNCjDZ282asE9BXX0Ztd/CJid/Vms43BwYKErf3zI4/j+088g/f96odx9fVV/NVffQ9nTh3DnTffgPvvfr34j0RBzwB0WwC9mEjoAXpg2gFK6FS5S2wA3U1SQL+cy1faVkqBlAKrUmAVQE8iscXuCDp00R55pI7Zw2cw6lIdGnutX+rGhb8T+ijmB4CuhfoPnscTn/kq1m3aiBt+78MAQ6tmenjs43+MxXYdD334A3BvvgKh3RFcaOc85HYMwdlWEUBnlrg22vjGiX/CjDWFVrENP99LVO5xzJBLKZOgLoBuiXqVgnPMl9DOH7+1SuiBF4rNPJ/JYXGhjmK+BMdh9rgQX/zCP+KFp/fj3e95B+6+6Vr4aKCW7cAZKMPrZWHN3GALcgAAIABJREFUZbG1tQXv3PHO2CmuE8KxXUT7DmD26acwKkHSzHz3GmhIp8Mogp3PY3FuFtWJcXRbTYRRJLb/T37ykzh27DT+4KP/EVfs3IVCqYyo25U48Mq6CTQaHeS2X4HM7XchKsZaCyucRXjiCUTeUaA0j9Cmyp2mCgc2JXQCt+vHKnchVxw3pkBu+uzTfs4qcLE3PBlAor2FuckpHNqzD62pOcydPoHW/DTcah4P/uavYHB8IyxUY48118dcPYfh7e9D6I6zgC9YyHQBBXzzhTo6pRK64uWeiN0XtV+uOitJ26IIAwMWpucDfOK//jkGxtbjPR98GPky8LWvPY9nf/wk3nrfXXjT7dfA9sX8j07PQ67XwS7LwZ07iih04jh01hUI7WjJhp4C+qWuEul9KQVSClw8BV4loONIHXMHz2DILcNiopSlIF+iIv9+9fuQyUlsK7bP91zUf/SiqNzXbd6CN/6H34zLWS2G+P7H/wR1r4W3/8YHgBt3wA/qAui9coTszuE+QG/i6yf/CZPWpKjdu1natJNYeQJ6QDCPQZ0QI35qRhy4Vp6jA52AVBCh0+mhUqjC9wOp202hmdL6l7/8NTz3oz145y++DW++5XoEbhPTwTw64r1dwXCwDuPz43hYAH0Y2a4Ve6XvJaA/gxHHQRS2DW3AxQ9bbBeJIwjoNR7SK597RPjGN7+Jb3zjGxgbHcVvfvg3sHFiPRyGkfFfoyk50xvtHgo7roRz+10AAV3GcA7hiR8BvWNAcS62oYOAbsP2Ym0AVe4cP5tiaLIpoJu2dL/bQ5ZOcdlcHFJHrzM6OxJ4aw2gF+HUSy/h6R98BzPtFu78wNux+4abYIVloNkByi7mGnkMb38vIneDJJZpIos55PGtF5toFdWGfgm0SxRI1NwwHN73e8jlsphZaODTf/1ZVMc34p3veYfwrY8//hz27XkRN99wLe685fUYyFnwe204GRe5bgdXOC7u2B4DOiM1Ceh+AuhkiFNAv7TxSe9KKZBS4GIoYAqHicqdCndVBFviH7wsoeMwAf00hp0yojZttbFz2cUAuQI/vbuZXCbqesg7A4ieP4Jv/bfPYmRiA25i2BoX/pkufvBHn0Aj6OBtv/VB4PU74HXn5HFeGSheNQZre2xDX8AsGmgkgH4GzXwd3VwbPQaAJ1Iww9WoOnaDuN9MIMJ63fEWe5vHGeXiI4VcUfLAD1aGJMTNp4q6F0he7y9/+Z/wwrP78LYH78c9N18NuxBgDgto8J1QwhjWY93sGB7e/i6MLgG6C+zZj5knn8YoVdBBG6Ad/VI26aOFKAwk4112eAj1uVlUhgZxdmpSEsqw7+95z3twzx13olgqw2+24DL+u9UW+3HbyseATme5UgLo4Rxw4nEEvSOwivMInbgoPcHbZgF6WiBcqvdjnwShXJJkRaaCoXKPglBMAJIG1WOJXC8Wi3mMVVCYQvjwIXzv83+D/SfPYsdd1+DND/0CnIhpbJmuLYf5Rg5DO96HyKVTXAzos8jjmy800CqqhH4pBIytQeQbIz/OIEdz0NTcIj7zhS+iWB1F4GThR7Y4Qy4uzGL9SBX33nkzbrz2CmRcCz2/i2wC6HdtL6HA0Hk6w1k+AiuW0FNAv7SxSe9KKZBS4GIpcLGAfrCGuQOnMGSXpHIYAf+itJyGrZNCMgE9bHdRLI8Ce07hO3/0lygMDOL2/+N3gWIBmGzhh5/4JNpRDw/81i8BN+xA2KUaOEKnFKJ09fgSoM9hFk3U8LUTX8VZ6zSahTo6uSZ6zrKEHqvbHbjiFGfDt0NRHS8BevJLVckDpTJmp+dQLlX/f/beBMqSs7wSvLG//eWelbVXZVXWql1CCElISCA1YAMCTNvgYdw29GDcGHvwcNw2hrbZ7Jl2e+z2tNv28dg0Nl4AIxBI7AIkgYQkVJKqSrVvWZVVuefbX+xz7vdHZL6qUpZUKbvPGXjBEa/yZbx4EV9E/vdb7nc/Yft7XiTT5zin/O8/83mcOHgar371bbjpyi3QMi6aWR++rcNt23BqBWx2N+FNAuj9yPo6NILYc0cw84PHMKDriGNGv8u3rS3bDpjeN8NAxCl3rJ2XS6gvzKPQW8YDX/savvDFe2XS3a+//9cw3D8AJ5NFc24eGUbLAVXsDbh6Fpkt22AS0AuMvllGmQFOP4rYOwpkGaE3JOUuLX8ccZtE6PxO8hHSc3y+tjWTjDP2yLfbKuVuc9JLhJhp+ICZDCrWBdhz3z/jueOHkd26Bj/91p+FofcooXQjwnwti94tP7MYodfgYAZZfOMZRuh5tJQSrQgVXc4rn9sWn72MI4+wkOM84PTZSXzqHz+Hph/DYz3GstDb14dmow537hyuvW43XnfHbegp5eGFHrJeC1tNC7duyiPnKcGZLqBf7kLU3b9rga4FXroFlgH0VL+M7HQzjdBJ6jlaxdzB0+jVcohYE9ao/720qF8KgC7sUycoa5aJsOXCtEvA/tP4xh/+FSLTxF2/8cvQ1qwFDp/DD/76f0hP7y0/fw9wxXogqEojcd32kd+5CtpoTiJ0AnoNFXz59JdwNh5HI1NHK9OEZ5EAoODGCk2JNK2QZDhG6AT0JSNQ9YybIs2pDDRHrhYyJZmRbpoZ5LMFqYX/7af/CePPnMXdb7oTr7hmC1rhvJDikHfg+lmYsw62YxvevOlNwnJfBPT9hzH9yA/RL21UrKEHy/fxL9ffn56ybiTDT7KSfadUTNNz8V/+7z9C2/ewfft2/MIv/ALatQZyuTyiRkvIcnRYjFxJ5E1zo9tg3nIrUCSgcwLPDDD+KCL3iEToAujsUxBSXNLBTZa7ALrq508j886WNbFj0uffbjRhmxaMcg/gekCrDeSLwGxTeBhP3//PeO7EEeRGV+P1b3kbDL1Xhf2aj0ojh/Lo2xBbrK23QECfQhZf29NAK59Hm0mDS9jpefUREvsxQs9wpnlLKcW1WjFOnzuHz3/pAUzOzSPXP8yJtDKdrd2sw63O4qYbrsRrbn0Fso4On8ryfhtbTAu3bSog5wMWy0FUiiM/Y7kInTdAhrN0pV9f+iLWPULXAl0LKAtcLqAfrgig92hZUcuyDMqcrhTQGfhp0LxIBn/g0AQe/+svoOYFuPk974Czcye8rzyEx7/1IHqH+7HzZ14LbOwD4qZIv9aMFgpXrF4E9FlJuc/jvvEv4kw8jmpmAV7Gg2e1F2VKjchK6uiqFuwZ8WKEnhLhpBydaL63Gm1k7QwyVh7tRhuFQlmAhqpxX//qt3HgsWP4N2+4A6+4dhta0RymglkElHTVe1B2+7G+tgb3jN6DYQwjzx5uRnz7DmHy4cfQzzY6jeWAzgExL/7BlLKApkkfuslasu9Bdyzs2fss/vtf/A02bVkr6fad11yL6sRZZC0blpNFWK1BCyPomQIqnobclu2wBNBtdS5phO4eQpydQ2Q05R5Ly58AeoxYUu4U6uGQG6Vmlz5OF/ahO9mcEPFkIptpoT4zK61sPWs3ASRXnjqJh+79Jxw+PYWNN23BHXe/HkAJaPsyz3ShnkPPlp8DrDWcZL4I6F99qo7GIinuxdutc0+TIjN0DqstlEpZKuWiHYT40d6DmKu1EOo25mRG/SRq1TmMrhnCHbfeiLENg2i32qAie9ZvY5vtdAF9Zbeg+6muBboW+BezgJCqEpJwRw09jdDZcmMxHGaQS9w5XMHsgXH0xpnzAX0FnUOM8Dj0RPWha8CZGibu+y6OjJ9B/+3XYcPoFhx74GEsnDyNXddcgf7X3waUDXhhFXbWRsVqo3TVWmibc0DGBwG9hjl8afxejEcnUctU0LJbIv9KkhJBmnrkVsjZ17YEgD6HZCQp9yVCXKr5rkt0XsyXJE/hNj1k7RwOHjgqLU4njp3CxPFZ7Nw2iu0bB9AzlIU+bMOzNERhHv3xKqxeWIW3jL4ZqzCCPMGQqf69hzD18KPoiSlO4slAmBVvQSiKcKzaE8wb7RY+98Uv4Jn9+5ArFnDXXXchn8miUanC0U1cuWs3bI11XQ0ua+hGTgDdvvUWyODzFNDHH5EIPQV01lWEFJek3FUNXQF6KkObRul8XWS6RxEsjk5ttoQUx7T7c/v348ypcawdXIvNwxtx5shhPPPYw5hrR3j5Pbdg25XXQE8BPWdgvp5B71YC+lrwQazAwTSy+OqPagLoLRGWWeEWxcg6GmqVBnp68jKsJlPQsNBklA1kikCtBTz44F4cPLAXr7j2Ktz8sh0iFNNoVGA5hgD6mENALyJP9jsjdEq/ysRhVUPP8PQ629a6EfoKb1j3Y10LdC1waQssgnrSh66pPvRQhmNqnLPFoVciLIODVcwfOIXeKIuo7kFnPTZdyS8778nOJB92vkfq8ZhpYv6bP8D3HnoEs70Oyn39sM5WkAlj3HLX7ci9+hYgbqDtVpEpZlGxWyhetxb6aAGB3cIsplHBLO47cy9OxQrQm3YDPsetEvBiTWrnZsgo3RSVOM8IEBjsUU/7vZWMbTrEhcI4hWwJoRvBb4UI/RgP3Pc1VKdDWaAN00HYdFHKAFfeuAbbb92NMGthfiFA2RvE9nA73rrlzRjGKhQCAxoj9L3PYfKh76MvDqFHwUsC9JhCLYW8pIMzQ4OYmTiD/+cv/jsKPWWcOHUSjuPAbbUlOi/nCnjrm+7B5vUbYGXzcOtt+EYRmW07YL7yFUA5Qx07EZYJTz4KrXUEemaK48QWnR5mOKRYLZ1iSVdDQorrBPT0gROlOMtGo15H1nagZ3N49rHH8NBDD8GOLPRaZbTn5hG6HjJl4K63vwHlgWFoFjMhSqN1tpFH/9Y3AeZ6mVBWQRZzBPQ9M6hl+9BmmL3CjX3oxSIBPUC+YGJ+oYUMuRuUnLeAZhvIFoH779+Dpx9/FLfddgtuvnE39DBGxtbQdhvIBa4C9I15FClUI/pBFJ2R4bJSrmDZSnr204yYDADqptxXeNu6H+taoGuBCy2gQHtxmmMiDZeM82QqGhoIhYxObe5I/tbRJirPnES5wUbwAMgkzOjFIZrpMM0X8coQxidlmqznrPS1N57ai+8/9DBOz8wIoWv63Bnc9vJXYvfttwBrhhNGOEluQCXXhP2KIdhjRVQwjyZqOIdxfHnqXhxzj6CZr8N3XPiGL7PbSYazAkcA3Q4ysra6FjXJlUhKp7BM55jVVtVFMVNCX3EQp45M4Lvf/B4qx32wF6kvP4K5M2eRywDXvXIjtt6yA1pPHrUGkKn3YlN7M96x4+cwjAGUOFez3kS4fz9OfeubWJ/NwGCBduVt6IiDQE1cy2aAnhJmTo/jS/d/Bc/s3ysROudsM0Kfn57HcH8f3vbmt2Drzt3Sthb4GjSrH8aWLcDrbkPd8dA2ImTRwMJz38IaZx7wTwHmHCKnAdfkM+HADBxkPJLZNMRG2EEqvPhvjENiuFGKlnruQastg2Ief/xxHN47i9H+HrQXKigWdOy6egt2XLsN1lAfoJF6bsMNTCz4PRjefhdCrIKLIurIo4Ecvv7sSUxbI2gaqjf++bbOyWoXPf+JBsGF73eS+2T2jQ188d7v4tCeH+H2u1+Dl798N3xP1d45NU5vVHBlfw9uWmVggNNTXXYQspiuBsH4Mo9OOR2kFLJoQRlied5iQya5deehd9fnrgW6FnhJFiBGMwvIYGtxeAQXGoKbwd5mDayeGrBgc/AYAf1QA3N7TqKvyTakSDGAiH7LMY8u9T7JVGx7ooAI2c+ZHDA1gyOPP4l9Tz+DuekZjI6OYscVuzG4ewdQyAEhXQxpBEc15yLzihHY24uosV0MCziLU/jS5L040j6AdrGOJpXi2IfOhTQ0BdBtgnrgSNuVa7kIDcrTElUDBewy5ENN8MpZebSqLdhaDgWnhMmTM9jz+DOYnmggY7JUkEezWkFvPsTYVasxdOVqaKUs3CCHQnsAO6Jd+Pmxt2MYQyhz4gdDvgMHMP71B7DapNoebfcSbiN7yn0PAce+GjpOnZvAgw9/T+afO6yruy76yj0gKW2g3IvX3vkabN06Bnic/5lD6GZhbN8KvP5W1LMuGtCQoSb+0YexNp5XvejGDJCro2UHkNl4QR7ZVkE5YmYLkbF82x1JcQR1toNRvc5zXUxMTODgwYOYOH4W7nSAvOVg08YhXHXddhRHh4QfQTv5gY3QGcKCV8KqbbcDWI0GBlBHARRk+9pTxzGVWYWGmV0ZoNOh5SN4iemr1B7IZAw8/vgeHDlyBNdccw3Gxkbh+xEsnYN6Ihi1Oewa6MErRiwMAUKMk8HqLOVwgi10uALqarIqQd3sAvpLeOi7H+1aoGuBiyxwEaBL83kSOUg0poG0HxO2ROhaG4gP1DD91FH0t20YsSXTyrgorqQPXSIWJ4uo1YLmhdBEcEQHZucxOX5GeqjXrFmDnuFBoK9XZolHoYfQ1KFZBmpOiN5rNgNbuYoCNW0BZ3ACXz71ReyvPQ23r4mqMS+grQBbpdwVMc6S9zyrgVBnvVNddwroPDeCuqM7kmq3YCFrFOA1AsyenUe7yVRyHpGWgRb7KNkuCn0WOHHFM02EYRHFxhDGmmN4+5Z3YAQj6EEWaPnAoaM4e//96GcNnYO1LzUP/QWeW04zE0EZjba0RShnYuocFmpV5AsFNJtN9Pb0oFmrI3R9bFq9ViJ2AryhO4jDHDJX7gBedzPcTIgGYjioo3HsBxjyZoBgAjBmgVwNnhkh0LIwgyxsAjrDX6sGUOv9Uhv3o0Ic+7kIou22qNg15l1Uz3nI23kMDuZRWN0L5CgwQO14E7B64MV9mGsT0O8A9LVookcSReTdf+XRc5grFVA3LxWhX9pbulB7/qIoPo5FE5/PIs+5r69PdPHppMQsmdD5q1ewa6CMm9blMMxHUQgoJGxwqpEuTrPHIUdJdN4F9O5i3LVA1wL/4hZIAZ0HFu0urjiSImV0oaZOEdAt2GpUKnlNB6s4+8RBDHhZZODAizjcZOU1TMMk7Y7sIfaje2rGOuvylqMESGo1wLEB1kkDDx6Bl5qbpoG6EaHv6o3ARgAFwHNcjOMYvnr8Pjw580N4Q01UrXnpRff1UI0pleEsBHZbQDzUGZUnM9s1NUimM2SW2SkiRmPD1h04WhYGHOixiYjDZWIPlh0hGzfgRVVU0IYHA7FXQr4ygGuia/DOrb+ANViDUpwDmgFw+ASmvvx19EaUsG1La5aSs+F3X94rz023dHi+Sn3buby0UrleACdno8X6frkAr+nBbzVRcPIyw9xruNAMG822ifINVwOvuRFBLpSMDAG9efJxlGunoWMS0OeBbA2hGSPQLAF0o51Tp8sB4DKpZJnz5j5CSpDJPADBN+VaUNwnTI5DngPt4NVU5scpAcU1cBsFzDVKGNl6O+BsRBuOROc1D7jvsRnM9mRQs5Xq34rs9wLKhhzIE8XkOVBvIZLuBnlmNRNR0IbO3zWr2NXfi5dtKGA1gEz6dxQFgGVKhK5YHCrdLoAu6fZuyv1ffFHrHrBrgZ9UCxDQVTJapQKFtENAJ6glA6wYe3HSGgNJ6lfjUA3jP9yPUttGQcshpHKYLFGXvzEabrl1FPI5WFzo2Z9MJTEu/pyjnhZAKaXKBqE4RGhoiC0DAWLUtQjDN40BqwBKf4e5QAD9G6e+iofGvwVvVQu1zDyambpKrcsFqGwCW6302IIWZqHHqiedjAIBdI2Rukq7M2UsrVns5vLJ+LdhG444Bo24gaY1DzPbRjZgf3cNDT2CaRVgeAMozA3gBlyPX9ryLoxgNfKUM60EwNFxzDzwTfQGLeioqF70FQKSnLhjImh7aAVtWGwRM2nKQMzo+yEyjqU646IQWSsjsWLsRwjgoBpk0H/zTcAtVyBipxgCWKjAO/UUrPnDsPVZQJ8DMlXElodAU6RCrZ1XUTTvjfhzywCqkYjVyIAbGpH7Jo6LeJBsZQsBk03tAQeoJw9lAbHZj3Y4iPlmD1aPvRow18HTbTQj5Rfd93gFp0s2KmShLfP9Ssnw+R0lJsHVc7C8I2VZNur1mozMdRwLLp9PRLDtDAK3gWzkwnHr2DHUh+vXFyRCXwJ01tEtAXQxfwLoCtS7gH75K0b3E10LdC2wrAU6AX0RlhfZ3lQD12XamvRlpzNEjjcx/vh+ZGsRckEWlp8RcFvJRvCMuJgzuR9GMDkFjQBAMHc9xI0mNDKORRtdRXqUavU0lgNiVM0Ia+66AugB0Au4dltq6A/Nfhv3H7gP3mADtfwCmpSAtVx4ZppaV2drhA4sryTRd5pyV2CumvaIQcnVq8E0ATl5BgzNIjaiFTeh9dLTqSPjtaDHPkLbgGX2wnL7BdBvNF6GX1j379CPQeRC9kAFwIkpzHz56yh7DVjBXMI2XFmESZa7llU66WRWGxRr4fQw6qYTJAn4BEkpc7Nez6IxGfqxEM4qzjCGbn8VcP1WkKLt6i5MzME/+yyiyf3IsX5uTANOFZGpFOlkSItnAyGzKBZwqQxN53Q4Oot00lJHjbbmcBo9hKYH6jA6JVgthHEBQdSHAKtQa/djZOxOwFgDX8+iyUBeA77yVB0HMzYWHDoNlz+chXr95ElolxjV5jga6nVPJI5tm1P0VOKI8q66FyDbnkMpamHXyCCuXJ1DfwroMZ0TRui2/A2lHWu8RIP6A0mZhZP8qFbXJcWtZAXpfqZrga4FFi2QptwZJy2ybzvquYoFT604IG7F0Lk4n/Nx6tFnYVRc5JoWil4OJgVTVrBFegC94MBt1hC0Xdi6AYvkOJlukSz81OIkoLPXWCa5hhKdk4zXKOro/+mdUj8Pi5x1xqa1c3g0+D6++KPPod3bwEJ2Bk1HRei+6UmNXNXTGRhacLysTGATsRSGsUl0ruIp1kmVvjcXdLL9YwnldaVhT5KXHiPyW8i0m4Kjvsm53zmYrV701IbxxrVvwBv734heDChmOIebnF3AzL1fRWZuGgV/DohYFV4ZoEsYzhJEECrCoGEh9Ftouz5sx5TUsOu1YJsOTNawef4kMgozPI/pzHoM3nU3sKvMH+Hq5GTPALPPwZ3Yg4LOtrVJxPYCArMpWQ6WRUxmZjhUh/K1lwB0MvAlftf1xZG5Uk9P57rzXoc+PK8Bn7VzAp6ZE+nXUOuDGw6i6fVjZPsdAIYRRGW0QgOxBXx9Xw2PBQ7mqAu/zJZ+zfP9OhUQutSjS9GZ1AfhK39OxO+QDYB87RyGdBdXrFuFHUMOisx2RRF0ZnroOBmWOMZpJkyurwvoK1gtuh/pWqBrgUtaoLOGTkiTdpo0chA4U7VxgZomR3/qwFyEk48+jWCugUxDQ6+XgyNiI5cPSARXV/Mkle4YJhzLljYgr9ES58F2HMRkSBM0TEY5MTym3TUgW8jDH7CQe+0ofNtFaPkC6JyI/jR+hM//8J/QLjcwr89IDV0Ane1pTOsmmxZRYMZS8qUpgJPIlJLjCPqmkbC0dWg6yW4xgiCQEaqOnUPokbkeoOD7yJgGAs2A55kw/T4Memvwli1vwm3F21FAGdkmgccEahHOfe4+6KdPYyCoQg9fgFR2ibsoCmwCaFIfEL5B7LbhRyHsQkEQKG42oZENT+BtNNXRLBtN5LAwvAur73otsIWTaIA2ietYAGpHUDv9FPLRJAxjCoFVkWlyJBCyBu8ELEVokjG5FLGMzhCdIv7HjT9zI6ksjCnAw3Y2G4ZE5kqMRdccRHFeiIUhhuGGfRjeeiuAPoRREe04C83Q8N0j83ioYmPezi9roRR8V7oUtNsx8nlNKlG+yqDLxn8XYhf9rSmsdnzs2jCCsX7ySugo+gL8ihhHaWTFcF9sQe8C+kpvR/dzXQt0LbCcBZT2t9rUdPB0srV6L+3HVbX1pMetwdbkaZw4cARzx85hfWYQttDcVwboChDUcBJ+PwW0pGUsOS/2L/tBICNB+TVNty2AvmrNahS3rwGuKiOwXTRRh4c2GiL+OoMHZ76FB/d8C3Ephmu3ZCZ6kIB5GqFHlHTRTMXS5wUuEuIYxaurV/3pauuMRLlI0xkoBj3INHWU/ACmpmPBa8PzdQyVNmNb7278L6M/J4NZ8ihJiVhS35UA4TMHMPPU04jPjiPH2Z0r3NKWKwLhhfPIBRx1HSZLGLyWIIBPJIpi0VVv53uw6lVvALZuAEYAlx1wBvkUddjBWcyNP4ugcgKGvoCQ4jImJ8Oxpz+ClXSqsdug00aXdRks9sdO0iEh9Qw5NhPScZxFFBfR8vJYtWY3Mv3bhCgRwQY75Uk8nAw1fOGZeUyHjoy4Jeucs+sN8ixiDWHoQ9fpbD5/jVxKPmQUyD2+/Oc3FzZQbEzjmk3D2LlpEGXKKXDIC0iiixUfhSWJhOG+9CTJWCBVJOim3C/rkenu3LVA1wLLWCDF6VT5NQX2TjAXoE/DC1XuBhYC1M9OozE1j9ZUBSYlQbl+EUAu45XAHDL6Tp2JRKEtHV2ank/AFKZtwrAt+HEEzTQwPDwMe/MQMBAjdNgf7cKDizZacNHCYRzGc6f34fjZ45JqD8hy7wBnHpvfHWr8/qT+morLJO7MEliq2KoTPImeWmwiG+RkznkpArKmjbYRI4ht9PWsxWjPVtxSvgE9KMFhjpi2U+3uwKk5hEeO4szTe+AkaenLfVA7+6cXwbxzdKnw4AhypgC7RMmUX9V1yYb4hRKGbr0dWNMH5oo9g6dGClcTGTTQrJzCqYN7YGhNxHobUdJiR4uJciltmDgSly0SKHw45rOtJA/EdgKCnIjYCtCHyGJ4eCvKAxuBLOlmHEBDQDelFFQF8PChKuZ8Dc1mC75PUCdIRjK7Pgh8OA5j5vQJO/+Vjl2oseXv+X+/3OfS953Qx/bhHoyt6sdwSZWtCNSOPFGRkNg1AnrH8Jqlvy3aWc2a7dbQL/fJ7+7ftUDXAstaoLNTtzOK4AeUBGqyJqbAzlf24XgdofRK1kRCgpDdkuM/X8uw0IMZ6bD2S5IXp2pGMArZQk4RAAAgAElEQVSSG1bgSPVZti8zfY9A/qOWNlPwPDjlQtWE93RTpQRWxaUlT7EEkqwA43a1dX6m0/lJjySTzRDBh4e8LOQm2ojREnEWdp3nUIaNQkxJMdWlJKRrAjt7r2bngKnplyYsc6nnmmDrk+3Omnk6tz5JzTNNn7OAIdbOWRiOoKxHoAnBZiuDLlJtQVLsF9pOOV06opDcA6bfL19bSB1TTyhjS4CujG8IeJuZfsDpXbzJ1OHhfU+zS7z9zG9QJ4c8QCHdU7aVJEbWvNPU0/M8n8zMKKdyZYuDZJNcoDebZJfk1rYlSjcXH2re+6UvELK/fJ0q/ZCS1252SXEruwPdT3Ut0LXAkgU6AZSL/wUSJ7IWpvukoN75Mz8TENQvdANenJFVbXEppFTqbOd/lgqgi6CvAhoStOVcie8Uu0mK/7JSBlEII0OtcTLhI7gxPY+OOm8Syqp2JTVOlUNHZHGV7yYT+3nOP9EuJ3hJpB/rcM0ALcHJANmkH6AlIE9YtJGFgwHYi8PU2F7NhgDpsvI4l5VQlHQIvEA/9LLCPS+UKk6V+uhJcKC7ICKV9iyIWpBJlrknU8N4L1QSRrEn6OiQCKjS0URJ1uF50zsQcNFWl5+yPt/KTLnTHulYIJ5vkpJPduQkNF4OOxyFvC8nGyAK/EU1OsuyFPkvZcNdQvuVtz39thf3xF64l3p20yfYj3xosQfHoJPC95UVRVGvY0c1VlWl3LuAvjLLdz/VtUDXAhdaQNb2BIzJHroA1C8C9GR3CXa43j6PE/BSjPx8gRLJ25Q1Zehl6KrBSDqBWceNdRTS8rPkf5NIP8Gf81bb5zsxtsCxiytxKxSHYLFRbfHjKWZxP6Z6VeTOOFb9bCFSvcfMaOuK0cz/6Itk0gbkBDxahg9Ti5Gh3bnQE7RegjDPec5KpwOWXm+nUSW7wZR0KCx9jYx2I0AUM1XNerMibzG7QUfDQgaRTFOzoIdqqlri8qh6vWRWCMS8yBUAemwiTpwDAUVpE0wiV7EnBYSWsjdBkuGQCFycyQgmSYw8h5Vs6TVcQvr1kodlGSUy5VyiOEbAtItBIaZlAD25RgXo6sHlnt0IfSU3r/uZrgW6FjjfAimgC0KrtrCllGBClLsgWlUjIVXakL8K2Ef8EjZGyrKwPV9UTFA0CJfJ3JiODEKSeYXFNnD+kAJXepw09Opskb9w4Wa7O1vhkmiJYy6FmJcsyBdeFs8j9RkESPlzHMH0IzgsP7BeypZwqUWrOTI21211UAEnRu88Sk5eedKM7Ve+XWi2F8KmC5IyclrSL03d8aT/no6KGnTK5LG1SFbsoGkvpqkTut2KLkAyNGmqPjlCehvlOtKsUPLvRSciSVvTdZIhJ0R6RuJpn7vsn1xpWmpY7gxfyGCXujJyAIyMuo0ixMQiDHsxmOtQrqHYUBy3pUxTF9BX9Lh0P9S1QNcCl44wiMhphC7NwpcEdLUQKbBKxUod4SSvbDtvLV0G0OXIHTsSQCU6k1YoaqGrb2dyWO2aQIJIjibS9Ck2dBxHEcoUm10ic5mVrhTkFoFk2dS7OrZEZkaSNO/U9qSiKaNNYmQq1W7GiC1KqxIuA+QQyjlHlKBdodJeinkpGbHTVGnpIm0XY4ZDWsaSFnDeR56fdOml16lSFIljl2YjlPlF/0e+IEask6egngDq/J+Xgr+MR0FNIkuxTjk6KkeQ3ke6VheKFgWSF1Gf5N3mYJaVFcEXnYbLOOfzdhWPrsNh03xJpasMDsViDWiM4kXMZ6mNhM8c9+TGsardCH2lN6D7ua4FuhZYskC6IEnL1lLvmrCMUxxN06ysXzLNnqSOlfJVgAyXraT2fbkD1xZPpJN0lUYy6TmxUMooizn+iJFjDL0j6gqFFa0iItniWHHoKGSipMfkbRXlp7V+HietDDOOugDEL4gMF88zdQjSV7bRcZ47p24JMpGop8h7Ek2KDjxfFXKSG+dyohtT9MLlphOStG2t5LlMzmPRZOkxlnOOFh0aWpEldUlPCJFskX1PcyUkwxTDzyu9SHqdavEpoOdeIqCnhEWOAqKx1D1SSWveG5Lj+P88SVrOhx+5MHW+S2cot+jxLSacklkwnfo1nebtbFJL35fWzFT++IJ7sVhySewnT1RKFk0BXYYQ8Fmks8MJhYzOE/Gd1ElMUvwyQ2DxOrukuJU8+t3PdC3QtcAlLZCKU6agR5AzEFNanYNREuE2AW1ia/I/6rwL+K+Y5dxxUimwJNGzADFBXP4jrluqxzhB6JCiM2RjE0QJB2Gs1MiESg602204GbYtqQ+oK1PQvuSynB8BXkjKWzy7i1BzqTzBtDFHwDICNm0CkNqW0saJwyR9z3Q4mNVgxJwSzlb4aKZZhkX3pJPcp44pmefkREQJbxG5aTsbWsSUcCfxMEIsinOmCOnIfU9r80mLmroKP/EBnc4EymVdSOpPpncmjc4XbZcAe9zBUlR3P+1I4PVRtY/vXlzDVwLBF2u5pw5gGufz8llckKpI6sx13MQ0wL4wkZFK0YuFFlseO7wpOpTyo4rQg1ARD3WTo2TVM0r52VarOw/9sh6c7s5dC3QtcLEFJKJJlnilLc0oaWmAiSxxwjROPkv+URIsp5I0ig+9spSnQpwk7FGj3hbBN+XcM85Zkr3hr5cAmCpyukTwyT5C8OOwD5VKEJ57Svo7b4oal1UVp1E3/FLSpamy2XLPj8oCdG5pypja6qEa7tJRlOA5Uz5WsgwdsuYreT7ltgjIKtb9ec5H8oMopXVE5srGBDrezCRlLYidRMeLHo0k2tVAsI67or6Pb6hkORv/qBi33HYJkrnqqhAp3os/nSoWMiXduZ2/K6ef0ZFSCnRUFHyhrTN5QUBXDBCJpWEzI9CJ3klEzVPo5Dmcl7GQj/Oepvc9SQ/Isx0j9H0YIvyeFqaU7oJIAnB+ASf2dQH9hW5b9/ddC3Qt8EIWOB/QubcS9lCtWwlVvBPQuWZx5VtMu1Kva2WDWZbOLV2EU9eCv1lKvXbux0iNkRhBXiVhGfl0UNpTQE8B/gIQv9hhSJ2FF7LUcr/XEbi+9HkLcCcyp6kTkf5siOxqsqBL8T7pv18uNX6Zp7MIiM9zPGntSlPzSbRNIBamO0FM9N0TEoHMiu2MQy8A9PQ4i4BOl48O3/KA/kKX0imOo/ZV37/IcZSZ44qsmG60ryYpd6G6Jx/rANJLCbifd0JkM6hNPcVJrVtS5B359RTYO/sZU9+T95W/Z1mFhux0KiStRPuorIzMUGcxIckiya7dCP2FHpHu77sW6FrgxVigMyZOK82LgC6LG0EorU0neVfWguHCj5toeU1kbLbtRJelELekKKcLEU1+TvTT5TXpg+by16w3RBmOsqrU/taZYjUtZK0sTGShkRQl58mNgJTUWj0O/GjLwq/GY3Ld5XQtJfGqFO0iaIYiAq6sZKBDJ8tZFv8YHEQi6XTbgs4hM8kpqVGwKuJN+6PZEs65MxRAWfGWAPSl8JSRYFpL5mnw34Inopne0SEg+MVRYotIhTDWEfiMlVV/omKZx4jIpNNUf78RqrLBcgqBdLsupSD4/NeeThFQJRfL4oS7peib7ync5ElRUYaTzUKxf6obrwbqaAo8k62TPMi3RCEu0VCgSIw4sYtOUZo5usBf0fgMJT6npiHUbEmf652973JqSfqFgE5X2ffl/OjYiXJfh9BPN0Jf8V9A94NdC3QtkFrgYkAn6KURD/fiApcsiLKY83cu3KiGWmsBbtBAtTKNWFPRXlquffGvata42l9NQVOvStudr1knJ6DLBV3qpExXmyYydha2WUbJGgFCjjMNoXOKGI8WeKhV5lGvVjA9dTaRr0lr5yqSUmqfkSL6vQRAt/UcNE2XXnku2Kzr65aNbK6ATCaHkY2bVJ0i4pUtLeTNRoy52RpOnzqnyhor2aSskGqhd5Yrkn93lDEUuJmLIMfshmYE2L1jNSz6HmlqPqmz0zytdoBzZ2flvKXFTGbFB3K/FwFdRucurxTH2Ho5+6pL7kyTK0drcdMiDAwMwLZtOFZqo/Q6lQMycfQwtEiBZQro6ecvAvQLvo3OnajgLbYEKBCX1s1EY0EBf3KmiTBiKoDEUk22ZwiZQhnZIuescUsVb+jtqHFHyom7uBzAkakUwukC+koe/u5nuhboWuA8C8jamWqvLy5HyYKZknlkn5TS6yJEA9X2LJruAsK4ib6eorRhXUxJWm4kRuf75DKr6r2Sa2Fk1hmhAy23gZjRVqQJaPKVe5kcZ6r1YCC7BVFgSWRmWnRAIgTNKuZnZlCvzmGgpyROgnwqic61jnncodRwVeva8zkivPblHBQ6O8If00ggU5kGttUx+xqKo6JheN1mNapUShd2Uu8HZmbaODsxi0JmQAH+ijaVLj8PMBNAkushm9qnChx15yl+wldlDdaKY7SxalUWpR4NBpnt0g7oQdM1eEGARttFqdCjat2LyfA0iFWO0cVtZS/+QlKIuzBh3wl9tXpNIlqbWRpGwSm1kc9C6ENr184XluHJpnqvBNJL6eRL77pAtkqbL/7H1PkF15E6Gp2vmonpqQoypV4Uy2UlYSeHS3aS89Clzu96ylHmNRDE03IM3+sC+ot/Zrp7di3QtcAyFlgE9DR+SCLVi3dX/VdUKW9zRGljCmFch+HwPU/6kleSspZ6ONXCpBpKTXAFvEsReoy8wY5tfo/iJjOy5CslZ6Mgj/7MDsSBA0un8hmjcxe1+Rk0KnOIvDayDnuZAxisGRME1IqbXCKHc4SXTAlrUbzs77lYO4YtZQBOgyOoUykuCGO0gwh+APQOjCBT7AOswiLJzHUp4d7A1Lk55J1B6NHK5smrmm+S0k4iSXGMpKTAfv0IGdtGGLPsQGU7lVWnWpxkmrUQdraJoVV55HuUUmAYtuWwfhCi6XrIZnuUvTunuUnzugIoPTYVkWy5Z+xSrDjJ4LOMwg+nLpUqjSTIiChQqX1T1wQI0wy657oI3Dr05gIsOpQJh0HJzXWG150RfYdXwoOmBDhesIgGsHqj7JZOkEsJcGkQTzumGzMXTV+T8ortZGFmc0pSN3nKVLnDRL1Rx9TUFJrNpmQbenp60NvbK9dDR7QL6N0lumuBrgVeugWSGqyKkDvI0BccORZ1FPZPt9CIZlBrTcGw2sjZNtqoJVC7wpS79BkzMatAW70mwJ50IktnL30K3ZRomHuFfoTAzWEgvxtGXIIjK32IsFnDwtwkolYTlhHDiDm/m4AusLQoXCJtbAQwkpUE5Z8/x8DxlsvlGghEGdNCwHp94CsxGdOGZpkIYgN+bMCwi+gbXAtkygLovstUNjAzW8fMuSoKmVUCtivaLiTBdYa6CWtdCcucz7Tv7KsL4hmsWV9C75AtD4AfuCJf6ocRWm0PhWJv0ijW6QYlnoE8M5fOLlwAp+dd5mKEnlxHJx8vHaEbhgHiUKnzcEIc2xa5NRsN+I0KSroLTcoEaWo7ySilqnGdJLVOe6UZKLbtpbdfpq1ECIVHoFLxqrbe6QiktXWevQnoDjsWxVlyMjnoOc5mV39NZLEzW1OpVDA3N6faKB0H5XIZpVJJ/s3xwF1AX9HT3/1Q1wI/eRZYbNviEpMQhTqtsNjVlbx5MV+Z6faECIca5ttnYGTaiFDDzNw5hJGPQqkEprGzTh6z89PI5HIwNA0luwcVdx4+yUphKO07/ZleTDdnsS63BqcaE8hYGfTYA6gGc4RjZDmnO2rD1g24oY/ID5DLFJKYx5SEPCNHx3Tgt7PIYisG8utgJBp2sVvHxMmj0AMPjh6hMjOJrGOit1iQOmwcBThw4ABGRkaQK+TRbFGuE3CcLI4cOYQdO3YhigLMz1cwPDwI32frGeC6HAASyH5kiAcBAcaQ+i2iABzx6ocBigODaDRbmJmvodA3jEYrwvpt1wBGHrFvgsNmZqaBk6fOIuv0wQwcnD29IFFbTw8Xf8goUNZXh4fLyOWAM2dasvgXizoOHBjHddetw8mTLQwO8lyARiNGvsAIFqhWqdMey9xzRq1BEEgkyB5+09TQbpPvwPQ1QOxZaExieKSIkfU5OZZmKodqZmEO+UIJhpnBbKUGw8rK9eWLlBIC5hpzUrO2zSz6cgWx/tzCgryXzWaRyWTk3xnLQtv3kbMs1NptFPl+0vPtRpE4Yosp/SRzQHszyA59Hl9Hq1EXW2dlFKpyEfx2C5Xpsxjoz6I9cRJzMzNYvW0bUKnyZkrdujE7i3z/AA0EjIwgOn1a+BdT585h6Kqrgak5kd5FTx/QqsGPfURWBM3WYeeyaC/My7OMRis5Y/q1IZDNCnu91mjCMTMyg31uoYqBjZtV+sMkr4G4rkil3/nuQ7jttltx6NARbBvbgvHxcXkO12/YkMxD7/ah/+StzN0r7lpgBRZ4IUBP0+7LNR6pbCij8zbamMNc7RRiqyaAPj1/Dk899RSuvf46bBvahvH6OKIggp2x0ZPpwUJ7AaVMCfsO78POrTtxduYseko9KNklVL0qCnYR1VYNhWwZ1cY8LMdE3qTKOaeX2TLfnKNJ2RwVRbGktONQpX8dPYPQy8PwNmCwsFHIfNT2jts1nDl+BFbkwtEi/M1f/QW2jW7Gzm1bJM1ZKuQwOTmJ4XXrGE6LRuvhQ0cE/Pr7+yWS2rxjB7xaTUBRWqQ0TSIpvvI9gi1/zmUdhF4djq2a85tuG6bDCN2BF2mwsj2Ymq1j/Y7rFaB7CtCnCegn6Wj0Ye8TR/G1+x/EHXfcgVe+chtmZsh+DzEyYggLnhPGWJ791rcO4Mort2N+voHe3jyGh4G5efVAMD3umMqlYWCeL6pSvesDWRtotAG3qTAp5yiSF39uBw3oTgPDq0pYvTGj9GVENCjAbGUOuUIJnh/ja996ELV6E//m9a9DTyEnHejHTh3C2PoxcbQWmg0B77Nnz2LH2DacPjuBDSOr1bnJaFMPOcteBPKZygIGyz1ohYp9wXtr84QpvuL7yFgmsiIWpPDbbdVgmxbyDqNp1Rjvuy1UpyfQ7/hozEzgK19+AKObNuC6V94OFAtoHD6KIPBQHh1T6n2VBo7ueRKj170M4fQkDHYh9AwC8x5Q6gUiF8ib8OGi2ayjkHMQNJswvRCGtPZpQCYHv1aFNTjAGoAAtldtwjIzmFuooH/jFuVvLAK6hUq1junpaaxevRpPPPEEhocGsHr1Kvieh0KhAMvOdCP0Faxr3Y90LfATaYHOnujUAJ1iKWkWchHQnyeNSzlLArqLecw1jyM2qwi0KhZq05g4M4XBVcOYm57Dhs0bcOzwMWwc3YjJiUlkC1mMDI3g2MljqFfqEoHnM3lwzOTY6BhsJwMLpoiT1P0KTItTpGPUW3VkHUsAciQ7jDqaoCId10pGwqxXG7EOr5lFLt6GocImaPAlSo+bFUycOAIjbMHRYhzY+wwKWYqfkPzeFlBfWFiAnclhfPwMXnbjzZianBagPn78OIaGhlCr1dDX14cdO3YsgjqjToI+66Dc+DN7oLWoBTOjAD0IfMzOz0EjWJgOGh59hhI27LgWMEpAYAqoEtCPn5hGzu5DfSbAMz/ah6uuugp79uzB1VdfjYMHDwoAnDlzRhb90dENOHDgiBCqWItlNM9a7OBgH9asKwkHK/JjNFoeLN2RwJBJ32otQj6nw7RUOYUAn8+JqJ2AomFHaPqzGBopYc1GqvIzQl8C9EwhD8vI4cDRYzhy4hTGtm/D1PQ0hlYPYnz8pNhn797nsG10mzg7PF86RLQNU/08x+uvuVrG3RKv0/H1s/MLGO7tWdRxT0mHKRecjolw2jlRT9PRblSRNe3zAb3VRG16An1mG1FrAePjp9HbU8bkuSmYho5SvgjLMtFutuG6bay74ipM7d8nUX+lsgDTtGBYeazesANOTx9CPYRRyiAIW6jX5tGTz6p2OJvSsgbQdIGMDczNIsw6mPfbMCwHeYvdFg7mFmro27RFMRRJgpQWRQNnz01J18Pc9JQ8X+TJveKmG+G3XTi5LHL5YhfQfyJX5u5Fdy2wAgssDue44LMpqKeE3JSIpOqYSfsO/ylaGxw40UZAQPePI9QrgFFHrb2AarUBP4jw7NPPYOfuXXhmz9PYNLoZJ4+fwMia1dixbTumZ2dwYP9z6BvoFwbwfGUBN934cugmh1cAdsaRKm9By6OOKuYWZtFTKiOIfMzOzEgtd/3adciZRUnHs5Ye+gH8Rh695lUC6IzOZfRmu4aJY4egBU1R+m7Mz6BWXcD05DlUFxZQLBYxM7cgoDNxdhJ33nm3RJdzs/M4dvwo1q1dj6PHjqC3pw+vuuN2GLoJP/DkVbTgYw2lchHtlosTx49g/MRBOBkDvf192HXFFWi02rCyOehOHtWGh1pLx6ad1wFmeQnQJ4Fjx2aQsXuBtoHZyboA4MMPP4zR0VEBbf6cpq+vu+46ySoQLFmPZQq9Xq9j2/bN2LhxCKalwTSyojpGwD55QjWNM8KnaB4z1SytkJy1Zm1BxrDTSdOtAF5Uw+CaMtZvVhE0nQGSEKcr08gXCiD9nUK1J05PYGZ2FgePHsTo1lFMTJwWwJ6anMXNN9+Kwf4B7HtuPyZOn0GxXEK9WoPre3jrm98i5RfX95G3LAFxdivkNB3jCwv40f7nUKk3MDw0hKt37UKflbYxKkl5KrAFrSaypqkAXTQFYoRNptzH0defQTBxQqLggb5+7Nu3T0h2jOjPTUzIObabLdzx1p9B6+RJAVWv7UrmJYSFjTuuxeDadQipxW7FohNvwIfFekS1hvaho2guVGHqFkrMOmwfVXPlmQoxLfiM0O0MFuab6BllhE49f565iVgzMD4xKd81fuKklGx4j1YND0KLQmzcuFHAvtlyJesjxL54ub/YFfzxdz/StUDXAj+eFlh2mUiYSEsR+vkErSAiE9yFpnvwMIuZ9lEBds1poOXWceDAIfQPDKG/rw97nn4auqah7bpYt3atvG7dsgXP7t2LwYEB+EGAdquF3r4+tJpNbBndmgxMoXJZgHqzhocfegiPPf6oRJgEhOHBIRiWidfe/Vps2rQFvu8hY+WlPSz2epAPdmE4vwlmMpYU7YoAuu61YGshDu57RqIiyzCFlOR5AY4eO4FNm0ZR6ilj1apVApYHDxzGa+66E4/+4IfYOjaKhfkqhlcNolzqFfa82/YRhB5KxR7YjokfPbkHX//aV/DUE4/CMjWsW78e73nfr6BU7mVvEiKdGYYImtWD0V3XA1YfEKgRtdOTwJGjM8iYPTAjE48+/Cxc18XNN1+Pb37zISFMzc/PY8OGDfL+3Xdvxz/+46NyriwLnDhxAmvWrEGjuYArr9qIwPPgezriyMbcTAt/8sd/jonTs4jIgOc8+ZCtaAFGVvfhV9//v2Fsez9sB6i3PDTCBQyv6cX6TZZgUSegZwt5aEYGh46dQKPdVoQ/CVZbOHnqOHTNxPXX34CTJ8dx1e4r8JWvPoDX3HEnfvT0HmxYuw5eGGD18CoU8gW02i04mazU3/nf9MI8Pnvffbj/ew+h1mpi9aoRvPH1r8Ndr7pDxq14rodeAngUSuqbzsAioNPZaTRRmTqFXqMNLQPse/RR5LNZIZxRjOjIkSOi3kZHMOM4GBlZjSPPHZDMh6nrAuybtuzAqekFbLnyaiCjwXXrMPQAZjYDtJtYeOpZfPYv/19MnhhHX+8A1m/bip963y+z3oOwnEeLPIrIgmVlUam2Ud7MCJ0z3BWg0xE6dnJcyulMsbtNOi4DmJ+bgW3o2Lp1q9Tiu4D+47nmdq+qa4F/VQt0grr6NyU0JbeZxORJ0rODda3mo5NnzkneC5hsHUQrYhqxCS+sSZRLlGJN+dy5cxJl8NgEH0bBjCZZWyUwMVpiupugRNBaO7IWbtASwMzqGbho4f7778f3HvoOslmJzzA9XYVtA7/4i+/ClbuuRttro2iX4TEi9wfguNswUtgmURXr6HGrioljB6F5DVhxhMrsFFrNOtxWW6Jnzw1w5NhxjG3djoHhIeSzDtzAxb5nnsWWbWM4ffIUCGRsg9u8dQvymaykRlv1hkSWfeUenDpzGv/09/+ABx74NvJsLTeAYk8Rn/j9j2Pd+o3woggtn+x5WyL0LQR0ux8yRFwDZs4Bhw5PiTBO1nCw7+lTYj+m/Znup71oN0brtOW2bRvw2GNPS6RHwGI0msvlMDBYxqaNfYiiEHHkIJ/NoF4Ffv39v4+J0/Nw7LwQ3TyvhSBqoNxr43c+/BvYMrZKAL3WmgWcEKvWKUCX2y7S/SpCFzsYBew/flT1pbuelEumZqZRr6uyxDVXXYMzZ85i06ZNeOCBB7B9+3Y5f5YKeL+3bNmCvnxxcdwum7qYCfjM5/4Jn/n853G21ULM1rq2h1e87Ab8yrvfja3Dq9By2+h1MtAoGNNqCKAXHY4iVX3eYaOGytRpZMN5ZMs5VMfHxT7MDDF7QTDPZbLYtHEj4iBEL+/bqVNCzmTporpQQbl/EJUgxo4brheQ9psVWDZrAzqC5w7i6//4WZx48mm4CzVYpoPMYB/e9R9/AxjdCAyV4TZa0D0Ceh4LNUboY8qAojtgI9IMPHfoCHr7+jE82Iu9z+zFju1jmJ+bQuh6GBwagpXJdgH9X3XV6x68a4EfYwuk0pgp40hLW3TkDaXcpgabpPJYbFjzpQc9BfRGcA6m00QQN9H2PJybmsKzzz6LK664QuqojB6ZHuYiT4Dnwk5CEJnlBH0uqDfccIM4EwUzJ0CeQQYe2vjcvZ/Fd77zCIolJSJCtTVG1r/4796F7Zt2otKuopzpRTNoQvcGUPCvwNryTiE1mXqEuL6A08cOgWx3Kw7QqlUxNzuNqakZqX8XS32o1BrYsGGjRMsMAgeG+jF59hz27t+HsS1b8fD3H8EVu3bj+pfdAN/1JIXcqNUlU0CQ+Po3v4F/+MzfY2pqFoPlErK5DGZnZ/Gbv/1b2Lp8YjMAACAASURBVDi6WSJ0N4jh5MpotAyMXfGy8wB9egI4dGQajl7C3HQTCAwB6M985jO4++67sX//flFIo1OUbiwVkJ1P1jpT8bTjq19zG1YNZ6V+3ahFsIwM2/DxH977nzE9WYeuOdBEapT9dC1oRhMf+sivYd36AZR7KdnbRjOqCKBv2GwvAjpT7jOVaTiFnIjRkOBXaTAqP41jJ0+g1FOE57lSQikVShgeGhEAZ1R8+PBhuf/kAZCPcPvttyOb6NizdE9Ar3htfPjDH8aT+/dhePt2DKxbix8+8gP4rSY+/Ju/iZ+66Ra5bDaAsW0tbDdRNDsAPYwQ1WtYmDqNvl4D7uQ45mdnxUlkyYeOZLlQFHC/YvduqVcPr1svIjMHntqjShlOBhMzMxi7+moMjW0BwjZivwEta5GFhzPf+R4++9/+AsHkHK4cHcO5qWlM1BZwwxtehzvf+bPAyAAafgQLdFyKqNabKI1uXwL0iBkPE0dPnEJf/wB6Sjk89eRTuGL3TphGjHOnz2BoeLgL6D/Ga2330roW+Fe3wIWAHoScN7XUiS4iIQLoSmqTlUYvasLKcGAmme3H0fJnYGZ9RJonBDaStAg0BO5qtSrEM4InIya2LzUaDVlkuZCePHkS69evl1owI3UykRvNOvL5rESpX/nKfXjshz8QMDBNQ9Vpp6bx9re/HZs2jko7GT/XaLSg+WUUoq1YMzBGerQwpd3aHMaPHkHk1uUKyIYu5EhoMyVyy+TyWKjWsGrVatRqFRHGYW1TMgsaWeUBjh07ht27dsq/2R5VLhVQqyxING/oGv7+bz+Nb3z96xJB/8yb/y2y2Twe/v5DuOct96DU2wMvClFttODketD2DYztvgFwBkWiln7S5ARw+NA5WEYJpUwOs5MeCnlb0t21qic631QXK5YcSZlTr2R2xoNpWchmNBw/cRaObWP1mn54XlVsXF1woaOIchH4yO98Gm7LRBRSSd1Co1nB3PwkwriKP/i/Poy16x1JnS/UZmFkQ4wQ0EctkcRnxpgR9FRtEk6egG4gNkw0mj7KuTzmWg30ZfOo+A0UrLykz6dqFQwVmTVRRDbeZwI7SXM8AzcZsMKo23JsTM3O4IMf/CBCw8D7PvgfsXnLVvzZf/sz3PuFz+PX3/er+F/f8Aa04xhGGCLHke3NFoq2iTLTCqKMEyKqNbAwdQr5uAFnVQ9ax04KCRO6pRh4JLExy1NvAQN9wPScYqaT0d6ooTk5jWa7hYF1G4G+AlqVaWjwkCEJYX4B41/7Jv7hL/4S1+7ahTvf/BYcffQxPPrkHsSlAn7+4/9JIvSQvArPgel0AjpTNiwVGAg1E1Mz8yJdPNhfxpOPP4mdO7ahUMjhwLPPYPuuXRRX6Ebo/+qrXvcLuhb4MbUAQZYRLzeCJcGsc5AFIzqCPvusuTCzp5ntZIR212tKitxgr67M9g5FiIQRd0riymfzSrw1imDqJlwqqVxiI6DzPAioPK9Go7boHNAJUHKfnVtHjT+24aAH4AjUKFCSm0w/h1SuU4M6ZBjLBZ9fGmYSISLBKZUT7ejdo9Ia/zO1QNjyh/f+CHlbF7Ldx37nt3HsyBQ+9vEPYveVN6HhRggiV3q4OfCjFbSlAMD2tQgOxq67GfCpItbDlnXUqsDTT5+BTeZ7Q6nlLae0Rw17doaLdOsFr+yHV7M/eI3pqFumpROltAgo5IHvfvcs/vRP/wS5vIXf/z9/F7191MNnbb0BP6xj/egwVm9WwaVnKA24yfo0zCyBPyNyPHTwlty+pFwj37pEYtNCNUY05islcxNiX08xj9Pzc+jv7ZPU+1OH9+GjH/8YRoZX4+Mf/hiG81l85dsP4eOf/CTuuece/B/vfTfmGi5KeUcchla1ip6Mg6JtQfNZyzcoDICpYwfRa/kwYz5jS+K9Sto3+VkG46QKShwZyx95ftSQiYF8r2Rz6kUNkddCucq/DQNP/smf4rFHH8Ebf/mdWHPzTaC38jcf/G1ENR+/+JEPATs3wtMoN1xGvRWhUOqDPjQCcFgPz1p3ZLgNOw/OTp7D2tVrMHXurDiHgd+CpQG9g4MC6HMJSZOllC4p7sd04e1eVtcC/1IWSFvX0slTAnQXjJhMJ4XxOxkpd06pEshIFGjOf79zIIg6W9dTAC/HWZwB/eKvhDPEZcIWe61e1HbxYBMZU5lIjvJalt8SRbBEoy6FRqXzRVCgBJgLaD5OPPEDZOFi7uxJ/OEnfheWHuAjH/4oIrMswzkMm/rnLrygLUpjga7DY181Mth9w20ASoBelgBzfhZ44omjMJBHXi9BT9XKnudEz2sxTK5piQuRTh27wOFJyia8BF7LF77wA3z2s5/D2NgofutD75VMAIlyXlCBZfpYNzqI9WMWfIq5OECgAVONWZj5rEw8J7mrY8Dooja+3GMZ3KLspVNUhUAeRgKWIrAWx8jnHJytVdFbLImu4BP79+Cjv/8JbNs8hv/6nz6ORjMU7sTn/vnzUuZ473vfg7JtoBkBDoPt6gJ6sxmUbVsBOiPwlovJYwcwmKGs7SWcRqrUpPKz6QS09Gfefhdw7Ri1PhNm6KOn5lNtB4/85z/C0889g3d89AMo7xwDWhH+7sOfQDhRxTt/84PAjbuBjAWvEqHeDlAsD8IaXiNdAdBt+Y9+VbMdYvzMBIYHB5B1bGQcA5PnJmBBR99QP3w/RhBRvEhXDnSX5f6i/uq7O3Ut8BNrAaaOU3EUAV1XtclwsaUCWRqhc0FJ902HSHChSfdnapdkrVRshdE70+kktfE9splPjZ/C8PCwOAWmYYIAfalNWnVShXXqj6dCLokz8IKf1+xF8Ob3nF9SUM7JJQE9mZm+yBlIdlajVhmrBjKi88gPH0ImdvHsE9/Hn//XP8HLrtmJ973v/dDMrPQbN9wG5msL0E0NuXIRkW6gWndhZgew/frbgLgMaBz1CtTnCegTMOI8jDAjEfpyWwroFxMa1SeWlE3T+JlGEGab/MfI/k//9HN47LHH8dM//Vq869/fjmZLje+OtTbCuIL1mwewdsxQgG6J1g6mmnOilkYwJ6grbno6v2RJQpe/S+PhxYFtEUFWZRQMQ4cfx5J2d1j2QIxnjuzDRz76e9i0YTP+y+/9vtz9v/rUp/Dggw/iVXfegZ9927/FgOOgFcVwKOZTq6Avl0XZNGUgixix7WHmyD70ZkIYlwL0F5iNHnoRomIGs/kQetjGUCMCTk/isx//A5yZmcAv/+FH4KwfEUD/h0/8Ec7sOYSf//fvxtAdN2JON1DIDaPZjFDo6Yc1uHoJ0DVLAL3lRpiamZXJfxwwU8hnsTA/jXWrVqNQykMzM4jiSNTjyD3oAvpP7DLdvfCuBV7YAmm0mgIbQZupPfY6k1FNMhMJWfl8XqIEgjdT3wR2ggjbfMhMpwNAQE+HSXBfErU4c5zRHt8f2zqGffv3YefOnYsg/cJnqPbgoiYA1TH3+oU/q6ZZXWq7dFcvSwcK+Z4P0JVMWUOU8vY++j2UbA2PfPur+Myn/gpvfO3d+KnXv1amaLEubNsmQj2mtA0iTUNssK/boZgtRq95JRCwpzsrqdumpNznpYbebnCUKwH98gbQqiAzTjIpF5cVUj1VzwV+50N/hNOnT+M9v/xuvOau7WyvlsEsmRylfuawcesA1mw1pYYeJCn3s9VJmNksNIvd/Ek6X6a0KTBPx90Gmpp+p+4EBX+UE5GOQWX9uO61YdtK8pWiweOzE/jtD30IXhDive/5Fdxy3cvxu3/wCTz55JP4jQ98ADffeBMciflDOJyyV61gIJdDj20JV0K2ZhNTR/ai1/FhXQrQOx+OFNwXX9VYWxQcnNFq0AIXq9kDd+IM/vHjf4CaV8c9H3g3+rduBuwCvvHHf46DjzyFd7zrl9D7xleLFkIQUT5YQ77UC3tolYrOSf0zHAScbkfTgdoAZ1CZn0M2Y6O3XMKqkeHkzHRwotx3vvMdXHvttV1Af+E/+u4eXQv8ZFuAoJ6myvlvAjpZ0iSwEcAJ6myHYi2bwJ0OiyD4M9pOCW6M2gn2dAS4L9uWfN+V/ekA7Nq1C0ePHhW1s7QNixH9v+amhqconfrL3y5OuadDWlTKPaJoOBC0sf9Hj6LkGPjWV7+Ez37mU7jt5puwddN6fPtb38DqtauFtb/rqitldOfE2XPwYxPlvhGYVg+2XHs7EJfUJC4XaDJCf3IKul4AYup+X9741M5LXfx35+Wnw0RiYPJciI/+3ieh6wb+9w+8H9u250TunE5YoRSj4Z7G5rEhjO4sgqPNU0CfWDgrMra6raJ0Rv0cIqPgW0nNEQs9mR2uC4CnuRYZrJKcGF/bJCzaGdTIvzAduAjw0U9+DN/9/vdxxZVX4xW33oJ//uznhAj5od/6bQwW+4QTkdV1WEEsgD6Yz6u+dKri8FrrdUwd3YeezKUBPXXoFucY8LxSo5EA2gyAjI6puAFLi9CbLQOnp/Dlj30SC60KXvNLP4fh664CNXu/+cd/hr3ffQxve+c7sfpnXo8WiZmFYVQ8ig31IcsaupnU0M2MyLq3vRCZjIFWg05vBF1jCSIrz5af9PZTaKkL6Jf/19v9RNcCP5EWuLBmTgAmMBOwKWDCtDuj77T23SkXm85tTh2C9LPcn2z2anVBAJ3HW7duHWZmZkQQhcegc8BjX2pbDojT1PkLA/XyEfoLf3Y5QCdm8HfJmFC3jUNPPyl9yl/78r34/D98BkMDJZGabdYacnlXXr0db3zzG3HlVdeg6YWo1VuwMmW0Wya23ngHoJUUd41B/xzwyPdPIQzJms8J4Ww5UpwQ/TiaVYm/CWh2zj9f+rlzrrsOLbLkuN/+xvfx6b/9e2zZPIpf/8Cvob+f8rkMcGvIkZPXPI3RbauwZVevBJbUvqHQ70xjFoaTkeEsqoau7KymoKnJdRwx2hZ0JZdd4eyFE9Qk7S7EPqAatJExM7Lf5775Zfz1p/8HKuyGEAKdhve/71dxz+13oYkQvUkqn+6gX69hIJtFgQpBrBWwjON7mD/yHHJGQybqLbddBOgdzp8uRe5A5PRalidT+WzNASZnce/HPomTE6fwtl9/D0auuVIE8b/613+H8acP4Kff8laseuvrhW3fdsqoeECxtx+5VWuUdq78pzoaOMuFUToBPZ+3VXFJfMVIqhh8ESW5bsr9J3Jt7l501wKXbYGlmrcmqfG0fk4Ap5hJJ8s9nSudAjj35X78mcfh/jxGykxPT4b7Kdb8Ujbgsk/0f/oHUkAXqJJvX9K2T+dmBmjNz+Lk0QOYnzqHH3zvQTz4ja/BbdcR+m30lYqYmJhBvmTgNXffhdtedSfKvX2oN9poujF6+9Zi9/W3AhonpqiesBpJcT88ihg2wkApiknNmYB9wWs6j52Qyd9f+KpHOiI9nX+u0uFyvIjHtfCpv/o7/OCxJ3Dd1dfhHe98hyihZYsWapUZZIs6TLOJ9aOD2DI2IDV02LHomk+xDz2TA2d+qxq6amcUR0cLk3nrQGhaUmZIx53Ka2JE6ZaIQrDzoeG34ZGVb7MzwcLRqVP4m0//LfYeeE40C0ZG1uB9v/IfcN2OK9EM2ugxqasegglst7KAnmwWvRkHaLelDQztFs4dP4ys1nrRgN75ePGZNyMdTkgdfiDIxQjdNhwK8LsBvvnnf4nDx47A78th444xRI02Du/Zi3yg4/a778bO192JoFBEK1tExYtFIbA0zAidDqwuKfdURZkDdpjBymRMBH4IyzJEzS6XzwvHhL9L/766NfT/6YtA9wu7Fvj/jwVU65m2mHJnip392Ol4TabGL4xi+LNoXYeK0JamzVMw5888ZkqiS4Gcv2fkTnDn5/k+F6tLbdyP55CeR1rzT885PYfljtHJ3BdAvoAJfnHb2/lHYuuX6HIn6nhpS5tEoTElY4FGZQ7V+VnUK7M4fvgwjhzYh3arIRPOYrbJxTF6+3swOrYVq9esgWE7CEkMM6gCFmL3VS8TaVZdz0lUTubzgeeOIeMUBdDT736+a+zkAHSOv1XZh47shMwET50Qtq3xuBa+/8gTOHToKHbvuhK33X6r9KP39RcxO3cWhaKDRnMOa9YPYt2mEbS8GkLdRWSGmJ2bg5MvIKQerKTc1XepzAUdh0AcDM1iW5vKIEi7WDocILkXHLlKnQKOVjUz5BVQShjI5nP40pe+JHLBAwNDMlN+9+7duPXW2+RYLWoXmCYsXUOrUkEpk0ExayNqt5GzDBH8OXP8MHoLtkTWy82zV80ZKWHw/FfKt9s+9RUixGULXquJXMNHX98gnv7KAzhx5iSm/AaG1o6gVamjPV/F6vIgtmzfgZH/r73vDJbjOq8809Pdk2deDnjIGSQBJlAMICFRFKOsQEqULMpUcip7d2v3766rXOVyreV12eXSWi7LJXttq3bXCitSgaRIURRNUswZOQMPeDlP7jxb57vd8wYPURRl2OIMC5z3Zjrcvt3vni+c73zbtgAdecxbPsqWi0y+gI7uPoldsLqBHrrrk5uhesFGOgwUOaIOw/joiKSsKGHMqBa/b5et/ftZV9sjbc/AJZ+BCKhbmeAEeIJeFFrnd1Gr0FaAPNfgI8A9E2xUHrW1fev5AKvZLCYIa9h1XQwC5u85vgiYeT7+u7iytAtPeWsd/hklYg0fjqWEaWIM6xIdSMwiQLCgnAQ+ccPo5UXENBpBqnxLXL8GA/Oq7EsY4w36nOF+NBhawwJnGW5UYSUxhCaNPAwlSM/tcKco5h0dryWP3gw7KERe/MekAsv3w+M2YgH8uAO+E6xV/TllTBcPrrgFNIJCQ00IfSHYt5DhokvhcWRIPJ7qkKrew2iEGaPXH5Lyo2kTY0Dtp6oNVOSBwE2DIt5geRfPGmoPCKGSY/g538UmYjOVALZ0qAtguKw1bKjQvkQsOFhH8RzIgRArhh54eH85DfTGLQfse2CkszJu2/YRp+Eb18Wo1eOsDmmgVq/Is8xUFP/2FqsU1N9L20O/8N9se4v2DLznZ6DVc20F9KUebASWEbgtrUdfOpFROD/6vBXYL8YgOFuee2lUofWckVhJdD0X9sCX9oM94wpO++BMD59AQaQJJGdKb0u6bZE+LspliUWSldSJEQjo8bNDnSRsBWwUxU5xwRWjXjjh0IiNYZi6NTfezKlHIByBd4tmigxcWqS1JLCj7zmEcDjyUZiDF/BUkvLNcjO5T01QF381tAGiGvTFKVqMCajojVxDyxRH4fZoj0URH4WF0aahFA6xtPlha3l4FK5uXlt4sSobzxmkLxwFJc5f6XDOP34NcGPKQ6fKHY9HKSAxuWi8xRrwYpwDGhSxUDtRZgs1maMGMjRoeGEe9fSBWJKkOA2B6yMmJZMaHM8VQOev7F3Pv6k4a+lbIkrNv592Hfp7fq1uT0B7Bs45A2cr21pa0xzlzaMFht9fCMh/WVMeaX9EZGSJ4lKkJBTD0UgQeyeE9nMOOPKsVVOZ1vQDIZiEv4SpuAbSlpN90JuwFOWWT/d62dyEJVei7BZCuQL008vLNOkFz6z4OwQkGgchoMfEYw5JfCHUCtlOyHGLpDoF6NSxk8w3YowYREaARBmk8E6BUgsZ7szp8xTWRjXvF/NAtN43/hzxDqPzR8ZL9B5t3/TuW0mMBHRN5u98KYvzDYvGhrRzFc1D9YokdNQdCVCHLyWY/I9d7axqDZbrCHmQ7AKz7gn4S6pIY1qF1lJcgjl+oyGhdKag6KlHBFFumzDZCz15mocul90G9It5ktrbtGfgvTkDrSHv1lKi1tlYyoI/n4f8bs8iJWajDm3RWKnh3graBHXfZ804uQC/HEAny7qVWb800kBA57xwUebPii/ARp9qPDLeKKQsnpdinRMglL9LOI/4BMpPVT66HsrqnD1kzJQ0a+W5pVS5i8vLuaAhQB4DI8BU/iPAhUI44dFVJIBRhDCnHhLalLgroYzHYOlcaJBELWiboeuo/nyJOy9AGzLLG2EHtHfyYISVgS1MRHWUFiBvTRHQ0OB/0XyqGaTm2jt7RcGBliBB89TRMTlTUcLB9lzYtbqSNab2QFxHRtfQcNnLnLXnpK3zhjCfoKPhedKljs+KhOMNeulxMRJ5Pzs6swL8IsETGpNtQH9n97K9V3sG3hMzEIGzrJPM0V2EexsR4gi0F/LU5XgXimpf5ExTBlPYx+cWTmseiVy7gGVG5vk3Pr+wjDrcuYhn4VIrSV/HcaHrzImqfVxfEeYEI1tKm6MBSmRByswUDC26o6o9qYCyeJhRnX5rEHwxrr7ovEqhmBg2DAXHNRoCMfgB72kE6ATZSJs+Et0JAV0Cxi2leLIdj5mW66PHTva6MgqUuSF546WAHdVdxVoBPUTgs1/CRdz9KPfdAuatXnszB6+ujZAe5cs14SS8s5ekOuQBOJvBcuYxyb1jPlz1NgjtJN+DZdWkQQ+bwrC2XKSTDQMe+SkJRnROfzG/brsOcrlU04CItmgD+ju7l+292jPwnpiB1hz32cCc4UCy3gn8VH4jSz0CuYsB/3cLzHnOiBBPQKfnWWf/8rAcTtXJL7ll70LofWl0YulDYdks04vB8T0kOAbmQQOgWnWRSBjISLlxizb+2Yyb5jgJRa3+oCKenU/tLpLFjcYVSeFGOvmcMzEoNA9aLAq5R4OgxUGDoXXiWkGdR1WAo4B8sVHNIqCH+wpzO/pHoyKq/aaHHiblz/cXFQ2pdX4Y0SDXQAyiUFqWxkVkGDRRLvpBpSwYqVj86hcQLhJ+n+R0Fq9BvOvFC/FJbtPjCPyGNBqK6XEk2Zedu9gOYmkTllVHUlIxpE54iLGrG18BGxqp54b5dZLgkqkEHCdAuVpBoZBH4LNkTUkUt0lx74kluX2R7Rn45c0AFeMoLkNA7+3tFbWuiwLyaEhnAbBWZvaFAgK1moNUypRFnOCk8vcxVKs1kZxln3Gq2LFlajabkahmy2r+C09ME9Bbr6PRgMue2yy94+IdrvvSXhXAyOgcxscnEIeH7VduRDxG9jUXZBUCllBwlC4/nwgcgxshWe1cF7J0/lxXzZFhKKhfBPRI1z3UOpcDLjZVOSOsHam9yXhJ16N3HkUSuG/ooVM+TsCpVTkmBHQxVJijV1S11lc0nZEt00rGV8in2O51yWAzWhEXAVmVhlgiUtM8cGslQfThO8+hy02Keg0I1V+x3pkfjyh/EYefvzN8LpoM7ABXLmNmYhLpbB6lSlk6yaVSCcxOT0t1Rj6flb8rCi5RaMl2fdRqFrp7uuS6LUspyE1PzUhdOlM50lehnUP/hf+m2wdoz8B7awZaVttieQET01Nw6pYAen+vAnTHtuG5gei8n/5SSmXNVwsQSuRySR14a8h+KQOax5iZm0Uunxdvt/VVLJYxPT0rMrOs16WhkUqpbZh3V2uvKnlaPC7z1hH6ROvz0gxry+8csEh50cMML6pBuXCq3NlwA18WaQ8e3EaARCojC/10uY7RyWmYsQY2DhZgwFNtRGP8v4KAhtRraU2D4IwHrAXpzspuDwGP1XFsdcpr5GW7NgGwAVM3wIZ0HunZ9PAUF6sFlFs8/6VGV3OOFJRG9etN5rgAriY9vVUNektIWiacs8B541eKdBeVp0XXeTqgU3iGbrj6NLpfrEd34YXBf6YfaKSoe9qs0JPQu2ofq9IU0f0Nz3AxsrmtqYClNyIaDAE9JN/5Yt6oV2RcOL4vURrDZJ95HxPDp3DsyFF0d/eiWCyit7tH/lamJ8cF0KX2fm4Gs7Pz0tuABLl63caKVSuRzqRRq1hIpZIYHRuRtBF7KZBA1wb099ZS3L7a9gycPgNLXKGzrt3NRTDctWWfebuMHz7yCDZt3IiN69YjpZswdB0H9+yDXXfQ09MDPaZLqJHLbLVmoVKrC5hyAcoVcqhUS0L0YSmOmVTd20SwBcC6NWvF0z1xbFhYwoHnY926DcIY52K+68AedPV3Y/UKNuQGSpUK8tm8eHw/fuonskgS0Lds2gyKlOzevVvOw85UTtWGVaxDlxphlUf2Yy7YY93xHHmniIdSuKPADlndGmpVC/l8HgMDg2jMLWB6fBKlqouBwdXIDmRhlRoYHx9BTPewessKNGCjaFdgazEYZheOLszgyZ+9gh3br8P6lIllhRxODZ/EyZER8dTicUO60DGFUcjmpBEOxVPGxkZw9fbtKp/QDDUsqSFbTJ8LwFBAhc1fCKqVagUzU9OivsbzdHZ3IWDNtBby5MMKu6ZQjtStLRoqi3VeKg9/9lerpRHV2S/ZMjIIBCgvItx+Wn1467EUu1yR3NR5Wxn/ZyO7nTXLsiTf/nMtEaFgTnOflukSuyZQkQ8akY5LHoUuRuvU5CRGTp4SlTs++3we+UxNTk4K+Y1RJQI60zX8mc8DQXvLli2IGzqsWh35jhyOHx+GmUjId3zW24D+c9299sbtGfgVm4GfF9Bbc5kaMO9U8Jdf/Z/oKnTgA7fsxBUbtwjvetcbb6I4XxJAymRy8P0GZhfmUbcIMEkBLeYEB4f6USzNSh6eL3raiVQSmUxKAL+7q0vy4KeGR0AZU/phl23aDN1ISGq36JRlgUsaKndfLJdRyBVQrFWlYcWePftEQeyOO+5AQjdw8MhBaSqTSSZkfI0q0FnoQL6QlV7kM/MzqNVLSKQMAdRcPiOh+1KxItfR290v3jONjr6ubsyOj6JeqcNyNSwbWou+oQ4ZR73kwzAD6BmijCWarDZisJHESwf34eHHn8aynj781kc/jMFcBmPjYzh+/Lgs+Lzearki5+ciz0V/oLdPFMFuuOEG1e895CqcwYpa8ng22E42VB/xPU+Agftz8ScQMLcruVcRt2mBu8irjlAx7GancgHhQ9DMC/CkrcXsUWH6u/C3cto5eLylwfkLcSrPHWFpeus/B6CfnsI/h8HSetnhsTnPvK/CVNdpFNZF2Y0vPvtMCZHnwRQWnwGCOD13XLdPkQAAIABJREFU3is+AwR97rt8xZDcM0aeCp15TE3NQDcM2bcdcn8Xnrf2Idoz8Ks4A0tzmIvXGC6o4UJVhYeHf/gDdHV0YMuGTRjo6ZW+1cePHUNgK0U2Lla27WJ4eBie38DAsiFZtKZmprFxw1qUy0VZoGzXUiU9uo5MNiVeRyQPOzE2CUOLi2dPbzuRSEFLmFLaxSAys6cMANdrNjLpDFzPxa5duzBy8qQ0fWFrSbZWZb/1arUMI65jYaEEAya6u3uEYOQ4FqbnplG3qkhlkvIZF0nmMmdn55BMpOVa6K3bdQuJTALDM6MIJHRP42MZ1gwNgCTmuKfC2BSIgVcHDGFwAbEEhkdn8Pa+Y0gkTVy7dQN6ugtiNIyPj6t0hePAdRxZyLnYS0i2t1fGsX37dtmGxol46b8gsY+GVlS9cEbFQauH3gTSc3nnS7LdSz3Xd/pHcgagn3mgc8UKTt/yTH+9yVA/39guNL8XOnn4d0J7KOprQEDni7rsuhFvvvOzaqUmwE3uhe8Fwornc0IQF7MpFJSplKvSD92yHDHYVL+Edh36O33M2vu1Z+BXegYuCOjip2nSn7pSryOfygi21Cpl8co920PDU40j0rkMGl4ggKUZJgYGe2XuFhYq6OjIijIaPUnW29YtS0laxiG5xEh5bnpqFqZhyO8Mg4t+u85e22xkVYcu6lkU5AhgGqoUqVIui5fLvtNxXQc91FqlJMflAkgQzRU6oWm6hOEj+VoeIyptinTouXDK50GgPCfPR76vE4emhmFk0mh4OoxYGr2dPcibStlUCr4ISAR0hqglUWwAelgqFWOKoIZ8ISkRjEqlBMNgykFtS6NifHQC1VoZ+VwHFopz2LB+k9SNk4ul6UzachWPWNZnvkvmQmrMqU3KxHrL9o2GaIFfFKA3gfVMD3nxD6GVX/BOq7uX/FldANAvhKdnHVvLKS4I6u8SoPNBtW0SFhiF4gOyOIgI2PmJVbebXjx/J6hHBoAoyUlfGVvIctl8rvlddLR2yP1XelluX1x7Bn55MxBSm5oEaHrfMT9Ayowr/CLoRJKgLLtxVcgx8jICggn/kazUIkpNQh09cYYSo1e1VhVvmaHHXDYnH0clWwRDMtvVAuirOl7RWQlzwCK7RXYYwWwRaNhMw8yyOUgDvtcI9d7D70kiC1nzZIS3LsD0mjm+RNpE2avA1El20+BYPlIUDKEz7gFGxJWjjnu0gPtSYyRx4poFSGvr8LtzdZrjNSeTKczPzwkfgC/mZPWovOk8t1gUSKXOXAnfSIVVg/KhyqNb9NBPj7jL/Iq63oUg810C7nf4mF5odBc67IXw+kL7X+h7zjfnmcEOAjqNVr74jPJFYhuVDBelXM+8D0vPET3vZ5NwaAP6he5I+/v2DLRnoDkDrQtosyI5xMtU6HgIaHhhHxKCrE9sVeFFvrifR4CNqeaaUmpGOlPYYlXC7k0wV9Iq3F6L60JWM3UTXuAhrhloNOIijx69Ak+pZulxdTy2mRT2b7QNL0C6wFF7MwY3sKSftSp5iqtmX76mxLoE8NQC6zg0FDQYRGsKw7iulH5FBUr0vH0/hrhotYd53XAhF7Jd4CKmGfDoFXsxmIaGWq2BXHpppbi6EgIAdbtNQ42JYyDLmax5vhgxSCYXRVFaidhLeHFNyphcmhdI/3AjVNNrBXQaFq3HUdKzqhgt0qFr/VNohfKLPf+7vd279ad5PiL7hc5xvvmOvGreBMf1pPrDVZai3NRyqSTGrEaDi/PMLoSUgeW/8He2gY1zGzEE1X6pZFJq18k1iZ4XvrcB/UJ3q/19ewZ+hWdACZWcJRUb5UCXsHZPlzU5c2K4eaXiCuktQ55aKGcqi84i7IqMqYJQ9WkEa2T1MqweCWU4jir1qbs2TCOBmldDUk+i7tdhxlNSNUYJTb4cP4ARp8L54vVEFc5kp0crH9nycTLvEzG4sNXCKVQ+LqpxsD/nUufXtpWnayTUhDiMNmgNaCLVyX1oqcQRqdeIZ5wAnHABrthVycGLpjebcIVjFP21Fm87AlgaExGQhkR02I6LhHRrA2p1C+mUIgLydXbh1/N/zv0ig0W8vVATJTovVdnVnCwC/dI73po5bwX+xfEonbszx6fuzDsZ97kMjF/kz7R1HGc7zrk8ec7Nha5DzEfKD3O+HVfK10jwJMkiZSYQY15cmrQFMOOq5M13KDATl/avlusJfyTajo9yKDJ42lDlPrXr0H+Rx6C9b3sG/n3PwAUBPUT7aOGK3qOrtq0AqaQmoVxGE5PKgRQQcBySeJoR5lDCNGo4opTCuZJRvSzOGuyY8pSlLjkIoFFvPDQI2KqELxeO1GqzZI3v9PGjxbbq2EibiSagK0UwBUqerYwM9iAXIGMUnHXYcNEQWh3BhUc0m7Xpsk2sidEiCiZeO2MGlI3ll0REumEibU7ZN5VjIHcgnjJQZqcs3UDNryMVT8lCTNJdIZlutsVkjTI9Zr4s25EIQyqZaJZvR/PJunadCzsB3baQTiQvqEPO+uXoFV+iMsNvxIMMpWeXglakBXM+0ZcLB9zPlXO/8J6X8i9r6VwsHW3k0Z+PUdA6/sgokic+jLhIfIfhdi0Gz6csr9802Pi7LqxKRrMWf472ZyAo2rf1PG1Av5RPTfvc7Rm4pDOgpEQjD0MtYos5ZP5MYhnJN1yQ5ool5Ap57D14SGqY69U6knEDs9Nz6OzslDxtJpsXdbZ8Z5fkasvVkpR+0buo1UpSHjY1NYGe3k7ZLp3KCsHHiBtIJzOYHJtEX98AFuaKUopD9jtDi+l8Wo7ls2EJw9V2Hb39/bBtMnwNEXIhiAa+i3Q6iWwmJcfPJFPyuVtzpOwsrrFHuoV4TIPrO8h1mShXy3IdnuPBqtkwoMOqWnJNejwuTHNloDgYXNYPzdAwOjYmwehswoDD/D6bafiQcxRZC09WeqWKGJuxiDynBrtcxlBPD+qzs0jxgHEd5bgOLZ0SA4a925ctW4b5UlGIeywxY+pBGm8I6MbEq4v6xJN0qGRUQpGcs2jti2ER5muZJpB0hDCiVT4g5qvYiJxDjLdFkhyFbqj9nqQgjk/QYRolLWF7Mv2FtOjZiOvMzXtwPUvuOQMmEmFg//GY+o5j5jgYgVFjMmT/el1xI/ji/NIwJM+CJD4CnMpB85pPh1SlrBeDY7lyHB6bugFRgx5ej+dTRZBzq6otZJ6kOk/xCRjaFslYqcNX8xhtx+dDmvlI7tuWueI4ORbOY+CqMgaWWVbrNWSzWSFZDgwMyHtUrcFrYZkk941Im0rXwJUqDs4FiZvUGoiOz3ngs8fnl9cWqRHyWqJGRORV8Dg8JqsheBw+P21Av6QLavvk7Rm4dDMQdZ9S9LIo6N0K6CHAh/1TFggwyRR+/z/+B8wtFMVDdMoV3HT9DbL47N67T2rMKWdJBbdYXBNwjekxmKaBuAnJ+yaSujC6u7o6MDnLxU+dn0CqNXTcsmOn8tSDmCxyZHczZ15z6wLmllvD8KmTiGk6qjYD2JqAAMGEMpil4ry8cyGOBTEBWQm5NwgSDTh2INEAKpbNlyaRSurIZ7JwHQvrV63Bjde9TwRZ5qZnhBnPF1nyXKgr9Rrm5ovSLeu29++EXVxAf3eXhCOK8wsCIAuVKiqejwXLxp7Dh7Fm/QasWr4CRRoynLPZaaSDAFXHxYxuwDIMVKp1HDt+BIaewEJpHvl8B9yAYJWU5pyciwZD/DQcWBXgMzjgwoyb0IS4RgBS70qURwWRCaAkz/HddW25fomK+A0J/2pRj5So9WssEDK+dGeLxbBq5Tr09Q/CNDJwvAZMIytpCdUIh/KjGvzAwsLCHMYnTqFUmheKvxZvwPdtGKaqPFgE9IYo6fE6CFbZbFqAjT9LV7Gwe54eVgKwDFF1yQu1yiVqoyoSVC911QCI51AGgeonr0BTscFpUEjEJx6T54TzIfsQw2M0MhpStRBVVPA7Q4iVmlRI8HNyMQjMHoV65Bh681zsopZNpTE9Nyt6DKIQaCakTSrTQXVGjhJJCalzf83QodNg0OPSTjXXUYBr2TIebs93xmFo2PE43I/bl6oVKVdkhIjH4zXR6GPVBw0KXmsb0C/deto+c3sGLukMKEBXDTWUCra4aKFUZ6TgpUmIkHjILetegLUb1mNucgpbr7kK123ZjE994j5RgPvJU0/j4R8+KlqjC5UKMrkcOrs7UKwUJRLQ39+NXD6F7p4OvPrqy1izbi3y3X2wPQ921YVTs7FycBW++Lkvore7TwRb6CGXKkWUqiUcPX4YlXoFgRbg0NEDmJyeQSqZk4WOAM768q7uDoyePCUGRDabE288k87BsjyUilWkknnZh5/XahSLiaNeXUBcC5DU4/jwnbfj4x+9B3qjgZGTw0gYphgrUzMzsOpUkAPmFhaQzXfgdz7/RWRcF53pJCaGT2Jickx59dksTkxNYcHz8OjTT2P7TTtEvrM4OY6BTAJJq4a062B8ZhbPHhtBVYujUrPw2muvoFSpquvo6hEA5zl9aUCinQHoBKq0QVKUAm4Ceet7lN3l3NATpQEQsdzpYXuWDbtYEy+d6QkCh3ipoUgM+6HvuOUD2LxlK7q7BmDZMejxNAw9DTqonm9BN21Ua3M4MXwU+/fvxtT0OOK68tJdtw4zQeAjq16VFdJRpjepxXQBRioJcs7opRKgqFdAgKUhQ+OmXK6EgK6iCtxvUQ5YURkJuDTeCGjcl+RFeufUFaARpq5blX/RcGDkh3KpMh4wUuPBc2hMKLIaPyew8p0CPwTvSqmEsZFRlIvK2+bYJdKgM3LhI51KoVQuy/NKkls2k8Hs3Jx8zkhAwjSFjGjV6xJ14eeWbYsMLAV+WJJZrlREZdEwTYmM8Z3j4XFzYQSA8zUzO4vOjg65bhqQl19+uVQ/MJLUBvRLuqS2T96egUs3AxGg81214lwC6JEuSqwBzYg3e2l1LVuGmGHicw/8OnZs3YKMqWPFqjUYm5zGf/vDP8Le/QeR7eqWhUvyzfBRr9fQN9iNjkIGhqnJYnv1ddsxW7dE13xhuojyXAlXbLoCX3rwN7FicDkqxYpIv1JkpmbV8NgTj2DXvreRSCcwOTMmQjVc4LmYd/d0ikDN0NAynDx1AuVSVYDAdgMYRgq2RRBJ4gO33oGbd7wftaojnv/IqSN48sePYH56HIP9nbj/3o/g2m2XIZ8xYHKxdmyMjo5j/4HDqNs+PF+Td8NM4fc+9yWsyRRw5K3XcWDPLlQrJXT3dmHVlo2YthxMWDX8+KWXsWnbNmzatAkJ+Ljxsg1YkU1Aa/iozM7jj/7+nzFDj9XQ8frrr2O+SADyJbVBEPLCmnhppcra+9Bz5HcEryQFZgKGtVUONqqVj0LHqp2sAieJNMTjAkayveVh+sSE1LwT0IVdTW9VjLq48BPWrN2E911/C5YPrUOtxm+o4NeJIIih7lTQ0a1hdn4EBw7swf4Du1CpLiCdoRpagLpVFEKjaphDLgLBXQmq0EPnOOidE6T4T/X6tsVTT5iZMOWiFATpjTNMr8LvyusX+8NXFQc00GxbSQoTrP3Ak98JcgzFu57y9GnoEQQTSQMa2+9pDNUrQJcweUwZHsJViFjosRgC21WKgQsLYjhIWSVV/ax6mEKIy3ij+0ADhQp/0bxH4BsJJVGpj8eJVOBoaPD4qiugLloHGzdulKgDDUrOD73xzZs348SJE3J+qsrVqlVs2LBB9mPYvg3ol249bZ+5PQOXdAYU1KruWouAztB0KFgio1OeOhth2KFuSbarB8tXr8EXPvcZ9CeAt159EWvXb0KuoxNP/cvz+NGTP4WRSqNq26Ijvmz5EIrFBaTzSfR2F1CpFPHg5z6L7TtuxD8/8ije3HsAsxNzqC/UsG3LlbjntruxvHdQGonceP0Nqj2kHsPPXngWL7z0HCyvjtnSDOZnp+HVbXR1FnD99e+TbXr7+jA+MYoXXnoFR44cQ9DQJO/rejoSZhZf/NLv4jMP3AvbYm4UeOyxH+Dv/+5vMDV+AssHO3DvRz6E7o4EVgx0YeOGVSjOz4lHNj4xi+FTk3jllT0oVxzkOnrwn77w2xgKdDz6f/436hXmvTUh2g2uWw0nncZ4vY7do2PI9HZj1eqV6MuncfPlG1Hwasg5NRQtB3/67cewZ3RGzrFrz26Ua1XlISbYJtORPK00jGHY2VAgqIUEOgI5KYGNkFBFYIpAvZkzDnvSq7A1c74JATTxdt0Aw3uPSVpCgEgAPSYRGVVQGMf6dZfjlp13YtWqzahUWX+YRDrTDTRMOH4FZWcYp0YPYt/+XRgdHUYs7iCXTyJo0HNn6kP1UReQjACdyfiGSpPQg5fmOb0DMjZWNdBAM3Ql/VupVGVM3F7EhOJMrTDdoESLfLsh7yzjI3DrhiZpHV6/bVtCQCSw858qh1TAy9w355MeOsllLBNToXZdvPOIV2DX6sLjiPnsUGegWmbTn2lpbtPf3yfPIHPXlZkZZLq7xQggUFO6leOiQcFweHFuDslQb114IUmKCfkiwcttCOi83wR4fs7PbrnlFjkOj8ljHD58GFdddZVsR2PhsUcelXK2wcFB2YfSwG1Av6RLavvk7Rm4dDNwTkDnkKRTVqjJzXB7DKi4PmDE0dHTi81bt+GOW3cg45VgxnzkO7qwUK7C9jR8+6HvYWRyBrnOLiyUSujs6cLc2Ajy/T1Yv341qrUSPv/gZzFbr+H4/AJeeuMtWGULbs3D1o1X4OpNV2JZ9yD7pWDNqrUYHj6Ojs4c6nYFew7sxvjkCGaLMwg8C1rdRm9PN+6++070DfSKt8bc5aOPPopXX38DrhtDMt0hnnWp7OK++x7Ah3/tXkxNLghAvPzKc3j44X+Ga80jm27gnjtuRE+HjquuWIcrt25EeWEe3b19qNc8HDxyCt/4p4dQs4Ge3uX4/Kd+A7mqhZ9872Fs27IWyQS9URdFp46qpmHGcfGzPfuQ6uzElZdfhivXr8Zt2zZCm51EwikDySz+71uH8d0XXhUw2bt3rxCsjJBARRU3ivFITpsAbKi8cwToQnCTmn8FbucCdLmdYR6boClNPEiwswOM7B9G3CeIKy8/lPlRJQANA/nCIHbuvANr125D3dLQ8BNIpbsQgwm3UYPlj+Dwiddx6PB+VKpzSCRZq89GJFVYNpXv2OpNAbpEBkKPmlli0TWPK7BiikHC7r4ix1Gon9cacGx061lYGKfCnyFjl3y746NcqstjytA1DRLqDxi8D/TQXVs8b8upwrYseIELMv3ZACjBkDsNDE0XtTwxjnT2BFDNhUhH4LzyNT42JjnuXEblqedmVEveLZvY+laDXa/iqaeeUvdG00T8iMZIFJYnCO/fv1888Cg0LrrrMRJFa810Q0SG4/78mTK/1157rRAlaeQ8+eSTWL9+PdauXSve+de+9jXhQXAsBHTu1wb0S7eets/cnoFLOgMXA+i+E6ChxRAz4+Ayy6W1a/kKbL3mGmxesxwJaxq37rgO2VwHDhw5jv1HTuDHTz2LiZExdK5aDc1MiIc5Nz2JlWtXYPnyQQwM9mHdmtX4/k9+jP7LL8Ou/UdgxkxYRQub12zChqF1GOpdhrjXwGWbLsPxY0fQ1V2A7daw79BeLJRmUa6V4FolaNUa0oaGj370o7jiyiuwe+8eYcX/8LEf4cDBw6hZPhKpAqDR2/Nw730P4Jadt+PtN/cJaW9kdBiPP/F9xLUaNL+IW3duRSHr4fZbr8fOm69DaZ6EvAYqZRsnR+bwla/+A9DICKDfdec98GsVHNr7NnZefzWq8zO4ettlOHDwIA6dGkHFBw6fmpBw8ZrBQWzp7cHNa5aheGAXrOOHcKpuIbjtHnzlkccE8I6eOC6AkUgmZWxx04Djuapgj0xs1iVTcCdS1WNuluHnENAJcpGHHj1YraxvGgAEkkhS16+5KA7PKECnwA9D78zV85+U75no6BzCjh23Y+OGq4EYFfrS0OIEXtYjWjg+9iL2H3kVp0ZOIKa5MBPsBV+B59dhmGSSq6eGYEmiG88hgN1QHjujKnzPZQvSMpTSt/zek5JBMuNNZYwgLnn1RCIpn6sWtQ7qFUqlmsIA8RthT3atAd91YDmWkBr53DiWLVwElgcKoBu6NPWhDC9JbVIxoGlImio/TlIavXZ64hOjY6hWFCFNogG1umjrr1+3Fst6+9GRz+LrX/+6eM30vPkSPX7XlXD4l770JQH8J554QkkRszwtkZAoAo0rAv7IyIiE0vm5kNvY/KevT/Lj5BjQq2dvAs7R6tWrxTh45plnJEXA+yn5/3Yd+iVdT9snb8/AJZ2BVpZ7GFxfVDiNwu70QCwHesqU4Dz/5XsHsfmqq9DVkcPyrg5cuXUN+gezQuz67neewIkTk9K1jJ4SPcw4O6NpcfQN9qDmTOLOO+9Ef/96PPfyG6gnNRw/dRKFdAFzk7PYuHwDVi5biZW9Q5Lj/ciHPypM4HTGxKtvvIJnn/8pzIQGP+ZgauQ4+tIZ6IGHBx98EHfecyce/dGPoJsG/t93H8KJk2Mo1Sx4ngE/MOD4On7jwd/G+67ficceeRKlShmr1wzh29/+RwRBDYE3j+uvXQ/fncO9H/kgfv3ej4NQMVuZR6liY2R8Dn/wB1+G42gYWr4ed37s4zgxO47pyRFsW78Cwwd247/87pdwcM8ePP/ia3A8DcOj03CrLlZ29eHGDevxiQ/eDJRmgMN7cHhsDG8vX4cvP/x9CbWSeCfNOFIK0JOZNKamp4WHIPdHVzn0Vs35pGmg4fsCHhGgR+F27kPPjl6kLPaSQ1Y69gQcp2zBmipBD+jRKjCn9SUGHKsAePXxHG688U5ctuV6mCbz3Dn4DeadA8SMOnYffBKHjr4mpYjJrAHK6DPUHtN9dHblUC6XmoCucvfswU7im8qpJ5MJ8ZDTyTQ6u3qQTqbgeGx+48CXbT0EZOprhgAxSxs5D2SfO2Tpx0ykE2k5FoGSzHaWLvL6GGav1auqHa5jSXUAc/pSaSEhd1MMTkqySv+AhuofkDRTApT02klmK87No1IqKxZ86LWzC2B/bw/y6Qy2XXE5vvrVr0r7WwI9QZuNdOZmp3D3XXfjf3z5T/Gdb38bf/ZnfwozRsPERIrA7Ti4cedO3HbH7XjlpZfx1NM/leoKkvRSiaS8M5dfqVXFIOFzwd85X5xD3k8aBDQ8IiOg7aFf0iW1ffL2DFz6GYikR1RFOhnvkegLQ+7MJrJUSoG5BaBn5WaY+QIGV23CldtvxVXXroXlvobD+3bhhcePwS76KM4fRyrVkBBnzWbdcSfS3SaSPTP4/G/9Dl54bgEjYzV4jVlUqrOygJLlXsgUsG7lOnRmu9Db1Y8P3/URHD96AsXiPBqai58+/ThSaQ2WV8bYiSPo0E0s6+nBzbfswO//7u/h2Vd+hqPHjuGpZ57FocPHAM3E7EINDSRhGDl85GOfwqpVm/DC869icGgQK1d24Y//+L8ikzLR1ZWWPPr8/Dg+99lP4v5PfAzlIklQDmp1F6dGJ/AnX/5zZDNd6O4dwKb33YCjQQ3ztQXcsnUtRve/hU/cugPW3Byef/pn8F0de/cex0D3MljTFey8/Ap84a73I5lNALOjmDpxDI86cfzFd38gHeGKlTJKrGlPJYUAJ2VTaAhQE3AI9lQYk5rx8J8X81UumHXVvi/fE9x417i91FD7vKdRyZYCvnq1BqdWh1+x0bApWZsWrgHD47ZdlZI+GmK6XsBll92E6677MDo7V6FuMWJDCl0VswvH8bPnvoOaPSOlYHEzLuRFesKs1ZecdoIENgoHLTbPYelWVENNwqPjU3XPQCZXQEeuEzFqAtge6jbL8gwp+/IdX8q8sqkkEumU5LlpWMRiukgAc3++PNcWUBQv33eEjMkSSdupw0jEpeENDUKWUpJQySwSvX+JZEgNfAIpMyWfea6LpJkUEK9WyuIVe7YlXng2nUEykcC6lavlGX/iySclmkLC5v33349XX34Rzz3+I3zsU/fjb7761/jaV76CP/vynyCnJzDUN4BVQ8vwyttv465PfQKf+Oxn8a1vfhP/8swzKC6QVJiRbntkybOhQP/QkPRPbzgOOnp7UalW4ZEtT3JfWBvfLOVrK8Vd+gW1PYL2DFyyGQjlwAjYStZVZVGboC6AzjpmDa4G2AA6V16OdGc3lm26Cm5iBX7tkx/A5VcU8erzP8HT3zmIo28cQi5Vx1B/DvOz7NecRs1KwI2XUVi1gM//1u/jmZ/WcOzoAvr6gNmZE1IeRh1r5jC78z3o6ezDlk3bsKxvBU4cPyks7I7ODJ5/4WnE4jbiCR9+vQxrtoiBri7svPX92HblFXjm2WcxOLQMP/zR4zh89Jjor9pOA44bh+Nq+Pi9n8FVV92AV195Wxb2NWt78N//5A8Ra7hIp3QMLeuGVa/g85/9ND75yfswNjoqoOhKt7gJ/MVf/hXSqRx6evux6aabsN+tY6IyiZs2r0TWLeNjN2/H8bd34fUXXoMeS+HNN47A0FJIBAl8dOct+MCWdbBHjmFQd5Bcswb/sPsovvLQI+jp6xW+AUHBTKeUCEmoc09AF4BiWJVuK19+AI8a8bw9oikfloOFnq+okDGv7KhCcwJ6JJaiwsZhGLpuI3Bi0IIsDCOJWMOTcjOS2+JS25/Dls07sP2ae9DbsxaW10CgOSjXxzA6tgevvfY4XGdBgCxF5rbrSPkbBVxs14WZUox6OT+jC2G9uCKhAcl0QsrK4vEEspk8crk89HhShGtIkItrqt47Yo/TcVaePcvaTEBLIi5ENlNFLtwwWiEGkINqtYJKtYR6COiZbAJmMi7GAQ0mxw1r+z3yDBpyHLbmjQWstXeRNpXoT72q2ti6tiUediaVlFKzwA6EgX78+DHMlYqw7Bquv/F9GB8dw+GD+3D37XfgCw/+Br71j/+Eh7/1LaweGMBUsgfLAAAMNklEQVSaoRXImgm89OYbWHXNVbjptg/ihRdewNGjR+VZ4/koUMM8PAl49PhZA898+/Lly+X8NC6YOz946FBz6ZAKgDagX7KltH3i9gxc+hm4GECnupcfR2AoQC+s2IxcTy/WbL0BfmElbrn9Omzd5uK5H/8Ae58bw65/eRVJw0ZK99CwuLA2ULfj6OzPoGulhR3vvx1z0yuwffuH8PQLD+PIsd1oBL4wjKlZ3ZXrwpZNV+DOD30YWzZchjdffwuHDh3C3Pwk9h54G7mCDtuv4OSxw+hIsGVpBx544AE4ro2xyTFsuewy/PXX/hYnhk8ikczCb+golRxUKx4e/Nzv4DMPfAEL81Rhi2H37hfxV1/9czhWBY3ARV9vHloswGfuvw8f//hHxDOSfKgXYGx0El/7+t+J2hzDw5ffuANHrQpGZ0axoT+Lq1YO4rbrLsdzTzyB4eOnkE4VMDJexd49hwA7hv/8m1/EZ+64FeN7XsPhl5/GcLEEe9O1+F+PPol0NoPZ+Xl49GYTYVjcYwMYQ4AlAvTIQ+e7Cx8BNUCNmHjmUR5VKa0pQGcYWRjukdCuR6BUHqzvuoixHp3lCy4b2LAEzheGOjRLgNNz09iw4Xpsv/oeDA5sRBBjg5waRqYOYP+hF3Ho4IsI/DJyHTnkyexuiAyOADpDygR0GUcI6FpDRRxIYiOgC4GN6nLxBFLJDDKZrEQKlJQwc+KqPCxKH9StmpLGpXogW/bGqcBGSV81Z1qglNw8x5J3AnqpvICaXYGZ1EW1MJHSTwN0SS/47CHAsjVWEiQE0KX1r6man9j1moAqy9RomLCrHslzc5NzAr7kGE7Ozgig9/R1yz6l4hxSuolrtm3Fwd27sf/NN5FPJtHf2S3lhpNz87DTJlgGSuAWdr9hCLnt1ltvlbK1Y8eOqchMLCYgvmrVKmG1T05SUbFPiHGRwSMGUxvQL/2a2h5BewYu2QxcDKBzcfXjiJkxAfTswFqku3uw9uobUM8tw6ar16Cnew5vvfhTTB1YwOSRESTJQHct9HUUJP+3UKyioyeDQn+AgWVr4Nqrcc/HPo3Hnn4Ix04dEFYyIwNmzEBXoQsb12zBrTs/iA/ccjs6CxpKFeCHj3wPD33/m8hkdXT2ZjExNgKrxPalBj796U9L/XGWvddjwNf+9m9RLJZgJDJowEBxoY56NcDH7v0UPnX/Z6HFE5JH/frf/SV++MhD0BoBAt9BV2da2Or33HEb7rrrTsxMqYWWmugT41N46HuPiAxpd08frtlxM8bqdUzNTiLlV3D9ZWtw9cbVeO6pHysJ02QBz760G+MT86KA96Gbd+DXbr4OqztS6DY8xDJZ/OX3nsJjL70uYfZJLuquAydQsqr8md7ZuQDda/gI2EUmBHRu16w7D9XTmMoQURcS3SiH6qhcu4C/eM5UjGvAswwEHusTmbPmXWZyJQbfS2HNyqtxzdV3Y/WqbdLxrlidw4Gjr+KtXc9ievYQGkEN+c48Ch0dwshnDp7lYw4FZAwl9UpAFxJc2KmOgE5lO/Z0l7LEeEKEZFKptAj/KCEc9n2nyIwCa96Haq0ixgh/T5hJxA1GMwwkDUVmM2IqIkBAV2VjZQH0qlVGIkXWflbC7hJypxyvQwa+Id0BPRLjGjQgzCagJ3WmHXTRIyAxzaopfQNTj4uITGD7wrzPZNKYL5fQ0ZkXSWGOmWmiU8ePw9RiYqjW5ufhlMrye4JRhXQG1XgM1fC+cTy838yH33fffSJG9Nhjj0kJG4lxrDMniJMURxLd0NAQvvnNbzYV7tqAfslW0faJ2zPwb2QGpEOHUoI7Z8i9ERdlMAI6OcuZ3hXQ8x0YvHwrCpuvxNU3XQMd49j/5vN46fHngPkKdA9Y1tmN8twsBno6MTU5jppVwpr1Q1i7/nIcOlSCHcShdcRQC8rI51LC1o4HEJJTzNcl7M5w9bXXXCfylq+/8TJeef1nMJMNdHVnMDExhqRJnfEGVqwYQi6XUd7L9IQwgukZTk/PswoaVj2AY/tYu2Yz+vuWY2G+zNZUcNwyDh/Zi84CPXMf+WwSmXQC12zdihtvep9EDbigMnw8NjqBZ557UUhU+UInrr3+JsRTabB7m10cx8YVPVjZX8C+vXuQLRRQtoHX9x7B9EJNcvC1hQVoVhErO9PYtnY5Vq1fj7dHi9h/chypTBoTU1NStlasUsEuI946yXJLQ+6i7R0wCREIoBMUBcREgU3lyiPdcAJJK6BLGJ7kLobuSRLT6Jk24NaZt1afB74Fzy2Lh4wgjf6eTbh2293YvGU7tLiB0Ylh7N73HN7e9wI0rQLHKyOTzyCXzwugM6efTLHFLb11hvBdKQMTyVQy1Fk/LqxsCrUTsCl8k5C8NVns2Yxiu0eArhjyKvTOKAwBT+n2N6CzQU1MR0KngZYQT1207l113lqtimJpVhQGk2my9vNIZ1OS4+f5bFfpytNDd/mQ+zQuDAF0ns+IqfK5hq9qyhl65/xLVz+W4kEXwReGv6u2hWVDA5hbmA3V3oqwrDqOHjyAzlxevPNaqYyGbcOuW0Lyi2XSmC2W5H7zxcgDDZYbbrihWcvO47N0jV45x8JnfHx8HP39/fjGN77R1HqXyEzbQ/83srC2h9GegX/tGQjBXITBWnLoSmhGtWgUYZmGJvXBDcp5EtD7VyIwTGSWr0DvlVfhmh03wLdnMXzgTbz1+GMQfdRqgIHufsyMjaOnM4NyeRKe56J/YAU6OwcxM2ujTI3rwSy0VEwU5GqVsrCAOwudqJRsuHUPmVSHKIKRPUw5URLibK8CxGxMTE/BdoBsJoeZ2WmRfyUAkgRFEGPOM5vNi+45leLYO52ypVbdQ7Vak8UxkdBRrsyjI5+B7zlImpp46J3ZLNauW43jR4/JApvLd4i6WalSk7Dw4LKVuOmmm1Gt1JFLJeFXZ9GdJ+MamJ+fhZHJ4dT0HH7ywuvYf3QYRjKHdMqA7tZg+BbiVgmpVAaJnhUo1hwJudNDr9sWZosL4pER0LnAn89Dh6lL99ZWQI+alfCzqLUsAVVqz8OXItVRopVmXBwNKyEd6EgAC/w6arUF1CtVBF4K2dQyXHvlXdh+zQfE6Nt36C3s3vs8To7uQzrH0HoZyUwSmWxW6ZCbBtIZatADtmepMjXmp00TpjRRUYAumvNaQ1jnup6E71G8xUQ+14VkMq1kbMPmLEohjr3CFdGPYWlWX8RZFhnERHs9YaZE+5wes3AMPFeEZXg/yrUyUpmE1IFnCymlEsc4hMNuePTIqV7I8jVKvxoSURHiXkOJ8cQagQA6n9EI0Blyh9uQ6yt0dkiKIVfIYnJ6SvqU0+TimEdPnUJfV7c8JyPDJ1GcmYGpxaXpUYnXYlkC6CL2w6iBbcs5mTPnGHj/6ZmTOS/PYphT5z6cBxo7Mrem2Qb0f+01tH2+9gz8m5mBCNBD3FbNRhXTXVHhlBNFJnH4I9wY0L1iPaoekTQrfUjjm7bAaMRgjR8FyqegJU0kvSzMhoFCKgXPLsF2Z8VrrJQNVGcqMDpy6F0xAKM7g8AIBESLc7OSWxwaXI7A5VqvI2XmhOHc09MnTVkC1HFq5BjynUmkqJddslHo6ML0zCTS6RQcUQTzpHkFc44kVlHU1qpT+tOQPuiNQBOgZ8kPddMtuyoh91q1jEwqgVw2BZsd0wpZZKh4V60ilc6Kx2i71A13YJhpbLtiq+RYswwJB+wY5yHw6mIJ+YaBkekFHBmbwtFT4+gfWoUkNboXJmDCQxoe+nr6UbbCzvB6XDx0gvgMxWy6u4Ug1wro4umGLPfIQ6c3zH6x0cJPABGtcU01HYnETSJhmajTmvLUbUBnyDgJ3c+g4WuScyegV4oz0mwm5qURaxSwfdtduHnHXQIuL73+HA4cegXl2hiMpI+6Uz0roDNNQUAXpn0I6ImwvIwMcunCFmeHOobNE3Ad5tJ1dBR6pKEOn0C20G01QlwpQVNlZtI9LkYt90ZYcpZEJpGSenW5DjYvqZUxNzfTBHQS2AjoJPzxVbcZvjehNeJNQKfhRt9bjB43EAIeUxOtgM46diHFuWyUE0iEhREJDrdYLomRYqQMiSawxW5HviDcxUP79mNibBy9PUpIh2WJJD/yvlBgRyRtGw3xwHmNvP+RfoBSxLNUNzp2mnMcKW/jNtyXgP7/AdvqZdMrTkU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AutoShape 12" descr="data:image/png;base64,iVBORw0KGgoAAAANSUhEUgAAAfQAAAF3CAYAAABT8rn8AAAgAElEQVR4Xuy9B7glV3mm+1bVzuHk2Dl3q5UlJEBCGCHABowBPxjZY4Ywgwd7zMxgM+N0jQePh7E9TnPH915fG8fBHg++DmPAYMAkAQYUQDl2bnX36T5551R73+dbVet06bgVTMs0aq3S09p7V61a4as66/vT+pc3GAwGuMMh4BBwCDgEHAIOgec0Ap4j9Of083Oddwg4BBwCDgGHgEHAEbp7ER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3xaEPgD6QCBA+/oG+PFn/IHvo3LewDeXB569RwX60PdB13TZg1BlTMm+fkZ1x8cA37Rn6ln3EFVO5dcK2OvmZOLQb90cV9CLukXKnovLh/FnYM/bBm19+u336XlRn9S+qrL90zfT97UB+VEH43/CQYe3biBq1+Blx75+oOvHkxzb+j4+2TX74Mzzihtbu/fsCM4CH/c9gftTdWMd4u6nQ8Ah4BBwCDwFAhec0C0n9ICMyLcrIgghHRNCJ+59xqdHQMoQuk8nJqwMbbxBH7op6AcQ+JCChgeqM6BHikFUtyGSgJCUuaYWbPuW/LLqhy6ogD2ZINCzZCohAuhGQkQ9Hf0s23tjJm3EMkZOhGwbTRKgBJh0n3rg08EnH3NjxP99Qnpk+l3SbR/CALxMxNKp6F8nrj+l+i2HBtCWkBAXy4hrJXHY8UQQPkGieYJgkCT0hGCQFGBMH8z443rSSUmkD14Inj5tO0EscEWC2ZqcZgUo92fqEHAIOAQcAueFwAUndPVeE7x4OyVttBMx0yAjAu5DO2K/MCtC98mKtEXoMT+laBKoXCcL/VREVCmo+xF/6q4MIVlDISKTs4RuNGpD9CLOiOXES+KhJ2WcQS9Sh1VIwkU7bdTq1ZjQRy2hq/I0VGJCG7Lkp+FZtdlIGH0I+rSDlMFAvdAI1Q8R+goNSgREAoEPjRDyBdO/Wh9SpeiejCV0Q/Z9WrFSr3rMmKwJwWr2fjREq1j/o94iKxjYMXnQyUT1qS3zPAZxhwyYelgi9JQZe9JYYOBxavo/Cn5X2CHgEHAInAuBC0voCfN0z4uIwJPG5/VpG9s1ZGMNsJMW7frkjFrtG34QZUhFFCkTZtc0UMOzsUle19KEkXCgC16ATO661zTRbsKgC55UXQ+Z9klF2rJIUUKB+CZP3wgFnu4UCRsSCqCXBT/FqhRoYFTlw7itVJ/V2LxfFOmqvbhCcVvE7bFJXZq+By1p3kBO4/b7VIOQJn261BmhSFGU2fepdyHIRnXolqzBsk8Y9yMi6rhuQ+6RSh65HiTmnLVQCHdj+fD6MTaRgGPOxw6ACLPovOpNm08YDKDpQS1W1mUNyNE3eMkyErG3WFz1+8ZVYtwD1jyy5uNwf6AOAYeAQ8AhcD4IXHhCjzVWWZMN4cQK3bL51WckJo5qPMqyyED3xGbjnqEmUYalnrMaoFGEDaF0IxKOCd2Qd1Q99NoQGilijcwHKZ8KHg1L/IAIuSCCFIPpRqtVhmlzXzXWPIsqkyCreszhMuXrnyzRutdY0A3B+uZ8ZImAQWxRN79VZ7bLKh2W6ZCnYPrhtaDXS5EvyaEQE7qECEEjRTi2PKypwsb9EBFwELff8yW0CEaRc3w+ZnzVGVk3YveD8fOD/PIxUlGfFbcg7dyDZkzo1iIgrGKJKyLyeLy6zQhS1lQvacSa/8/nTXb3OgQcAg6B5zkCF57QExqrUUqJyGEl5u1SrFXqmuZ+owFHHG40WGmkIit7SnKBcS9bs7k+jdqf0Kq9SA2Wlm95xZispVAGkcZZiTlHJCjyKkvztGZttRnHd0UCQ9/8VlPSUA2RWUElHfmyVU9k+o4GKZeBsTjoh2QNaa7WhG1t4aqrsgwjWeqZAYu0mGCIPOmongG00pHbICUBwNq8zxXAZ/sVg9zLRTibmAHr89BnZDNfExQMQLY/Om/HbWMCJChFElVk5bDsHJlPzMMYpCMNXiXVnrGyyPyh9nQitko8z/8W3fAdAg4Bh8B5IXDhCT3WLGXmthwgDpFGrvk+FxO61USLVkO3BB1HiFttWoRqOGItAE0+724UNe/L9x1RvgLsZFYXD+qMNF9p1qq+KVd1gh9VXyEZ0KYo+thUbAwLxlSdjNSPHfhiaJnW46j7tEz2htAHhtB7eGRjNtOY0wMIxLKqTAPRZ0s97EU2daPNpqEb27nTaToF32jZhtAl3VgTtg3ks05yK2SYYIU+7XzEqXn8KAhQHYhUe1PHmmncno/9/hq3qdLg0QO/Df0ByGciP4Ifi1TWzx4Tup6nuqCgv5xxdcSCQDru83m9xu5mh4BDwCHgELjwhL6m4cUqro0uF2uskXdMNEnN0yxrEwOLBT3qXhRUtkbohoh6ELRje3LXaJ0hAW18GsiXnqIQk3lKZGhISIzlG34yHGaJ3Gj6iSiyWGvtxb5wuyxuTUm244iDu9Ud+aSNydvvGx+/+iGfdBzHFwkisclAlvxA2NTq0BnAkdMwNQ2dFdg4HRG7fP2xudqQ8tm1etGbrTiDpCvD2tIVNJiJrPwSZIz/3UpTsZJt+XitzlgwWIuGN+PvUadiwgxzClYMMxDIBRH5+deenywSWoSwFvQn24TiGiygzubupiKHgEPAIXC+CFxYQl8LJY+nehvRZX3QNmguJqe1kGyjbcdkrmVfAdQ9+ZMjE3ZW5NTqQdiONEhjck+sQwtSkJY2KedyrE1bW3JKQXGK0BMD6Zqi62ItUmvhFahtfcC6Pa0I/T6Z2NRsSWvN5K++x0vkY2XeCCIaaqR7R8u44lVoEbkq6t9T5HqX3akM//bGV9B6+BgjY6McGnT4xc9/EsaH6Pc6+KWiEQpsHUaqscKHlrXFPvWsJXx9Cq9YEJFAE8cffhPvkoIJl6DTjtbtKQCglIVMlrax3UPWCkSJ4LeB36MWO/jzWoronOjfBPbuFoeAQ8Ah8EQELiiha1mW+GVxdYHx4QkTYW3i1AZ9OvU25VKebgidTodyPkOr2SadDkilfPqdNr7WnPs9Bl4UTR6QodTpsjFb5N03fheFSoWgWWX/xhmWH3yM4dBjPF1ipVGnMzrEvBfSyOdZ6bQpDw/x1Uce4H+cfAz6LchnIJMz2nFYrRFMTlAZdOl6KYqkyJkw+pAwG9LzAwadLrlM3tDUmTNLTE+M0WuGpDIxo1rTd6cHmRSNaoXCUIlevUGqXDABeLVOk5FUjoznsbRyhrFMkV/adR2jPZgr91juNNhcnOG9n/k7KAdRH9shFHKsBCFp0qSWGmRzoumI2DuliN9lkk8pZqDWID1cMHJKOAhJdxSkHxhNfn5hmZnxUXrVDqmstO1oaX8nHJALPLr1LulsRNTtXo8dhTTvv/o6ti7VGK6nOBa2+Vi6xh8de4gzWYUplim0Q3Iyw4cQzi8RTIyYNXYHmqcZLk0yRJqsI3Q3LzkEHAIOgfNG4AITOizWVygXh4zx9dipo0zPbjaDimhDWqyCynr0603GisOxW7lNzk9FxN5exc9lqBpNzyPfC7hxaJIbp7YyVKvzs1/8DCyv8Mc3XsMN3gYmBirb4mFq3PK1e6Bc5AM33USpVOK+U0f43a99Bi7ZDhmf+ZMnmJzaLImCWjagmyqgqPVw0GJrvwxhD9Ihfa9H2O2TlqlZuraf4szyKuNjw8Yvf+rwSWa3bqDT7BCUM1RrVUbyRVD8QKcDWY/jtSXGRqeNCZx607S/P1PiX41sJ5cN+OG//wv277ySt11xFYeOnuC3H38UMmkIU9Dr0ChLmPApytJQ6UIhbfwPy3HimSETGxibPPw+LT9aqpcbpFmZX6KT8RkbGaOysMjY6HhkLu91GeS06E+r+xoUcwU6yxUymQy9TECq0eTto8P8123XkjpaYb6Y45dr9/H79TNUCnmWCBnqBoxpsXxDro80g5On8CaGaA9lONOuMpsdcxr6ef8ZuwocAg4Bh4CsxwOzDuuCHCKKKOZqQLu5SiFfRJ7uI8cf49LNO+gbjTig3m0yli6xurhM208xNjpBSsTZbRkNvVlZopFPM5IbIlhpsm10kh+87kV84CN/CWEDOi1+ZcdlfN/kdkZ7AbUA/mDhAD978IAJzrpy/x5u2Xo5S80af3jwXuqVeQobpgwmnVNLZCenaAx6HGmukhvaECV+qdXYUMzBoEFl4QRD8m+rT1Jp/RR1Ahpau973KfopwnqboJhl1ejLfUYZ4C2tQFoh4EuEsxN08amfOsX46DR788O8fNMmNubz/OwX/xZGoliB3emdvP7m6/nVT348SpMr10CnS1goGBIOuunI3VDIUE2lOWGWu6WYlVug3YXjp2AoS2OqzApthsM0xSC/5iq3lvHHjx5l09atdPs9qo06w6XhJ6TPbbSbFPp9/nlhnLcPj3Nla5gz/ZAP51b4+aN3MV/yCNNjFEgbUWuhusRMcYSsnOk9LWlrQykfBdHZZYQX5C10jToEHAIOgYsDgQtK6HKvKqi7HTaZUDCVWQ/eNZohzR40GlDKQFf+8AwUipBTMFiaEydOs3HDLPTlIw8J/YClpSUmSxMgopRpWP7zypyJZvu/tlzNzeMzlKp9uiN5PhPO866vfB6mNsFqGwbleNmXtFsf8vHCcqnkKzUYHzVas5zc/UEfv691X/XIPN+sQKkESlu70jH9Y/Mk3V6XtFlYnjFO8d7iKXrbp1htLjPtlzHZYeYXYSQHw/HaLaW4m6/wykt2cdnoML/xldui/mitVyYLTYWNa+1YB0ZGoNEBLcNTQhyZ3+VDL5Yi+3oOGmmfWrfCVFe28xTUwijSz1uAmbEok43s7fUWtNvGHWD+5bJRhL2y1zSbUMhDrQIj0vWBhWUT3f/qzXt498ZJdpxoUkyP8efdx/nxU49CexU2ztI7uURqcoJGvshys8rG3Fi0Zq8XRu0Yt4kLirs4phM3CoeAQ+BCInBBCV1BYeJLGarLHZF4G06cRI7z//Oq/bxs81XMe21qJty8wOcPHeS/LR5jMOjgjY8brbK1skCv3yU/NmmStAQiNBFQWrnEm5BqwrET/Nqul/A9k1soLrY41q9y//Yy77zjM1wxcTnfd+kGXjSfZqrtUe23OT2o84lahRumh9g3KDM+yLGwsspC2CLYsYE/P/AoL9u5k2K3xyV+lm61xpFWjeGxafzVkNG9u/n4ygl++kuf552XXMmWoSleuG0/D54+wkeXH+OzBx6BOw/AxGZ++7It7Ny+l3szLYrZIpMPLOKHbd7w4Nd40/7tfN+ubQznspw+foItpQmGKz5frh7ia8D2y3az+eQqO3PDVKt15mpV9r3kBg4cO45X77Pcb/Pv7/sK126c4aYtG9lQC7klO02rUeWuzCqL2T4jmWH2jG9ipNJjdXmFzkiOuU6Ng2dOMp4vcUVxmn6jzV0Lj7JvzxUspHoUcjm8owu8/bOf5E1XXsKPXLWTSx5r0a0vcy8NqqTZtGsfS602lW6ft95xG2zIUA2krUcau9qaHB3Hc/7zC/n379p2CDgELiIELjihH6gssX1ojMKCUsn4Ruv9te27eNvOK3jo0a9xDwND+Dfsv5FPHTzIHQWP/3XyKM1OlwYDxoaKxseuDVek44anq2RHilEUmFaza9na0irvG7+cH96wj7HlLod6NX6/e5pfm/8G5DxeVb6KX8iNs7PlMzw9zhdOP0xlOo/neVzSLTK00mHMy5PbupXjjQX+5tRBfvjvv8xHX/oydve67Buapj5U4Ojjc2zMTHF/Z4kbH7o7sh4URvj323dxZWkzD9ZO8IurB2BlAbpjfGjXZdw4OkM1aPOfFw7ypmuuYvaBJUbSeT5Ze4QdO7ZRf/xx3vq5L/BLN97IK1OjbOnlWU7l+CP/FIudJj+5+3JypxbJjo5yz+IcN3/kT/mV734Dr5m8hEGrxx2rj/OOL32Ct91wPddOjfHPvU3UThzj1Eia6z/xF7zrxS/lJQRcyzgzoxPcWTnBq+68DfI+f3jti7iiWSDf75GdmORrC4f4PD0U5fCWnVdz5NCjfHJQ59I83Dq5n+ZChTMTGe49dsgkBnpxcSuBn+fj1UO8p3KEhaBJvjCt7XQoUoiW1btU7hfRdOKG4hBwCFxIBC4oocvkrgQuSh6TaXZhYY4XbtnC2y7fwcyJBWYKeW74sz/i9773TWyY2sGx3oC/OnaUv50XIXpQTFFpd82ysWw+a9K8FpQtxcSK9VjuLhCkW4y24f257dya28xsy6MxWea3Wo/wCyfvh6zPizN7+M+McgVl6ll4MLXC32Uq3LUM/+Hqnax+4yDXmgxtGerTw3z29EHe/ej9/PKey3jn+BBD9QYHWz2y2TRb09PMl/L82Nxj/M/Tj5rUc2+d2ck1xRnec/8dsMXE8fOyYCc/MrqBvcstKrk+L73/47z+xhv4/l1Xk56rEDbrZLtdJoM0+XyW3z98lNeVSuyvFRjZsp1fPn03h9ttfro4RKZeoTFc4iOrNX6ucjs3DF3Pf82Ns7mVolrO8kV/nh+580+5evcb+NWUzzX9AoPJIl84fZo33vEpPvQdr+ItG6/igcfupr1hhms//mG+96rv4MVpuKWbYldmnBNBm7uaK7zl2Ff5T/texA0NuHRkAx9fOcn1oxNM1kL64yV+Zu44f3jg87x718v40dltZE+16G3dxPvmvs6H63P0vSwr9S5jxTjwzjH6hfz7d207BBwCFxECF5TQbfZQrdkOlOLU7/OujdPcsnkzY4sVltpV3nzXF2B4CE63YHoL5Ar0Oz384WGTME3u47VMq33I92DQHtAuy50sdm8wtLrEL47s5/uHdjBdDTnk1firiSrve+SrkC/xwtwOfjU/y+Zmi9zIKHelarz2oUhLZaXLuzZdys/M7Gak3edQfYnPdJb59489xm9cuZ9bMwH5lRadiTyPLDR5YWaKRzsV5l6wnVf+0W/xiktfxs17t3HwwHF+f/4otWKVUibDjw3v4daJncycqfNwd5nvmrsdyhk4WQW/xI9u2ssrL9nDVKvDA4eP8A3guwopviPYzLFqlS9MB3zp9Gl+PpNmZ3GYB7ptPlyr8l/a3+Cy7NX88cgkl9ZSHKfBFwo13rFyO7P+tfz53m1seOQEhVSPe3oDPgFcNxRwdSXFmJ+lNlPgKwtzfKID379viG1HGkz2c1QzPgcGdV59x6d40/5b+HebNzLcHLCyssTG4VFKyw3mh31+f7DMrx/+MreO3sibA7jJ30Ilm+NDqUV+/r6vwvRM5JcfpGlXmmRH8m63tYtoQnFDcQg4BC4cAheU0G2+1FqtR2k4ZK+X4/35EV4zMsviqVPcRZXvO3kfzExBqIjoAmeOnWZq6zQnm3WGC0XSvTaZIBulKhWzyymv5dkZ5Yzp0WKF8XaXD+Q28s9Ku5hp9lgdTfGBhcf4zaV7ITvOTcWNvC+TZ1+nRyqX4+Filpff93UoFo2G/YqREX5xfIYtlRq9bouv0ONNdz3Mb778Jt4UtPGXKiwXCzxcb/Cd+Z30sgF/Vz/AG+/9Kj90yfVMTo3yX44cYLnXIF8usMcb51fGRrm26ZEOcvx9fZEfOHUPjA3BQMvZFDTWgXoDVqu8d99+XjNZYjxMsXE1TStb4LPFLrfNn+RXpiZonlmgPHY1v7t0Pz9+7EGu3bKbXwKu1Y5xo0U+1q7yrxYfNUlx35/fylsmd5CZP2QCEj8I7AZe6A0xG6Tp9ussDVrcOYDtmwIGiyGj6YDp8hRLvQEH+l1jDcjPbGJx7gT+3CleMDzO6IlV/NkxfqN+nF89+mVeNXoj75gqc+NimWxhlI/6q7zz4TtNZHuv0yY1Ns5qpcHwkLL1u8Mh4BBwCDgEzheBC07otYU+pTGfxdYcN5Rm+aPRzexdXqWcHeNTnUVes/QQZ9Li1o2cWaiwfWzIyAFVX0lcByhP2tL8IqOTGyJCjzcV166m1UGdrBdSOHmMn9x4OW8rbGFTBx73avxZYYn3H78f/AmuK83wn4tpXloocXp+mTuA7zt2FGZnjfZ4RSrD72/fzqYjR5jMFPl8u8Ytjz3OT+zdybtGsmQrFWqbt/Chw8d4c3qWWneFHZft4csP38OJHpyaHOM/PXg3rYkZ0jS5wRvm50jxstwotV6fz/WWeevyYROQVx7bAtW2ydf+0vER3j45y65CQK1yGpa7vHJiO48snOHAlhk+fewg703B5vQIS8E2frl2N7++UuXGkTI/Abx2dIRD7RWObt/ILX/8x/hTm3n9xl28Z2I716crdAYdfneuyq4duzl16DFeWZhmRypDtbHAXb0m/TSMzeQ4ebzFCyamObHc4AV3/T0MF6C6ALNTfP/kdv7t7DTb5ros+m0+GNb576c+z8tmX8YrgXeM7mVhucLRrVO87iMfhm2zJmFNJ5tlkIoy2du0uef7Mrv7HQIOAYfA8xmBC07orSrkSlJKa1zjlfk/SPOK/CTtdpu7UyGvPvJ1mBqltRqSK49DTQlRetEyL69Dt9uh1umQKY6bxCq5rk8qBQ3D7vLS1yksz/Mbu27gZV6JTfU+86kWfxEs8L67Pw9b97DX38AHfLgllyWTKXB7xufmR+6lMTLOYn2J7x7bwH/K5nhpF1KtLn9NyFsOH+Jnv/MWXvToYW7at5GPnDzFP//Yp/i/X/U6XrxnP8sPPEBhfISH+z3ecc83YHSUZrdDvljg6lSO9wJvHttFWG/xjWKPGw7fRntoiEB56JoebyyUeNvoPjZkupxaPMh9PdhXgqtqAfnSDPduGeLPH3yInyvBTG6UB70p/ryyzC8c+ypbp3fwC8CrUjlWc3B71udtRw5BusgNuTI/Or2NnfNHDJMe3ryZjxw6jvTk1xWHub6dYSKdYi5V4+vVqtlMZd/GGfonVjlNiusf+iJM5GGoqBRyvLG8lf+4fSe75wec6lb5n/48P3f0Tm6degEvHy3yMn8ThcIov3f8Pt4/dxQKWchnWQnb9FMZhoOMI/Tn8wzkxu4QcAg8awhccEKXtr1aqVMod9gbjPH/7NjBruUmteVV6punecntn4VyGVo+ZIrQ164mDRhSXtJGlP7USzEfdskFZYraAqXVod1vUSyk6IYrpJtd/uvG/bygmWFrGOCPF/kYJ/k3D90F2Ty7ynv5vekRtp9eIUXAF4M+ty4eZ3l42OiPl3oFfi0b8MbSKDk/w5/On+QHDj/MD1x5Oe+f3UR2eYlHR4Z51cc/yut3Xcn3bd3MFZWBSZry2X6V93zjThjdANU6jJd5QT7De0qTfEdQZEMXPtU4wqtXH2UwVGBlqc6N43v5mdQO9vdCJsspbq8eNL7uV2/yeHl9krCf5k9WT3AY+LEi9OrweGmS2zyP9z32NS6d2c5vjc1yhZfiQK/Kx1ZXeP/CKQjy0E3xM1OTvHkiQ6Fc4G9Cjx+7/XZeMrOJ78kX+MHsJtIryxxPV/nrbotLgcunZ9kfzPLFkw9x0+Gvw4zyyfbh5CJv3n0N/3pqM5vPtGimPP60d4YPHL2T1219Ad87M82Oep5OJsudhZCf1rp/rTufnKQVpEzsg9s99Vn7W3YVOQQcAs9zBC4ooYvM6+0BuaxHP1wg027y9uIW3rVtm9lkZTWf448fe5Df/fKXYccVXDc5zPZNO/kz+bdXTsHUGLRbLC8tMLJzFyEZUkqSYvYt78BAmeSUXKbKB6Z289rprWxoeZxprPKx7jI/deo+ozlfl9vEr0+Ms2FhkQ2jM3y+W+fVxx8jHCmZqvZ6Jf7qqsvJ3X0fZTxuY8APnDzKT7zwRdy60CDfXOUBmekfup/vvOQy3rBhhu/pjbOwvMJnRj1+/KtfhOxElHymuQrZgH83OsarCiNc300zl+7y68E8H7z3K6RmtvOK/Ax/sue1jB0+SX+wzFyxxn9ZXeCFZXhFM2/y7Nw3muXLyyu8T16BCpwIpvhw5Qz/8dAZfnDHFP+CLFsp8ljR557hPD91732gdLOtAT80nuGHhido99r8Tr3Kh1YXwO/yI5v38p7SHjgzzz35Fd5852d53+5ruXnzZnYe7zK2fQ8/fvg2Pjh3GMI0/+6q6ygtLfDKrXuYPdNhUEjxl8uP8DMHH+QNW/Zx6+5L2JQZ5csPP8RPnXgYSjkTENfrdmmXS7QIUf45tx3683wWcsN3CDgEnhUELiih29SvR44dZd+WcWhVeX1+Ay9Mwf5t2zm+tIS/bRs/+jef5PrZGa7Zeilzq4v87wMPsHdinJdcdQmbt2zjb754G3csno62Pu1ozdoAwtDUZ7ZeW1rht17wEvb2M4xWu+RHijySafL6L3/O7Lp2zcY9/PzwCDdPbuCxg4d4NJfh1uOHIKcNULLsDgr8eC7Lq8anKXo+n3j8CB8CvrNAwpMAACAASURBVGPfXl7XHTDRDjmdDrjur/4XpBq89rKX8HO5raSzBa65+29hfAzCEtQaMFmgfuBhbrrsEt6z5xL2nFplZssGPpKq8G8//2kuHd3KD19/I5tvP8IWemTpcZRFvpaDmWmPW8JZRrwSd1WX+MLKAu9MwUweVvvjnPRHuO6DH+QP3/FOLgkHjMyM8ddLh/mJw4/SaQ/ITE/AYpObZgr8yr7LaYUd/rLX51c/+VEy00NcP7yBfzOyk5ligf/vxH38ztE7eMnW6/ihS3az9eE6np/lvu0l3n3bZ3jFhiluGN3G3PIRbt6yj+lKDy+b5qutOX76s5/gvS+8iSv3XU7YCnmkssIvHbgbsnKTZOl2OnSKRVZ7bSZSWbPlrTscAg4Bh4BD4PwQuKCELg+3FpZpKXJBm4k2ViPSqzf59Vd/NyPj4xw5vUTHz7Ftx16+/vDD/M6n/gamR3jZto1ce/U19FYbPHj0cT49dyTKC679QptmCzGjpb9h71Zeevl+vEcPc2lplOFGDz+T5oH6Ap0N0zzaGzBRKrPlxEn6J45z+ZVX87f3PUDnBS/kfR/5GGi3tE6DN42P8F0jZTZPTFJPZTk5Ns29jz3MvpEUG/JZTp84w9Alu3jHpz7MpYU9/NzEDlYqTd61cD/1QUhRhF7I02w3yCudbacBc3P85J59vPDSyznR6bKSTdPK5bnnq3cwGPT5yVe8hpNzB6nnuxzKVvn0l+Z554Yie9JT1JebjHtNpnurFHuydARU/Cky+6/g4YUF+l6LR3sr/PRBJc/J0ksP0ajBUAZ2Zj3+9b49VFaW+PlvPAgjoyZ97aUTk+zqB9x880t4z998KNqcvdHmhSP7eG0wxPW7r2A5n+XU8grdlQbNbpOv1I9w3dQmigs18vk8pzI9vvMNr+O2T36WXK7AT332c2bVwSDdxZuYoLNQxcvk6Q4VqYZdxoO009DP72/Y3e0QcAg4BAwCF5zQK7Ef1WvUKKRFnk3odmFlFVIZSJejOOhQ+V8HUFLeuHbkR09rPXMegoCBdg8rlfDMHubKv96INOx+E6rLkI63Gq00oN1ZM9eTH4FcBlZPR+SttnNDUBvA9IZI2qjr/hZ0alCV/34cvDKktRtKBYx/WjnKGzAKV05fxT+b3MKJpRr/vXmMOXpMp4bNPuq1fo9M4NNvVUz3aNShUo/GWatHS9eU47xWjfqiPOeVJRjLx2MuQT00S/h+ZOdOfnoWsqtyj0/xscUzvP1jX4NtG2FYsQV1+hvHqSsvW+jjN6K08maXuNXHo3zt3lBkiu/1oKs9VpU6d5VBeYBnOhhEue47yu0eQK0JRcUWeNGe9F4j0ryXFM9QiPL4nngcZjZH4esaS96n3m+TLQ6T0pI8fBa0uUshb3zoLsrdzUYOAYeAQ+D8EbjghK5McaLqshzqCrQadKHfjbYWFTFrUxGxqoKp9C+jLDQikn60mUpbG5ME9PIpk3VOdYmzsrpX1+VDV51hJ9oQRNuL6giiXdFMWJbq8urxQnYfBhIU4vXRMacR1MBrx/0KoGc2OgVvPmrneB2zGH4ixZXTO3nrdTfy3v/9UdhQZpmUIS61LDeDuU27n9ElpdXgpl/qj8bnm2V5ngZfDfnBoQnelNrC3tmNzBfgOz76O7B1lFa1wvUT+/kfmzLMLHVYLkzwpcUKP3TnV2HnFigEtP0+9aBMljTFarykz6wTE86V6DM9Em32ouV+GkemG23eYsg67q06ZBYNSFjSgv+on1E92jltEN2vZ6ZBqh4Rd+BFaQBzKVqe9roPjGChAWrXV1Up/tczc4dDwCHgEHAInB8C3z6ELhIYmDwuhuwiQh9EKV51iIjsomVvYLjeBFN1dD1lEskop4wtKh6J9lRXxd2IIA2TqLx2K9PdXsQsIq+gS1Srj6c7e9rVLCoqK36LHgNDwH0TsBd08xGZBQ12pcr8zrUvJ7tU4a8P30l60yZO1Dr84eFjMJyl6p3d3z0aZp8Q39SVN30TMapPllf7iP4yzZD3FnbwXcWtXF2a5valY/zFxia/d/gu6v0uL89N8QcbZ5k4sciJwgj/a/UMvzx/EobzhCmPupejRdbssV5cjVfxWWD8uhnbwC8aeUZGDwOVQBOhm111RerCIP7UDYIo8Kl70Vcta8uonBGgJGT5MaHHqnfWpxd4NISZ9ms3ZB89PJMM6PzeX3e3Q8Ah4BBwCFhF8ULuh263T5VSV9Qk70Wr0zTniygM0aiQZn1xrLkSK+aGSHyy2nFVHKFtwGOusFq6JYuIqMOYPNRagCgzEgWiI6IvnY3O+4OoHSmkUj5jccCQsCwAORGw2u71eHN5mn+Zm2UjHg80Tppc7u9+8GHI56CUikjS5CwXkeuf6k5F3Cki1QlVqgFLSDAbm/eh0+faXIG3b7+JySMVNu7fzU2f/gPIaCe5HP9qvMy7KHBZcYT58jB/Mnc/P/n1u2DfLkgHVLTrXHkssoDEONXTEXdnjSChcUU+7ILVwu1OpqYf8eH3Dfla64LulzVEQoksD3bpWZp+5PJI1DVIRe1pr3eNN5dsRx1wjO4mI4eAQ8Ah8KwgcEE1dBGEJntxSC4mdG0Hbgk9pclfWrsPtXi4InodSltqCGLNtB5p91LALRWd3WU7Ugv7eCb5jP7ZMmsWdRNQEDO7yCsmsEgUiI5IFIiNBSqri4sNbpod5337buLMw3dxyZVX8dlDj/AfvvIV2LI5ImrrJJafX+Ro2k8bRXgtKjAftRn0pOVKI1YDsfQidXhe+7MPYMo3A796KOCts9dyabPG5Vs38dF77mT4Rdfxd70lPqg91Lsyi2epB/6aJq0xK2ZBn2VjAJewEpn4rQFkLXNb3LzpQ0y6NlWPup2A3Vy2OFqMLPaSI5LPI2MxTtTrSP1Z+Vt2lTgEHALPcwQuOKFbBVxKpyb2RqzgGdOsLORBRPoNQ4EwbFRpmXGjJ5eSaV5+WZW3Gl8Ud5XQ/nrQjxnKS5vzppr402jplnkiB3ZkEo6XtJt2Ygu0udGWse2ZhHQVaMkvHTNVeYLDx+fYuGer6Wemr0LtSPU3QX5i8LNm7gW55VFMXZ/sIIz6E8Dx6gJT+RGy9TxoR7qJdOQGeOAQmc2bo6C/hROwYRoKPo20Ygn6TAwKtBstOsWSqSp2MJium93tZHYQMWf6xlUhDVqQ2SA1E35wFgpjMFgbt25U32WBVxxjQmZJwmQtIHEUhIFV7gYjH6zhGLka3OEQcAg4BBwC54fABSV0Te5dlJMdAjG359OOVTsT1CbCURpX+iYJichmWD51EXg6EZRlFHAtU4sZSHWs+WjlDw7PqtnW/m38x5HeLgO8p4aSamf6LKEbDdT6fq3m6vdiP3zk6l9dPcr4uBz5NciOQDBK24sC9TS+IQXmDZqRP1qd0zK2WHXV0vmlmCNH6FLUhVYfUj4LKWWsTzHZEIMGdPyQjKLPO9BeOEN2ZsLUWV1ZZDCUZcX3ySkMbn6Z0dEpOikrG8hAHgkbclUYoI1vQhvYDOjE1ouU8XXH8YQxqZvANfXV4rvOFSLBx3K8iWOMNXidLmi0VhgwMXVRRUaIMoKRlb7O70V2dzsEHAIOgec7AheY0OUVb0VKrXYCGaQJg0hTVEC5iVkzGmRogtJMcFdT6qkPWc+oky0vcg7nDElGQoGIWiZ5+c7TJn+cNHSdUM3ScFPGJxwRT9sQuiLB6SeEgqBPjzD2vEcBXYaEDAmLzLugHWCWfBiBSrZJk2XC5iLj2Qmy3jSLlR7hsKFPJoydoUmb0PQqSwkPf01Jj7Rc9aNLSsvKjE/B50jQIJcapbjaoJwv0fVCvHRAs14hXxxiud1jKJsyUf3VyjyDsRGDZ7HaMUlcyPngh2AsBFFA28ALaJMyfJ41goai2iNjudwBJjDQatCxNUJ46Ya185ak14g5GUAYae1rFhUrKEkOSSlSQYGFjtCf75OPG79DwCHw7CJwQQldxDigbXRDkbls3AM/FZGG2FYm8XSfBiEd+hREeCJ0LZ9KR4SuTVikZZdEUIZ1UiaQrW1oQwFsoQlkM0KDIfTIC2595P04vDstn7ZR6yOAB57ofBD7zz08k+XdusNjPbSXhmYU9HYivWwS1Um7zpGmWx2QLw+j4HIdY2ZATVrGKpEiQ8EQulX4Iz+0+hkv2RP/p3wqmYCFXo3tqZFIS/alvEeiRuBnDXHWVtpsKMl+ARWviRf2KMukr/EaW7uC7RRIp2VlPoMgoBoTelntyW8vTdnT2vLYdJEkbFkyYleIMLDufSPcJE3xKhe7SDRaoW2WI9qIQsliMaGrt5Gl/bmooScCBtf/PZp37BzBfomYBPOaxsc5vQ3J+IVz1fXszgGuNoeAQ+AiQeACE7plBDuxJz4TPnHp8fppCM/6y2NuliFapnuZiqMjIskokC3y1yoE7Sx5nC0TlYj6EEW3x6xlCit4LRnQZQ3W0TXzT5O3hAuztE01yawtUpZGnzb3x8Hl0dIuQ8PqbyQg2CXbydFHS9gUFxCZo+WjttHk1odt5/sklxqXQBzMZ8Zrl4+ZbqvOePmZWbInjo3GI2HnCVKFxXEdqVgSegIBJQPcYuJROeudiD0fCX95tFRNSJ1NJnM2dPHC/E0lQ/aeqgdJErffrfSXpOdzCyhrcGr1RALEJ0+qc45+RUEIBsOnFAguDJCuVYeAQ+ACI3CBCf0Cj9417xA4x5qIc4PyZIRuBSIbQriO0G0AZVJDT7Dxk8cDPrmg4QjdvbYOAYfAuRBwhO7eC4fAM0bAkuyTmdwT1gZrelfd603oyfb+gYFiXd3JeqwVJHG/WyDwjB+eK+gQuOgRcIR+0T9iN8BnF4GzhBu5ZJ7IyGfdO7bVhEtjjdxjhlfMgoI419YfqMDTE/qzOx5Xm0PAIXCxIOAI/WJ5km4c33IEbIyEtaqrA5HhPaJ5Ew9hIzEMh1tyj0nbBCJqHUYkFCT/H7vLE0v0E0T/ZIF333IEXIMOAYfAtxMCjtC/nZ6G68tzB4E4OE1Bj8mVCk8k9Sg3YXQkA0BjYjdr8M8SenTvuYMEI+HgXMeFDip87jwy11OHwMWOgCP0i/0Ju/H9IxFYT5zrCHPd8jOb7C/ZiL0j8m9H9Z3V2Nd3xy5djO56ctq2KzXiEmtmgefisr9/5CNxxR0CDoFnhIAj9GcEkyv0/EHgKQh9/VK+RPrgbwYfmwM/mVI3qc//QyFBpL5uyZxZAOi09G8Gf3ePQ+BiQ+C8Cb3VapHL5ej1eqRSdu8yqNVqlEqlf3C+3W6TTqfxfR/dq3sajQZDQ0P0+31zXke9XqdYLDIYDEwdukef3W7X3KPfqkvnVE6HfmezWVNG13WsrKwwMjJivts+qk7P80y5IAhMmwsLC6acfuvQdVvOPnT1s1AoPGFM6rPRwHyfTqdDJqPdWKKj2WySz+fNedWrfxqzPtU/O97FxUXGxsZMe6rHtqM6wjA07Wlcq6urDA8Pm7rPnDnD1NSU+X769Gmmp6dN3XoWOpJ1VKtVyuWyOb9+TPpt27X9SWKma8JV9drxqU8WJ/XN1qnnkrxm+6+ySeyErR2TfdbCSWNP9s/2x74Ltv/CVc9BZTVm3atjbm6OmZkZU7faULsq81SHyukRxq+d0ZGjMXiE/dDkGgiCNJVKjaFyyeyP02pC3OQTAtgV46a3oafke8pMrBwCytkT5+uxHnUzDr1jIaS6fQL92ZztQLTtgFIiKK9AGNXTbrbJ5ZV1MM6yoERBJjmD3jdH6E/5kN1Fh8DzBIHzJnThlCQaTdwiNU3up06dYnx8fI3klpeXDfnqup18db+IdWlpyRCUyEfkvp4Y1k/uSfKyz8qSq+3T6OioufTII4+wd+/eNRJUP3RNE79ISuSQFAKSpGLJUKSrsVjimJiYMGRhBQ31RwKMxi8iEQFrDPpnSd4Sr+qwAo/ti8XBCiLqm9pWnfac+qryIldL7FZosHipHzpUplKpmHst4dm2hLXGrDIWR43P4qX7Ra62bvup87pXwof6L7z1rKygZPusujV+YaFDv5OHLa82haGwtPWqXFKws/eJ1FWnFRqFhQ5hmxRedM4KAOvPn/NvOuEAP3HiBBs3ztILO6hv01PTT8xkl0ikMz/fZHLS7v0X15yMjlvf2AC64mCRsBL4pSBIZi5Krj+L+dkk4YnPKzufhInA7AWQNPTbvXmfJzOWG6ZDwCHwpAicN6EnidUSochFE74lHTuBWw1avbEE9Pjjj7Np06YndNCSp8pLW5T2KXISMYmgNPGK/KVdaYJXOU3eSUJaTyBWY7PnLaEmyVvEpX/S1Ndri7pP19Rvkaw9koKAPScBR/dLK5bmL0HAapLCQv3VWNR2kvD1W2MXSYko7ZEkuyd7kvY5WDJcr7VbUk4+LyusaAxq2woeJ0+eZMOGDeac/glbi4e1hmhcImJbNknEakv3WSK3beucLAt6nustBXZcx44dY/PmzQZrEbgOaw1ICnnWWqB6rBCosrp/dnbW4GqtFU/1999qyvqTYmV1mfFxCYBng9fmTs8xNTnD3NwZNsxuMNXUqgNKpWibvpXlkKFiYBL7iWylZPvWAr5+j1m73V2yM/GOdYaf7XfxcxBp8BIAmu2QIBNQ1OZ80ui1sWC/jR9YrdyZ3N387hBwCEQInDehWwJ59NFH2bNnzxquycnXapUiMZWfn583k7olw6T2a02k1iwrwlY5TeCWTEzHPc+QjOqLzKaR6VtEJmK3RK97RY4iUZGEJnk70Yt4RToiDPVhcnJyrf9qz5KFNFJLwipgNUB9WlOx6tY4RYT2EAbqiwhHdR8+fNj0OekyEGlZsldd6ouEDSsQqQ/W2qF7JWyIYCUYaFwanxVAdI++SwiypnIJPhKGdIh8RXY6kmZ1XU8KEIa4YpeJHYvaE8Yi/aS5314XFvqneiy+ehYygdtDfRNGqluCmcYu3KybxRK4tdQIF5XVWCRE2X4mTfCqO/mu6V1QH/T81H5S+PqHf/Q+7VaXfD5yz2iN2NLSAqVygUzsssnpnQ19xsemufvu+xgeGiGXhdtuu5/qahVPbiLd2O/R74XGx532AwKTvjfE74dm2wH9S+m8NO7+gIHKDzz8TMbk4+9qq2DPJwxShH5AD4+eF5IvF8mXslx95X7SGbO3jrnXM9vw6nCE7iZzh4BD4Fki9CSQ0tpEfmaaiX3R+q4JXlqqNGsdIjeRuj00YWsCFlFp0rdEr3Oa+DVJ67Daq86JmERK1jQsojmXtmzbSPqRk75uW7f6d+DAgTV/e9KNoDqSpmHrX0+O3ZKONQ1LADAc4XmGBPXbCiuqW0STxMjWZS0J1g+s85b09T1pRladVhiRVmt99BIM1IYsBCqjtqyAIIuIjW1Qeavd2vFajVv32XGKyK3ZXs9Y3yVcWUEsOUb1cT12FgeLoz5FwiLspJAmS4R1a6iMrqnfyfgM3WeFHD1/ldH7INw1LjvWZFtP+ccem7JPnjzNxk0ysfep1SsUCnkjGNTrnXhdWorAz9Dr1llZhi998St0uwO8fopcOmOIvNOoQ7dFPvApBh7ZQY+879GpLFFdOE1DW9y2O+RSHqViHj8/TH90lkFhBD+bpaf4iVDbFQ0Y6L3P+CyurpArZnj1d99MRmZ6aegDxZr0GUiY9Y0D3s1nDgGHgEPg/DV0S6LnIlORs8hApKFD5KsJWQSgiVsTvyZj3at/Kqvr+tQ/EZkNWJP53vqSJSDY4DppbfqdNEtLWNBkrPuTZv5kAJ+tS9qvtHRds5YEtWnJ0prF1Yaua0zW52u1c8UKiFhEhpdeeqnRJFVe2qcVGCzBJP3ROmc1X41fwpC1DCS1YCuACBMbhGaJ3mrg6q/GYf3W9t3WOeGh+1RWmBw/fvwfaORJ0kz6+p9MSIr8zRtNe6pXhCqs7KcVGmwQo/DRd7UvHK2VwvYz+fysFULlVb+elYQPYXkuYcHeq/J6JnqHLN4a15MfPqnAR0Xk0261FVSoILM+9YaCOqMYjEE/pNf1yWZKZluZQW+V2792mBOPz9PtBuSzedKeR9iokOq1Kac8Cl6PVLtO5eRR+tUlusvztKtLeO0GeW9AIZumkxumPbsfxjZRGhlFqn9TQXdyxWTSeNk0XXr0+h2+53tfaoLlZHIPTQCqkTIxW/w5QndTuUPAIfBsmNyTPllrStWELVOrJTMRpCZ9BcIlTerJJ2AjlkWE6829tpw1mateS5aWaCUg2LrtZzIIT6RmTepWoBARqKzVlJMar9UUk0FrdqwqL3IV0VgTv/oooUNkbgUXEfy+ffuMQCMh4NChQ4awVfd687HISJq8iPDIkSOmjMhM5a2bwBJ7ktT0XcKL2hRZ2uh99U3EpjpsIJmuyQUg07/6aonb+vltH6wlwAY36reeidqQgGAxER6qT5+yBhw8eNBgLExVp8XbWhWSdahOi4E1/9tASeuvV1sSECw5yyIgHHVYS0gyMFHj1BiFg8b34IMPPkHjP+df/ECWnwrj40N0exIqtaIgTbEk4ajLoN/l+PETbN60Fc8vUMgOk0kX+ZM/+TAnTy5RGtpANp0nNegasi7SY9gLGVTmaS+cZO6ReykOmgwNWhT6HXJhk6DXwuu2WfTLPD58CeH0LsampimOjtLXagI/RS8V0E15pPMZVupLvPFNL6UXQiatKPqQdNqLTe9OQ3czuUPAIRAhcN4+dFViNaSkL1MEKjOwiE9EYQ9NwCKSyy+/3GiOdjmX9ZFbP6z1E1sNXpO19ZPrUwQiUpcGltSGpQlaEhAxiOysT9kSldXIpc1Zn7MlDRGkNM/kkjgRmMZgg7xEGhJYREBq32qPyTFaE7/K2jGI/FSXXSqnfqlOldEYdF59lztB5K/+WY3TxgBYq4Wwtlqu1UKtICPSE2nbpWq2X7Yf1v9uI+KFp+pSW+q3sNezsy4OPRsRpPqme5OWFtW9ZcsWE4xmfeHWumLdDrI86B1RHRqzHW8yIt8u59MzFU72Gdq+W5eK6k66TNSm+q0+WwHS4mDH+1Qaeiado9ONIuYHg248hoEJblNYhpTgdErL3wJ6PW17q0C9FH//hTtYnG/QagSkvQJeN6QfNsnkO2S8VWpzD7B64H5GG1VK7S4p3dsPGdDBD5sUejXqQYpHwgLe5BYmZ3cyMr2dzNAsYbZEY+DTokuYHrBUPcNb/8Vr6XQV1R9ZDOSPfyoXk5vgHAIOgecfAk9L6Jpg15tHBVNyUtUkb4lV13SPJnNNzNYMLLIS2Sp4bvfu3WtmeAt50i+tstaHbAPfRHh2Mtc9SfJQvWrTEr3VTFVOdVm/q23L9j0ZWKc6RGY6Z4nBCgeWIKxgIs1TxJ/spyUpmcptIJb6JMuENFMdIhgbvW3NwkkBxAYYWo3aErUlUKvpSrPVygDryhDW1uyte6wf2WJvI8qTGIsE1RerhYtAk+So/kogUFvr3Qb2+Wv86qt1bei8ftt+W/+4JefkteQ9yYh3i7/9TK5zt33WcxB+VsCybh0JQhZrCXI2GNAKa0aCjTV4K2hmUmm6Pbl5QtrtkGw2wBObe31K5Tynz8xRyObxPPnJU4yWpqjUGtx/xyN8/fYHGQrGGc5O0m+lqHpNGtN1VvqPcuLI3xIe/Ab7qz6T/VFyo/tJTW1j/Mr9BKkmi/d8kRzzUFimPYBcfjdBbg+Vzgxtb8L41Vtej+XOAn62wxtuvQXf6zMwmd8Ds6GLjO1ut7Xn36TtRuwQeDIEnpbQkzdKu7ITeDIxijWRa5KUb1XanZ089Wl9opZI7RpiEb4I0JpKkz5g1Smzs40u1z0iHBu1LkLV5Gw1bF2zpCoC0X3qh+oREVpSXm96F6HpXmmIdlmVzOTWzytikCZufe66Xxq8+qbzIlKNQYfV1pPJc6yGrrrt0jsrSKhttZs0LdvldxYji7/utxqZcLOarrVaWNJVnSor8lN7uq7fGqPVciUMKDguWbeNkLdWFpGxTP96NrJG2PY1fpGxDZKzAXF2iZ79rTE99thjpgkJcNZ9YIMLJYzYeAH7rtjENCpj18jru3C1+CeFDI3HErONlZA1QM/OHusFuiRO+h4qWFHPLpQ/WpufZRgZHWFledGQer8v7b1P4OUoZBW74bF5cge/+d9+m9GhaZZPrzIUTEIjTyXVY252leODezh24uOkTj7Mxseq7CpewotveTfNkZ18af4k+TJcNRqys3wKv/5pBp0V+oNd1Fs7eHxhnNX2OL3MCA1vQCtYhVyL7731lYqFN7nhfVIMlPBG/XVzm0PAIeAQiBF4WkI/V5KPZBCSzdhmtTXVa69rwkxGHeuarc8S4XpNSpO0JnpN+CIeTeZWe9S9NthKZnuZekUUIjqZc0XyOlSnjaLXOWnUMh+LDFS/DUyzk7uNurekb/sokrAR3gp8s0u+khqrbc9Gi4tobf028jpJKjaSWwKB+qRDfZK/XaS6detWM0Z7r10ap+saY5KcRdI6L6FGZGiX+NlxJDVTfbemfmEqwtb9ajMZqKj+WavBeneCjdZXXdaHLaw1XvvchZGNRbCauiVqCQLC0a6EkFCgetQHCSnqh9XCVZ9IXQF8ciGoXvnlkxq7/SvWs1YZEbnqtu+CHYeel034IyFPz8gGYUrLDWS+7g+Mlj41tZH5hTNMTU9y5sypiDE9GC4WqFUaZLwhwoHPh//wr8zSMi+fIjUokl8t0075HJ+s8VD7Hh5e/AJB9Qx7V4vsKlzO5s2v48GTIV84doyh0Swv3lbi5XtqXDbyGVKdY/R7u1hcmeXw40OstMYZZKZoetBJNSDX4Y1vvgUvTirjkZasgR/3zc1mDgGHgEPAKEaD5Ox/DkyS0cc2GMuS25Nl6FI1ImW7rlgTqzRREY8mZTvxWh+nNEBNyjYZiCVSS5y2nAjZmpmTZlpLmNIKRcBW27bDUX0iFfXJftp10Ek/q8ZjE8fYsSUFGpGANXfbYDXhs23bNqOtmTEDvwAAIABJREFU28Nq4yK7pMYo4hIWdlw2Ta36n9TI7fWkT9jWKQxsZL5do612VVfS8qExCwfhLbJUWd0rstMYVdb6xuVvF3nq+dg6JFRovKoj2V/9Pnr0qBE8zAsU+/8t5votC4YsNckAyOS55D3CWSRucbL9s6Zz1SFsrTBlhRTVYVO7WveF7Y/qs++Qzkl4ko9f5e0aeQlxskAMFYuUS2UGXsCjjx1kWuvmzd6lIflihnpNa/j7HD18jG3bdpsEMNn0KPd89SG+8cB9eGM+fjdgZKHMIFPg6EiDO5v3c3f9dug3GT3p8Zpr3kzY2svXH1imPzVDf9AkVz3C227Ock3xzxgODxP29zC/OMXh40NUOtN4uU20vBQtv4GXbfOGW19uEtcMGBCog6HZSj06nJruZnOHgEPgmRC6UJImKWLTJCjN+LLLLjNEYQ9LtHYCl1YlDVyTuLQ3S476FCFaYrEmeOvrTAZeJQn76QjdBmXZ/tjkLNa0bTVRG5Rlc7tbUrDZ2mwQlwQOm3LVJjGRMCMiFSEnl81pDCIfYWPXZq93JVhrhMhfZKPkMzZSXPeKONWOTUFr/drSRq3FwgoDOqf7rQVCOFlitsvCkkvXdN0uB7SZ4JK+bEuQlgz1qfql+Qs3/bPar9q0gXZWcJLGq3E9lb99vQ9ego4EM5G43i1rjVgf0Ki+6H1T++vr0G+NQ8/p3nvvNbjacudavmddBjZtrd4p4VbIpMlkclTqDYrFIVqtNn39F3bxUwMq1WUKuRweAQtziwy6WTZt2c7fffQ2FqvLtDM1Mh2YPF3ESxV5fLTPV1oP8/ede2mkOwSnQr7nhreQ713CnXeepJXJ0u/WmPSXeM8bp9jZ+21GOALhLuYXJjlwdIhae5Z+eoZa6NNPD/CyXd745peaQL04zXuU0M5q6I7Q3WTuEHAIPBNC1yRuM69ZxNanIrWBXnbNuF1aZAObrKlWRCqtSMS63mytui15JbUwO8nb4Lj1JndrZrcmbF1X3SIM63+1QWZ22ZnV/tRPkbitWySla8p4pzpkiZBwoPFZH64lPvXVmoRFJmrDBuqpTDJ63roVbH9EKtbSoHasz9iarm0yHRG0XSqm52C1S4td0veuc1ZwsMu2rG/ftiVBTNq16lQbwkrf77//fqO1i8h1Tt9t+lZhJuKzQY3JBD1Jy4CuC0uNVXWo7aSGboMDJbzZPPdJE74l6OS6cT0faecykUtgUh0ieOuHlzBgn60NWLQ+fGsh0nUJDBqTjbOw75lZM9/tMDwyivK9zc5u4uSpU3i+kgEppXDDkGY/bNFtS7gqkvYL+GT53Me/zOGjh0iVB5S7PuNnCvhejtNjPndwmM917+e0X2doUGKmvJfLt9zC8nzPWAHK6S7XbMzx8r01dvOXjA1O0+/v4MzCBEcfH6Xd30Q/tYFaexAReibkDbfesEbohr8toUf7srrDIeAQcAg8vck9iZEmTU2YNqI9mbRF5WwyFJsQZPv27Ya4kpO01bytpqfr1nRq/dWa8DWJW1+o3bHsXEFx1udqidH2V9YBZX6TQKD61Sf1Q0Rlo9B1j73fLn1Kaqq2LktMIgkRoYQHG3iVzOKm/qstS+Dqv004o0+RkT7Vll2mJaJRGlxds75g9SsZEyAie+CBBwyhW4HF9tv6za3VQCRorSfWsqH+Wy1YY1q/nMuOz9ahMjb2wd5rI9bXb8RjN9KRcKH3wZq/d+zYwd13320gvOqqq8wyPB3Cx27cYlcJyKIgE776bfGxY0gKBXr+uieZ3te2Z5P+WGyT762wVBCghAK7IkO4GQGr26GUL9Jod0y4WT5XYHl1mVw2zdjEMK12nUa9Y3zWxtRNjmIwwkf/9yc5c2aBsNdgjAIjCxn6g4CVyYCHMnN8tnMvBzon6XZ7+GGel9/wRnZs3EljdZ4Jr87WwTJbvGOMt+6g2GvS6W7kzMIoc6fHGaR24Gc3UGkOCFOhIfQ33npdlEPGvKB2u7aElu4mM4eAQ+B5j8DT+tCFkA1ysiZYnbOZxazWq08bMS4yVmSzJmVLtHYnMru0zGqNmtzlbxVJJrV2u6zp6ZatJU3K+q4J3SansQQgMtc1K0wkfdQ6Z33Zdj22FVjsunCVEelICLFldM4GBOq7BAWRkYjNWgDs25W0PCTJVN9tkFeS6Cxmuq4x2BgAjUPtqKyI22JohRC7vE2/7ViTZmxZWuRL1jiSFgThpfJqR+XteG3/rcCh3xqLSFRWGpuNT4KOFQBUr+63y/p0j8pbq4zeDVs2iUtSiLDtWH/+evyEj9X0LYEn4yuSQpr17Sdxt9fVz6UzpxmbnCabydHphSaRjHY50+Er6szDbG+a8VN0Wj163QHl9DQf/H//iLSfp9PsMJYeprSaoh326EynOZpf4rbG3TxQPYhX8FAS4CAokg67zBQ8ZvtVLqHKG67ZyUyqjdf0qDfGOXEqx9zpMl56G6nsBlbqbbycj5+Ryf1aiFPOR4Su3WDsVmzP+3nMAeAQcAg8E5O7Q+m5jYAldqvJ2qx4ViCTgGKFFDtSa7a2MQU6b7e3TaZVfS4gk7ROWJeHyH0tG6E2UUGxAibe3SxTa8QbtjSaNcJ+h3KxSK8Tkg5ytGuQzft87uPfYO6k4iqGCFs+mZZvcq/XyyFnMosc4DCPd09yvPY4y2GV0vQoXq/KyoFv8KKpEj983X6uHp0i1SpRWQw4cybFSqVMpztDnyn6/hBdL0WXJp1+lbf8y5uiDK9yoqeUN75KpqhtaV3q1+fCe+j66BD4ViDwjDT0b0VHXBv/NAiInK12Ku1bcQF20xa7CkEtyx+t3/Kji/RlwhZ52/SsOqf7pPFKGBDZ2yC7f5qePzu12rX7cmfISmD7vJayeNA3Wdf8IEOn2zabsRRKGep1WVyy+PEmQzK590P9T051+PMP/R2BNwRhiV43TT+EQcajV+xRz9VZ8k6zxBIPnX6EI6tHqaab0F9lclDhe6/YxVt2b2O4AgtLZaqVEssr8vUX6Q0mwBsn9AqEPuTKaZrdJW59y4vOBsEFPcJ2g0Dbvhm13W3O8uy8La4Wh8BzGwFH6M/t5/e0vU8GiclvbH33yRUGya1Tk24Pu7GK3A0qY9fwW792ci/0p+3IBSpgLRHJ5pNLKrOB/PJpWp0e7U60kUsQm7Yr1RU2bJw2QYFhWzkUBjRXeuRSKT7zqTuprfQJGznCXooOfePvDjN9yHboB006qTYVv8mhlWOc6C3Qbs+zNd/njVfs4+ZykeWD85xujrDaKdNqZumGBfDGICgRkib0Qhq9Cu2wwlve9mrw+2Rz6p+kh268MYsj9Av0arlmHQLfdgg4Qv+2eyT/NB0SOdsELmohmUfdxheIuG3QnbR1S+AiRcUG2M1XpK0/F8jcImnN68m9Bmykf9iJ8rj3tJWZSXyE8aUrBaxU8UarapatLS0sMz4+Q2W+iRdmOPjoce6+/UHG8hsY9NN0/ZDOoE3f6+B7IYE/oK8d3NIhy16NarpDt7tEsbXMvqE8e/oDVk+tUMluoDEo0xtoY50CBEXQNq0D6A16DE2UIGjx+jdcH1nXdXg9QkkYyhaXkpbuNPR/mr8aV6tD4LmFgCP059bz+qZ6K/K2O7HZPcyTFSWXommlgkzTdmmZyDxpmreJdpLk+E116lt0k+2n3ZXOWiBsBr4orsxn7tRpZmanTaxZs60gSuWK11aq2oq1b9ahG6XYSxmT+5c+fT8nDp9mojhFoGtBz2zuQq+LF2oRXEAYBKz2urSCkKCcIp8b4NVXyNZXGVE5UlSyQ7RSefDSeEEWz0+baPvOoGsIfXl1kXwp4NZbv8tYDry1JWry/Ud9d4dDwCHgEDCy/tNlinMwPfcRSGa7Sy4Ds5vW2LXaIm5p3yI9u6VpMi+91oQr4t28OJ73hL3mv11R0thtPgT10SbxscmF5k+dZHJmg+l+s6n91NNU6y1KpVy82Duk0apRzJVp15X9sECnAr/3O39KIT/MytIqKQ8yQY+0cr5rvXvo0SdLT+vMCmUqLa1n7zBcypL3B3Rqy/T7XTL5AvV+ir4hc99ErUsU6BMaMu97PYrlghEsXv2aV1Eq6/lEVgR9uuXn365vneuXQ+DCIOAI/cLg/i1rVQRmc7jbvAFJv7INerNkl9x0J7nX/XpftM2g9y0byHk0lMyPYBME2Qj+bCZNvxuCn2J5RfuiD6N9WnR9gAhe68t7pDztW5oCWeg9aC1DbhTacmF7kJUib/8ZiScKQFdgmzkascVcSn8AVbMznUnTjqf74qxv0rtNzhilefXUj5Bqo8rk5MgaAtqNOJ2GdrNHIa/90N3hEHAIOASchv68eAeSOQLsxjGRRto06/aTyWLs9+RyN5sFziaEkT99fca4b1cgky4CmykuKaiIPluNNrl8fm0Irc5ZH7quVyorFIslUn6OQQf6XQgy0OpCvxitJMto33RFwZvDNwQtMl+pQ7kEGZG2hIF0JBdoGyHdNzSAQNesEBATu10Lr9NKSztULNDVhiwDjMCRkbDQh5T1q5/vA1BnnqHK/3RFo2iEJz+eYTPPaERP19bTVfJs9uXp2nrK608H6lPcfL4Y2FfPduGZfp7XeN3NBgH77LyneohaYpM8VNY+JM9fq8M8R2dyd2+WQ+CpEEj+MZndUaIj/oMKveir2Zt83R+lSDla5b7umnZRi6sxCr5N42q7sY5lnmyCfXaeWzy+wTpf/Dn6YNuzY4omkHVzTTzmp+qbnApnh/rNxwCoadV07rkwauOpCdv/h8/mqW46R0NJweubeh7n6nyi0wbf5CDWGCB6ChaDb6rtxE16Cva5PtPP823T3Q9xLC6BJenk+2Amjn48QcQXlDcjacZLBfTwkbPOEbp7oxwCz3cETGIdHU9C6HYeiUnl/2fvTaAtu87ywO/M545vrno1V6k0y5osPBAb3LYxxgmJaeME4pUQOqEdIJjAojvpKb1WmnTTCckioVcHGqebDklIiGM3tgx4AoPVli3JkjUPpSqpVHO96b4733PP1Ov79/lfnbp6Va8mORH9jlbpvHuGffbZe5//++d/gr25LKBfGqvoKWA26zqc+q4P0E0PNgjp1YrqGxLSBWFpU8YrN6YTAvNme+VGXgfc5XWpqX43uKALs0AHygn57apW9LWzU8X83Qj1wFX1+E1y8RWsJ1m/xfjJOixzp1qjwc6QK1hzseh1IgRYYrejcLDxPW1L6G+SBbLdze0ReCNG4AYDOruoUuulgcacMTTreiHl6galjD9Cc18HSFvB4yTjs9X1Rf+oASnn4L8aIKSUdtH1xTOLCI2rG4GJqyc1M9fV2PbNrxuBSXX5RRdcUJcLQ6dgrVUUbbrH2uKao8yiaPT4o/C7yR0gLrW5rXLfXoPbI/D/5xF4AwBdVcSKQZeDvOsuFnc1wLjpPBf6SwHcKwRnYQSK669AErv4sWXldtHO6/pVVnqXi/Fspgy/zsV73eN3nc//T+b2azE6XIlx4jIvuJkpZUPzY8A+hg2T7spsdIGVJNXFUqWfzkVM6raE/p/MitruyPYIfOdH4EYAurZxEbgVkmzhY6AvppCpdOu6AH0zu+PlAPZ1qmv2ijZKZt4r9OJXOgNXe/1Gu2UxvewVNfngS2kuJoHn0l4EV/oql3BCuOLb39QX6nq5nF3kUvYSPb4hP29mdLkcoKsxvGT2EkbRfBW0jfNfWQLXvJBMSCl8JX1WLvK50MDkN/WsbHd+ewS2R+CaRuC6AZ3qYILiZk8v1Mxy6mIHrhsO6NogH7VBpCccygos3XBkM8X0mCew6PyVqv8vtmFfetwnJO1NLix31Zwu9+H19vFJk4G5momPtrDlb3LeGG0FFq5p6fzpuOmqVSxX+dqXW1Mpcll7KSyZQV5r/uWwCun8wnfDM5TQRUpXPfykBWhbQr/K+dm+fHsE/jSNwI0A9LI3z0WIUxDLwtZbduC6cYCuokqZebi4ZryYJkuagknHvmudzhsgG7+OD7oUtF7quNLza1EYl3mfa7n/KgwU1zrEb+h9N4KNuR52wJjMKX9ncCS3pM4IQdzYzpXV5HN43lU7exnQtyX0N3SdbDe+PQJvnhG4bkAvS7iFtLcpqKvkccGZV2WS6yGK0po87/UqfgVcpX1vhDx6vaA++e5XAzI6fgoDmyl8Lye566hd6/iXfSSulSH4j32f6ieuTcNx4TO/1vfQOTPFm43GSNtS7OZvExabmeQTLPSgOS+kevIFw9W2U9ybh/Ru93R7BG78CFwBoDPVrOTKKWLMP/OZB3H77bdj955dkvDGc20ptWtbOSypI8uMNwXA5jZYAMcJKkjiFLbnid2Phe186g6ZxnZCbchkQPxHa6Bm9tMX53P4j+mKmSiIIT3D0RBhWMVoPIbvB+hHMY6/dgr/8Jf/McJqA25YQaVaR61Rx7mlVfQHA0xPz2JpdUnMlcyCKDn/bRdBUIHnBZK7n+/NPiTJGEk6hmXlcF1b7pF+JBnGcY5KpSYJmthXx7Ek1fA4HknipuGwL22Yd0plL0Bqs50cnu9LWyaRk4PQDySJEYsksS+1agP1ehNhGCLPLaRxIsMrbeYpPCfHYNDBoDdEnI7hWC6YcZgqCf6Oo0RSCfO46zuyH42HaLc6YDXBNIrM+yWJ9I19Z9/4j5v2jXtmndSMkUwuxT7ZroOc9/BaFkLIMiScuzSVve+6G79jvifHLaf8aRi70PdRbzbRqNUwThKMBgPZO5Yl7fJ61/fhOY7M77DfB9vhfUGlwkQq8pt7y+H4+XA8T9rn89kftsc922M73KdxLMc512PWWxgMMRgNkYxjeSfOgx8GEuHteK7so3gs45/mmexZhZFjx0ySVpbDch1U/Ar8METosSyiDd9xZc1X/ABhrYp6pY6wWpWCT7Zno1J1pW7EbYcO4/CBg8glW1WKSugjjiOMRwP02quoeTZmAg9pp4O41UIwThBnKdbTFI0dC1hrraPZnN5OLHPjKeR2i9sj8CYagWsA9Acf/ALuvPNO7N67B2HgYBQlCHxXctpLgos8QzIawg19E15DghoEhbOPsQn2BjHCilfcY8aLIEXgIKgwO6FuBBKe01r2PE7widMEjucgyVK4rFBXSDjc94cpfvNf/Wu8dOQYDt92O3bu2g2/WsWJk2dx/OQJ2JaL/nCA4TgyoJVZ8DwflbAhQOo4JLQ54nEq4DweR0J4HTeH49hCxIV3gSfMROCHcFyW4mUthFxSB49GA6lqmGaxEP84NsDJdomXAuqauZeV8xwHgRdKZcN6lYAeYLoxLYSax7KEoJoa8LBsYbCYnng4HmDUHyJKxuKonwljBcRZgjzJxCHfswksDuzcwiiOMOj2MRj0kcUmxRHbpEWXe5onmJEwty3Z83cWJxjFY9kTuGphBX4lBKOkyaCZ1Ca8OBfAY1/1d3kvIVdsl7KobcGxbGG0KkEo8zkeRTKf2o5rO3B9T64j8EbDkVznOWRQvI34fp4nEHPPdvM0k35wzzoJ6r+mx9k+++3YHiIC+mgEVpuUlM8FI0mmkWuOe2HSZA4NU8Pr4miIXm9d5pftGUaggiAM4buB/PYcH47rIwwCVKo11CpVVGpVYRi4ditVD65jYffcDuxd3IUpP4ArnPMY42iALB4i6q2jbmcI8zEGZ04jWV/DrOvCq1QxCCuIPQ/nlpaxuHvvNqC/iUjvdle3R+DGj8AVADoFL3ECLiT0L3zhD3H33Xdjcc8OkbLagwxTVSHRAgCelaGztormzLRRhxPQPQ8pa87HOfxKBXFKgDaS3YZjWAHofEktEqTgTSJbBnkSVSlmY+fiQCQSdZFd1xS+BT77ha/ij//fb+D9H/wB7Nt/CJbr4cTp8/jWE4+j1VpHllsi5STMpQsbgc9COE1UwpoAOrckpgagj+FwIFK6bWfgKYI277GdGnw/hOt6sAlUBOkC0AfDnkhwUTQUsCBoxARdkYLNOxLsLNuG6zjym0BFaa4a1lDxQ9SrNTQaUwIEIvWOTZ5gz3aQs9BPPkaaJ0hjMjiUIM0+SwisCVxW77Mykcxtl+PtyPloaPqVx5RS+VwzflmSiMQr8jnfhXPCf3GMYRTJnpIwJUxKolwXZeDn/Cd5tsEgSKpiWoRLe17vwNq4j4xB4HoyF3mSyvXcE2h5XK9nu2QoeJ0yGqHnw/ZckYR5HVXR5XbIoOh5Hk/HMcYpazPYsBwPMYE/TQWsOT8Eak0XLQxWEIjmRQGd1/Ea1rKgZmS9tYIsJyMl3IFI6F4QIHB9YXxcjrvHOa0gqNRQr1QRVCsyx9J+6KBWDVF1fEzV6tgzN4+KZ6PfaWE86GF2KgSiLqpWgqzbwtKRF5G1V7CvOY2p+Vms2z7OtNs4ceY83nLP3duAfuMp5HaL2yPwJhqBKwB0kZ4J5oXq/Utf+iruvfdezO2clSxV6sttdLQ5qk4Br9J2DsQG0CktSmFZ191IPhNT906noALQdOQI4CScVOuWNwI5VdmUnPwgAFs0tkYj+Q/jVACKsPfp3/8Kjh47iQ986EMIqtOIWXQnjvHYt57A0VePC6ATBFJKvPBEMq/XZkSF7jq+SMEk7pRkqZ6Oor6o2z3PgstStvDgB024TrgB5MJ0WJmAQ7/fFamcDEGv1xOJne9FtT37T5VrktGsQDCntEkbKfPzG5Vv1QtEZU3pNXQCqjAECCm1mqFOMKIvtOeKFMmNEiTHjcBDoKIpQE0KKnGyD+wf1cx5lgpo8hzfVe/je+gx0YaU2iW4cV7EDEBpWH0fL9T2lffkRkBUkwP7o+YUNamQATKmisIlrFD5qxSs7yVaBMuYM7QNtsd7eQ3/GfOIMZ8YfsSW31qcivdddN5yMBZNglnbaUrpm6aeVOaDTJfrUkInk+aICjyKKM0P0On00O+uod1eQkoGKuMa9mReg4AMnitaIDJ9hjGoIAwqsrY4biL58ztxgJ1zs8JYOWmOvYs7EbouOquryJIBGlUH+biHWh5jtHoeSy89C3Ra2Dc7i5nZWYyqdRxfWsHp80t417u/dxvQ30Skd7ur2yNw40fgKgBdhGIX+OIX/wj33XcfZnfOYghgLQKef/oF3HXLYeyc9rG2vIY9CzMY9XuwqEYdR6jXGyIJU0qhqL++TpDrolavYDwebYAPbcckgARAFgAiIJAIk3DXajUh2pSOSLR5jqJao9EAdddJnuPk2fOYmt0BN7Txxw99C2vrfdz7wHfh3NI6+lGEhZ178PIrr+LZF14QlTsBXqrd2wGq1TqajTnUa034fkXAg89hP9bXVzEcsUZeBj9w4Ae23FOrLcCxfRBjL5gKcrGdd3tt9Hodke7Z5ziJBLz5HlShu4GLKM02AD0ZE2Qj5PEYoeOh4vlGNZtncDJbfBQI8oHviwQ7GEfoI4ZTYd+rAhIEFgHr0UjGjePJZ2sZZD6bQEeNQa/bhZvbwiAo+BHQVeXM8VXwVAmWe74nz9HGTKm3vPGcgi/37FcZ0BVQFdx5vQI6/1Zw5nn2WfwkxL/AmGEU4Nkvte9r0SX1r+BzeR3bZX/1HbRfCvwxwd41tm4JFcvJcPCqDDZNFEZNIYDOPbUt43EigN5ud9HrrGBt7TSyVKV6o6L3PdXYGEaAan3a6nkupKmCPgFuIJoearP27NphUiHECXbOzcN3PWEiXTtD4KbIoj68PEK2voK148fgDrvYUaXfRoCxV8FSt4e1bh/v/p73bAP6jaeQ2y1uj8CbaASuAtDjOIfjWaCEfs8992B2cU7KwH7hoefx+c/8B/z1v/YxvO2em/HENx/F4sw0+u0V3HrTIawsL2E4HKHb6aM5PYP5HYtYWl5Dp9PGbbffglZrFa0Wa8RnxtGqABwC6dTUlIA7AWTfvn2Ym5uT3yyJy/Nzs9M4cOCA2L57wxG+9eST2LlnP3bvJ3CfxelzS9i9/xCeP3IMveEYNx2+DcutFp5/8SWcX14WRydKmZSyG41pTE/NY6o5K3ZxSlgERkrn7GN/0IFlk5FwRVVqOwGmGotw3ECkaqq0SYxzK8eg38V6p4XW6goGtKUPh6L6rlVCTM000axPwauGiKj+LaTrYb+L7to6osEQvuWg6nuYaTThiGdzKsAu0rofyO/eeIT1fAw79EUS17EjaBLI+I8ATkDne/A5BFiOL4/1On2ENBXQpEJVeUIJlT4M1EL48DwXUURApEqakulQfvM8gckLWVpY9Ddyv0bC8zy1G+Jh4LFesPHlzqkyp41enAPNnvfxOTRZ8D6aOvib56nd4HN5P9ujSYPnDc9g2rNpeqCtXPzxTHu8js91XUrVyUXvZXwjqHEwPgEC6BbbMI6L6uOgzoFlU48yDGQ0WHa63VnG6spryNOhMALCnLgGuF3XrGNXJH2+H8fTk/OGgXHh2DkCP8PC7JQ4y9Huzj3P894g8OC4KeLRABXEsEZ9RMtnEY4jTJHJSDP00wyJbaM7iHH3W+/bBvQ3Eend7ur2CNz4EdgC0CmAUVKhWlUl9K985U9E5d5YmMb5FPjcFx/Hw3/yh/irP/rDeOd9h/HcE8/BiQcYtNfwzu96AKdPncDa8gqWVtYwO7+AfQcOodsbot/v4eZbbkK73cL6OlXa0cb7qa2SEialSQLRwYMHMT09LeV+CehUGc9NNQXQfb+KcZzikccfx96Dh7Fz9yJeee08jp44gz37D+GVE6cwGKfYuXsfWu0Ojr5yHCfPnAZcej9TzR2iXiOgz6HRmEEYUJJ1Rb3P8rmt9RWxmVKUCisG0HlPtbZTAD0gAAaugC3NAL1uG632GjrtlgB6NByI93mzUcPM3DSmmzPwwgDjPIVNQM8ytFtrWFtaxpCaCctBLfAxW28ioHRKyTGJ4YJMgwvPsjFCjo6VIHaMVzqBgIwP/yb4EJwILurIpVIuzxHg6YDmUS1MB7HMgrjF0RZsic5CvPBHw7EcH0cJRtFA9jwe0CZcpWbCg1gwTFbbAAAgAElEQVS9c6rCaT4xPgSUTDfb8zqVhLlPxZfCAB5/GxW1Cd6iCpwqbvVXoOTM+/lbJWj6L/A6laxFIpZIA+NJYSIVTP90z37yual45NNkYLQAHC91wCwDunr8q5lAtTbdzip6nVNIM2qYjBbBc30Zc8cx80Dp3PSJAE7zAM9RI+LCtRPU/Ayea2FhdgHT0zNixrE9H9VaQ0wyUTxCEg9RcSz4yRh5t4V6nqNuA9loLI6BlUYDre4Iu/ZtO8XdeAK53eL2CFzjCEzGIG+VuEMcysoXkQ4W9kyNYTVdKVc3m+icFucwPl5FWdcMPhNeZIzpMhWdCHo0TbL++le/+hDuvPcB1Oeq6AB44UgLK0tncM+dt2HfrIs4BrrLy2ivLePQvr0CVAZExpib34HZhTmsLK9jeXUZC/OzG97IdHIT+zCdmwpv6W67I8+ebk5hbmFewoWWV1ckvEjU83mGqdk5k4HDA44cOYl9h/bB8oDHHn8FZ9fWcfiWO9HqDsS+HtansLyyhtdOnsGJMyfhhXQGS4XAUspv1KdRqzXguaEQaNpUu9021lrLGAx6sOhtTEAPSJxDeH5TrvUCeruHCCq+TEG/1UKntYb+eIT+aIBhNIJrW5irNzE9N41gZhoOJdyU4Xsu0niMdquF82fPYNDpIrBd1MIAVT9APQzkN0PMYoYAWhAnK8b9Ra6FXjJGmiSwHQcV2mcJ6jQXMAyNS0KAxUZCkKctnOFWNDUQ7eJCRU5Q5/hbTGhinNLohEabPX/TmWwQjZBERqNBpy46s3HZ8HxZra2qbQVFtX2LDJ9Tmr9wvZpOqD1QCbgMoOphznv1vErNek7V9wKgEmXAeaNknhgpuQhxVOc3cagUx0tPErhQy6CAfiEKwbSl6n7tu9rwqeHodleRZT0klNALy4NI4aIdoA+GJQwSAZ2aBAV4DQt0rAz1MMdw0MHiwiIWd+7GmE6Ptov61LSMvx96wrDUfBceGZNBHzXbQtNzkQyHMs/TMzNYWltHrdnYltCvkfZu37Y9Ajd0BBSAy8k6+PcFkL8Y3kmGGR3rGJ8yLV0mewHfoiCTFk/WTFOOtiiSueSeQqczRLNRwdgGWnI0xjzWgfUegBmgOo31ATBFU3UKfPVLX8Ld7/1+2FWgKiFLFxKWShlIrQil2TpUG6svU2I8LvKou9rsHjoDRSp2ohd5ENao7/aBl44t4eXjp7Bj9z7s3L0gOTOXV4ATZ86itd6VMK9h2oPlGNstpStjw/ULJzeGKlGaM6FKtKGKs5dIiEYq9p0QTiGdWySyjNePU1R6tIUnyEMPp1ZWxM7tpBYasYWbbrsFD504gr233IS01YdPKTHPjZpcPa2p+kYumgmCKmMIBCClgiZf2AAvQ7L4viTs1EWX9xxu3/OQSZiCkUhz2p6N2GpAjJ6CRXSChquV91TrElh0z+fT5kzg516d3y71MahN/YZ+LKXGtmp/q/5Rq3O5Te9XRkSB3Sxpai74jUyy3hcSKxgGwzAZk321xTciRhi4F/IY2EbdLlI8uec8NRI/cvj0vwh8xMOhaFdokkFuMr1LCB6ftZ369Y1aatvtbo/AFYxACeTKYG4IhkFqqnB1K+dgYbpIi4Cu6aZKqcNI5C/O5GWkNb1f4sXLUJwDK8MhVkOgYefYFTPpSgCkCwL6UtVJJPQYX/vy7+O+93wYzJ1RYce2UiVcbhh4L0PASh7SVzBqF1/CsDNR05qNSofBCDh2Yg3PvngMU7M7MT23gNzx0Wr3sbK6hv5gZCTQ0BWNQFmaLDeuEplKgQJ+SnC5L949cywB84jJYpIczV4qXsvraYyhk8Op15B0R5iOLKSOjdX5CqrzM8jW2ghyqqmNA55KlnyOOp9tvFfhOV7un0qbChjlPa9TKVMBaXJvW7RxX3ore5UruOlYqSPdVvdf9XxexQ3XC+hX8qgyqMv60nmwTAKky30AZe/9yWdJWqQkhu8acwm93nVtiaRfaBsqgQmbk7DHOBZgp89E4DoYDnqF74D52rcB/UpmdPua7RF4I0ZARPAidelGMHb5QQq6JcQs6+VpK+W/ApolPaReuokqnlw8NaxKgiSb1qAtSlVL4nnrhco9xvrp57B/z34k4xkMBxbqdSaDARrNVXzrkT/EA/e8D5Y3VcSylfs5kQRTYproMaTR4cX58vHCdiocA68rYrwvqB4u0z5FchJVut+TKSAnQ8kmAVbOr+Oxbz8Fr9JAENaRglnSxuhHVFGTiXCR2bR5G0mzHA6lf1M6KoOg2qElZtx2xNYtqtw8xVDCyDKwEtbUiHm3LSS1AKPABQIPGGe4pTqH42fOoLunieOrZzDDGGqxapjkJbqp57aqgMvZ8xTseX052c4kqOt1ZRCaBCdLSn1celMvc7Ufa5vaPwLMmxnQy7kNruQTv1jiV3XUpTnazdq/0AbzAxjbu/wTJz9jIhBvedcR/xECOM056vlPx0oCPk1BlYCZBo0GSTL9bUvoVzKN29dsj8AbMAIEc+HwCxFb6flkcm29RHXwundsjOk4s6E8L2oll/X3pTYpZWvBB+6rvI8qw3wsdvJhbwArnBXv5QQtul8hQ014jopyAeuP4+Q3vop94SHArptULperIy4q6iIrjQJWoQIWl2QG4pZ/l6+VVGiTngWleZD3NOlG4QWGrRkVWengIuv08MhjTyCzGTTuIsuZVY4pUwtdheOiOb3TeBikORLaKJnONY1lzwhlJgjhXjOwUStCbQAzrzm2haoTIE0TRPQRYKwwY5ezHM3Ylqxl7XyMLhKkgQ8vzXEwnEOXXu+7muhNhWh7vmT60lhpVeUrkadUpiFa5VAvBVR6sZeBezPV7iVXrvhPTOTd3eTiMkNTZiZUen8DvowrblLt7Ze6QVPtXur8VhL+VufFEfAy67+sISkzVhvtOkUcvwkX2MggKCljbVtSwDKqg46DYn4pQgb53NXVVfi+J1I7fSjoI7EN6Fe8dLYv3B6BGzwCYpsktFLCZMrKiwHXwDz9jQHClYjWptoiRAfuZkjDWKRCIbQC7LS22vKfOWbAy2TPNpvKE34UA2trwOOPAjcfAHbvBfyG1GYceBFihOjnAZwxsINC9uoqnv3F/xKdb3wd4VkHbn+MoDoE7Ave6ZMjVHYqUiJWlhI1IUiZ2JUBaisbKN8mTTPJ4c73Hg4jOF4gdvDRKIIf1MRhiQaHPKP5wqQGFS9qqjxpS5ZS6DRCkMEitssN8tu13Y3j/M3rpAn+R7slnZ5ol2ZSFysTJzVmV6sWzmZ5LcDASuFN1THuDeCs9CRl7tQdBzH/i/8AOHgH1uuMeTd8T5FCXYZR+J1Co0I/Li4V5Y94XZnfKVssyn9vaIdLTGL5fPl5l1vdk3zVlVpILseP3YivSabyMluBk9f8qEu9pz42ubwJ/nX8qlnbxdwxcoQKuo3EPIYhL2/Un8RciykQshg6SUAO0eqUlXGMbDTWq62/mGsejO0bt0dgewQuMwJlCb1wZhvDEsy+UDbRlFUkoItyVE9S1ewmSH0CuqmnrGlUDagb0DG04oLl/EJvaGgeAr/1r/EffuVXcODO2/G2n/4Z4Na7gOkGUBsjdwN0YCTAKVKL1jq++Z67UXvpFOandosdGt4QuQD65vWm6BCk4UJlFbqGNel9GmakCT40zOhS7V64z0IcMzkLHYk8AXGGCDG5B2OYCeyiLqanV8lngNnhGI/ssziGRW9oqrxNuJWGR5kMdt5F4U7l/lBFajFXuMQ+20gdC3FBkcPEJCrpIUEnjWCFPgLmi1/qI2T++dkqbv/DPwJ23YJhfWrDm1pBWqXyaoVObUYJYRQZha1U1LQE+St3YNhc2rw8Im4F3FsB9lbnr5c+bMWQFLVwLvmYre4v37gZ03Ql7V9QQBn1usnjb/Ry5X9lX1Fh6MSzH/BohSo6wn2725Voj9nZmQ3zma6CbUC/3hW1ff/2CFzXCFwgyOqZXnazUVDeKK9YVr8zzMzOwHpaBHHKkoInJpboArXggTJF0L+jPs5/8tfw5L/6bSQvn0DNreLw274H+z7x08D9NzGxN+Kd+9CxXFTzGJVuCw/dsgc7oxS3/jf/AxI7wCD3kRIEqb6l6nFizxSqLGRCmzX3PM/INMbkch+NYtkziQv3BF69nkUvRD+xSbv6HKq1qZbWIhr0FCc4S5awyLBFEj5UiEEXA0yKUWySxZTjpicZjzLAm3aMTZ+AzrhwBUo6xcWuiRmvE9mtDHHNx9BO0Bv0savSwMzQwpf+3e/g+GANH//8Z4G9+9H1KyVAN5OjIVqT1eYm5a+tbMCTWpHJpappUi+3hC+ldi5rXy51/xstL26lEt/q+Vup7Mv367PKz9yqfbP2TESBrkVNc8wIBZuJbgrgNgykMuOSrqfwF82xtraG1bVl3HL4ZhHvqWJn0RdTN920b+zwW/XouojV9s3bI7A9ApckdgXuqsuXhpZtsO2TNxZcfaGkl7NSDtlEUpmtvN8wPyuLwAtLEl3cB/qr6P7KP8WZB7+MYKWPQS9DFFRw03vfiamf/wRw533MTwlULKC1jMcO3YQdYYADjzwK1KYBZ0oNApu/ptrIVWcsnXbEZi8i5mBgfus/k7LM/KN4clkRkWVaHdOG5wHMSkYnLZOEGxjTvq/6TQ5ekRKNfZDqKBwvahckzdeF/ivqX4l4KYoJtltwWpqFJy7EsLQP7JgBVpaA3ANaCX7jh38E3UqOX/ji51g/FF3PEP1yHHU5JnvSc12muQQS5YGfJOcKWJfy1N6KIaCz1SSQlduaZDgmF8EbDS/XC+hb9W8S0CfH4koYIp0rnUeamQyok6llnHlqytxmJu+8nBebSuFbkyf41O/8Dp5++il85MP/Oe5/x9svfBssKlA4dV4RoPNhfAgD6elppy/EhaJVaTiJzN7ENI3cNKBfPSTLg05umu2Qk1YPTRr1uTC01i5TOpok92I53NiWl5exsMAwGohDwOLiotxDZwF6A5YHn/1VhxH9ALRoAXM/K+ekeaI1ZITP1MxU5TY0bzCvZ/+Z+q/ZbEpf2K5OhHJKmjtZnVd43e7du/HCCy/Itdq3i1Vo1sa76JjzPh0HnQOeO3/+PHbu3HnR+KysrGB+fl76w3/sH+/l+HKM6FxRHkMdd17L6zg33Ph+ekwfwGeqg4n2mePEY0zwUW6Lc8sx1hSU5XzObEfnvrwu+EyuIV0Teg3XAtvifM/MzAjR02xOXDPM5MX29fk615MfHn/zQ+EYcVx4n65nXcccH74Lt/L8lv8mpzw7OyvXqJOSji/7yNSk+g1osgyeZ5gJtzLHTv9gM+IGlP1YcqMYtbpisGqKTcg4EheSP31QwOg08YgNFf5NNK3TfJs4xsxuPncgGQ/gsM4yHcQkcUsGMDd53AaG68Brx4BPPYjjv/FpzDlTON9ro7OwG4c//tOY+tD7gQcOA701PHfb/YiiBG89dhyYnsXyq8dk7TR37y68zI2hN+50pNY3454tfidpiq994Qsyru9617sws3+/gO/6uXN48cUXJTd8yLEjISsyxq0vLcma3btvn4wR06eGdAIrwrvc2RnEvS7GSVHyUtKCGnAMCPAcc5oV2CbTjRYe2ZKZjRhMdTkz0GhynYu+piv7kZFBsjLYOe3zkDScPjkuzgvpsZcid8SCD/SZccfC//1DP4yhn+OnPv9poOGiG05aTq/s2Tfkqss5NN6QB/wpb2SLtUMaQLpKGkXaQxpHGkE6IxiQ2YgGI3z1q3+C559/Fg+89a14z/vfK2uH6396xw70W6t48HOfE2921rL92Md+FBax0XFx7uxZLO7eIxq4NLlCL/cy+HJ6SAyVQJFYKbHkORK8Q4cOyYfLjQSa9/Oj554vRmAiYSdBJMAQhHTTZPpaZYnElh+1grCCLAeJA8O9EvmzZ88KwOzZs0fyPEvRBhI/FiLo9bBjxw75XQYUXqPXsq8EXPaHqSgJINzKwK6pFHkNJ4gbCQjb4CSVvUz5m8+94447pF29lnsCJu/RZzGl5WbqMe2bMkx8P97L8Wf+a4ITx1KZEPaFf3OxTAImx5p9UsZJ9+xPGczKf/MZCmDsI0GU7fA57BMZLAVYDZ3gGB0/flxScmofyszGJKNm7EomXaXOF9eJbrre+Dy+t4K+Mps6RpwnXZdkeHbt2rXRhjKMyowow6JgXX5n3sR34rvznciIlRkoXT/KnPJerlfNyc3+sB/sjzK5fEf2m8/V2GFKkf3CmY3RwAEFaHV666XAODKgJHFNBPQcYydHBFswnOxujciuIr7q5am6LgTO8aCNQER/hnIlEjolkm+rC7TXkDzyME49+yiaw7N4/FN/hHtjYC724dRm8PI4xbd37cGf+bt/G3t/+D+T/jxxx9sxNbsHh7/1DJ4+cxqnTr2ExcUZ3HvP/XA8SsFG9b58fkVU6HNzO5BlMc6dXcKrx4+JGnz3nkXs23sA1XoF3/j6N+V6qua/621vFeefaDxEGFTx6GPfxKmTZ/D+7yOBs/HMs0/JvtGsyb5SC+E2qlIne9gfSM71mOlMPQ8zU9OGEVxaxtz8LBbm5oUGSV3sokwr7c+uUwXyawNUSeAjmVYMoJOqMmrOS4FKxLHIMECEzE0RsmZ7NwY6Fn7rz38EYy/HT3z+U8BCDf1K4e30Hce+K7e/f8e79qZ54OWjBEibVcB68sknBR9Zenj//v1SGpdOloP2EF/+8peltsHC7Bze9773GRrH78kCVk6fxjcefljWL+vQv+td311ouTycO7+Cxd2LRttEhdZWKveyFF4GrTIAl2Mh+bGQSN56662Sb5mbgp8CGF+QwKIFBHgPCShfVqVOAiqJoBJEtqMElMT13e9+N44ePSpgRoJPYl9mDBQ8NeG+St4EDrajYM3rSPjJDHAjELIttltmChRUFAAmVT2bqW7KUqJIDYUUTEAkSPIZfM8ymPP4iRMnZCxYjEI3ZZzYd47dqVOnsHfv3g0GhX9ocQtey+tI0Hgt54fgxHHn33wmNz53EjT5u8yw8be28dxzzwmx5GLkNXynSaCUHNHj8Yb2gvfz2RxvXUs6j9pPvocygDqObJ9t8zeBUhIqcJEXTCPHSdePriWtNqVMFeeRG9eQAirvYVtsU0G6rI3Q+S0zcRwvrWbFd5FqSZ4plajvouPP9cV1r8wj29EKYqrl0TFmXXBK6EJWxenJ1I32WVaxAGRmozLZ3Uzta6NRcsD/pMwjc0gLptAzmy1RQi5AW9TWVDf0gOdfAp54Cuefeg4rR19B78wy4m6EGX8e4/E63Kl11PIB6ssAVwXZ8bUd+zH3kz+Fub/xo8DeBrDewsP778fczCHc9s2n8dUXXsKjT34F+/bP4x3v+G7MzXGOuX76OHv2vDiZ3XfvfYjGkaR9pUqR9m3m2jbZ2IBnnnkOBw/ux/PPv4jvefe7RHvN3OmsfPbpT38K3/72U/j5n//bmJ2dx9e//pDYwqenm+j1BoiyMRb27Ubu2Oh1ujh37hwGvR5qtQrmZmZlzl579VVZr4cOHESjQUbA5OwWNWhGRtKUuLyWTWyftgFFA+gMg7cF0JsRs7rl6LgRcpuAnqHSHgHrFv7tD34EqZvhr1BCn2+gXb1YE3ktfbm+e7aB/drH7/Jrh3SMQhfpzWOPPSaaRmqjKIyOh2M0/Lpkffv617+Oas2UpH3gHW9F0o+NPd13cPzIyzh65GWhOaSV+w/shceywpaDc+eXsWNxp6RhEMvRVoBOIqRqY3aOG6UPlTQIgAQgAjEJpUqGJKD8oNgJElYSYL4Mgerw4cMboEJie+zYsQ1VZRlE+SxVpZYlKLbHPqkEzutOnz4tTASlU24ktOy7Sno8rgH7BH72hXs+W5kGk4eXpesuqO9VCiQh5zlVyUraR9+XAWYb/M37SCw4BgRtEnWV0nXBEFDU7qRtlxfT5PuXwUaBSBkFPk/7zDZUip9U45ORIPPAeVKVcPmZCuAqOXKc9BiBmIDG8S/HvKpqk2tBGSo1QZTfS/9WWxz7oXPD9lTa1fecVPWzn1qyke/K9cPnaLsqFWthD76rjqGuGWUO9NoyWJe1FBwfEn+2pWOg1al0TZXrc588eVKYQV6rGhIFeK4X9kXHXk0x2m/OJcEv8Fmdy4D6hRjxBLHI4HQKYyS4KxHhLM5RFP8uQtgiwKOjGYGbtucMWF5jcnWsPfkMVl55FUe+8RhqKVDPcvhxCieOYWcZPCnrWMOZcwmmGlWE1fO45dAOZC+fRmZX8JrnoPqB78Ou//UfAQu0lQ+BlRU8fOh+OM4c3nH0BE7nwPFXnsb0dIg7br1V3kN93bvtLizXQbNWlXdbOreEl46+LMlYbrvzDsxNT8nxp779FHbt3YPjx17B29/5drl/db0tksgXv/JlfOuRR/Hxn/pJzM/M4qlnn0Ho+dJua2UVOStOVXzU6nVhFltra4iiIRpVU3NaSnUmidCmHfMLwghljAEqvNfJWCQpK7pf20bH+axwXrALlUhiUeVuM0hA5m4QZCKhV9MEAQF9NcNn/txHkDkpPvr53wVmZ9CqGXPMf5RtW+V+fcO+hcpdtdf83h999FHBnQceeEBwg3ULAgabdBL8wR/8nghp1Gr+0Ed+UCTzZJTCDRy8+tIxnD1zRooYUdvL9VyZbso1S2eWpcaBU8SxXRGgkyCSaJWJmUpbkwAkXGpReF6lKwUKBTOCCgmzgoLawIXTLWzzk4BRlqJ5PwemDJbKMKitl/cT8ClxKeioappElu09/PDDUsGJQKGMi+4nExJMqmrLErpkjSpq75adJPh8EnqOmzIaVFET7LmpxK41i3mM1xIU2N5kFiYFhfIK5DECC0GO76QqecnrW2Qg0nY4Rhx3bgRqgg6vUTu79l3fh8DGvrBtzhGvV4ZOmTvtC6V9HuM9ZGTIBHC+dU7Zto6Zmjl4TueefeC9WhmKfdVncO3pGuI1HEP2S7UzbIdrgmr9siSuYznJVGlWLj5Ln8s9x1wZF+7VBq5rUc1Hai7i2CtDwjHit6COTeWqTZuNGcdnqjFlbLyUqB0LmZMjdggA9F1luFoClwZ1xkXHCdAfG+Am8q/3gZVzwPPfwviVozjx9AtYP3YCbmuESmLUvnaaw8stxGmCbh6j4yaIZ+uoH9iFHTcfQHXvIcy/888Cd74F6J4C/tk/RefTX8GftFu4+7//GRz8b/8OerVdGCDHVHcFwXCAI/e+A63UwztePY2Vmo10pQ03HmFuemajmIflexi0O7A9U30M/N1aF0CmBuKue+6W4hPUKjz8tYekpvZ0o4lDNx9Gc2YWg24H1SDEueUl9Nod3HzH7Rj3Bzi/sixg3WN98U4XO/bswnJrHfVGQ8Y9KsxvVGVyvYm2pVY3aTKlVripsiU+c0w0YyXIckrQGiR49bSdgM6c3FahcqcNnV7uIfkxK0PXTwqVe4KgNQTWcnz2Bz4My07wF37vQWDHHnSqxm/jO74Z1c53/LF/uh5YxJte4qVIO1RAIJ3mmqTmlfStUnHB2gfDfip+JE8//TTuv/9e3H777fADG/EokQp+a0trWF9bEY20AfQF+IWvT2t1Tb4Z9T3dEtC1n+KJx0o9RdF5EuWyGprSYVlFzBchJ0G1JjdKYySSZSAkgeSHyHYoJZfBl8SSH6I6arENlcwoYSkQqPagDMRaA7jMIOgxBWZVrfKdSPglbV4pxIB/0+mOhFftqXx3SvUEZ74rwVEzASkDoOphgos68OkYKsAoMOvv8nGOharj1eeAYzvpbck2J48pcGn7ZSAsvxv7Tm6QWxnsypJ9+ZwyUJPtaqgQr33ttddkvjjOCoQEeY6fmmE4f+wHj6uj2JkzZ6QfPKZMj2p3tI4zx0cZED6D1+k6YpucS44/91wP9OEgw1dmNjgf7AfnhH261NhouzonXJc0x/A+9ofn1elTtUdl0wr7wbU5yYzo2ClzRKauu7SMSqV6IX2q5DSn7j0xKvR0ZDyoez3g2KvAkaPovfwKzh85ijNHj2H9/Dns3TWLpNfBuNOHG+WoWwEqLCnp+IgtCwdvvhlVOqDdfQfwlluBm/YA81OAT1Sjqjc0lUx++X/Bn/zzf4GdU4u4/S99FPg7fxPRgVvQRSBS8yy9vFZP4cjd92Bo+7j3yKs4FTawi4by4RBOUAHotOPQHpwhG1O9zlMRKlR1bxKnnkZDLC2t4OzZ0zh8+BZR0Tdn5xEP+1I2s16vAgzNiSMMBnSm9eU5w25b2p3dsQOjQd+UH+VwFYKEyzSraY5+QW/Eo5jychE0LEJDkkppSkccDLbIDnIZBKIrnEwbbfOWLU5x/JtMVWxn6FZSUa/7WYxpYcJy/PsP/XnYVoqPPvggML8Lbcn2xn5oUv7v5N449V0q7HD7+ObhmBccKcs5Hjaft8Ggj5075yWQYjikJzsde2k6o9mOeRRMkMZolCIMHSRjmjItJHEK13OE3x8PRzh67Ij4h9HkBNvDsN8Tdqxapy1egiu3Vrlv5k1N9TYb1k2BXeNBy57dlHxIAEmICejcqHJ/5ZVX5AMjkSSxI4NAokkQI4CV7bjqJa2eyQryYnMsct/yGvWSVqmJeyWkPK+OaJpeUSVzEm32gxsJOZ9zKRu5esOTMKsEymcQGHmu3Dd1oKMahYCnIEwQe8tb3iISL8GVnJueU7u0SssKxOy7Sp/qJU+OjUCnaneVCnkvj1NiVODivRxvAjk5QL6vgiTfn/3WMSAoq9e5AhsBkcCuY04pXH0klIlh+wRbdQ5ULYNKsnQuU6BVybjMRPC5k2Ooa4z9V/CeZDzKY8d3YRvsB5kvzhGBnvcok6XvRMZJHVbYL7avjCXbZP/VK57PLzM25X6p5K5MIa/luyqzwmdz/rkOuM71O8ipQmdkAb9oqsuHsVGZH30FeOYFZMdfw2vPPINobRVJrw1XQJ5OdXQy9RHMTOGZU2fgzc6isXsRc14R7kMAACAASURBVAf2YvbmWzB/+y3A7bcBe3YB1AKwigr/iaGNXt0aL0fGIQKe+hZ+72/8GObHI9z83u/H3Cd+Drj5VqDeQNY2GV5bwQgzay/h4ZvvQ80D7n3xVcRTC7DtAFEcIfAqSPNY4snp0R2JnwLTnxqATyXMKt2oT83EL+L5DRtJNoZr06iQSDQ9r18R00od/f5QypYGQQVTU5TEXVGrs6wpx5trT4BanOsNPdj4djOTKEa1VTo/Auj0ORyP4XJcrtGGTpU6y7dKYhnxcrcROYbAB1SqOBk69RxjK0aABDvIdK2m+M0f+AuSP//HP/cZqsrQow39EnH8b/jxizL7q3fl9n6rhEYX1kwB6JeYv3qtKsWAJNFRPBKnUDp10gm0UvHEiVK3/iBCrRpgfW1daJFHk5JsRovS63ZFWLDpYJNTEB6YUrnUxvKTlrVYFvMuwYkSeEhsSbjUyacsBZcJnQIxP6pJtTEfpQRT1b+XA9AyqKr9m4RawWDSBl1W5fJVeI9K/apKZZuq/tUYTX0O2+V15TAjHRIFciUgHHBexzZ4j9pL1ZarjIQSe7ZDwsL+cFLK76aMCtshEBCIuan5Qc0NbFOjBXTa2C/1lFcvanW00zHgtZItq5TcoKzh4Dn1HeA9Ggamz9fIBGXuymFtYqdM04u0BXw+bURcK2VQ13dmP8phZmVNjAL3pFZCne9Uo0AGRFSppXC78pirI5u+D5kmrjkdP2WUdH55r0ZTlNcRnyPe0UWcsmqaeB9rXFerhf1TQpFzdNbbaNIJz3akljHXy6lTJzDD0K0MaLoe5oOQGVUkpOyl/+dz6B15Ga8++RzOHzkGrLZRiRLUY8BPUtR9H932KuIsgd8IkYcOnJqPfYcPoXrXncDd3wXQefLAHqDqA1I9jKqXinjCDhAgloptRgbkMwmZVAu7Rda5pz/5a3jkV/8J3nrnrXjgV/8ZMLtgYsyJtwy/coFWmGEmPoEnb74bVreHe48+D0j4XkXc9mgiYCKMlN7ctos4jeGJtH5BqSuJMjYy3DClJSNkHFF/j9MRXMdFnI3h2z6GyQC+y7KRxgNd72v3umjWm3J8NB4h8AN5rqa6NQxCInnUbdb2zjI41CLQIyGJNxw5TXvM735RjdpLUMDND0tmL9VaFwOcuRJZxKy8kjWuhQxjJPAI6NEQ1mqG//NDH5ba1j/2u58Bds4A4uW+eaa9rY9fVZcvvljUCmUJXajORSBycYLR4vyG3bjo8+uSzV1KjX8pB7JrZSAYjlhEKLCu70aIiFBbM79F32zRehWl+Fj61WYOdUq0NAtqeaNiLHh7Ll+J5mcELHNdLjGlfA+Tu1FSAcv1l1CywBLgFU2c5CQi90fni1zWY5xkqBQRPd1eF40aI6VMAokk5ZdLtteEjl/IDjU55ybCIrsRgF4mjCSKBCcCBKVtEnu135JIkkiTyKv3tUrnCu5l9bVKvQRItsd/6pSlkiSvIYixDyotl4Gf7bEPZWlfnZfoEUuVOttUVS/bU6essnd/2VlMzyvAyFwWYWt8D4JgWUPA85NqbZ5XmzP7rmpkvU5j2tUbV5kQPkfBj3+r93gZEMv8Gfuqfg98npo/aApRT3ddGpebH+1fOdxPmTi1R3MMVfOhznllRonAWAb0ssQtBLswd5T/5rsoSGtOA57n2KsPBY+r5M735ZxyXPQ+Xk+Gh4DOd7755ptlLan3KRksaipeffVVWQtkOPku3KuXPNtSyZrrjaYWjgnpGlViJtCbmnIpVm0AyPHgBC7SZIQkiWEPurBsD3dWGmCQ5vt27MM7F3Zh+swSZuNULOYp1flcP/znu4g8F439e9DYtxd733I7wnvvBG46CMzNAAEzkZEwBTCp1jQW3dSpFqIhddFNJiolsZoeVpLRkDbRzf6lFzBaO4dwzwJwaL9UBhtIBisPIU32FtBDjNneKr590/cC4w7uf+LfYHUhhDOqwE0ulOBU+qaElPPKjFjKVFLvKCYZkKlLYWcmkQZpZ5anGCdDnoFVlJRMosKJVCwRFhw7QOAF4lYwGA1h2TZyEudirega1PWkTo9KW8h8KnNLZoLhcTxW1ogJE1LQHPZN2+QzNqpaFaGW9E+o2j6qVLKQ1lRtONVQJPdhPEJatXF25Rx8F7htehF44Rw++Zd/ArUM+Nhv/UvEtLjs24X2egdB6EsC33EcYXpqBq11SnaBjAs9Dh1qPGzOS4Z4nCBOxvCCy5c/vRzcS5LhfGzAInfEPcN4/tvILSpwU9gWTZFMLWxqomcpWScPvhPAdsl4jeTaC6imJf/MMc07wegEzw2K8FTm3zdmDslfX2QKtKTY+wUVN38ndGK8lEmAiXqSmvhbjHOa9jqoVyi85Oj1LUROFe78LJaWz2Jf6GG8vIbp2T0YDcc4l6SYWWgiSFfgpMONTIapFRXfS4gsZY79KYySGEF9DMsfwPbGyC0f/W4VTt6Al+dSMS0Zx7LOfdeTdUmTTmOqiTgaI4rH4kvieC5Gg6GoxgPPR5pwrD3RFkkuA467aLFS8N2p4croO3PRpkyR2Yt5L0owHJBZvQIv9ytRuZdDdzRxiRJvdSDiw0koSQj1HDvDiSUhNhyIUXmXbaf6LmUCq8eUaKvTW9lxTq9XQqLSJveTgEOwIwiUPekV+BWwtc+qeqbKmX8ThDVemUBDcOG9qhbXcCxVfbM/Kl3qe/AcQUdD51QCLs+jqol5jGDKedExY9/onU0vbQV0TXJS1gSUJXRte6v5US2Hxlrz+klwVVW/OrVxTDgGag5QBoxzouGIal+fVFPzPmU2ygyWmhsoLXPcNYSNx5UB4juxD5u9p4bs8fryWE4mJeJ5ldD1Op07Xsu+bUQpsHhHwweiFLOzczh59DW0l9aw68A+VJtTGLKSmZVhEI9QIfEcxbinMgOmRvq5t70Lzpkl7MhTNG0LXlhHODuDqf17jeR93920TQG1KlAJinh012RAc5nuMSN9hS928GvcSCsYl97tYRz34dO2HlKWZOIaA/3Ggk4pM0JjvYenbv4gkLRx71O/jtYOC96oBi8tkrMUhFeSrRT3kZAnGTVZTMfqSGEJmgwIppzDdHTBy5zOaSkSAQjJq24bzZLn+CJEkRBbCYGhApd5LJJctBb9kYm+4dpQoUJpieapULW7ro3yGlE1vTIF5XO6tnlMHR432irC1ILcQmXIKIQU7SBFYrM6WyqaAq/qY5xTE5Fjh10BXlzB//VjP4Xm2MJH/91vAYtNYHFGPPT1u+Iz+X1QU7fhrV8AINfihW/QMCJG0lSJ88r35D49x4Q9ZrmLLC2SB9s0z6WSgtf1jE8H30eEnJQ2XYJ6IFqo3LUkdI9pcGXeKOBwL0VvMlSCqgBaSuaNmdHItKZ5USmXDmWxoLp6EDAREQvm6G/PNQzpZh4GyH0M2xZqMxWM/RXEWIPvjoQpydFApTqPM60eKrmFXcxJstYFrArQjzCY34HleITANX3lE2zWrXcTqeBrg3bpGnx7HuvtJWT5WaTWeSTpKqzMh5PtwVRlAUgHwvRoFI+amNUBnHOqTCX/5nrkWiINIePh2BWjXzJ2G3GAZakf+frI5HJ+RRNEJssUETJ7U3Bp0I8RBk14PosQXUXq10s5xbFjGg6kYE5piPZCSjxK5JXr5SJVWzmPqUpWPa25aAhutM8SEChJ6eConZzAwOtffvllkaTKBFrBncf4YUyqg/UYzytwah/ZX1XJThJz1TxoGBwJvzIJBHR+gMqYUFLne6qNnu+k9nR1qFLJWVX0yjiodKjjobZzHSuO3VNPPSVjRFAnY6FhhJROqXnQZD2aYEalaNVisC8qbZTNIuzn5PyUCSPv4bxQwlevcC5QvhPvK4d48b6yY6B696vmQ/ta9g3gPRxT1X6U504dzdRer8xXOT6d95OhImPE6zknbIPXsu+TjooKzGxDx5JrTtX9asJQ84B+jGRQOP4xEvj0ZqEWJqxK+dEkzjHsDXHL3Xfh9NmTgJ2hMt/AyqmTSM6ex1/87ndj6eR5vLNaw3/1Cz+LuXsOoLl7Hvbeg2JPNVI31eaUwP1CfGGaVJMtJhFq421I3Hz65ctrXAbsNTWsZUqFGpmJSkVjzfZgo2L0hEgQwV0b4PnbPog8XcddT/4ahjtpvpIirBdJVkbBbxgBpreMYzLsHoLAQ5Yw8RGdYx3UawFRGlZaxIWToImmgRZmY8ahjVA8hvgMRk0wP7tVMDZiBmGlumIECrNSWUtF+yJFlw2NTSnFK8FDQ0HFsY6tFTHqAvK8l8+OYyRFxIbQOknvmmOcZshdD3aSwYuoZ2dWmRxxHovkxrS08XgAr1YHGB7XT4HjHXz2r/5NhMMUH/zspwAm19zRwLDf37D/8xsJmQBqNNpwMC1r69RUaGhGCjJQYsO/yr18b6AWiY5ZtMNyvVXFMELQZUhfGLI4zNhEWiCHQxU3pejMAQvcsHKIMBSUOwXIy8CeoxJUMIoiCR+0bNfEbkjuBI6vDVfKh7JUGPUOBXNBCGPxHFazsxTITLIk43x4YR/6FQyCLo5nL2EtOQ3XzkxXkwCz7gz2uPNorqfwVhhh0AWGCdKwAuc978Vjp9o4MZjGyOYkUDMwhmMP4eQJ7MyFn4WopBU44zb27oxw8y6O0QozjQHpLsCtAOMzgBtdSCss2iZH1kw+HsPSFMfqhl4wZnIN1fGseOh68BjlwnFIEwmFpNQvn1VSnt/CV4NaDc53HiBLG/DdKTiuSba0pQ2dBPFyYWtKoCczbWn4mJITSm0k+ioxqppUgays0lTg0XvVXk/iT/BSm6+qWNU5S9tSNTqv5QdIYl3OPKYft9q3y3Zb/q0hUPp8fkDlcDQFV1XFKwHR+GZK5bfddpuAK7eyt/9m0qOq9TStqMZS6/OVSdHfZYLFY2VQUy5fQ/Z07Pj+qi1QLULZD+Jy88NnUPtx5MgR0UiouUDnic9inxQ4y+llCZo8T6ZH/R+4NtQhT7UV2l9lstgex40Z53iM80IQ5TM0qY2uJc4jr+H6UilLVL1l4l0UL+C7kLmgBoPrqOycxzlW5pQ+ABoJwDY1Rl3nQNT20QBOxcfizgV0ljoCgLR5UU5h1TSJSan5wHiA3nCMKhJMW1XsLmzZT7fPMKUYEs8TVaspcWpjkEQYR/R5sFCrNmGB55nWlASFBNSAOK++nGXtMlBeQDekNrcf0g/AKOYJ62IbhkNsgsOqbrRPsqLaahfP3fkhIFvHXd/+dUSLlLTozCZVwjc2zSvPvVdo3jbmIss3UuY6OVW6RWZ61b2WisjwPUfDCJ7vin3dIK6RYswL5OgPB6jNmARJvSKRUJ2MEc1grRYaU1PIiwgd/e7Lph+VvBUkJ31NJIEHpcZCVa80RhhiAh9NfuMEDQI69eq+hVE6RsD1Riks6sOuVZCst+HymuUEv/ujPwG0h/ihL30WmLOQTjOkLhfvZ448q8CxYhxNNcxmZ8qqUjNmZobneZxStHGcunYbNEF8PCKAu3BcJkBpIs89xKlANGyGUWZ8UxN2yjwCBGXyK/RFpDRtzCuS1aSUs9iokTmeojYX4Y2+KNSs8J2Ms6LhjUrFRQpBScd5I6viZouZZWnDFC+1n8YfLf0BToxeQyNsypod9oeYHvp4/8xbED1+Gq1Hj2Em9pANOlit1HHTf/GT+M1vn8HDywtoe7sFDJmDMc+7sLMIfmahmnjI2xEWgxTvf9ss/uIH7sS8v4ruyVOoxQuS02Dsd5B7EWy+V5aIZzpNJzSNDBitMRqjWqvIeZpOXPqVWDky2jeYDG6mBrfiwg/o3GnyuZOnN3b0C35P5vUvVrfnWRVu9SaM2hRa6D3vXRmgq0rqUollSJQVlDg5KhFKuEgRD63e3yTc/Ftt6wpOBBsChYIFryGw8jiv5WIiCKjtVNW4kyDH4yTwJNrq9U5ir85x5ZAn3quqX22nLO1T0ta4aHopE8zKJgMFRJXUVX0s3rOFakzVtZOgrElYFGRVVcO+6zgrqKhEqEDGvtLmy/Astemzn5R6Nc5c+6le5+WQQY652uvV4ety86PgqM5xfD7ngfZo9k3tinwXtqdhayoBq58A+1B2RFR7NceNYKqMGPunqnC2xTb5nHJym7LjnwIxtRXqJ8C+MBKD96iPhuacV63I5JyIXbwwiZTXg65h9U5X/wF+oPzv5KkTuOumW5HG9HO2UQ2bWI+GGGQjhAyhqlMS7Ru6S2GHudOpLyeBDniIMi1joimRuHDF4UbrrJn65hcVbCGmMSyKKnc6aV+ziE5mMBVVOOUjUw2NasBCCtMyUE6G3B7CanXx5Fs+iCxv461P/jqGOzJ4QxuOSAYlilt2NKMHP6VsvhylXLbNdLZxjLi7Do9hYx4lbhI62hDpyMbXd0SCi1NTpY2gRuyiPZeATlDjXNEuyXAxtXlrDoWy74yC9GaAblSfBni4TYI914pqIVWrpSpTm6l8xbEuRb1PwANG5N/SMVhrnsyWx3jh8Qhr589hNmgAoyo+/5d+HKPlPj76xU8Bu32kPu+l0ECCTs98UxaVAM8SsARyAjz3vM7wqUYJbQlzc+2Abns1JBGZhBq8YAFwyQwxCxlt85QCE7Gl55Rapbws1eMFOylGW4KMTr5J2lN4n8l4DgcmesilFOqTcSyzoMW9mTEdiNZTNCXlBV1eWJOoHmGMNTyx9BA+c+638drgVUz7C/CsAKNkgN1RBR+t34PxN86h/1wHd87tR2/pOJ5cbWPxr30Cv/roeXy9fRBrwQHkDhllqv97cOwUVctFM/fhrPUxl67jA/fX8TMffTvms1NovfgcZrz9LHWIzEswyiMEDBXNEnTaXQH0WrWOUTSU37NzMyb0LI5QCakByTAcjJBVEriLOYJpB17oIU+ZbCoRL3YCOv++eLsY0LOM+Qt2Y3WFGlJm0gy3BvSyc9hmqV95ngCmKmRVTxJIxEaWphvFRfhxkCiSIJZzj7NdApw6KxG4RKVZSmHKF2O4HEGgXAyEx1UyLnu986Pjb/aN7fGZ+i4EeoIE+zzpKa+cIe/hNeo0pddxz/6SEdhQ4xXqZc1cx/vK48Y2VX2sKmMuXlXFq91XQ8U0c506vamqWJPX6NgpodK+KeOlqmGOn4bXldPzsj+TGdp4bLP5UWmbbXIsNKWpXs8+6VhPPqNcyEQXph7T0DIe13Fjn9hnArsmLNI51Bzt7AfnRlP3lhMbqaPj5HN1ffA+jpHOD5+tyWWUSeE64RrV5DUEBo63aiGUISFw9AZdJFaC0Athpxmi9gCVhsn/T7q11OvDadaEPPUxloxvIVKsnDuJ/SysE43FQ5zpQglM5OqFC89tSZcqMdwhc/LbBTEvfN3K9M4Ibde2XZRXhN5vjCMvKpFRMheQo+qYdu0hrPU2Hrv7g8jzFt7++K8jnk/gRnZRwK0kKUrlseL3OBW7vKhpEwI6pVhWmcmQ9k0iHjq2gXZyFo7JGcpDkKQKGfCDioCKbeewXHIyEZJ0JBKj+JA4FZw9e0pU4jt37RKitra2goj1JljPgAKG76NKLU8h5RM4KbUzlI7vyD2viwkqYvu14LuuqNxFZ0Lm3LIw4Nrr9+U6tufVauhkdOyzUBukcElzmiE834ObZMiZL8G20G23sba8hAP1WSBr4sGf+FsYLLfwI7/9m8C+Ktr2QBhYrnWOB80MMTNKhiTYBVFnP0sRJbzOJQNEia483lfhLS+Z/dwQUWzDzpvwKouANYs09mHZdcnIx82wOlpkwPTHkVgJbjrvemWxZoq7ovFIJH36erBkrmES+H+alMzCpXc263uTwfWketiVbhEyAnr3j/G5td/Gq71jmE52IIsdDP0ebrKn8J61BYTPRLDPN3HH3EGsHX0SX3vlJGb+8s/it46M8UhvF1a8XRIJMkqpOme6aIKqhykrxExsw2+fwPffFeC/+/HvxXTvRRz/xkM4EBzAqJPAmW5iqdPaSA1NQUf9cDQklppG0h7FT9Jt0iS7kWP+7ilU5wP4tVC+D2plXMnhTineCLIbdoaN8TbjnuV1RPECxlEVll1BGFS2BvQy8ddhLnuNq8G/nPqSBF4JMAmmAldZBcq2yu2opMnjlL6UyPOjVZV5OdWrEvJyJSzey4EiMPK+smMbz5FQs7+aw1zBXuOweZ8CXXlJKZPCPrJ9SnwKEho3X04iQwDmM1R9y7bYhjqz8LeqmVSC1mvYrtp+y05vsvCL5Dc0MRB4FMC1r+X87nqszHSoVkQlZ5U4tpofjjHHaDKeXse+nLuc9mvOE/uua0DXkCYQmswuqPNUXg+8hx8Hx5rrRk06yuSQ+BG4CewcZ86D2B6pIi0cMDnXGl6o78w+q39FmXFQZoD3qqZA7ascJ7ZPRoDzzPlleyRWMTK0++tYYJgXKyetMx1vALvmIbGAdpLJB0rfVjqYtftrWKw1tdYKC2hfHPKibuhKKymtibd6ke21VOacJJWy/LWVFik1KLrTtCgAY2zORo9KLQLVBsZNDq0Wvn7fB+DEa3jnN34NmGc6NM/k2CgZNmlTFdUwbYGF6ph7ZpCLBkPx3qbadarSgD+ykI/o4EeVbxV+lUkzAgyjFMNojJOnz6I5XcPCjhk0miGicQ/r7WXEcQ+uZGdMcObseYyjCHPz85iZnhabLZPKMGSN7zI9M4OF+XkE9KthnotOB4N+HxE1BnRQ8n1xsuNvZpsjg9FkHYRGA3PMVTAeS3trrRa6nQ6SNEWFgF6tYZUV4JwAjYiOTBbCXXPYsWsHvChDf20NZ06dxGgciWlg0QlxcFzBJ//eL2LcG+Bv/dL/iM4tczjvxhLmSYbYKWyuq8vLF1WlVJrGtagaBYmDp8QupeM2MTBPGpwnfnN+Uos14W249jRcbyfGcQO9gQfHaaBWb6I/jKXoDlXvaUbAYb15+mpWJSxRwwWNvoDGJsJ3YVMXIWEkmQq5ngjk1GLxt2t7hlmjOYTMDzUSnotapQo/dF5nK9/sVRimESXLePjs7+N3l/4F1uKzOGjfLn4sx9OTmBoBP+LfB+/5DNHqAhbdadhnX8ZLrT7c7/84/v3LHSyHi1i3G+glFtZGfbTilvjGeG6Ihl1FLbJgLR/F993l4pc+8efQaD+D5770Bzjg7UV7qYeD99yNV46/IjRDw4cVQ5TW0FxJuqUVI0kbxZF8voJ8h4P6Yh0e0//GEdJ0DKeInMnpPMrBLgO5hpGIVq8C292N/pA+URRQq1sDukp/CpQKyqpmVnVs2YtYY5M1pEyBli/NF+PL8CXVi1NjoFXNWrZ3q6RbBlr14CYAlJ3yykS5DDLKLJQdqdRjVYG+XOBDHdeEphaeiWqj1Qx5JO4cGwUK7V/Zl0DVwuW+K3iV47D5nLKmgGPEeHRVg2+oeAtA5/XKSJUZoc2YED1Wvm6ze5RBmZwfvq+qtDnXaiLRiAUNA9Jx0OdNaij0fTV2X8e47JimfyvgK+EiYJfHlX1kv5RhKkvk6ryoIY7aD3V603fgXsdQx15/K4fNtthfHRvNoaDOcuToKcWRkAlpoxmRGOe4WF9dx/TCNBIbWOkOUWvQm5XJHxIEFp2DcprQYA94EyXNYuRUXV2EJktxtCK7pMo+eokCuspK5fm/or/ZELE6po08BxNLa6ILI5sSEBnfS0/0EbCyikfufz/C0Sru/eo/B2YSI1mL2rXQFJQ1Bvw7DMihS/pXMBZ/eQnPv/C8gNJte2+C17OBVoRolCEIp4GZRcCvAr0R2utdPPzIN3Ho8AHcft9dAMPqhmsYnz6GTndFvs1uhzTApA3md0ZpaJqZ8Xo9vHL0qFxDU1TIRFiM9+31MD5/XhxHlZnmWlJTG4kw55+Mm8vqjOxzt4tseVkIMtcECTJplF+tYrnbQd2ripMbncjqe3fCPbgXiHLg1CmcefUVuIGPOM8QRhnm+jk+879/UoDxoz/3cRxdtNGqA3fd8RbUGlUZ7vVOC88+/ZyslX53gNn5GezdvQ87FhcQVuomjCthzH8MRwj85dTSl1kJkp8kR5QyHHAWlj2P/qCKVpuRj1NoNOdx8vQZyafgBDSHxKIt8X0PM80pNGrhJVLyaBhbhpgZ+YoU0mS+GKlgzDwewrCCQd/U3KBNvVIJ0GxOo173jc/YVpv4kvTwx8c/jd858b8hrw7xnj3fB9sO8Y3VxzF47Qx+JHwr8HyG/soiZvMaDlk9rLGGwe0fwm987SXsu++d6NshOqmFtfEIq2kbsWshCJuoejX0Tq+gd/xJvPNQhF/6xJ9FbfXbePbLX8DtjUPorQxx8Pbb8MRzz6BeqWL/oYMYdHvo0syQZlhaXZEaBDt375Kqf0xlvLiwAwFzV6QZGoszGNZjNHZNwWM2xXiEjAwTAZ3OguORcczc2IrvrAD1HDVk9gJOnGqjtc4KhfWtAX2rMeX5Scc4JYzlc2qjUhulZgVTKfRSz9mKoRA72hb12jU0jh8h+8Z/+gGrRHcl7/lGXaPe8Wp71pA3EhztJ/ssat6iZnc5VPB63q9cqESleW1bwXeDoyxS5LIvWrWN2gTt06RGZDNtx+QYbvV8Pktt22X7Jv9Ws4gyl2z7atcX77nc+Gt/NUpBTUxiTmI8sDiSUbilV7gJJzEJLC4AXPmQtqda8ou03pdZYJuRbLZxXV7uJR6CkC1RbMUxkzaDfEaGPOrAdWNgtYMj978fe60xqj/1AeCWRaAbSXpWMB6aKlp68VJ1T1WhpGBNgNAvpP4EaK1tgGL/HDUsBN+iprsTAgEldKof2ZkEaydPYHp2CjYTsDBEkIzFqAMM2yLRyHW5hbTIVyE2a/7r99Epqj026SRHQJ+aEi1DfvKkCR1lylXa96nVIeHs9TAqKhGGLOnMf7yGx86eRa/Q7rhsh5LTYCSPH3UGcLsRwukGcGg3MNMA+gnQaSM5cwbuXBOt9hrqtgdvaOGxzzyI7riP9/29n8WzzQ5ONzPs2bUX6x11bAAAIABJREFUt91xK7ywhtUlPqsvebyH/ZEAar3akHKx9OoW5osSL+2tIp1fI2XiUrVsxJkHz52H7e7AoFvFyhpD1Gqo1Kex2mrD9R2R0JMkEkAn8M7PzqFa9aQrF1l8LvpB3wSjceU3fP78sjjItVpMPLVfsqWRgSJ9YeY/MjmNxhR27qR20yyZkl/r619SmMc+HjrxWfzLI7+MrNrHX3nHX5eSuL/zxKcRnTqPD1t3oHmyiWce7eFHPvARrHzrjxA3F/HEzFvxldciBDP7sHDTnRj7VfTsFFElw7Gzp9CPc9xzx1149dljeOHh38cH7vXxj//rD8M59wiWnnwM45MD1J2maGkYCeHTx4FmM1hSm4De6dyz9gABnMdZg4AaKuZN4O+RPcT8bfNoLtRgMxFUzFoN9Dnhy6fIo5E4Vl7YdHAV2GsYptNYW89w5Mgp7Nm9/8YAehnA+XANcSMgqJp8Up16JcReX2Ty2q3a2iyRjLalKiv1Bi+HgFzjZ3Fdt5VV4grg7NNLL70knvLcJmtxqwOiOslNevArg6UevFt1UG3xBGa2NSlt6/hrne+yxMz0ptQmlDfNEDdpU79UP7Z6Pn0eyv3iutLwPm1zqzVxqWdfyfgro6AV+vib7+iGgZTuJKSbgBw6iG04jF/8yE1s3QR6JmLTTOLqua6XbiSBEVVmabuIgJuayde6idagAHIqF9gfbjRcaK6sAEMgGQAnzuDJ7/4QxkunUTsAZFUbWY8p0QyOS4x5UTuGJniayx06/RUafEab9UamvszUlIsqLbGtSKJ+Evq6Mf+by4Q9AcaZI9IdiaQf+mCNF6o/GC8fj3smVpkSJj3pSf2zDFGcIfBsBJWK2NTXOzGoyaRNnDZvPwzFtr7eGUl52mo9kDA1tZGP6MMRGQatXvUQ0q7NkDV6alMdH2fwXQueOPllGNCDuVFH3B/CpVOcbyGZCWH5LqxehPGAPgOA1wxxfjhCI3Cw267jxLE2dhys4J7/6edwvL6Gs9MQ3xSatFymPy6qNqoPEumB0KkC3RhuJ1E3VF2TibpWQJfyPx6ShEliZuH7ixiNauh0mG0vRFiZRovMDL3vLTquEdBTYeanG3U0ak3JOf66TfIQGCmdJgyCNoFaai6ktuwXFnYKI6alqgnoDG9k2dzZ2Wl5BhntGh1KL7XZGcbxMh47/wV88sV/hPV0Gd+95z2i7fn28tOodyN8fOd7kD8ZoXdmCjOoYX64hIdfPo2Fj/1d/JvHzyOrHEZz5+3oWw4i34I9G+BU6zy6gzFuOnATTr5wFK9++w/xgQcC/MNf+EFUuk9h8OpL8FYtzFcX0B5RLW5yA6hwqj5FpGsqHKmml++k8xk7AywcDlGf9+FQe8TaDZxXVk6j3o/X+oWEvpGdrxhv+U1AX8DqGvDyy0zHfgMAXaUyLjByYpuV5yyDqabX5LFJtexm83YlTnkKyps57amXutpDCQxskwupXBP9Wgni9d5XllBVFT4p6fIZmgxn8nk34v3K0r72gWOpYX1kymg31kx4ZDCoYdFSsuwT51W1MBqSqJ78W43R5Z7PNmnemGS8eFzDGK9nfW01/mrWUU/38jyYcqe0GRqfdH5iov4ug3rZ43vSmc34vwmgGjAvAXdZdKfTU7kd/VseSOQsB41tNdoTjEGhSaCqnWBuig8zoauxAhDkmTzWTzrA8grOffznsPLNr2HNH2AcATeFthSFYRUzeQ8B8iJ7GxgWx+xvgEdBuMrUrilGEbVqQKPuIR2wnGvhG02A5j+mb5VEGjbGBFxJimekPeNQBXgM+fGY39po0ukoP6JPEwvXMWyfTErMZwA9akDpcyUZyQzzQBxktB7fQfCwEHR5XpUrfBZz1jBTLxUQmiZWr5d2mKiPQhWZGgvoBBDfiSAymnHxfQiAFVo1bGCe7afAre84hNmf/hjyxQwrTZNQS2og8KUKj3uNd9cYscnwLgF4+j5cK6Dn7PwUxnEIx52FU9klZXjyiLHnIRyvZgabj2GlOqbqLTSiVJHLsCWF095Flds0haqx9/f7AzSbJpSQX4jQt1pDmCSXzJGAAasDR3AZtiFtGZNPzhoHl/Lit4dI8mU8O3gY/+SRv4+z6RkcrN2C7voIaW2M+Z6FH3bvRPW5GFP93RidWMW8PcC/feib+DN////A//z5F3F6cBf+P/beA06PqzwXf6Z88/XtuyqrVbFky7JksNwL2NgG012ASwghEEi4ubnpJPnd+78p/ySk9xCIQ6ghCcRJIME2BmwTNzDYuGAj25JVV3W1/evf9Pt7zsy7e/R5tStrHRy4Hv1WX5s5c86ZmfO89XnDwpmo+RHiQgblVUVU2hUldLCCYD6IMTv6CN5wSRG/+fPXodjcAe/oXmRmLfTmB1B3Y8TMyFggTZbDorIr65dYh8XdG9kV2L0TKPaGsFR6pJdceyrlcYTId9Oof3lmtQAbPh9xF1rBMKZnzATQV29YvoauA674jOU7LriivXNQetqbaMqnYnJfLG2OD8JSaXULCQ6qfCU5txe16TyPxXEZu1IY4jxxvgiCBE9hjqPkrs+RuCD0wLLljk/3qS92XQhmUjFN9/mLD1tvZ6EI95NN0amcXwfezveS2nY69xf7tNj8M9ZDt0Dp2QozlVmUWQY03XQNe45vVcBXX3QF2PmqsnhSn+PcPkQu8WFrUcTyu7yqRHRqT8sAdMmMoXBhJYDO3kiF7ioFKhNwohlk3AZw65eBPTuAeDzxrY+TDS8lwOE8EBGJXKpgSpigLRd9atEMQuP3ngdvZgZOwUqQUJkCUuKcyFAavGg99SZ95JbK02Ual0pbk3GTIne2CodpcGyfAbgUAHh+6YPKBU/ooxntrvZjv9gPEYRISMP4FBVtn0ZfM+9c2hIyGbJ2CfGMirBnqlnqx1YmiQi+YyIyI2RD0nwZCdOfFcMzQ1VeNtP0k2juM9cBl24FBm2gkEgyXMClW+QgYNs64x6vDBn3WMedUdjKzECp5XTT1hSg98L3irCsLpiFFUiYblj9TZwuyVwpchmVUseUKpqEU4uByp2f95kLn8Hcd6GvtPRsoZwQAs0xKEh2Wyrp8Boo8hmaNBIzc8yCVAL4Cy4eFEEn8WTtm/j/v/y/MWlMYVVpFaqzDXT1l2EfruA9K16BlYcttJ5pote3UTu6Hw+PHce5v/K7+L3bduKp4+egbmxAnWmGBRs9K3Johy1VnrfI2IypWWT9I7jhmiH82s9ci+54L6KpIwgnQxQy3TAzDrkNU5r2WDHhKXEkfWUQJsmNFLNhep9RELNUDd8asr0zyJcDGNTElXAWpvE0zMQgnazmQ1e+8/kguTjqQcNbjZkZB3v2HMGa4TOWD+icZ4k85nsuqvyjNidbJ+AIuxj9KqcC6IsR23CBXex3Slpc8MUsrQPhQrXcl4HLp33oUoCmp3B1grsy/S5zfEsBmg7Okksulg49El80iIXM8ItNzmLnp5VArD4SJChxDxIcuZz7i/1abP6l3gC1J4nq1wWKOe0o1exO5ExPVU8F6mkuOU+oA/qCnzXqVKW3J62K0i54nvjQGeV8mhubZTK7UkkJZqmJgZ9VPW+gRoVRfZzGAE3v0+PAxD7AmAZKDL/3kqIwPN71EvCWSFwG28kCTrV5tgL09JL8AZiZTXzN1SMAc9H5O9VrFRHNyjGZxPrANghc9NMrNZo2/bTQhsyKmKN1zTZRj1KtUCVCAwR0CvD8Xhi7Uta3pKl0ZlWqUDqrBBfun0bMn7AP11YuxNQiXQJTpAILlYBGjnz2nYDLeaXwQmGnRVMBcTOrYgwiLvjKbG4g9HgQUxgpVFjqs0XThgpOTFR7Aj3Z4fiaMPGx8dPMQ2eKYFiEyzQ15JDN9sLM9AFGDnHI6AkDFs0Tys4gdguV15hIf2pORBtPNekOTd1XaaZuskaVuxG0yR2fUUFwKlCWPhG5g1VbAlpU2ckKuMjdbfhouxN4tvIk/vKeP8a0OYF8Jo/qdA1DfYNo7pvE2zddhdLBNg585TGsssuYOnIcte4CNv34/8THv3EED+7qRzMagUeyGwfIFym8+AhcBq9acNwYg6UWXnvlIP7Hj12GgdwYckET4ayt4hkiu43QIPjyKU2Y7nid1VNpGorLXaUHpp+5H6uiKXaJTIBMro2Mw/ud1zedQwYm8JoyD/2E8WsR76mGXndXYGbWwd49YxgZeQE0dIks71xUqc1J5DiBm6Ak5lP6aJcC8s4lSvzy4oPQ67GLlsUbZKHf+T01cmq97IOYQU5zGXzBD1vM5EzLRufWaX5fzviWMjmLj7kTpAlujCiW4DQBc4mIZ7u8xksFHS51fo5dfPhSLIWWFflOfOfLub8Wm38hCJJ7TO5bdX7afcUBrhKWZelLSUoUh5pmgpcLqdYoCWxJgb4jOlwHb1lO9QzfxHi5zLQ1dRIROqhhamnFjI4j/pATh3XNMYN+tJGNp4HZQ0A8CeQ9NOMmzLwNM4zht9oK01iPXaEYaS3pVOf7fBE4PpG8Erz37QdGVgFkjs0lUb2cPVZrY3R34pMkJSmLThiq2EViv04YAG2y5kmBlJRnnJ8lNZT3oVhTZD/JcJDYEj2YkldkLh0sbZdtibDJ3yWtjKlWikyJGnOeBTQ8OO1QBTs1CgSrGMU2YLaDxF6fYbEdE5FlIMcqXpaBaQTw4KOrFSsSE3WbCLlNKmQk0d/JeHVLovSTr05arvV0FiVGfhDF/IA87hQiyMhYRBgzfkEY/ZKEycSYlPzjnRcHKlxSBcyRqjRhijuRVIafs05e+ZHZ1+7uHlSrdVUQJ5GPWMyroTj7Oy2lsp4sHoeTVImsYALfOPI11M1J+F4DzXoLKwfWIZwJcOXmS2AeriB4+iByNQ9duQLGTRsrXvdGfPHxIzg42Y923KfYGNnf2KjDJHdBbMPgnDRjdOXb2DDSwhWXDcGODyBrxggrDiyH93ILMCnwJdS1Uk1N0uxMCqbiFqHgRkpbFl9RDzCFODeheZ2bQ/4gZjN58jWpX6t0F8YlNPxBzMya2LdvHCNrXiANXRZ9Mbl3pgOxO5011PndQoVfOm/MpYrDLPW7aJf6oi35y/8VzO2ykHAOFwpKE8ASQURucBn3cse3VFCYcNLr3AJyfQnqfKBEYKPwIf3rDJQ82YKz1PnlwdbJi3gtJSVSruHp3l9Lzb/0m4KHsOCJkMEAOEsxas3zsNJ/yuj3ZEsAnUY4PfkkWf4SzcPiAq+r3NpEUbKXljq1c3nElxPlzuWC1Bw8iwT1qT5xPUnqnSB0gHaWxDh1huCgiGm0ZnYiMGYRGzVYpocMF2RSlPqktqRZOwtUG8DxaaB/SEXHK3PrvlGg1kTz8FHse3Y3tl17DXD1FQjyGbWohypngNzVLMyigRkXQVb5YsUxOKpClSKhIZgp076fvCYcqUnHRduW+dTY4BQbmWg+3E/+1KR2aIRpqV8lREg0vGj4Nl0UbXVuVluLbRPtXMLolvVoXYiBRgso5BCA1dECJeww/3vC9GBkbPQiBzulRhU3gTAvqvkXBrU0MK6TeyIgu9/pbgZzv5k5zvrwNAmz8Ar958l0Mt4hn+V4Eg1T8a+HDEC0YHI/w0RgkXRIpFod1JP7n5q4+I57evsxOT6FIv3nadYOhR9eeV1okdTYToGrc5hGRFbFMgKjhXZ2EqE5C9+dVgQ2xeJK+GEWrmEj40fopUWGXO69w4p2F2tGsO/4OHq7SUTDKnaJ4hT4SdS9Y5URuTaMqAgzrsOP96B7sI12YzdyGRPNmSwyVo8KgNTtI4wxIFER70J5dVlmm88VFVnDgHzms5KxyMfOJSBhGuRzwPRAtS6q9x0BEgrQk78QWbhhF2arsQL0tSMbXxiTOy+GFCeRPE2h16SGIxSpQt3JxZkL5KkGpS1Wj50DXux33hQ8L0FHTKYnM2Gf7nOxnOOWStsiYIowIulhogULEc5yx7dY2hbnTczsEo0umovkgbOPct0lWI19O9Uo+6XSxoRBS4Lu5EEXbXk599epzH/nPhyrcuEopowUAFJ/eEICkwTKzWs2fPzmUXs+qy2JjF8sqGmOR0LzVOr3mxYm87xvQyrhJLzhckxAn4tqZwdTQGeyfJChBZn12/lXxfHxXbAK9KnW4QQeshRcaLIMY2SohdQ94MlnMfvk0xh95ikc3TMKJwCaE0CZhHFUXLuBV/7ubwPbt6FdzCblOqnhqUprSdERTinLUipuG1LiKi57MhPSv5xEeltcUNPqXBL2ntRAJxkK92fKb8LFzivAiHiSt5B1jYQxWcdRRDEEde6vIubJUeAzot5XBCrcj9ozf1cFXQISj9hwClnUw4Yid8nR9x9FKvWJ933ZN5CNTERND2ZPN4LYQ8v3UM6V4YU+ZuCh1NONsNZE5HLBt1R6Gl9dv63Ak9ovX9UVYpoaF30u6CYBgyb8pJzraXDKJMQtJr2/NIGTBCijPBmqxrcSipJSnqoWt6LdJSudoWQnEiOQA57UvCHHe0KVNXoHEtMzv2c/VSFWP0Df4CDGjhxNAuJ8MqKxRgFN0Akpj9QJDyKe01SuCJqoTzY+sgracRn1RhX5LorIDcRRVQkM7ZaNWT9G1bLQVcqhh/cp/eSeg9ByMB6FcHqKyAQNBO0WMkyVVPdbUwnuToYFc+hRYRplgFpzH/JdbbTaYyh3daFdZ1GyHmXNYAeTIMGk/oK4RPiacCTwYSJDZUbFQDA9j58Vt31oKrKdZK1Uea9z856EgYhIz97JKpIIrWS/CEBcC7Bv/zGsXXsKGrruH5foa3UTpdGOXFzpy9y6descjzZPJkQzUjmLTEjkHxepUzcl60QibE8CrkR7003MopFJ9a7EbNNSgK0vvNRcxffKfXQ/MNvg+YUCVtfeOYFiqqMWKG3qfZCgNVlB9ah0XfsXi4X8rpPdSHtiOpYo/DmwSNnOxPcvfPbCky8c8Ykykmj3etS5zLOeuy7pFDz2hGhtLoxp8AX7w3MK8Yq0L3Ms4EoQ5bxRKBP+eLYvcyMpeKJZd84RYyxk7Pq8JEqSMVeFT9dS+L3MqdAF8/7iOYURTpj21A2fpo0IraaMUcauB/Y9bzRUE9NxVOpHTx625H/xeul63/xhz8//3Xk6NVen1fHkIK7fDCvi61x8Hk3LXNaFmk6dhCZBBpElJDNJkVMW7IgVmCfENA7QqicHuzGeecf/xMx9D6CrECJst1C0gcFSCUcO1VVebvm8l2HoM59QlcZQTrjrk9AiVcgyCQo8gUknXdjENaH6kyxyyn8vLt7v6WsCNjJF6pbQP6vYCY1wR+4ZWl7S/dQQJMbiZHW/F/teboLTGXd6j85Ti6Z3K/smdcmfc5+LAKoFYs7VQ+98HmhXP82AzVO6r1PGJXVPKEkjvZsTHz+zJEitnFig0puJAJzeM3SZqKIzczr2/JMLWs4kb0WNj08Kz8E/brSNiQic3ocLxTIoaSSdh87X54xxPt0v+Ul74jsNR+mTEscWRg8cxu7d+7F+/fpT09DF3MgFUIBYwJaLrBS/EB8VF1fuSzYmof8kLSkBUrjAO8GOgEVQIkAIiPIcUo1LKmmxbSH54JgkWp37CmhQmBDAoPDRCdh6vqCe/tQZByDxAZITrtPM0qcsZVwJkMIxTlCVkqSiuXIOdPCQYC7dLJ34CuM5k7UOcuLHk7nnXPDiCZBKup4IRiK8dKZ2EUBFcNAFKhEG9HPyWormSzpXsm1xk7kUwYqmfwpXjAbne46hM9hQ5lEPPtNZ/diuMMmJ4MD2Ob8U8Pbu3XuCNYf3h1R94/XXzVKdDHxsWxde9DF20gaf0hryA7STbsYX7BR8SEz5NGdrxCXkDjcBz5CYOdZLZ0noEFkGh/E3M4IzMYHRX/ogjIcfRtGbRf9ACfXRvaiNV7Gqd51K4ep7100wf/6/A2tHEOeUjq/S1cR8SXfGCS5Z+YEdTNdk4v9CQs738hLp+tPpnDdVyk7n0Dnh4bQOTg86oajOchp6kY7VLVgLdaHTYt25z1JJTksdv9xhy/mfI5ifIKAlN78qoCTpfKmcGIURDo0eVKXETxnQ9aIWfC9AJLm5BC4usBJxLXne/E73kXLwnZok25ICGZJrLLXQOwlOhLBEwEiqfxGopKqWkmviWC3idAPQwiDAQAFD0sB4Lh7Hjf0VnvPOILTOlCWeR4qnyMWUSm46DSxBrTMnv1Ozlyp1PLeUhWW/WNmNJBOSA01BhYIMgZpzLoKE9J/jlcA44ZQXsBIQ1YGOx+lECLr1gvsTTHlzEMilmIwIT5xTnbFN5kD/Ttwt0paQCxHEOScSuMRjF4qI53F6MJ1YYcQiIGMRwY+CBPfnHFLY435SNIbXXwrziItAN90v94H8vj6e64RiWpuPAVAgeYLvPvEHqo2m7pRXXsJ1CPyMe/NdX5mM62hiiI1OTQKVGrB/H/D4Y3j8g7+DlVYZ3kwN/qpN2PDJD8J63dUqRYos91yoaHid19KT6rN2p9KigqCTWtlJP5djo3jxr54KaF7mJtr+6TTzQpz/dM77Qh2zXEBe7vEvxDh4/TqvgzKSpKCtaiOkfofkfp+/aVhk6OCBUezZs+fUAJ2Lp0SnS+d1LU3qSXcOjMdwkReg54LLhZdARbBTTEcpVzoXWi7iBEsu9lyYRTOXdrlQ8y9hGRpUmjnbEGpUKcu6Y8cOnHfeeXOV1kR7o4Xg/PPPV1YDvUyntE/AJHhLzW4BJZ1cRXiepd8CDBQsCL7sswgEnfMi0dICsOKS4Pc8Jzcxows4USghwEstc76yn1JnXSwi4tOmFk3tX7R9AXUCuJixBUAZoS515HXzPftBwYOlWdmOpIrJPIkwIxHnYo1Q631aOpevnBsxg/P8nQKUWEnEdSLlXNkOr6Xcd7wmUkRF9pFqaGxTN7GzTyJAcv7Zd36mtYbALvPE/kjZzBebKfCFWBBOu40kKi4xbVPrTdPWqIXTsCgWY7YvyUR8rwfqsbxphtHo6d41zGKAPPV+BZitAXfeh2//6q/D9kMM5wZQnLHwUCbANUcewGHbRg+6kPVZYY3+WAI6NfVkk+BfArta8BR2J3aFaM7Me9pM9qc9bT9IB77YgL4cYUStmUvIc0sFPj8n6Kzj4i51/FL3wlIafsDqfrrrTAIGOhpO2X61b5On0IojHDx48NQBXfdLy0KoRyRKYRVqvtxXFm+JzpQe0JTORVU9qGnpUC7aUrecoMKOSdGWM844Q4GTRDkT5ARkpU2pZy2LONugNiY1saXcqAAbgZP9EM1WQJRtS63rtWvXqn4IQBFQRFiQ/XleKexAwUIqcPF3ts/vCGgEIoKIuAv4u+wvAg9/F41UHx/HRMBl7IFYDwhQ/KOWLIVsBFDFPC6fCX48LzeJMuW5+LvENfA6EHR1IOR1FKDnsRLFzn0k/UcEGfFR8xiZPzmG15+/d1KyyrUSiwT7xLnkNTr77LOVxs5NxieCEeeGcyvCjwgCwkrHYyhssJ+8vuwT51qsSIyC37ZtmxLoeD15L3ZGDC/1cP7A/S7k7WLOJjaSd4WBa6lHkj+Jf11hPsF1PqoPLWrmhUxaDc5FjDbyjPyencLRv/5b7PjwJ2Edq+Hiy89HefUGfPvf78e2//5u5P/ql7HbCLEy6kHWd5RPmaAemIaKnlawrWkuiWJO/SSp5MVNgZHy0X5/a+kv5n31YpvclzKZLz43MWyS7Cxi5VhKYD8x6Oy5Z1vq+KWuXaDSNhfeEuNTfMJ9LkRCnUcseJ2MGGTeHR3drwCdSpgRLyWiAMqHuXHjxjntR4qIMK+bC6SAtHSCC7+kYHFBlfKWeidFixNNjYsxF2D1oFJSj+M5sJHynVzEKTRwUZfiLsIOJpYA/Rxsm2DGTShSqa2J1qm7A8R8r0tkMjWy8OvjINBw7AQPmqc5XgojNFOLH1moT0UA0N0NMofsG9vhXKrUGJtpIqb6TljZuM+mTZuwc+dOZXlge6K1ShChjFufB45TBCzur+dzs8/8zLmUccrYeV4BYs69HujH9jmvipc5TQWSADkCJedbrom0S6FAgFl3beguA/3e4XsRrCQ4TwdfWhcotImFgr/x3CKYdN6P7AfPxb6LoCGC4nIl8KUe6P/Sv+smd1HByZNC7pVUE9cBneXIlQlcAuZS8zdXlVbQRCZowaYNc3ISePgh3P1Hf4LGUztxwzveBbz+ejzyMx+Aa5Vwxf/5APD+m3DcMtAd5GBHtoJpmvNZnY4CBd93WgiUYKGoX2MlVCQL+fc3mFNoOd0odbm3lqNlv5iArlwmyxx/Ngn2PzloKr7ek29MMVxsixY9ful7j5XlFgN0RvIrK4XWTV3I0a+PjFM/qxkHOHjwwKkDuh6sJcFcXARFgyIgcJGk9kTztGhQXDAJYDQDE4R1wBaAlZxlLsZCDMK2FYFDSurANgTkxAfN/UUj1CtusV0J0JO0KSE44W8EOGrwbI+AxGOpAXNc3KQkqACv7ssV8BgeHlY59dx0IBQLhPicOR62zTb4p8tNFFy4v2iUnYAqbQvAEww5DtmkaIO4LZLiB2U1HomKl0h1XXOmkEDtngArQMbjCNgSPS/XQhcQCJ68HryWInQJSEruOX8XIJc2JJaBY5Uxsj+8NuLP5vHUlvlZ3BIUjERTl7ngfchxy/Wl0CHpdCK0cV+2JX5+uSbsF88pY+Y9wHup03rwXxp8/xM6lxqv07VkPhpZD5ATc+AJ/mwN0EOvgbhAdjMGwPvAWAO4+ZPYc+sdePLph/DyV1+Jjb/4S8CRGXzzd/8ME+UuXP/5zwH9RfjdJZiUHkgcky7sAuoK2NNa8NIH9tBmdg1dOwy4V+tgcuyLtS0HTGXMpxOgLkNeLiAvp/8vxJyr0sDiK36erzx/1jQWFemWMnkv24e+RAzEYoCuxFGLaX3z2RFqvdPuZ/368v0cqKeTRpP76MG9Suk+ZQ2dJ9GDqwSIRatVHUt86sTfAAAgAElEQVRz0fUFX74X7UzXiMU3LTeFACHNvazeRVBgW5K7rpv+RaAgQIvGJaxk/E5My+JD1aPcZVGnti9BXwQA8clT22N/qdF1+pbZZyF9EM513YStbrBsUptZotrZF45bArX0SHoRXngu8b3zWDGfi1Ajc6RrlTyWc0Rt/cCBA2oXvuf3uv+e86ZXY5O2uJ/usmDbMj65bmJZ0AUOAirbFEY+OY6fRUDh8XxPQYB9kTkXV4ueRy9zpe8jfSQIc74oHPG6SOxEJ+GEzBP3J0izf5wb6bdYg0TIY5+YQikBhC/EwvT92Aa18KZWXCYtwT4XRM4xMcidm8pMlrB4ZStMw9CpskftRHU+OAHc+Tge+43fRXN2BudcfQn6/vqDQK0B/P1Xccu/347mpefiPb//OzAH+5V535VqMELtTRA3Y/gW4NP0n2YmKZIeMmTGkbISOKnio0CfmWvzcUOnrfE+X01ZrvnpgqIO6Kd7/+jA/r3u/+n2WY5b7vg59hxpZBfJdVieBk5r8RLS4hKAzipyi21BagFgUKgAuR6UqpI403NITImkOrJnGTvEoYP7lIZON/WSJncuvtRcuUBKNDjN79RSZcEXAJi7wdNcctGq9IAntTiYpgIE0QoFwHTgEJAVTV9yrAl+BFP+UeOUQDTdv6sTj+jaG/vDcfDcXMy5qLMdjougIEAgZmGhkuU+enEZAoOY8GXsurmZfRFzv5jpBcS4v+T26+Ze8V1LkJ8IBxyLbsKWPHnOD+dCOAF064kuAPC9mNrle+mLmLGp4RP0dXO9CAW8xrzW1HYlWFH812yHfTuV+dGFOrkHRBhg3yXoUeZENHEx75+sfwLmYjHSLQcy3k4NXeILFkpxW+4i9f10POPhailTfJbEF1wg9Vy2FMnpBiRvRtN1kc9mFVWI77dhGhGCsIWcykU3ga8+hPvf+QFkwgjdN16Oc/7w/wNW9wGTLYx96k58/CtfxZG3X4ozX3stfmjL+ehzkxLQpGxXwU0Jv0tSgY6Anv5x4Sd7nFgJCOaZFNC5D0H/xQJ00aB0C5zEGKliaGlBE/2ZFMGc3yX1Np4LGrJPkhFizBVeY1U78fvqsUynM361di0BSPoapZPrLXSfL/T7Uh5dksgo7nOThXdOnAdRAOVrzqXEZimljfEePhMehR73RAJANb8vQBbBXGpZ2j29m4zt1qn/FZNy6ooUXBFs0veTuffbJJ+xlBeLDHKstsfKfiw5XGv4yGUpsKRCdcoQK5p6EiPq4eiRUezbt+/UAF0unAAGJ1kCBQg+NNdyoeciSXDhK/fVgVYPYKJGK8FuXFAJTEJCQm2coEr/LkFPwE3aEk1WAr9Eq9c1XH4nUeHsu5ijJUedfZdau3LD8Dz8juliBBKCD/9oLeD3NAFLZDl93TTXJjdL8nBRGxXTNtui5s9xiS9dguN0elIhcCEYSg4795eI+U4LhpixhdhF98Gzb+JXHhkZUW3Qn0yrg0Rzy3WhuVlK2EqNcQpGnG85VoLvZP47XQKd3y82P+wDr6fUNKckyf11t4m0L7ESlDR5g3Lj3C7VP31xkWtCAYlzrAckiiDGayZxAd9PAPxC95VJm/UU0AswVYU1xc+hBb01my3ke/Np3fYIPjxFpxHBRZHFOyIXmKqg/i934qt/+rfoPlLDhW+4Dj2/+ZPA2SMInZISFe789B24a/9uHH/9y9G9cT3Ob5Xx6rX9qq4XS7xZPpC3qYGntVAYgZdTVNqplp4k7AiYi4beIhPpfyZ3yRKTLlpTJ6CLoH8yQFOAnboZZN9OQZz7iJVQf+4J8EEQKqVica7zpe8YAfSTCQSkPkrqwCT9neMoT7+Xzyf7vfP7zvMIp2LnHOhzIUAvQo7MKftmm5biQteFqPljlx7/qe5xMtO8Xs9HBAhZg/gqQbm6UCBMw2ruPda0t9XcepxjzqudxLAovqYO8zu1dXXPzVnNPBw5fEApp6dkcpfOSVQ2Ty6Ax8WSYM7FWr+xRGvisZIyJJowwYQmdYInj9FvePqcCYaiwfIm1qOYOWECXLpWz8X/la985Ql+VwI3wYznYP+EjET80npku37z6Foq+yaf5Xyyr86QpvujqQ0KeFLAEX+1CBZicRDBQ9dI6Qfh3IqJnOekUKFXGxMzOftBAD506JCaw87cbf5OUCMYMsDsmWeeUddKXCdsU2d44/6Szsf3+nmkfSEFEpB8PvPD9iR2Qe8r749nn31WXWf2SSLz2Qd+FuFvsf6JBUhcQBQiGOtAIU6EPuEgEOFSMjZO9YH+QdyPWgHZ07k4ZCVXTfLVJLSdZDEOMBPXFG99rBjiQrioYiAIkX1mP7DjIL78gd+F33Qx/JorcMGvfQA4bzPGIwNFo4gHnh3H3+96EvHGtWhlM8hnHGRnmrjmzDNxcRFwXCDnA102kCOXjZto5HbBQF0BeqTM6tyc0FTauQ7o1NBfjE2dlovw81ADn6OFLmHRJXiT5nYOxBSnO+lFE4UiXsoJvMjE6NN2MkAXQJbiIwqE0mpiOsCf7HcRCE7WvoxLt1ro4C4B0vLdCRT8YZCAW1pMh/OyjOk4pVvoOZc6lYj066qPJbE8JE0nlMbyFysXUpYPIa8vsztMAxSyXXLwMjjaIQWxxiqYgrmAuuJXip8noLMjBA2CBzcJeuPiz03M29RcCcAE482bN+O73/2uAtNOPzQDq6hRSsU1AisX4E5WMgIjv1voYeECTlAQ87OADxd0PVhPLQCOozQ1kXA58aLhS463aNciiFAr5HsCnk5uIwQ41L6FzER84/xNzMQ8r/RD7hLdXy3fUcigENPJdibSppjWxAKht6lbCnQAFgDT2fT4u5DySBqaRPp35suzXYKokhpTawyvA4Ui3dQn1g0JbuM5TjY/4j6ReaHQxvNwnmntEFO+XGv9nlmqf1IYRvffizDA/kqqJNvR3Re8VhSg2Lf/lzeyTyl+cAK55KqpBztlt3QSP3slrsA2TDgI0QxmcGjPs4if3oPSfd/Bwa89iHbLRd/WLbjqUzcjbjfhD2/CvlqEQt7Buz/4STyypoxX/PB/Q33/YVBn7+3Ko9yq4/qzRrDGAPqNBNTz7cScTv7wgCXUjRieHSktnZsVJYCeZTAdA10z8Ryd/otyHcm3kYKKfv7OdavTyiXPuGjqOuARMAU4WWWO5VTVfNCz4Xoq6sGxM7AdE94iaVGnMh9LyUI6OC00Bp5DB2UdjHWXwGJ9UcfTnM60xDQWQrjdHdsC/czkdOe8kFNeMbemBWSiwJ/Tzvl8d/q8lwvwOoCf+D6x5XdWiusE9vnYoBNngG3ZYYws+fHrTQXiVj6HOGOhHYQILRYDylCBn+N9UI+lBup8b8fu8zO56yxi4nPUKTx5Eok+lwsrmjsnmGClM6YJsQkBm+1wQSXpC4FNoss7K6h1UolykRbtn+fXq7sJ85z43CV1S+hoJU3uZP5TatJc/DsFEQlaY3scl/jIOQZJT+sEYrmEclElWp19lOI0nDsJzpKAOQFLoceVzwKaBGVqnHIcxyK+bII/f6OGyo3zq6dzifCi8753RnvL3EjRFwpDki7HNvme5xGNn9+dbH7EUqL3ndeP5iEhp+H4xCUi1hmdlnWx/sk42CdeC537XtwasshILIFYPeReOJWF7wdyH8kLk1Q0PR2NdvUMUA3bMFifG54qflFCjDv/9Z/QPHoM4cPfxYp7n8Cx5jS+fdUwLvuJH8NNF18PFDdgcn8F5S3D+GYNuPr9vwmsX4Ozb7oRa/JFlgFHz4o8ascO4NLBbpy/shcbUnN6tgb0mFD5tQ3fVTXD3RTQ6UsnoIuWru4pO3rRAF2BLou2pD5cPWe5U/PUgXHePJwIJer5JkAp8tukSAmLkxC4HJpfVUG5xOSd/M7S6DHof46t+WCq07lHl/Khi2V2obY7Ab5zH1EITtavE2hv0/KjIsjIayFnKtMzx6/87QwiSy0EnEdVxCctL7uQH/6FBPSFBDZTL6Oo7SBrvsxf0scTffy0MrHSXntiCvVWE5lSCbmuEnyLmjor4thg+RwJmJvznadxASqmBC6OHXoeJncBby60wqYmwMROcrElYHNBJlDpOcwcn2iKBEhq+sIJfrKLLOAsr3qEOoULnrOzSpss+HoEubQv0eadhVuooQlQCr+3jLVTgNBT4/QAMzle8uLFjC8mILbDudqyZYvyCUsUtlCiiptC2iHASe65ABvPR4AVczgBSwSfparGSb94DIUD7s9xy8Y54UMgfPv6uPW55LHsF/dlmxwfjxHgX2p+dHCW68o2qFWzPTGNy7WSWINT7d/cotjx9MoYJFOC59SF0U7B9HQWxO/rY3RA1ylWVfhs4rtus0Y5POTgI+vX1IJ662/8FjA2icmHvo0zGm1MjOQw+suvwzcqM/i5i38Elw1dgpw9rPzuH9kZ4Zc+/ilVchPDq3HNG16NYq+JmtFAdyFAf2sSl6xZhXOKBXSHQLkO9Ft0AQANt4U47yhAZ/BbAui2SllzwkSLDSwC3XIZ1U//KrJsLME3CV57bvXWpJBbEmujk5jMgU8a5SyAP28+prYJFSDFXZrNJHiKn9X9zhoFNUYUsgjJMvq/RNCYPEMyPp5JVaxNiaP4WRQcqVyr/64LOZ29FEBXQHWSoLhCPhV6lAWQf8k8cp6SDKKFa8bPuyiWMTlqrPMTtJC2TUCfc3+kKvz8fhQ4xL9/4ui5azaMYVdqqI1PYbZeQ6ZYRGmwD3a5BFI0uXSpWGZKtJQQKOmgngB6G2OHTyMoTu+OBMjJdzofNy+0kMrwIkkOOQGAgEwQ4yuBSgd3KQDDBV+PIufxnZzucl4BtpNp25JeRRAT3yyBUfwy4uNmewJmIkBISVYZQ3IjJ8xn4m7gOEQ719nkeBFFg5aLKxkBYmJmGzyHmJupaXKsOsiIhs5xsh05b6ekyN/Yb+5HU7YEvYk7hP3RBRq9DzrZja4JSz8EZDnH7K/40WVfnet+ofmRGAoKYXqBGnkg+SptdwpqbE8Y+TjmhfqnCwtiTeJ4dcsHj6WwJKQ49NmfddZZc1aB018Ov/+PlOVKx0Ra4AnG9OexrpoDF4WoAaPeBKbquPcX/hdyxyYxenwvMhevgPOm83H/2hx2twNkxxz8+lt+FVujtYr59Rf/bRdue3YUUwSfRgWDV12Acy4/G9PBJNatLcGpHcTGUgbndK/A5kIBK32g5BKwQxhWDM+CAnQ3qVIJI7aTtLXAUFHvTHF7seBcpfKFSeATq66yYCFLtMvGuSWgJwDHv3lfuAJuam0q+y/xw8viz/bYFuVT32dgHAmn5oWFJJI6SddresuzUJyKyT1JA06yEbgp07+fgDq3xX7vjBnQnxiO3SKoGcQJAnQyRmWBZ4GymBk6EbJZBjIn37H8Bk/L/dgnL0wAk9u8j3o+rmExgeJUnl6Jqp+3qiTnnvOLa/3leqVbU5V7N+WmVbJz6j/nfcB9nSBCcHgMQbWGaruJkKXGBwfQNTSI0LHQ8D3EdlJ3PqmowPslGasqKRxHcOA9Pw1dwFKnT6XGJ1zkYlaRqmZcNHXtThZxWWz1AiUSmKQzv0netoT8y6R3FhAhyAtgCUDLhe0EeF2r5nvuL+ZYHeg4BgEaOe9CWr+6qYMkOlHfJH9diHGE6EWizUVYEBO2BAXynEJqI1YPAj3nVsC5s2StWBV0k46Ms/NV17z1G07GIDEMnFNJJ9TT7vTSpzooS67+Qg+NtK0LDPJerpO4NSgMsS0pZyvpgmJOX6p/J9PA9XmW6yjXoLPa26k83P8l95lD5HmyKQG4pHbZiVxqsruwvUrpSC4YUhxSCq+o4GZU0EPnerPGvDXga9/E53/5V5CzTTTWF1B4z8WoXbQG32xUMdY0MLW/idduvh7v3f52NGrAe//iHuyYbMO0ezE+OQZEY3jjT9yAbFeAUh8BsI3Yq2Oktx8XDa/FmTQO1IBim+mpDmZjD76V+NDp63dCG0ZkzpnZVVW2k+Yhn0hZspAmu5DJuTOfW7/u83Xt56vKWgRzx0j8qYrVPiktm8w867VbiBncFBgJUClaWxKiqKrm6gtaQRjEwLraGSODEmMFIuDZh/dh+IwR5DZk0DCAg4c81GstDPSVsXqlqVL82V8KNqqIh1zzmLXUuejHaR5zcjcwb59ZAXzlRuGIb6UePe8HzrNFiwoJf6IYLBVuZ1izneVzWJXdROQ5KuWQZ7SyEXKZEEyw4ogCmGi7JlqsQZ8Cmh0mAphJnzEDLdOqOxk/QBYZ5GwL9OyQC4FtMjTADIDDT4+hp9yNXF8eRhZwWUiLNdwzJiz6I1J3x5wQRWtIahXhWreQW+2EYL4lrDsK0DULQuKnnwf09PKpc6rgNmrk6f3Idc5hFcJ0I6CrtEM/AGMjMn6E2b374XgBvLarXAr5vl70Dq9GXCpgJvLgZxwESsqZB/KkrgHTOAM4UYyjh0eTKPcz1i2dh66blYW4hP3TgVBftHUw1c3liy2Gcg7RCtk2tXQx8YpmKvtJu6eaRyzHST63gGWn9KibsMUExAsqmrwAlw4Uei13JTmlOfbiU1YXPDW7sB3Jq9Yrtkl5T9lPQFMH0lMBk5P1XwQfubklQFA0at2fToGLfneC7f/rTGqnMucv6j5iMlc3XsLImoCxADlzdJP4Ni4yyXLPGPVk2c9Q7q/OwCh0IzSzqFLjkypPETBIH257HAjrwOF9wD334dE/+TCmvDqObB3Elp99C55d3cZ42cK0l0OtYeHwgSmEtUH8wnv+BIcPAb/9kc8iRA+8Sh7tqePoMg9i3VCItQMmzJKN8rbz0O7vgbGyB6v7+nBtsRdDNK/uncSGdQM4HFQRZAAntpAPbJRa1EkMTBWBKANkW4BDUNJNx3OLdOKVlnrUQjWqnsk0BYu4ogpfpDXlVCqZxlhmM8+d6BIlRWhMI0YcBOqZtllIyrFRbdRQ7nNQxwSemvwmxqf3o9moYvOGrTir5zyUsQJB4MBvGHByRTTdAE0vRFc3GSATjdcpNuHFNTiZPJymhRUoYvbeSTz1xYew8ZJz0P+eDRh3gE/+wzMIvQzO2bwSr7mipNL9COquGcIqWggNPykwhQIG8hmENRexG8GK87DzQMsBanRnZBINN9dIOIE8O0Bsukqsc6IMcm5RTZudA6bcGXT1NDCDfai4x7EuuwVxbRh9pV4cqwXo6QIaeAaNmWNYWVqDYmYYHrqxf8ZHOxcg52RR9k2YjRgZ30BQAKZKIVphFesyRdTHZ7F2YAg2ZRregDmg0fJQLDj45h/fhbAZ4YI3XYz8y3rhuh78fIAo5yvBxAyzMKPOAj3z7IGGmExiyQyYv/YsRhpbQnKcPMnzJEGJOUKtxalLRaWgqX/JphcpYg9CN0LQbqvccYeBIkwLbVTnMqXy2QJM00JYb8MybRzfdwBmy4dZb8KebaC7VES91oAz2Afnom0Ym5mF31uGy/NSOON9oiSHxHZG4Spn5HFg335UqtPo6+tZGtCpOXETfy9BSdjMFlrMhIiGYKkDxWILnwA0gZx/YtYVgBdThpjyT2aCP9k5CPy8yfVKYZKDLcKJBMJJG3Ju3QTOvnFcPFa3NNB6wU1S8ySamv0WnnO2L1YH0RY764RzkeD88fX5jFHcFbrFoNM/LL549lPS+XRho9ONwjnjWDutEC8qgL108hNnQABdaFM7AJ0PfFJEbR7tlBk40QXBkioWU2RiG3GURZ3mbYt+c0XihhUEtuYEcPwQcMfteOQjf4mJ6jSMlw0hvOFSNC5ehSPdLdQyFtx6Du2GjcOHpzEz24PXv/43sH8/cPc9DyJu5xBMOQjHD6PcfBKrnHEMO02gkEdr3VZkLzgPwdZhtEMfVw2sw6t7+rGiFiMTuZgph5gNajACoMcoo7udR9MzcTQPxFmgzIj3lGTmOd5SYz7LWbRznZEr0WDnhQEBc32SaQZmOQiCW8ZKgtbikKopAT6x9PX05zGDw7j1W/+Ih3Z+Fe1oGs1GBZtWbcY159+Il627HEPWJvhBFq1GBD8ylVBimLaSHnxqgKUa2v408rkulBp5DLk5VG6bwKHbnsCGK85G/qfWYG8B+NjH96JZCbF1Uw/e+OohlOgeaQMty0ecNxFZPjwvQCYsoGyZyPtt2BE1bgeuAXCl4l8jy/EAZQ/IxICb8RFaLiy4cMIMim4XLLoJGLfQG2EKj+Bf7vsr1CvjuPqCG3DpqncjE5TQduiemcYDj30ck0efxcr8Wlx47msxOHQJJlxg1okUv3+5baDQBvIh4OaA8SLvMxfZVhV9cS+6Yxt3f+EQ4grwxptGACafTPh46E/uh+1lsP1tF8G8KA/erq18AK/QUrYCJ3RgMnFbtpg+Z35I8+e179X11cw0ScU+MsMQ1Ang0XMAXWn5AujMedfLmqbFChnWEPkxsvTrJ83Ab1SRyTsqsG1OAnB9mjMQTszC9EMc2LkX2QBYXe4Djk+heXQMR8eOozCyCqvfcC1ahSyO5yy0MqbqF/+yMZ9pF5Hpw2YePu+pegOe2wAtRUsyxXE+dJO1bnLle5rCGW3NfajR6Zqnvu9iYCvgJUBHczJ9waIR65q+HrhGIUPXhBdb79k2j+UmKUx8L6Zr/VhWW2PutoC2pGyJj1fGRVOwpNBJsRThDBcgFNY5vVynblnQ51b6QKGJY+d5lgL2pfovaVlsS6eXFW2d/dQtLJxrcYGc6ty+hLMv7gwISM/7khN9k4xuCZuUVvyBX6ia5snKoziq1LqWnbPZU+GpmUAXXBjHJoDPfxF7f//PcKR5GM9eM4iBH7oc3nAPouEiJpwaGoYBr5FBu2ni0JEKjh0rYsMZP4rRgzbGx6tKM7VmLWRqYyjWH0FX+wBWWU3kSmWMBkUULrsQuddsR8uMcI5Zwls2nout1Rje1HG0BzJAuYgW4yDqFRTrDsrFAdSZG98CivS7ptOvtPS5AXfIPinaz89R8gVN0ol2nwCA7pJQwm8K6FxMCegqLzv0YDHTJcP8+CbyOeBLj/0D7n743zHhHkSxJ4vZqRl05wYwmB3BdZfeiCu33gAbfZiedGFlCnCKLGCVmrvpe8+7qLtTyOd70O0V0FcHxv55DI1vHkbfliGY716D0bKJ2z6/D0HTxOYNeVxx2QrkHAoELtw4RKiq51jKbE//ieF7yBkusrYFGzm4YYwWYvgZG2HOVuZvm32IgbbtI7Bc2EaATGSj6JaUsFNtROhbY2JvfDc+/OlfReDO4qKzXo33XvM7aFdKsLotjPu7cMsXfw+zMwexwlqFt73h/Vg1dBmmGzYqpocw8lHyMiiHOeQCWwkWk6UWYidCvmlgbbmAmVHgz3/rNoSVGP/n165H91bA3Qc8/tFHYbZNbHvrdhQuAVoB4JaAgAIdIlWWl0GS3ATI1Yc4if5XsQnqUid3CfVrnfs/cUSIAyp9Xk64dXRATyoMz+9NXpgYOcY4yDPmR9jx7Yfw3e88rlwCTPcudZVx7sWXKBIZFj2Y2bkHeVjwpuqwqrRE9CJ+ejf27NiB6WoNpTNGsPGNVyN37lk4bAI1J3VtqDQ1jsFHTECPImQDB11ZB5bJTKHGqQE6xycmdvGlLxSo1QngOlAsteRJpLSa+jRcUkzIurYpEaPPJ+VIdw9IPzq/E/Nyp29Vos15nIxnIRAl+NMXLCCoa7zss1QhkyA6gnoSOZrcaPJZwP75BnOcrP+68KC7HOScBHD2m1uncLHQvC11HV/6/Xs3A+Ixnfecink9WXgQM3oq7Y8qM5oCnoC6EaEWe8qPWoqdJA+95QJ52rhDYGISuO0+3P3BP0JvdQaFS4ax5bMfwJ8/+gUUNvQiLABGLkIQR/DaFur1GIeO1XH4UBGIX4NqdRU834RX82DXPJRbx1CuPYxC7VkMmyF6evpwqOVgctUABt5+Dcojg8gdnsbmpoVN4y1YtRra/TackX6URlagVOxFX9SNDEpoGLZa3E8W4S0lVuVq6PupBTmdj/n95r3jepAdAV3RexL8lZk+RBT6yBDQcwEyWRfH/F24+R9+G25mBqHjI5OntSKAHTsY23ccl73sWtzwqvdgpPxyVCrk386hUARmq57yRTtZwClFqDbHYWe7UXbz6GsAo7ccR/ToOLrP7IXznmHstX3cfdsBePUQ27f14vIrVsLjNTZ9eJGhTPem5cDmpQyAdotZLJ5KfSNo+yRisSzkCgwMdhCQX7RpKGtN0/bh02lteMhEGRSDgrov3Ago9vt4dOqf8YW7/xZ5x4fV6MYvvu2vkTdWIsh6ONp8Gn936+8himsotgt4300/h9XlizFdMeHmWE3MRMnIohs27CbQ8IBayYedt5FtGegzgYM7gL/5o9sVoP/8L78Zay4G3MPAM3+/E+2Kh7PevA19l5ioUhjtAnyHdQZi5PwQpooun7fPqGutAbqAOeG6M41NlQLWNuME5pi0TC9JyqwkaE+lnun7815K4xDCWgMP33c/vvql27Fv7x7lay+UihhatRI/8d73oafYrebUr7dhuBRyaBLLAwfGcOC+b6DC4lkrV8Af6ELuwi1Y87pXYTIPVDjWlJSGgJ7IDr4SRp1mjB6mWTNA0G8tDegSad0ZMKYHhRH0qEkKYxdBghr2qW47duxQtaq5UTuU3G7d5yumfimKwvZJUEIa0cU2XbuXqmo68xo1al1g4XuCOtvnsRyTnvPN38UFwP51Wg+kYhiFG56PmrtUPtP7KYKC0L52RniLELCUhr6QgNLZ/05zOo/RqXwlSp6ALmmHtEoslWJ4qtf3pf3+c2aAD7ZO7CaVwSXQao7C9QT/8jyoM9Csluou3aRwbdSBOABoCp5pALfdgwd//2MI2g3kXrkRF//hTwNnZnHLk1/A49FBDGwaRC6kQMBAJAMzVR9jEwHGjq3AsSMXolS6GI1GCK9SBWamkKs9i8LkvchP78IwYgz2DKFRHMIueOh780vB0HEAACAASURBVCvQs3YVJh5/GpndR7D68KzyLbr9FqZMF8PnbsHrX3cDzt9wHpr1GFUfyHT3o6VklufGai9VMOU55nn6WDu0eH4miHMeGYOQvA8QRwEcRrYXPRh2Bffs+lfccf/H0b0ii8PjE/ADG309I2jWmshZQF9hBa7e/lZcuvnNyKAfQYturzZ8NwCCksrLzxaASmsKkV1Cpp5FfwvY8/lJNB7YjzXnrkb/LwzjYATc/cVRVI5N44IL+vHKK9cqalxKb8R1mqOZvk7TK834BE7lXlGBYg2l2ZWcHIrZHAwvgtdigLCDNmLUbKBtBIoIOBPRVJ9T2mC+G/CsOr7y1Edw36P/goGBLGYP+viVH/kbrClvhY8anq4/jE/e/seIjTowDbzvzT+Dl69+DSKvC+NtD3augFI2hyJTq1ss9AX4eSCXTcIzShGw7zHglo/diaAG/Mj7rsMZlwONoy52fu4pNCstbL7hXAxd1qVM/BQk6RZqB01ko4yyJKgCACK7ahq5Wq8FgjsuupJrOWf685G2Ia0lQd+c04RPXwl1aTs8jpH/bV7nXB5ju3bhEx/5CL7z6KMY7O9Wyl21XlfK3AXbt2PL5rNRMBxcfsGlaE7Nwp52kY360Pjq1/H0gw9j1eAA1rz8XBxyK5hc3YvtP/EjOGIbmM0aqqSxuh/nhHJaUkL02VmYnofYaMO2zaUBXV+K9OAtAha1P2HqEi1P319PKTrZkiZaOAGG5mGCJDVJaqiS7y5BcaKpP59gMelzZ6S7UMLqLgKdf14C1FjJjFzku3btUgx43ESYEe1X1+KldvxC45W8dJ5b98ELuFJQ0K0az1dLX6j/pwIlvJY8lvOsX7NTDWo8lXO8tM8LPwOJLzzxE5tpxPQcmEuoOk8rCowsaKmGTkCfTbvVixassAn4LWCqBvz9V/DQJ76AQ3sO4Iq33oRVf/zTwJAHFD186I6/RPGVKzEZTqAcxshQqzFjTNdcTFdsTEyegYcfXIczNtyIes1F2KgC0wdhHP82nLE70VXdjZHIRk+xDxWnhIMmUH7FNkSOjeln9qG/FmBotgmvWkGzy0QrE8Mo5LB+5Ey86sJrcP6Fr4A9tBIV30TbcBAazgmLsgS8iS41D+6MQH7ulqznqSlWA3Z+qwxo1HzTGipxGCAOfWQdG5myD884in+6/0N4au8dsLK8Gt1YMbQJQwMb8fjjj6K7B2jNNLBt/ZV481Xvw5B1dgJA4TQKVKXDUoK6TgNh1EJs9sGrmSi0gIO31uF+6ygKwzkM/+xa1PqA8d1AbRIgb9TgGiBmfj5FmpCLeeISVvXs08I2NZepbRyei668hT6WKWaovYoFixG5PhqWgRnDSmh2DUZ1myj4GQUedhawCrP40pMfxgNP/iv6+3MIK3m857rfwEjfFhho4ZFj9+NfHv4M4HjARIDrL/1vuGrDm2FHKzDjGTCKJVgkyyGltA8w8JuR7pzTuAHkLWD0WwT0uxDXDLzrfa/G8KuAxv4mdn1uB4K2j21vPQ+Fi8gTnDAIsvsuORJoQmBkQ6qRJwAuHvFEI5dUck4z7wWpUK5Sv54TUJncH4n7Jkl/E34ByzIVgAugUzPPcBBtT+UrPvXA1/HRv/owxg4dxPqR1QijABnbQa1eVQLXhrXr4FWa+LEffjdW9fbDnA2BbxzA3q89jMaRMZy1cSNym8/A/vHDONCXxdU/95Nw1/egkk0KFVFmUUxxadA7EwjK9AL5DKxkiW5/aUDvDIIjEFHDXSi/kL9Ro6XWK37oU13G9PaEFEBS4+Q3KeJCoNMBdqlzEJgIotIO2yfAi3auA/IcyX1ahlQEF56DwEtNWlK7FtKeJZBM0sx4HM+V5JYmKQwkmbnhhhtAywQ3Ci4UHGgVEN87z8F+Sh8XG+Ni/afQQeY9tq3HEPBakReffeI+1MxJ/MNXKVeqB88tNccv/f69n4F5QI9gw1R/cy5B0ToEweYczUk/VTEIVv5LFDx0oYFsPAuMH0P0uS/h2Me+ggM7j2Dl227Cxl96P/DytUC2gbHGTjzw9JfhrItRwzRMLjaRh9j0MFPzMNPI4+jR9bjl7zM466wfRk/3IDJhA+b0bviH7oN99Evorx/AcGAj7xRxPAYmbAM9m9bDC0JE4xWs7epVC1WjXUO7CJT7uuFWGpg8OIl1A2fgmuvfhnXXXImg1AM/LiFUdeIU/Kr/qZElIJ4MXqUdJaOeK2whV4upXnOAnvrRlY81FYKUiTVhHU38p8zVigJkGcncFeCQ+wT++Y6/QKXxHYSRi1e/6p04a+2lsNGPh57+Op585iuoz05huPdc3HDV+3BO/6tgeRH8+k6U+noArxfx5CQMZxbI2UBpBGh2gUEDR7/UgrGjAjffxqr3r0c0zKwDoFUDSt0J+U8UTSEOGopwR+V1+VzbWghzEezSCky1cqgzr9+JMVgwkI9dYHoySeguFAAzA9/KYCrOoQoLbZUPD+RCSwXLRYwR6G7grmc+isf23IlcIUTGLeOqLe/F1vUXwDZauP+Zr+Ku0a/B6TKQaZi4aPWleO1Zb0UmWAXke5Q2zUC8ehvosYDuTDK97QbQT+tECOy8B/jyZx8AqhZuesflWP8aIDoaYPc/P4Wg5ePsm86BtbWAZrWFOGei2OUAOQMz7SSlkS4U8Y3PpaWlF1mVaU3CHxCnISOCMVlldpnfBMjTp0RFkhPQVREY5sqnGjrbo8mb8+hkMhjfuxe33vIveOj+e+G3mmq/druJri5mDJnw2j66CkXMHpvEO296O6667AqYR5vY+am7EO0aRw8MDHT3wlnZj6ORi70lG5vf+iYMveY8lZlASxRdKlGgsuNUNTb2vD4zjjXDA+jpN9FqnwKgy1BFwyWYcqGX6HfhP5dqYFJMhUAkTF+LLXUETIKYcHET3AgoOlgSiBLyBnuOnESY0+TCnOwcEmin57XraVv8nu2qVA+WhmSKgMofTDjg9UIzPIdYFHSTuMwF+0Qgl1Kg1HZ1QYWCBc/Fv7lyd2kkuQTP8XhuehDbYvMn1oKT9V8tY2nxFj0oju91AafT6qFbEL73UPXSGU9lBhgUxOIq3DJKS+GNQ/E9PTrVxFVKmwqE02Evec+7jQk2FnX18VGEt38ZX//Ip2A8M4VNl1yJ1X/zV8CaAcSZEJ5D4+xxfOnhT6FvTYhqeBzOYAm1sAEfLUxXPEzXCzhwYC0+/ftT6N34Q7j0kleiYBBEdqL67O3AwS+gr74PK1omzMhE1NeLo806eilcGjasuqvMwlHsIc4acPPUkAysdrpQiguoTrbh5orY8pY34eoffhcqdcbqs05cYnalvzatSTo3hXP81ym46/51FoFhTrj4XOcCptI5FCYwlf7H3Uj2kQJ6thzivp1fxP3f/hwGBxhp3MJ7b/xVdOEMeCiigjF86gu/BtefRX9hHa7ZfhMuXfNm1I+NoTH+HYwM9gJhGZOjBwBjBj1DA7DXbQeafUCrG/u/MgX/8WnkV+Qw8gsjmHWAyb3A2NEI6zaZWLPWg996ErF7HE5kwKAzvu2i3qgAJSDfvxmtaDuqDQN2po2+nIto/CBm9z6NQmMWpd5+4OztgNmN6biMmZC57iZCxWLGTIcQ3bSQmIdwx6M3Y/fxbyGMZ2F6JVy84W1443lvhYkavvjIv+KuI/eqc5bDPLb2n4sfuuC9KGA9qnAwEQO7x+s4zmDnfBfWrhxAqwFM7BvD6y9aiWAMePJrMZ64exfMmo3LrtqEl78WMNrAgS/sh1dvYt0162CuzGD3oQNw8g7WrRtGZp2jrApNhplrZnM96G0OyKmZE9QV0U+SL86/fOHElLckhzwNlDQYoc+4hATQbUU5Ox+ESbD36nWUCgXc9o+fw80f+kvYfoBVg/3wXBeOYyu8IB4w95wWGSeycO0VV+GaV7wKu7/2KGpfeRqDswbW5MsIWy2Vh26sGsTOTABj29kwN2/CtOWg4RtottpwW2202k20/TY8NGHnfVx93eXYdt4IPAZCxksgYmdutAS+EegEDCUtrNNXTFDm8VLQhZ914CFQC20g2+ssYCIsPdxHTNECNDoYSUDYQtHw8huPZ+Q6tVkKGuyr7C9gJmMTghiZGiGuEc2eAE5LhOyva8gLWRp0alp9zjgfFHxEcxZ6yM6AP/Hhs58i2Iigofvxxb3AlayzHyKIUABgf8mdL+4NGRdfOXZeT/5xjsSt0MkB0Gk9ORUAemmfF3YGCOj8xwWIGbIJmKeATjA3gWorgFO052qvcO0jOLleC92ZPOunJps3gfjfb8GOD30UR0f3oevaK3DZn/8F0LcOyOYRZQy4qMPHEXz96VuQz43B7nLRYHCXX0EQe7CyPdg76mHPnmHc8g8FtPcP4awrrsUl2zejfeRxVPbcjvazn8WacAzxwTpW9RZVPrRVKiCfKyJrObCoAEcRgkyIgPhk+4qNbRBZxNUAxVwvqpaD+vAQrn//T+NlF7wWu0ePq0CvXLaAlufDyaoQaMVmJnSkoqUrE6vS4RNXxbz8IxqeTh2Tygnka2e6kEpYZ4UvFp3JIluK8eXH/hlP7LoTVnQIl7zsQlx37o9j1s+gnBlBHcdxzzMfxf3fvA39xdW49rw34prNN+LQY09hau/XccbKHjRmXIReE17rKEq9AyivPQ/lTdcC/hD2f/EI4qdbyA7msOq9azBdBO67YxKNehubtpdxwTYThnsHvJnH4TerKDC9CSHqXh1hnnnpW9Db/W4E8QoYxiya03swufMRROP70RfWEQYm7JUvQ8+51yLu3YzRWozpwEDIIjxhBMcKkM15KOWb+Ns7fx01HECx20BjOsKq3MV4z9U/DgdN/ON/fAZPeHuQHcgjqrRxzsBWvO6ct6MnsxU1GHhw1MWjB57BTL2KkuVgsHcFTJTROjaLd1y2CY/eehzHn/ARHLbRG/UiV3RhDh/Bjdduwcx/MMneRWtFA1EvMDk1g8rMLLacuQnrX7MaWAtMsYhPkkmYXG9Vhz7RaBU7W/rK4E0S5QigK1dF1lAkNSx2o4Q3Ms/FzAExFJgzmyHDojCajMz3tOtEUYCCaWF0z2786i//CtzZCvxGAxkzRn9vH8bHx5BxrCSrii4BL0B3toShnj4UrSxK0zHWH89iVdXCiFNCTz6PgJkIpTwqqwcw3lXCk0yF6F+ByZkmTCuHUi6PJuuJZG20jBra+Qbe/VPvxMj6Hniq+twyAV00QL4yGIspbGJeFu5imntpIucmVKAERJ6a0guB8cwzz1RsN9Kezgwn2qwsh1IzXPalSZm56wRtAUhpn8AmVgClyaTWBQE4ERREGxeTN/vGgEB+ZuqBXhGNgEhg5FgFzAlw1MhpxuYf50KAUgBWrA6dnOlSpYxjlkpv/I59Yhscy0LpbTIfOpDzO35m3zi3FF7kEutR62xP+ARUrqVlqTEJ9S7bETCnq4HzKrEMizHEvbCQ9VJri88AQYnglJaoItMG/xKnukJupgjRtM6/GCEKCs7bqiiEEzlA1QZaPsLPfQx3ffpm9NYqKJ45jG03/wGw6SzAHEBsZtTxPupwcRjfePYW5JyjyHa10SqECOwItWYNfpjDsQkbBw6sw9993ERrdz9Q6sflr7oCV29fgx33fgyTT3wcxpHvYlt3DzxWWewtws5nkcuxZxaMgBpigICpOhnyjLSRhYFug3bHUKWsTYUxjlkmXn7dDXjLu34OzTinKnKZVhY+F+zYhGll4LbDOaYuZaxI884ZFZ1o6UlZ1oQ1bZ5e8zmR8+QOVyl+CTpQMyvksioy/d8e/DR2H/gWikYFrzjvFXjVlndiqmIiX+5H25zBo4dvwV1fvwUFK4vLznolXr/1Bow/thNTux7A6i4HLTeCEbmImseRIyPamvPQtfnVgHE2DtyxH/53m8iuKGHkfeswkQP+47ZJzNZaOOPCblx2bgCn9RmEsw8ibFdRyJowzBANvwLPacLOvRzl3E/AJP+eOYHZIzswu/txOPUx9BtNBJGNVnYdBra8GtGqC3Es7MJUlIFPQpkoQsZootzFTLhpfOLO30HbPIy+VUXUJj10G9vwo1e+Fzaq+Pw9/4pncQyZ/jzq41PY2LsZb9z+Q+g2t2I0Au569Dh2TR1GqaeMAs3PrQh+WELZz+BNZw7iO7ceRfXpDEq1AfQFBlqei6hvN66/dhuix0KYrodqzzTcnJuY3N0QG1atxeD2HuByYMxJAJ1Pg5WGoRPQeS8oTZwIz8BAxXzH7PVY0e2GZgTPcGFlTWTtjMo35/e0yytAh6FS/rIZW1mxKAzw9wyDz3g/qTmKcOu/fQEf+ZM/gx1HyMOA2yZJTBmNZg2ZXEZhSORHcBst5JFBT6GUBB7ORLjQWof1XhEb8z3osx2YvBl7e9BY0Y/Dto1dLQ+5obWoNkJYdg4kp3FdH1Y+g3qmgTEcxTt/6u0YWpNBs8X4h2UCOsGVoKaDuACUkMsQNOU0isM4LQgiTGWi/YmpW8+F5qMmZUNFK5VFTsz8BDxqwQRMNXkpBzhfCfaXXXaZ8lFLydaFSocKDem6detUrXZuUliG/dPLlYqmT42Zv1FgEMFAXAES8c92pAY3+0vee35m33STvnC9cx+piCZkPrKf0OtyHvT680LFK2Z60fh5bilLKy4NyZcXt4CQ5HBfjouxD9x0a4n0iddHarTz95fS2l5sgUPKpKVJuArMU2c586c1Tnb21AYXnBA27Y7MxaJ2Pm4Cn7oFB7/wOTxzeAdw4TBe+9mbga5ekJs1MHsUrzu3AA00MIr7Rj8HJzeGfKmFwHZRzBYwXZ9FvZFBvdmL/XtX46MfaaJ5eBUQOuhdvw5vve5iBMcfwuFHb0b12XuxpdSF+pFxbFjTpbSYyMkhNk1EIYE1hMU0IUZrR3S3mSqQzPcDdJUGUQ9NHKnU0L1hK97xM7+OTdsvQ6XaUJHdmUwR1aaLQjGPemse0BVkp+QcinCHaptQoc4BOq31QpibjFkFQEVhAuj0n4YJQxcBPVMO8Y/33Ixj409hIGPiNRe8DuevexPGjwawizmEpTb21u/El+79OxhRG1tXnIW3bL8Rte/uQ/WZR1DORAhYBpVsZfUxGJksrIGz0XfOa4H8eRi9cxTtJ1sorOjCyPvOwHgWuPvWKUxU21h/cS8uP7eJUu2jMCr3I/CaKBSpZcZo+FPwrGmY5jnosn4WRuYcwN2PY7u/jfqRXegxXfTaAQI3xmyUR9fGV8BZdy1m82sxETuUmxThEKvrDfZY8Myj+Mc7/xSePY6RjYOYOt6E3RzB21/1LpjxLO74j9swXnSRHyji2N59GO7agNdd8k50mVvx4LEQ33jqICbaFfSt6INjRajWXOY1oA9ZXLOyC3u/ugfVp7PobaxCr2+jWpuBMbQfr7/yfOR3+UCrienSOMKcB8O1YbvAYLYH8UgWPW/vweEcyXVClT5JXnh1HxG4ierq0UiIWXgV1Wcl0PH7CG2jCSNjIGPZyqyeIa883aCGqd7nbUVcp8TggD4rP4lsVwUIAUzPTuIPf++DuO/Ou9CVy6GvXEJlagL5bE7dcG7gz2FS0HKRMx10Z4vIGhnkqhHWtXpwTnYQW7uHMGRkkYstmP2DcIsl7KzVsb8domftZrR9G5ZVhGNn0XA92IUc6tkmxjIE9LehZw3QatC6sExAJzAQQARsxExLM4OYrjlwBpNJbWod3Pmb1LwWEGE6GsGF4EHtsLMSD1PVuA83ggo1YoKgzgHOYwnywlzHz9QyCeYiQBDgGeBHbVoHP76XPopFQZZuGYe0obeZLACGsjZQgGB/dGDn76tXr1agrp9Dnyd+L4IE26bWr8cT8EZlnzhuOR/7wrnluYTJjr+zH7t371bzSLM9o/WZQ68fx/f6fPIz+81jxOUhAX7zRRASSfel7cWeAeok6TJFxyEDoySinXzZKi0tMcvnYCJLZq1mI0lLI8nFkQrwxYfw3T/7MKYmDuPsG67Ayj/9BWCgABSG4NZiZHsG0J4TDOpoYxT3HPkcMvkx5MtNxGiiJ9OFiWodnluE2x7Ak0+UcPOHJuG75wBWt/LrnrFmBd5w+Vrsf/RmHHvidoRHj2LLUBkj5YQUg8DmG5YCZcNIaFZJu0q+ajuTFB9qux6K3QMw7CJmGy6CwiAuueE9uOFHfxIzlSrcIEahuw/T1Sa6ugsqCEtFOdMPmgYRJcxwZHxLNHQVMKXlLc+nwKUBdcp8m2jlZAEzWO8BMYp5ArqLz9z755ipjGKl3Y03XXQjzhq4HEf2BzALNqxB4KD/dXzxnk/AjCpYVxrAOy++Ee2nRhHu24scdcq+HmRzBjBzCM1mG25hDVZsvQ7ovhiHvnYI4c4Amb4Chn90A6ZywN13VDHZ8LDqgi5cfE4N/bW/gTX7ALwgQqm7S4WQe95xNHEAZngmuoyfA5ytwPQjGH3mG0CziuHeHtgsu9qoY6Y+jczQFjib3oh2/8swFuRVSqBjuDCjGvp6LFTae3H7g5+En5nEpm1n4MjoJNypXrz1unfA8qv46r13wO3NomdlN/Z890kMlIbxmst/GI61DV96YhKHZ2O0Ix+WE8KK2oCTR8teCbPWxPWbelF/fBzHvw2EBzLodTkfbXRtnsZl5w4jeLwOv1JBc6CCrpVlOJ6D2lgV+aYJf1UWAz+6BqPkeHd9tV6pzCCDVdhi+FH6eS4k8sT0RmroARn2jKQOu+KaJ4OiwWeF4G6jOVtFf1cX+ssJqUsiEQBRi9UAQzz0nfvxB7/3G6hPzyJn2+gt5VGdmoKdsZSvv8EAOdtOXKAhUCCg54vIGQ5ybQvRoQbOKa/GRf3DWO90o8/Mwiz3YazZxLf2HkI8tBarzjoXMMuAUVTOtVrbhVnMoZlt4ZCxH+/4ybegf42hrBTLBnQu/DSnS/1tnUWN4EeQEbAXMCPQCqOaviSKls/9BTB4YWiKJsATpAhuOvua+OUFINk2K2mxxjo3ChtcDFjClEBKTVyO1/3M0m9qsgTYnTt3KiGE+/Ac1FLZDx2IpVKafMdz0fQvVLASeCH+e2ra1Oo5VywRqmcMiKDA/jH/m/1nP/lZ+klhiX2QgDaxKog/WyqTSfCgPocEfAoCrEPOeZBj9LnmtRTrAMcsAXpS/IT9omDAa8q+czvVPPkXG/p+EM8vPnTqtKoKkwA6B2sBHqt1pf4+MqA7jSbA3GfmOs3Ugdu/htG/+ixmKzOY3NyNaz/zIWBND0DtokUNo5g0kAFmsxQOZhHiIB449k+w88dR6GoBZg1Z5DA7w0j7lahVS3jgniY+9dfHYRcuReA5THCGnS3gxmvORTz7H9jxwGcwtespvOnyLSi6M8hGIUKDtZ8B3zAQMfgoQxrNEJbvoZx3FEmK74WwciVY2QIiw1Ha5dDLrsRP/6/fghsyPStQfuip2RYKPXnKEapNJcCmgo4qVqIKkKR+dAlyVmlPKqY5BfiE7J0BebHi844Vj7sAej6fhd3VxD986w9QqR/5v+y9B7hlZXn2/9ur7r736X36MI0ZYOgCQ5EiTRAVib3EdDHRqDExli8aY4ufLUZBxFhAMUJAZUB6GToMwxSmnCmnzam711X/17P2LL6d+WLMX/NdyRXZXFx7dlvrXe/e573f53nu577pc3u56rQ3sSh6HFMHLPy4QWwEDrnPcdt916MrRXpVnXe84nKqz+0nPpHH1GKox6yAhAGH91A+PE3RzzB87PnQdTLj9xxCO6ASSer0X7OYYgwevKfOfM2l8/g4G9eU6C1/GyX/FJYXI9nRD4k0dnOCmr2VSKOXNH8A+nI4/AvGRp+iN91NdPHqoK+B2gLWgQewjDTqitfA0OmMNeMUmmK24qD6FbqyKtML23lo209oaPNsOGUde3dPkJ8wec3Fr0ehwuZ7f05yoJO+wR52PvM4mUQvZ73iGuzIcu58okipGSedjJFJiaxdgaLlM+t34laKvOG4LgZrMPagx54HJulodrHm2Dgjp0BnGmY2T1AvzKMvizB0wiqkEX3myV3YMw2MJT10Xr2Ig7owyluAHqyVqvaSZW0I8MEafZSwTFBukf98B9+WdkQP3VfR/AgGWkBgMyMKaROS4vZmQWUB5qbnOTwxyUxugu0HH+fHt36Pge4u7Hpduuqwm42AEa8ZWvBbDvXkpT4vHI6YaraO76h4BY9l8S7O6F3MCR3DDGgJXCvCtkNTPLh9D8MnnM7idScT0bP4SgKxwCnZFhFRT9Qr5LRJrnr7+aR7RBPqPyFCD8GsnRgW/jtsgZL3hFF4+O8wShRACFntIYAJkIRGMCGhLgT7EJDDVqsQPMPoPryX40tqW2rfAqRHk8TkOQEo+byAtUTpAubtrV3y76Mj7PB6Qxc06Z1vr6/LeWQM8kOSY8p4ZfMS2quGIHl0lkKOGx5L/i1zJ7VwSYHLZkTAXMYqGxY5t2yOwig9jNDDDYh8XoBbOAntG5iQyBiCW/sch+eW8wlnQK5DNicS0YfHb/dSl+/sP6rV/z8RTP87XFPIchdA1wTBw/q5DE450o8cDNQiKil2222pjQiY//PtPHTjTTQPjLHo1A2suvmLkNYgkcEmgVaNthKUUjzXoZ6EIgvYHOLRqVsCQI9lBNCrQRW/mosSVYeZm9bZ8mCVG68/DMoGIAVOFFXrYCDrc/Er4ozvuIP8wWfpUsp0S1uUY2PK4oYSROqW7tOQ3nPFwauV6E0kUGsNTEW2JQqWsJeSaQ5XfRLDx/Onf/lJOnsHKNWbGIkMRZGQM0wc2eSEpP8jZiyB1OsRY4uQ7d6ypmzF7ALqrV17C+kVVbJRTlBPVSIu0ocuqfeYyG1mCnz7yY9Tqk7QVR3iTef+EUORdcxOWlh6hNQSnXF2c9OdXyNqFunB5Q/PuZL5R3aSnbLQ9AzmWZsgFYUD28jt2UO+qbP8uAuh+xQO3rMXczSCmjLofcMSKjF4+Bc1phsunSekOH5tnp7SOdSivAAAIABJREFUjUQKL2D7PaR7lkO8B8c+SKX+AH4lTofzZjAG8cf/hanJbQwtXg9LTwKvH5wSPHsDhWYTbfkbiK68gP31BAsNh1RMSjQ1+jIGu8cf48ndm6mrC5x57uls37Wf8V1NLrnoSlS1zC8evJOhpUsZGe7nuYfvJWZ2cvqmq6k4S3jgOYuFgsLqRSOcvKbFMn9yZ44dBQUDh0uPMXlFX4rxR+Chmw+QaXRy3gUZ+jYRiCTsv+NF6uUi3Rsz9J29OlBCOnznbioHiySXD9D5uhEm5PdZt1uksEhLfTMohXoeqqq/lIFpYU4oEdtKZtnyNyE/8SDFHgk6Bw0RjBGWf0s4j0Ze7AymOHxwkvxsjnq5Qq1YodiYZev4w+wb387i/n5q5ZKwTYlFDWzXClL6gcJboDAn/BY/qJGLWpyk3KUyryoxsq7BOb3LOHfxaga8GHNTczy/b5ytUzMsO+Eclh13Glq0B0eJYUcMKpIdTceoKWWaxgxXvfk0NDHIKf8n1NBDgGsXhpHnQsBrby8LwVEiRwEEAa3QNlQARQBKdllyE/CQaDQEvnYJUwEbAeMwVR7W2AVY24Vi5HgCaAKEAk5hfVyAUsCtHZDkPO2EOhlfCPZyvnBDIKAp6X55bcWKFf8qGg8WAEUJ3hsyKeW59pY5GYdseEI3M3k9rF2HrHd5fzuZTY4X8gfasxsyf3I+ibgFnMNNUjjPoSGMbF6kx1w2BqGuQNhdEGYr2jcR8h3IXMg45HvZsWNHMN8yDtmYyFyF/vL/HYDtt3UM7ktta74sDaghw/2IcJb8JdWdJnFRuApcLWyYLsCtP2Xrj27jwN7dLDrrWE78zF/CMQM4RoIcwshN0W1JWH6kp01ovTFo6HMB0/nhiR8RMxcwMlUso4TYRNjlLIozyNyUwsF9ab7/nSnGJ7Mo8T7cqqiBZMHOcdl53Qxn52jMbWPHYz+jL+mRsS26ahqmr2HLBj/qsxD3aYpZSKNGv2aQzFXpMhMBYSsvHOOBXg5VHIiO8AfX/iUbNp5MqW7jG61Fr2p5KFE96D0O2piOpN2FrS5McAFz+fe/bkL6P4AeqotJq5Lvu610bER6nqSG7geAHsku8NUt76FQGaOruJzfv/hDDGsbKMzYVPwmiSVJJhjluh9/DtMsMGR4vO+iNzB133N0jHmoeg+ZS6+ApAl7nuXgC1spNHQ2bLwQpf9ERu/aDTsaJDrj9L95JQ0TfnHHAtN1h65TOzjphAodhW/gFXZgKUvJ9h6LHl1Ew91HsfpTKLn0WVeC2Yk1djPj48/RP3g8ie4TcRojaKqFd+hHzOQXMNe8lc4NVzFaTzLf8MgkRf+9Ql/C4Ildd/H07l9g6XkuvvRitu8ZZcfTC5xz9ivxzSIPb7mXdWs3sGxkiAd/fhuamuCMV76RsruYe5+2aFaTnL5qKacfE+jC8NCOPI8ednDtOhcdE+f85d0cehB+ft2LpOpZXn1lP0Ovgso4vHjHdnAaDJzez9ArhsXWjUObp8jtnkUbTLH87cuZEF5n3QkymsFaHVDdW3X0ANBbK2OrvNIu7RqQ5AjY7IY4C0o/u4i0VKFRsGmW6hzcsYdqrsTCxDzlhQK6qxDVW+S1ij/HA9tvxVILwXXpcnzHoSuboVAuBKDeEGVBTSxXtYB0J59TPD9IuatC0FbNQJXxnJ6lXLrqhEDDf//2UfbPFMh7OotP3MSyDafh6SL9ZNCImJSFH5CMURYToMYob33XxSSHxBDmPyHlHgJ6uKiGjGsBHgGcMCIN+9NDlnm7dGwIRGF0K58Na9QSJYfp35CBHdaYQyCXzwt4hTKqIbiFY2sH5PA5OW4YkUsNXmre8rmQRPZSPebIhckYQie08EcRgrc8DkFYsgIyfiHRhSn+8PzheMNsRXuUHtbiw3mUDY2ozgmghpsJAVPZSISp9XCOBPxl7DKGsGugHeTC87T7tcu1hJsnqaFLCl3eJ5sVGfvRGY2wri73MlaJ3P8tdcDfVnD9ta+7rWe8rUTXig5/pZ95aIYqqUPpx5a2pdat5RPeInQh7mDNOkzPw+aHePD6G1kYn2DF6Sew4Ssfg8E0RGMcqjdJxYaR2CFZDglhRxhBuo9rzFKSlPv4LRjRWaKZGhUtjy+RQ1MkTTspzOvYtUX86Id7efKJKo36MIjASD1JPCGSotu5/OxhUs5edj93F5q7QMqy6W5qRD0N19CoRmE+6gYta3Eg43joh/P0JjOBZnlFgdiyESZrFvMlePO738fpF19FuaGgROIYUZVSzUFPalTEh/wlC1mZFwFzN/AalzR8kID/v+TjWt3IQqYScl6w6AcMai+I0KU/OxHVA0D/7N2/R652iK7KEO+56q9ZZJxEeS5CwbJJLIoy4W/nSzd+jKhZZkkqwUdf/fscvOdJUuN1ULvpu/x3IBHD2fko+7Y+TsXy2HjKJSgDZ7H3zoM0nyrQNZBh4J1Lg37rn9x2mOlyk6Wnd3HmaU2M3N/jlnZicwzZ/pMwo8uou/uxF34ctJB1Rl4PZhp/79cZ3fso0cwaXO0YcpXBQDmuR9/KxEKOzLp3MXTSNUw2ouTqLplkDCJVsnGXe567mad33Ymr1vmdN7ybbbv3suWx5zn5jJNxohWeeeJJzl53PssHh7jtp9fhKBrnvPJ3qUXWcPtjNTLmIBeuGODk5VBz4PlDRbZM1ZmemuR1Jy/l/GWd7P853P61rcQaCS67eiWrr4L8JGz7wQtETY3+V3Sy+PS+gMi5+95p8tsKuAmFk997DFMaVGt2QEDzWk3jQWQsJDkJhIK/K0/EhlrhudwHLW6iUy9v9whsaL0alOeaTI1PMzY6zsJ0Dr/pEPM04r5KVIQIXJtcbpYX9+1m9+RWnI4CWqJJbnaGzmwHpqrS1d3BzMzhQDtfNbWWKp7SKgP4lhe0rwnpDt3Ekk6k6Txndo9w5bqTSc/W2PvEdooeRDuWUu0YZOi406graUqOSsNVKLgOVlRS77MY6jzvff9bWL4u1ZIo/lWkOJmLEDAEwEJt9xBkZXEX4Aq1yEN51hAQQqGWdmAPo9+wlztovBfnGNN8qbYbsBRdN4iihakugCVgIu9tJ9iFC6lEvDI+AfV28pa8LgAroCVjD1neck0CSGGKPoxKQ5OUELzD44fHDOvMYdQtz4eALvdyvaGbm2xuwpp/yEoPJW3DTYscv70WHx4v3HjIONozGeExw26BcJ5CmVh5Xoh+oW59+4ZLXgszH/J8uIloL1P8W5uMcHMj30V7mv/XBrGXP9iagZaGRev2a/iZR4VlM5ODRAo/HiUni8YR/NWqkJJem3oN/AZUSnDbT9l63Xc5NDZB39kncdoXPw29XQGYo8axAh58K2YVj/GXtOAF8FSbpvQyM8n9h26G1ATRVA1Dd2l40PDSgchLoahSK0c5uK/Mc095PLfZBPM0UHqgUqDDnWBJdIp1ndNErQPMzx0grkJcVQNxHCfiB85hDdVFVNykbh1VNLoTaRq1Jo4tPtouJ286C7Mjy023/ohzrn4H5737YzhaLxkXRAwtFod8w6JhGoGgjqRQJcBGEe15j7ilBr3BlqYGC26rT71VWw/W/QDCW1UMmYrAhlbmwW6ieRbZmI7WU+Or93yUyYVtxGo+73vjR+i0N1JZSGMkTNy0x4uln/L92z5PR9KgJ5LiY2/4OHvufABvdCe9i9aQ2vRG9GgCDjzOiw/dhhm3WLr+fFj8el64ZQb9mQjxbIRFf9ZDPgrfvWOOfNVl7Wqdy8/x8UqfobzwFA7L6V96FlUWk6aAtfNrGE4SMu8GM4V755+gGjnmSglifScwuRAlno7jKQc4XPbpWftu+lddiK/HqDVl/6eR7gNXn+H25/6RHXvvJKrFePNVn2Df5CS3bfkOA+u68BOw94lx3n/uR4Pe9e9t+QJ5u86l536Qsn8Ct24Dv+zw/tOGWD+oidQ7z5ca3HL/M6Sicc5ftZiLFncyK4D+1RfxKg6veeexLL8KZkdh9KZx3GaNkUu7WbypK1DQ2373JAv31ejq62HdO7LkUvL7g6rrUfQcarg4ut+SxRXLWyG8CcnN1TBcDd1t/b7lN9EZhdI4HN4+yeHdY+Sn8tQbHrYSDYxu0rEMcdkalwukDA/bL3Dv45t5avQZssvSVCNzVC3BlRgDfa0s5sz0VFAuDVqgZRNwRDwsyHhmMhwY3R/gUcP2cLUomuPR6Tgsc3XW1aJ01/VA7L6gptknaoiLVuBlh6n5Br6joohom+FRceZJxEr81V/+Accemwr27L8S0MPWpLB3Okx9twO2gLU8L/ciWCKp8rVr17Jz587WunXEbUyAIwR2qdNKGjhsPTs6Mg0NVEIhFvmcpH0F3OV4YduVvB72U0v0GrLbw3RxyKyX8YZ14tBIRt4vYCUgFwJg2OPe3iIXRtYhULbXmWXcYYpdxhimucPrlk1E8OU1GgHQynhCa1R5f9hy1g6uMpcyVjlPWOduJ7rJZkDGHJrHyHcj87Jhw4aXWOzhRkLGI9+HnCcsf4SbiLDVL0y7S6Zi3759wTllzEKAC69DvispDYRzEM7Jr2iSeBm6/70ZCAH91/QzDwBdQlBBIDNGThdAbAFQ0mqZXlCrQK0IN36XB7/zHRzbI7liCad+4W9g2WLZTYIWb3miH+l+a2lzCJ1M0FHQLujYxqJKncPcd+hm3MxBoukGCUWhbrtUFINyUyOXV6mWIkyNz7N7q862J1ZQOtgHjRRqIkGmOs0IBzmhewy1soNqLRc4R7XCCw9FHAgDZytRbPRxAxGXZKDmJvezs/MkEikuv+LVdA908bmvfZZV51zGRX/+VZpqL/ESGE3h9VlUIw2seBpbUqpHTDjcSBPd80g2RX9UwxJdcClJBBmNVktaENBJHC6ls0Ar/f/0sKtOE8O36IgbmN1Nvn7vZ9g78Sgxq8jbXv17nNB3NaVcioZj0NEL9499gzvvuwFhJKzpXs21l32QfT97AHfsGbIDy+g87/dQzQTK/sfY+9CPiMcqDK2/ABa9ne235NCfVklkIwx/IM18FL790zy5qsOJKyK85jxw81+klHsKNzJM77JNlFhCmjyRF74EbgI78Q70ZDfe5vejaPOU3B7Si0/mcE7HC34vk1T8JL2r301m4OQjAus6Ug52ExDJTPLjZz/PvlFpy+rmnZf/b/bOTPD9R/6O5AoFN6qw8EKDj579v4n6Ct988uNM10tcdOr7aRinceNTTfpjWf5sTYKlWZiM6bxYdrjnyRewKlUuPXENFy/qIvdTuP3LOwPZ1CvfdRIrXgtzo3DguxO4jRojl3cwfHaPCLizffMopV+4dPf0ccx7M8xGPObKVWrCPo+bRJIGjriP4WOYEWrlOs1iDVNaKPVUoCvoVcArwQtbduHmyviHi3ilBrr4qxsxXCOBpxn4NiR1HbNeJRn3iWVdth16mp89tZm9c7voX5EmmtZIJ5IBq3728HSwbsoaL4FY2C0kJWhZhyUoksywPG44PloshS/Oa47DUk/n+GaSQSuO1kgwr6aYGFpEdXg5zWw/NcdEk5S9oVM3fareHKY+z1/9xe+zfl0y2Lv/SkCXH3doFyoDlRrw0SDcHuHJ+9sX+1AlTZ6XWq4ATHubVAg8QvISsJP3C5gJyzt0PJPPhhsAAZAQmEKWd5g1aK8Ly8QJ0AnYy3HFzU0WibBtK1xn21PdIdCGx5f7sM0tZIzL+OULkeOEhLeQGR6Cm3yRsuGQTULY/y3XKY/lXuYrzDKEBDo5luzq2m8ytlDspX3Ow1R7OM9yDNmYyPyGZDg5TpjxkOuS48vr7ccJVeHk2sJe+fbPhcI5Mgb53mV8IWkwLDeEG7SXkfvXn4EjnhovOZ2G/mG/2s/8iPuSINIRMZma9J9LhI1N1KrDbBG+dRMTP/gXdo4dpHT6Kl73vevASLW0vE1hBYsX+q8CdB+LcgDo94/9ECd1CDMl9fkYdene0F3KTYW5hSjlvEpuqsqBPVH8xoU8saVOefcCRkc/6XKOQWc/6zt34eSew/fFs8AN/m8H9DBgMKPRYD1RdD2oHlQq4mwV533v/0Ag2vGFL/8dDK3k6k9+Hy/aiToPGfFIVxtBPnXWVnBEtlP2JrKQq/Ug1Rq3TCKeROgttThhHys4QV09qLUGgC4i3i3tbLkF8q+2helbdCWixDqb3LL1Gzz89C0kvQKvPOlCrtj4Xpp0Mp/36OwwueXZv+HZHXfjlZtcfMJF/M4pb+Hg5odh6lm0TD8DF78XxUwR2f8oex/8MXGz1gL0xW9n1y1zaE9BolNl8M87yUXhhp/mWKg4nLBK4XXnmjDzDarzz2CrA3SufAVFdRkJZvF2fQojopNLvoXO7BJKd3+SqDNPJbWCzg0Xgt0dzH0kMUfQl9h9KbYzQLVRR49mcG0VKwl1c5RbHvs8h8YfpD8zzO9e9CVGC5N8695PQHcR13CJHE7yifO+RkyJ8rVHPspYaYZNx/0eavY8vvV4laHMEO8YibNxqRrUux8dgyd3j1MrznDFKUsDQF/4OfzLl5/ErTe58l1nIaT7hVGP/d8dxa9VWXJZB71nL4aGzf7Nu8n/wibd38/K9w0wariUqhZN2djq0WAT1nBbOh9WrUp3Ok1fRsf0oDwJ47tnmdwzRXGmiD3fQGu4RJsucUUnbZro0RiOqgXlHUOPEZM6fK2OZZWIZzUso8mTe5/h4ec3QzJHvEskYSPkiwUqpfJLgmKCPwODwwGwC99Luq9GD7aIytWqhNMaES2J33CIWjYjnsEGN8uI34HudDCvpCiuWkuxd5hmsoeao6E5EVRDp2G4NCMLqJFDfOhD72LDmjjSkforAf1oFbJw2WqXEg210NvlVMP3Bf2AR1LlAtISwYcgIJ8LAUIAKRSpCSPoUC1OQFVAUwA+7C0XwD7aDay9NCDRtwBimOqWCFY2CqFJi4xL3tNOopNraifGhec/eg7kPGHEHUawcrzQ+lXAOmRaCoiHGxN5LhxPu+mL/PDk2mU+QrCW47bzDOR8YT+4gLJEyke30cljWQjD8kfQP6soL0nvyjnC44bjlrn+Zd9xeP1HK8XJZ3/ZZ359WPvt+2QAMEey7mFX/7+2QP33/cylLa0U9FVD15Fov+mVMCWf6Iu7xyzc+ghPfO7rVCcXWHvZhfR/4SOtfqBYJ165hNKdDPp2fymgC7odYQZbVF6K0J3UGEbCxvQSND1JbdcpNeHwYZNSTqc4YzG5P8pxa/+IsbEkP/rhvXi5Jt2i8mXMsER7DDe3NVDlEvOKlkKjhyMtbK7dIi8pLfJroGkRS7B//0F6evoCidfPfv7zjE9N8ONbb2J3weW1f/NPqKkBtHnoikm76ixq2iQf0bEVHc3V8BUXW5NiaYRo0wxa/Wxp3Zc9jZTLfOkxb30jbkQNWukiastnPCDVBbVWYdt7dCYNEhmbRw/fxk0/+RwdsQprRlbxugveQxerEU2wEvNc/7OPMDO/C7fg8O5L3sF5I6/k0H0PoR5+HuIdDF/+AYimYHQLe+7/CQmjwZC0rS19O3tvmYKnfeKdOkMf6A18sa+7Y4FcxeG41RpXn5cgMvVN6vPP0tR6yK48i5K+kjjTNPZ8JBBxKXa8lZ7sSmZ//lWc3CTqwGr6zrwCzMUtq1z/gGj3QlbkZrsplCv4WhzXi6N2woKyix/c/xlmZp5gUddy/uCCL3KoPsN1mz9G2TiEpdbo85fz4bO/QkyJ86X7/orR3CQnr30DPSteww1bKphOltd1JXjV6RlEBeOWZ+GFiWliSp1LN3Rw8aIss3fCbV9+BK/W4Kp3ns/K10Bh1GHfd3YRqddZdmknHWcvh7rF5OadFO6pYwz203PtMsYyFratBqp7liVkOHFFiwTqblIjl/q4lbeYOzjF5J5xFsbnccsuhhulJ9qP6akYETdQfVPEiefI79D2lRagxxIoEY1StRjkqTK9KUpOmRfHnuTrN4skbiloVFizZm0QbE5MTgXlXcGSRYuWYNl2EKB+4hOf4Ibv3Mi2bduC37HrRbCdFpk1avl0WRqrnA5G9F7i+gAFs4vaymMpdvRTjWao2Qq6tL7pCrYRwVHmwd/Phz/4dtYeYwRmN78S0MPIWoAoTK2HLWMCrnKTgYegLSASpsnD3m55z9HmH2GtPVzGBdTk/e2ENnkswNHeLnU0kIQbi9DmVB4LqIUMdgFfeSzHF0APryckecnjdl/1kCgm4w1JX+2yq+3e4iGzXzYbsjFov9526Vp5Xa5XQDhk4gtAy7W2A3i7prwcW6JiubW3BLZnOkIpVjl+O/i3W6DKRkZS6XKT70WOFZYzQnAPMwthR4AsoKHL29HXG37235Oi/e2D5l/vioO2mTZ30/+/fuYiHCMuVlIaTkiduFnEVPJEIjbM5uBf7mH0K7dQzFVZWDnMBd+6DvoGgvS8LW1YUbG0PNKp/csi9JcAPfJSyv2e/TdjJQ5gJDw0O4EriluxAnOVJjOHY9SKKSrzDuOjETad8acsX3YcH//Ezex94FnSfowNHXU6anehlHcGfL2oaaIJ6dSzaTZbhFgzFg3+PiRLFEuIBkSBqclpFi1ZwplnbOLqP34Phb272bF7B7/YdoAz//jTkOomVYVOA/LFiYCZXzGiuEoUzTOCempTk75jBd2OBi5qbiDSLXIdwmRvica89EygOqYFEbpMQ9Dy5jSQUkc2YZDscDhQ38JXrv8Q2XienlSKM068lFOWvwroYsv4Q9z+wPVYzTxpL8t7X/tHbDDXMPHgI2jTW3ETWYZe/cFWtkQA/YF/Iak6DK67AJa9kf3/PIb3lEu8K8rgnw9RMuD62+eDeT5+TZyrXxkjMvUPWPNP0dC7SK84j6p+PCaz1PZ+AE2vs5C4iqGuDczf9SPyB3ejdw+wbOOZkFka6KXWRx+nWI3QteYa9OET8T2fQtWmWFWJ9inktRf5p7s+TW7+eVb0reL3z/88s06OGzb/L6bsHTTUEsd0nsi1p38W3U/wxbv+mn25gxy74lWsOf3t/ON9OexinLP0OBeeNsJsFG5/EsYKYlhjc8WaJJcujjF1J9z6lQfxqhavf8cFHPMaKO/z2PPtHSjNOisu6Sa1aRlUXHJ372T+3hIs6qbnL1axK9qgVrJx6xE0P0lKA/FciYtj3xyMvzjJvq3byI3PBO2RHWaGmBbDcOMYzTiGaqKaHr7SxPPrQbnJUDVUw6RWc9HiCWIdXbiqQqVew/VtXMciV93NujOjPLvrHhpWk4H+ocB06/af/TwIQI87/niy2Q5eeOEFRhYt4WMf+xjvfd/7A42TZCrTEr+xnUD9zXRVEg2NEQH0xFIy2WU0kgOUR44hl+igpiewxAFPAF318aRipOTQ1AN84H1vYe1yjWrlPwDo4cLdDlDh8hVGgPK4HczksQCWfDaMkkPAEfAUUJANggCYAIyk29tZ1aF0q4ByWLOX47VHuGFtXKLRdlCUc4cp+KM3EQJOct4QqOU8Mi55LnRGC1+TFIlEB+HGQx5L6iSssYebmjDSlXvZPIQbiXbAC8cn92HZoj3KDa+x3Qs9tGgNjVrCx3LdIQtd5iNsjwuzFe3nDechBO5Qp14et5/r33pdxhQSBUO1ulCeVh63z82vB2cvf+o/w8+8fGRTIAaiGekzc+Zgfg6+dytP33AzxYMFBk49jbXfvx5iYsHVEThYVKXXVvhqod/q/wXoR+raAaBLy4+CRZ0qk9y95/s04wfQ4h6RRgw1qlLV55iYz7Mwl8JQBrGKCgf2WKxf9yYu3HQuH/nbW3j87sdIFmxWJ+pkKg+iVfYhwmGaaFgrShCZu56LGdPoFKOSbCYok0nNfMf2XaSzWZYsXsa11/4pnStW4+dz7HxxJz99bjeDF/8uanYxiw2TtCK/71EctYkdz+CpMXTPxNMU6pr0BquoVrSl+BVIeLoBoMtCHlhitlTBgwhdBGxkyxN4Ystb7Qaab5ONaiS6XBrKQW748cfJLzyFFmnS17GI9evPRDE6uW/Lg+StMSKWzfrh4/m9i97BcLOXifsfhKmnMDr66L38z1qAvn8Lu+69Ixj70LpXwvKrOfSTUepP2yR6Yoy8bzllFb51+0wA6OvXCaBHUWY+T3Phcep6L9llF9FQzsCM5CnufT+6XiYXu4SRvtPwH32U6R3PYusWye4uMLM0a00a5YXAYnVo45sZWLMpyGbkag41SyM5EGWSrXznjr+lVjjA6uG1/O65f0OJMt+++9PsLz5DXSuyccU5vH39x8GL8qXNn2Bv7gDLF5/CK856D//4+CTVfIo1NZOeaB+5eIZJC2aaNbKREm89tp9LFsPYZrj1qw/hV2yufucrWXUllPbBrht3ojXqrLy4j/SZwwHLvXD3bg4/sIC3qIPFf7OGFyIN6nnxJoiTlnJLDUoTUJ4qsefZbXjlKkq1GfgYpI0YUVVSOB5uDaJOGk00C+IejiG94za66pPUTKJ6FLQo87U6eWGWayqVZp35w4exyyWiiQK/9xebmJx/nkcffZSfbb6L3bv3Ek8kghbpju6eoHtKWic/+alPB8/9zpvfEpSC84USyWScRrMS4I/qGRgNk0F1iMV9a+juXUszPUixa5icmaSuiGizGvA/hLfvaz6qksOIjPOhP3szK5coga3ur4zQQ0ALQScUFBGAD6O1dlvQcJkOIzsBBYnkQze19mW8HYhD4pykgI9OpYeubPKaAFh7G5qcR0A2jOzDSD3cQAj4yISFtfKj/cXD3sUQ7ORcco0CmqFWexgJh2MPWd8yBwLyMq72qLh9IyGgGqa625Xwwt5yuW55T5gmD+vu7X3qoThMeBz57NFEvZDYF2ZNQl17GaNsUsJ5Dc8bXm847rDcEBIOw+9AxiPHbu+lD+fhZS3332xT8pv6mUswWWuAYkjW3Cbqz8PkQbj5x8zd+C/s2XcQ7aJzOPUzfwfDKyCWDtqGpDYwKAJjAAAgAElEQVQsUYzdcNFjR/rbfhmgB6S4ljVJkyoVprhr5/dpxA6gxi38hoGZjFHw5tg7PkWtkmaofy26G2XvziqD/Zdy0kmv4ps3fI/i1Dzjjz9HpjBJv/Ui/sJkwGyX+mPAf9GVIL0ujOFkMo0Ri+I6PpVajVq1weDgMJdd9mrOufgSqgslalaD3Qf3c//eKRqrz0XJjLCusxfDLoI9iUudzkXLiERiGL6Jr4oZiRDtRPpWsmMt0Q8iUjtvRejS1vZShK4oOL6ofalBb3Ngn2o1ibgN0oZKPOtgJio8vPP7PPDgdUQiRdSIjhET56sEs4U86e4oTtXjqjNfz6uPvZhsLc7YPXfjjD1Bsn+Y3sveA2YCf/9jbL/3Z2R9nZEA0C/j0G17KT9TI9WTZvH7Vgftejf8ZIq5apO1x8Z5/fkaWu7jVPIP0dB76V50JZZ7MUakRnnPh9CMIs34RWT7z4Ct+2HrFprWPppujoi0B0pNNjHEvNdD53FXkBg6nmZExHuiWIpJokNnj/8o3/3J3+PXZ1m/6DjetunDgWHOd+/9NDvmnqRmVDjjuIt57fIP4BPlq7/4W/bO76Fv4BguPOe93HKoxNg+l0WVFI28Sjk+iN+VYrwyw4jh8e6VA1w2AvvuhR99dQt+xeWad5zFuiuhsB9e+PYoiih9XjxI5xkdAaDP3zXB2CPTMJJm+UeO4aDhYpWEia7g5SB/qML0i5MsHJxBbzikVZ20aOa7Hl7TRvMV4tEESTON0lCwVIVqzMGOgm+01NzUuotre2hGgulqlZ1zk+TtGr7qUlmYo0tVOW5DJ1e/+3hcfY57772XL33ly+zcN8NgbzIIUsuVGvFUmksvu4w/fs972Pb8dj7xyU8FctyCIdW6aDiIXqt0w0XQ/QwjncewYsVpdA6spR7rIxfLUlRiNFSTiCrqddJoKQxPFyNSJOpM8IFr38oxiyOi6vurAV1+3O3e2O2p8naf8nbhl3CZawe5ENjlDzeMckMQlqhSAEfAJkwvhxGkHFdeD0G1/ZjtwN+e6g8zBu2s87CmLeeQzwm4tsuWhu1qYcQuxwjPFQJ0e02/fWPQvjEJxxRatB7dzy0lA0n9h/PY3kseXuPRPfrtc9vu1BZmBWQsMr/thi3tYHt0piKM4sNrDiP9kBQoc3P0Z8LrCufg6Nd/M2j77fz0b+pnHmhLt2zUQCnB3AG4/Wc89w/fpDE6zcgZpzN8/ZdgcAi0DIdLdTKZVKsFq+4GetNBgTHwAz+aFHckQg8AXcX1FJqKAPo0d277bgDoSqwhWq1EU2kWmgV2jB7EseOsX3siKSPB7u1lejtfTaZjLZvvu53FvR3c//0fUN75PMuoYU1Mk9A1lEgEwzRJpZPBBllA3fG8VnZOZJh37WHjxpNQFYNPfv4LOLUme/ceYL5UYGTNMTw2XeRgZhUNs5s1nd3YCxPo/mFct0zv8ApUTGJ+PNCwb+oRbKmNW2Zgq+lIyj3ivJRybwG6qN9LdC7a8gqeorXY98IlsERPtklcjxBPuhidDQ6XnuHGf/orEikh7GnMLBSoNBSGl62iIa6GOYffvfKP2dR/OrFGhAN330nt4ON0jYzQf8m7wYhjHXyC7ffeRYcbZ+nas2HlBYzevp3SszUSvWmOee9xlCPwnX8eZ7ZcY82GNK89X0MtfpRy/gEaeh/9Q1fhOFeKzA+FvX+FoeexE+eS6T8Tts/As49AfSvl6n4SaR3P6GSsmsbKrGX41KvQ+tdgEcc3klSaLs1YhUPus9x061cw3BrHLdnIm864FgeLG+/9LNsnHqdhNjj7lCu4bNkfBYD+D7/4PHvmXqSjp4/LLriWLQ2dRx86xCK7F7eWoprop5mIsmtqJycNdPHmwQEuGYFdD8AP/0EidI9r3n4Ox10Bswfg+Rv3ifMK6y4aZvDMbKAUN3n3NPu2jKMPJVn7p2tYEMb3nM303hwT22fIHyqiFH3irkFvLIXqOCjSgSQtxWKTGmQ2fTzHJ6lHqfg2BdPFThpERFDL9rDnapTzVcYnpyGTZMLKUxb3uYyGZldZP9jLFZedyMDKGp6WD36/sjbeffc9/PzOzYEC3TFrVnPGmZu45M1voTA2xkOPPMKzz2zlJz/5CcuXL+f+R7ZgZsDyoC6ZKjXLkqUns2rDJtKD66iqGXJEKUcMbEVF0bRAzU7xbRTPIeaXiDUn+OCfvIUVIwrV/yig/3Yuty9f9csz8P92Bn5jP3PJmZcbLRp2LQ+33sro129gbOwAyQtO5eQvfQF6hoLIvHykr1pokSKkEVTvI0Ey+ZeQ4gTQnVZOWtECS9KqWG6S5zsPfBG9dx41UQlU00RIZKHqs2PfAUaWLGbpyDBJU2XX82X85rmcsPFirv/BF1jUqzOkOzzy/R+Rf3w3ZqGlriUiJgLkkoKMJuJBWUq6WubncxRLQobtpbO7hw998K/ILl/J2HPPk8508uKh/fStWcmEkeXHhxoU/Ti9foQ1QxnU5hhWo0BX1zBmJE6WBKYexTKPRN2WEUyblhAXLSmm2yi+hdOoUq1UqDcs4bwzMLwsaGYT05iwO12L+JjS1K436RlK0mCM+7Z8g4e2/DPxtEosnaRQkY1BnNm5Mm+56l2ctepChuklWfM58NB9LOx5mOGVK+k//xrQDezprTx91524U3XOvPhtMHwCe3++ld13j7LmpA0sf+dapEpww3cPcGBihrNftYbzT3XQal9gevJumrFeFg+/DoWrsEp57NxXyRX2kB15FanE8VCIw67ncUd/RqWyB/Q6rpllvNTByEmX0Xn8BTTNPhZKPpavo8Zj+MkmB6xnueknX0ep13nt+a/n1JELaThVHtz9EzY//GN8xedtr/8j1ndcjEqSHzz2LX64+Xuce+ErOeuMq5lmkEd3HGLq6Rmiai9q7xLKikvRXaDTavCnG0/g+ASUJ+BTH7wliLL/8m9eS3qtqLXB1h8cpLIwz+mvX0/fOlFVg7Enczx971YGV49w2h+u5MW9OZ584Dmm9i4QbaZJ2CmiTpQOI0VKjwYa647VCMiXsWQCXSy7iWCLpoBq45gRcmaEecdhLl8jP1/FXnBwpVEik2GhUcTtlqJ8g1LlIEt7Y7z6zI0cv6YXx5ggu6KH0vg46aGhIGXWbDYoFcvEkimS2SylfJF0dzef+7vPcM455/D1f/wGTz/9NImONC+O7adQg57+Ieama6zddAXrz7iYvBPHS/TQiERpKnqQJRIOiHgKyKbT8F3iboVUc5w/evMVrFoSC7Tmf2XK/f/tkvby0V+egd/mGfgN/cyFnl2rQ6UON/yAJ2/4J7RGA2PVIo79+qdh5XLQM9SCmK1VA04FJWLJKdZagI1U36VtTaD5iDNZQOoW09QjReaIEVTaKyLZESnyzc2fwehbQM/U0DSPuphtlEz2HhpnxeoRli7qIW5a7Hq+ilO6kBWrzuBHP/syG9ak6YuUuf3L32L+oSojRhoci+JCg0WLOgNP9VQyE5SIAr0JsYbu6OKc817JCcefzCnnXRgsmONj44ysXo80CZdNhW1N+M6LefKRBKmmwzF9SZLKPIZfD2RItYZCrKq0lOGiKmY8TcLswTB1qq6D69Vbi2TExbPq1OtVHMfDU3S6+oeDmrtE7HKTdGdEUvOuixdp0DWcoiMKo6X7uPehH3JoaidzuVmqTYWe3iWsX3caZ594ESOJlWTsBN2OxtTzz5Df/zR9I0P0nHohttT1i7vZ9/QzRKZg3emXwMByDj++j32PHGRw+RKWX7GCchR+/tN5Ds8tcOIZw2xcb2FWb2Fh/smg376n5zwM/0LscgGn8QNy5b0kBs+i01wD9W6YGINDDzE/+wJle56mr9E1cALdK08nsuQ4Kn6aXEkU1gz0mIkbr+NGZrlx89coHV7g8k1XcNbyi2QLx+NTm7ntZz9gKNvDq8//HYYSx6EbMe59/k7ueWIzG0/dyJrjzsJiCU8dGGPnlv006ybZxStI9naRt6ZpTk7xJ2ecxRINKjn41lc3o1Q13vkH5xNb3tJRv/PLTxBp1Nl0zUkMrg0MBZh4tsKTDz/D0Eg/p5y7iieeeoFtT+7GyntktH7SWgdRL4bqSA+nHZRjpcVR8i41q4nt+2jRGGZcxfVLzDUK7C+VOST67MLzduLEvSRmJBZo+zuGTSNeoRmZJZMsc9Kx/Zy1bhF9HRHMjIViejjiUJlKtVomdL21yU4mqRw+TLKzi7np6cCQa+269dxxxx384Z+8n+7BToqOx+FcDV9Jgxtj+OzLOe/1b+dgycE1Uq3fnZgGiWKh7L21luRR1IWUVyJRG+MPrrmUFYMxSRy9DOi/zXDy8rX/V8/Ab+hnLnZixRJ8+yYmvvdT9h04iHXKSi78wbcg2wGpNOUjLmYipqEfsYgkIn/5LfvdFqDHfjmgiyqLFg3WqQpNHEp87Y5PEh3IE+u0QKmTL9kczkeZmi+w4YRFLFvSQVSp8OKOGvnJMxlZciI/ffArHLsqykiizv3fuoPRW0sMRDowFQfbqgdluKJcC7BsxbKga2T5shWYZoz1x53A+vUnkFm2HH++yNzcAr1DIoqjMevWeLbq8O09BeyOYcx6g4GkSne8TCzi0JXuwWhqJMo+NG1q1LFsD78ZxfNVYllh6YtYjBcAOnYtKPEF4G3ESHcN4GtGwCAUX/ZAJVzY8J6L5zexIw1WLuslwhx75h9j74HnGB0bxfdNlixdx8bjN9GvLglUvPSaypJUBnvmMOXp3XT2dqMOLKfqN9CZpjY9izptkFmyAdIJGjM1yqNVVHEqOyEpRmPse0HItzCwEga7fMz6c9Sqh2gkNczoCvzGGiKehWb8IiDk2fHVaAzT4w+hiZxaYT+l3CGKjgj1e4z0LIbMAH6il+mGSrlkEsHEMMCNVtGjNZ6deiwgmq0bOo6h2OJg4zfmvsCLe7bSY6c4dc0rUOwsGDqH8/vZdWgnQ0uGSHUP4dMXWAKM782zkG+Q7h2gbwmIDP/cgSnOXDxIXJIZPjz56CGMeowTT+ulnmm1nLl7IDdTpGOlSSyuYdoafglG9x6mI5ml04jx8F2Psv/FCeJaJ2m9m4SRxYwkqJaqRESoXfT4jQha1MQzDBqeR6VhUWmWmM2PUrCrzDYdyr6Op2bQ1SyaFycStEB4JLMqNe8wnj/J+nVpzjppiGXdAp4lutYdw8LYAboWL8HJ5YIykaT0pWwq94EyaDpDbnqazv5+YYAyPzbGZZddxq6JfCDLW2rKryoJeicdmy7kknf8PqOys9BjqK4o3UkqyQ+yIa4uegg+MTdC2ivTYU3wrtdeyJLeJHbDfhnQ/6uX9JfP/9s8A7+hn/nMLNz9Cx744ldojBc5/uIL6f/MR6A7C9kuZusNoslAuDJo4RGyT9BMLYAeROAhoP/yCN1r+ihGPFjE6xGPJnm+fOsniA4USXS7RFSLwwtlZgpxCpUaG09ewaKhGCZl9u+rM33oFBYt3cjPHv570olZVndpHHxgN09dP4G+oKO4Nr1dJrOzTRYvzhBPJIN0uyx4fYNDZNIdgdd1T+8AqcUrEF3SwtQMRjSGkUlS0l22NiN8eeskVtdilEaTDt1lpAeysQidyV7SfpRuWycmdrKKheU4uHVNgjeKjXKrTUl0vz0Lp17CatZRVD2I4iJGEk8ISXoUTTfRNQVV8dADP1aPWrPCyOJOOlJi+lLFocC8NY1lR+hKDBGlGw9x0MqjWwqrhzuD78KrFlCSSeqe6M1XiCWKJCUam0+CkZBsfUDakyhVUr+NrlY+RfZh0m6nij+3CAhJm5/oA5jSIR3HLqeJGhA3d1NijhL9VKTc4GTpVGOkRePcqtPUmyRkr+aKwIlCztOYrai49RS6CPGoYOtVtIxs/CzSdGCSoCl8Q+qomSYqNkY1QtrsDtrNFF1E9sUnvIpqmlQtn4WKS7YruDJKVqteHBPymXRCOZBVwGq0NI4sWzY9LSXiKatJ0jDpKR0pEXVBYa6MWRQCtEpuXjJTDh1Wii13PsbCbIVsqg+nGkFT5T3JoFyT7spQtZvUxCJVV3H1GIV6jcNzBabzU+Sr07hmBD+aQIt3opgZXF+iXSWog0e1CImYA85hBnttzjy5n5UjCnFlnmjc58DsAs/v3sOb3vo2KrkcuqFh6sJSjeCJP3ssRv7wJB0DA9IKxuzkZEAyvummm/jwxz7DvKPTFCtbcSVM9LL4kldz3KWXkRcNetkMNCx038ZXbVzNoykVsIhP3FFJOlU67AXeeuX5LO3pwm3WXwb032Y4efna/2tn4Df2M7/zbrZefx0LxQKF5cO89rpvQFerz7x+JCoRF6iAPBf4gXs4gaB5QPk6cvESHQRNrf9myt2XupweOwLo0CDPZ3/wYdSueRLdPkZcZ3KmSL4WpdRocOz6JWTTor9eYeKATSV/Ov3Dx/DICzcQcQ+wKOoz+8Q0274/zar0OkylRqUwR6Yjy7nnns2qVWsC3YTFy5ZSLlUZWLyURqUaCHwoyQ4auSL5XJmurm6M3k4cv8lEsou/vHcb45EUiu0SN1yWLYoy0JEMIvRoQyFddTGcJrbWIsRKBKcrBg1LUuh2sLHwrRr14gLNeoWIpmGKfrwjnfoqTkRsOMVJUeqYoCut+3TCDOzj0ymV7u54ICsqkFemhkIUx4tSr0qUWcBEZ/miDjLypThCgoJCFcp2jWi6QlZNELUS2BWoJALvDmIeVJowpzqYuka308q0iCBOpeaSVlUks9w0CFoR3QVIRiXbK7r7FUp0M+u7OHWVrBalK3Aca71f+BQCCuJ6NumJ0p+JbmWDyFi4DZZkLrpspOAQJy00A+z5IxWaznpgKZt0osQ9mFnI42suPT3dwQyURaRwoUE+Vw0kejt7WnoJdVd8u4NANdh4lAsOxVoBsztO1ohLnEqlCJPVOTrMOEONBJmMlAHgiYefwh3zOXbFejoGYsHG5vBjs7z41F481yCd6qKQqwe/7kxXBw3HRkkKoUza1y1miiUm5wvMFSrUbeF+gJE1hQ/aUgb0FZqeaPtr+LoZ1NwVt45uFxiINth0wgAnr8/i10aJ+DP0rlrMZ7/yDfZOHubvP/+FgJicTidRDMl6+UGfv9R5pg8dpH/ZMiqzs0wfngxcOq1Gjb//2re44Uc/58CcuIJ20jCTnHPte4itWonSk6VUztPpOphuM8iE2ZpDTbL5vk/c1kjaDslGlTe++hKW9XSjeP8B+9T/2iXv5bO/PAP/c2fgN/Uzv++736c4fpDhU4/n5O/9I5gi5doVNE1Lf7qkTUXuMqBziy+kAHpgHqoE/ulqkEA+Qoz7pTV0qeG1LCjrEXGvzPG/vvln2Mkp9KyDYcaYzVepeiaVRpOhoS58p0hMaVBY0PAapxDLdjNVfYCOVIWsZXPo/gMUt5h8+K1/geYVueXm7/Ce914bROY9QiwaGMAfmyAiqW6Jdlyf2clZarUmlWoTXYsGRLmpmSly5RyLLriMv350D6MiKpJIEaFOR7pJNmWwcvkq4hZ01MBwbRylgistao4WSL8mpDffc9EE7GslqoU5GrVq0JucSGfQ4tlgkZdosmk5OI6F5zvB4il192jED6J1abXr7IwTT6ioWqu1Fl+nUY/QbEZo1i1ihkl3VxxDa5ngmWL7WRFjkTqkRGglS6Iao1CAQqxKLK2T1QxKdZdZp4RGnBHMAIhrjk2lWSMez1AT8E2A7bgo8wopPUIya1OL2OS8GGURx/McksIJkASNgKYukZ5HUkoMbp0FidxJETsC0OIJHigKZ0uBtr7SSAWpbk0yBibUs1UiukaqYSI6RvPVGTzFprdzgIivMjcPpYJNzJA0NqjJwCNGhAGpVS1Exy0Wk66mOoVmHivu0pHppsOK0SxB2c+RUg02ShZjDh595imeeuBRept9nH3qJoZWDRFpuuy8fwel6RpmNEUilaVStfFUjXhHEisi3I4F8o0y0+Uic6UKpaaPi4kqvf9mFFsT9riKIX8Xrk3TdbCl9B5XEFz26kVSbpmTB1JcdNISFmWb5Ka3YcbLZE48li9+8R85NJ/jU5/6VKCHIl7oMteubdGsVcmkJZWi0CgWMTQl0P9Id3VhlUpUHZd3XfsB7nvkWZq+QSOR5o1/97fksybGYAczUwdYpESIepKWadDUHSqaqBgqxG2VuGWQdqK84VWXs6S3O6itv0yK+5+LFy9f2X/zGfhN/cz3je5hcNNxvOJTH4OhJRDPYPkqtqKQEMOmhoMeFQlVSa9LXVgA3AwWNDvo/m5V0APy2y8DdF8ENFtqabLQ1anw0W++h6p+gEjSxfMkMhdN8DiVRp1UIkm5MEfKkBavNHbjGNRkgrq+jZ6MR4elMvfEApGdGa775DcoTO/lLz5wLd+8/huteqOYxXR0YM/Oo3f3Ckrh1yyefmorqWSWVLozUNeSdPkdt9/G1NR+3vzxv+NTz02x3YmyaMmKQPELZY54VKW3e4BsxGQIg0xUQU/YaHoE3RMxD41yoYqBj+7ZOPUytcIczUaVeCJFqqOLaLILS+RjXYWm2xKi8iRUFWtMzwrkc1XXwzSi6KrMb51YzCAllqiegmOJJ7uIxSskklHiqVZ7bsCw9xVU+VpUqJmzmJpBtiGgJPaxBeJZlagrOVaFnF9HbWoMOwK6UPcKNDUHP9pNzraw401MVSG2oBBz1ABYmh6URHfAAEUHw3aD+Y9qUIt6NMRc3HZpRDyKRgQ/kiXRjGDaYIq0vmQBtLmg88C0E/g1UJutTEAxUyKWSQfZBLEqtbQCbqROXOvCqhrMznjB9UlHRb3pU9XqgRBRVJH5c1FdM2hD9H0VC4u8WiSmJ+m2ksHP1VIcItLBsbdO7sAUew9uxaxHWB1bQ2+ym5paYmF+lr5oH5ojhipRVDNKRDewFJ+KXaPQrHBwbpLZcoH5chlbNUlke4mJWU0kRt1Wma+7QaYmqymYkvrQbRqqRUmv4ym1AExXdSS4cNkg67tN1OIB3MY4qQEdFvVz/zPb2D+f45prrgk2BFFDC2RnA80C2wo6QsmkqI8dJNbZSZCuUSMUp2fI9HZwzbvexv2PHQiyFtnVfVz+kT9nTKnjdxk0ynOMeBZxt0pErWOJX0JMRJ50Eo5GtJkhZQ9w5flXMdQhdX9xC3zZLuu/+bL/8vD+p86AROiSiGwlv+UvP2RSt+qkrZsUXB2Q/mfxM//5PTx03bfIj42x7BUbWf+Vz4KkOdU4dqlOpL87SG1G6q0IPVgdg5q5ROJy/BarvdFWQQ/0ywV02m8yAInsfRXPF93ooOWcJjk+9d0PU1IOosVcLFsPWroSXWnqTgNDjzM3O01nMoqhduLag+gxg6K1m4iTp4cM9iGH2gsun3vfp3Bnp/j9t72Jz3zmcwwuGiGxaATfcYik0li5PIZYi5aqvLBtO+tPPwt6+yjt2U85V+aWH97Mru3P8YGv3sBH73mehybLLFl/Mno2SSRpke6OU62VUOtl4uV5NKuAZlZIxHU64iniRpKBrqHAxMSIeHiNZhBJuY5DKp0l09VDqeYGFpcRNY4qlpq+HmjAR7wIqueQ1nysaplG3aZaLlGr5gP/blNXqZZr9PUOB57rRswg3ZEknjQDcJeMh2yV5OuR1Ho5kgtCYpGItR3IaxX0FLiVJvFUMrAE9es+XY0EutSiI/8fe28CJEl6lmk+fnvckfedWVn32dXVd7fULbWELiRYhuHYMZZZmIW9YRh2zHbWWNtlZgDDYEEzxs0AM8CIGyRAIIRk6Jb6VFV33XdW3pmRkXFH+O1r3x+ZpVKPoJuuHpCw8rKovMI93H///f+u93vfbfScReQU2Oi2SJyIopsl09IUqt/STaIYlY43sv3uBb/eI9MVUhWHKNOlm/ZIDYvQ0OlZCmqFLURFHjiCuRCn0OlTaSfdLA46BUdkSqGitdGzDqFnqWmlFX1ifLQwQ2MrYqsimup5ZfANSbI4MakhLHu+6qU2yGBi0Wj1cPMurbSDGVmUvWz/+vyU5mKF5c9eJW14aHTZOzZHqZOntl7DGdAYHimTeBG25dKLxUHRsUpl2pHPtcVFljZXqXfbmFkXSxxF2yWUjg9Jq2s2sZbFLIzghzFa4CHyQ0kmJHIDenYLLW4wY4V83b5p3rt/jkyrwvKN0wyUdHJzY/2s14F9LC0tMHP0CGGjJgIcWIYJhrA9SAtg2KdFtwws24J2S91/LIOlhcv80//1e7iw7GO4cPwdp3jgn7yPa36VuBArfviBbptc4qGbIYkpFMuGIkhyUxs3KGE1R3jvk9/KaH4MLZJOjnsG/R+qvbh3XV/tIyDiGILszmcUAKYrvaaYiB22mv2oSllLIwavTfjBD3Hm5/4DmzcvM/nWY5z66Z+EsXmFlFVhntT+7tDv3q2b96uXu5vSDLv9G8V8uqvJfudXVXPv11vFmMvLV+Is2/z7P/hx0mwLP2pg6lJbFsUyoVTt64f3mRxTNGy8dl+QqJR3qK9vMJYfJqh4tJeb/Kvv+H5yC3V+69/9CmNjk3zT9/6PsG+GS1cvM71/XtFcOtJG1OrgVSq4c7NKRlXP5Lh++iIf/uCfsrG9yf/907/Ij37gL/ndz19i+ORbKB87QQUffcjAyfdw9E3S+jnamy9jRRuU85qKZryWT9YdImsWyTsFHN3BMTLksmVK5RFyxWGsbBFNz2BoefQkhx45iq5WPCKR1tT1kCBqMSYSzFubREGX7coG46PDqmUq8ERNLsU2LUWcMzg8oHruJZ2rpLJDeVtXMYYp8ivfousFCrxnOaYSBhFjnChKWgMzlFKB3JtAqcTFuqXGPdUlOhOQm44hN2TnXqq/ia8oe8vfdxzFWBe9eVGW02/fN3HeFOBOXjvTRdLoat/Euu1kyvEi4RNXuj3C8tf3TsI4pefFdDsR7W5IGKRkHRfH7afX5ZoVj49Stuufl8zxZjOg0+hhSwo5yK6wD88AACAASURBVOCtpyxfWKBydZW8n6FkuKqsMVQooXmxinyLQznanRqmq2HlMoSOzXrH53qlxmJlm5YfkSYGJeFMT0QNTT5PIzZTRQGsAHKGZE8cQsumbaS0tBDPDknzEbgNykGFfzw9wrccmMO9eRUjbBMWDBaWlxnLCXf+HIg8SNmCjEi8eUo8RqU2RMHQNBSJTidNGBwaEMIDVC3CEfDEBgubq7z1W76Tn/r19/NjP/PjPPktb8PdN0hNa6JlIlwrJROFOFJHl5HWUyULm+j958uNshS7ZZ44/G5mx95E4ufvGfSv9jX/3vn9Ax4BRVXWlw2NtBRP1zA1R9lfV/KlsgwFUrz16fzmB/jzX/81HK/F2PwQj/7E/wV7Jc0uLHBi0O9y2wXO3fl1py9dorxQE5PTEQ4yfvaP/z+MvI8ftzF1MQrS4Su1vT4PjTIgAiCTU5JfRikDTpF2tc1wbpCg1WN1YZlvfeI9PObu5c9+5YOMDU5w/Ik30xgu8v/+3L/j7d/49bz90ccZbYVo7S7N2hbF/XvZ6rbxghSrkxB1A0UAs/+BN/FTv/FRfuNT54hmT1G+/1HSqTGCQoSZ28Jx17HCS0T18+jdm+RpY6e+ogH1Q6cfLaY2BAZJKMx1DpadQ3eyjE5Oo5s5XHuAgjNE0RqjaA2RM4oSZKnos9HuqnT32tIige8pNrkDe/aQsUyCbpcw8IjDSIHxhNVRmPDke+lpHx0q9jnkJaJTLJYBLZHWFAyE9EpnpGIuKu3SRL/zVeh80n5+R3kFd7GJUf5Km77jECgw/06x5iu+MUkxTE05kn4gQL2Qnh8QC4G50WcFFayABKe2sqp9dUCh2pVzb3R7OFZOpfmDCmxeqbBxaZ32YpOkGjI/Oqti+cQLKGXzxNKJEPoUi1kavQa5gRyNOGSt22Gp2WGl3aMWirORxZQUu2RWxBFS3kNKbMaEVkIohr0/NdVz18vbBHmbtumTGG1GigEnczHfPFrmWNDBXV9Sj+N6ZY2rC6uc2Hcf5eMHoNSFQb0PiAh9CBOwMyCZJcchdBwaSazU1iTNfv/cHKWhEun2Bl84/Rz/+SMf5l/86A/xC7/3C0yemCAZDGlqkklKSGKPgukg4olWLE6WpNsTRTCT6DFWZFHyizy0/91Mlt9O5JfvGfS7eBbu7XpvBO5qBCRu3uFjU1G5om+Jd34rYZLkXqsh/NrvcfU//wnnF69TfWoP/8Nv/Gx/iXVySgYVs4+tfj3bTiDej+he+VKGuR+dh5pUOluENPjFP30/dkHapNqklhCs9I26ity09HbAr6U6GdelU28rgx62PMp2ASPWWLh6k72Faf77J7+Nq1+4woUXzvOeb/42nl9d5Cd/7Zc5cPI4P/QvfpBxyUV2PTavXWF4ZpK2aRAGYDUi8sI7LkQzjYQ/e2mD33r2BrecSfS9hxg+cYgoH5Ad6OBmtyk4YtRvYbZuYnVWyScdbD3F1wQfoKMLQCDUSCNNMHhIE5qAj4IkIhX5VdPFMXMU7QEGMkPqq22VKA9MEYUaOdulXt0m8qW2DlMjY6RRTEZY4PyAwPfRkhTLMvpiHIYsz7GKwtwdrQkxcN1uj063i66bSvddyEoEXS+Dm6ayoPfNaz9il293Y+mvfPf/5gTsl+7bruHePcptg/6Kw77yfXEs12QptkHPD2l2OoRRgmE5itDFdYUHvx/xS4YgFVKjVBLfYtkNLMdS1aBWJWLh3E1unr5Ge6VJKS0xnh1G6yYM5ctq36ybUenrMAwYGh5QaPTVRpfVZpuFWpWNrkdTN0gzOSyngG46mDslElORs0h3QKrQ4oGREhkJsfAgEGIVXIwBl5bRRgtrPDDg8rbJQR6RTMq1S5R7LQzNYPEzz3Hp8nXuf+ppRt/+IM3pmLisURIHTa5NT1UJwxfdgFQnlx2gE0b89u//AecunOV/+d7v5sjcLG6nyyc+9uekuZSn/9Hb+Ytn/4KmWaNpNejqTUxp4/M6SovdTgwclWXoax6kYtCNGD11GUjHODr3NMOZNxP2SvcM+utZBO/tc28E3ogRkMp2dceODiii0BA6dbHs/eLqRg3++LN8+id+iWBpm8Pf8A6mf+ZfkQ5l0PQ8ijNSgGNSs3ud226WXdmJXYN+u37f9xsk+grwlEGPafBLf/x+MsVUcbvHjiDHoz7QSyIgUYJSqXqxiin5TI5mtUE5WyTtRriaTc7MsHZrhWg75p++47sYSEp85s8+zeNvfhtXq1v8xof+SLGo/R/f/33kmh2MjMvKhbPY+QKZoWFc06Fy4Rbbi+uqbnyrnnLOH+NXP3WZs0EevzDA8KlDDOwpkil3Md0a+VyHkl0j6y3jtBYph1vknZjtqEMoPeiRGBwTU9KlAiFMYvwkUj3MsfDKS8QpQWViYKUO8s+kQC47i2MNMlgaRI91FekPl4cYKQ4TdgNFfhKHsTLuhiCWLRvbMfstUVpKq1ZV9VXhApcx9CPRg5f32spQ5vLFfsZDuPYlKlcoq/7Wv3f6jpF/fQY9fYWFvjNg3zXqcuSvZPBVKUDEQsTIoONHIX6QKMyFOC22bfbT8TtpdoH2a6m4SokaCzFRpmGysdph4eJ1Fi8t0FlvkI0dxvOjjOaGSXsJWSNLs94km80rFkHpNkgluu9EvHRjg3qgUY8CeqZBnJMe/owCAMSpgb7j8Mg5SWQbiP+g9MSFxz/GEHICK8LNGFiZkEBrMpr2eCqf402DZYab29iVNXK9Lka1zcrHn+Ha1Rvse/pNTH/nu9mYifBLOhNyv8Q5cSUplfTPx0soGQWS2OAnf/5neeHsaX7sJ36U2eEhhu0cV5/9FMUxHXsIrleustpboW218I0uTl7olkOc1MBOherHwtFt1esvqHwpcWi4OOkIe0afIGc8TNAt3jPor3MdvLfbvRG46xGQUmyfr6uvZ24HNTLSoiKI9Mo2/MnHuf5zv0O91qZ6YJJ3/tovg7BNuTnVSqXZugJW3U3S9Ssa9Nt96zt1dE3S6T0i2iQ0+I9/8rPkBzV8s0NHa6sUptT0VOQghkYZHqGNTRVyu9vuUXILpMIqEsTqe2Hxaqx0eOrIu3lg7kH0esLLL5znwPGT/OKv/yee+rq38fjDDxFUt8gMlNi8cZXCYJlMXoqWFv61VXqVGsVMji1KfGTJ5t/+/ue5ro+B5WLsH+XAyVmy5QDsJlY+opjtUaJCobvIWLhM3mqynVbxkx5aKMQyKIMu5++FgepjtvIZgUopo66kiiPRRAddSeVl6bRdbL2EiauMeckZ5OGTj3Nw7ggWtgJ+6YJml7q00SdsUVKsgjGQtHMfmXxbBlmi8X70bqnzkPY52VTZXBn2L0075Ti9ys3fDeS/0mRVftsr9v/rjPgrP0bet5uuF19HBd47MrO756SOv+McKj6jPtJDYcKkh192kDR8syqkMT5R2yObWuSlZh7p6IFgAmB7y+OLL55F023GJ2doNLvcXFjk4o01unGJ0M6jCeit4BJnbWKpXWt9J0wETeI0UT0egRYTOQaJa5HK+9w+EY5b1HEM6TffZsDocl/G5knNZF8Qo1WrDJsWyfIGm8+fI3n5FtXKFqUHDjL7z/9btmcimvmEMc0kI2l3qZDYOqltoKUWYc3Dsov8/h99kKvLt/i+f/n9hM0Wg7ki0dpV9FKDqxtn6GgtOkabMBcQaD2cgqnwBwLYtFKRF7IwdXEETXRTQHWKLgqvl2Nk4EHM6D78TuGeQb/rVfneAe6NwOscAYnQxXwL/jxLhGCZiZpQ3RJZLc786gdo3tpg4rEHOfA7v9SPPOwxMDJs9YGyishEAvrXs+3ahp1qfX9t343O7wDIpbpYMI+EDil1fusjv0phQCM0uzTSOpEtNJeaMuhCT9nnv4v7hj1JlEETYRTp1Yq8iIy0GCU6vWrKfaOP8eDsw7hdmxc+/jkeevDNrK5uMrl/b/8CBUC0vcHVa5c4cOQI5IvQS6HS7muf9tp0rDHe/4lVfvZjV2gMHcITs2H2KE5mOHzfJGleiK8NnExAyagynKwyGdzA1ZYJMlWitIUeCRxRw1RyrgJdiAniiG4qnO6Cilakr+oaUuk5i8S4S1uag6Hl8EWMJbTJm4O87Yn3sG/miJKQ1SINQ7NxdBNL1LIMiWgFMCgDnZAXdRjh7Qs9AiFC0UwV3aaprihohZ3uywz6zo3eDdSVMb0bj+4rTJw7+x3ujMzvNPa3dxN61rhPXS6OirWTLJLadCRZj93zlR4LrW/MVVOF+DLSv74aoCWWAn3J32U+C3BPMibiOIn+UOLDM59fZXltmzi1ubW0ztpmnaa00TkjSh1OEPeJY6jI2zPiPpBTSJSkRKOnqiddIvMoY6LlXLRshiRj0LNickUDV6tREIlYM+XJQo77OhH5jRp2L1Iw1c4Xr3DhY59luB4qpkB9doDpf/YN8KZZvEKCG4fEvQbN7jaS9SiPDqOPjUPdg0KZ7WsL1Dod9j3xKN0b18kKE1y4iTbS4ubyCyRuiF3WFcI+Mn1MR4CEGSyp/8cmZmoiJSzFb6BLFqyPE/DCHJncMdLuEULvXsr99ayD9/a5NwJvyAiIzewGImMKjuL47EJlneh3Psjmf/gjli5fJvfOhzj+k/8a9s5CpkTsSetNjlhKyyEM9LuGXtf2FQ36bnS+e0T1poB+w7S4H3U+8MFfIleSGmSH0OmR2CGGok+TtGY/UpPFVP75cYjtuqr+2zfw/W44iTScbo692hH22vNKeS2q9BjNjcGxB2BzA7ottXhtVVdZqa5z/ORx4iBG76WYqu9OpxX1WNCG+Td/fJXnqgVqmXlagjTubkBY4cijh8hODMDEMGkmxLW2mHCkv/c62eQSoXkTTaspzmwrFU1qaamSbgOpcNt0goRIkOQCzJJe/ViMkSCtpbgQYZgx2UyeXjPESgpYcYG3Pv71DOem8RvCD5/FFm50oVM1TUwjVfdbAeq0vqOjabpKyfdEa51dWWezLx8rFk1F0v27rGl9E3nboL/Knb8jQ//XvFPu1p01li8P2l/NoCtnR26ocoN2kPs73RFyWAkmZZPpIS9J3AgGotfzibrCqW9hCs2R2CmZHHEksSgZ2dEEr9nXOvnUZ1Y5c/Y61VrM4so2hpVnZHyOXjdSDlckXRZmogx6YETq+8iICE2NWHrsHVNF5UnOQcvY4LpEtkVgaehWQNasMx+3eHua8KimMbHdwdyoQ+LiXVimfmaJpbOXlLb60HCJ1I4YfGQ/xne/CyYFABcTr97g2rnTdOpV9u6Zp3ziBOSyfeSktH8IalB6AZt15bFERp0kt05gbJNaIW7ZpB3XsfLC+tN/Os3EUUQ9uvARSO1rJ+WSqKfLIjYGsJ0DRO2DhPdAca9rHby3070ReGNGQKHcg364kvqwtQUf/is+/fO/ClcWOfD4KSZ++UdgagDcLNtNn1JpVjG9dULIiGHYSWO+3hPaXc53o7LbtXQ54O30rrDMeTuCLi1+4zffTyYXE6QNCiIraYV9Hm8JsUyNUMBGxAS6GHQfp5in63ukskjrJj3fU1zp+ahEfqlAsZbnLUceY+viKsP6IE5+lLjeoOl1ubW9zuThecpTQ9hTk6yfOYfua4yWR1TP06Ye8VLL5l//3gW2sse5uqWTND3yRo9eY4nR6QGGDu7B3L8PP5diOHXGC1XmrRvk04sU80sY6QZ6HKH7Hpr0wEdioAy1YCaaSySv1O4bdAmHUxHMEKvq0+wsk8s7dLZFra2Imwzy7rd9C2OFPcqga6Gj6u56rCkGMcXTZyQq9W7qhiI1kdY0MfZiwIVBzrYdFalLLb1vKAUOZahIXLDxUj/eTXmLkyQpbmG9U61rr/gqzolkTaRv/pVf+4XxO3L4Snjmy2fSbvD/X/xeAG6KHrZvxVWvepiqc5YzlusRp0WmRN/12vkoIZrpprQaTXotj5x0aCQamhD1iE9o9FXxlF650LmWLDYr8IHf+RQvnV3EzkzQ6ZloZoFSeYgkiQlTEQ0SI54ihP2RHeNrAZ4eEtkJiWuiFxzMfAa9kAHHIrXEGGrojsiO1ijpDR6yYt4ZhBxqtnGrTagJw02eG3/8SZKlruIESPIGE5PD0GvSyoXM/O/fDkfHYSIHS1f44ic/TmXpJkcOHGT2TY/C+Ih4L30Aa9cj2qhgDhchL8C5OhuNi8zuKyt+fCsL1cY65eGSFHnodj0cS1rRTPREsRaosREJVdlEBTA0Chjmnr5BDwbupdxf70J4b797I3DXIyAczY1KP3QRC/1nn+ILP/R+Ws0m5fc+yiM/9cMwWuwzxOgCt7WQjlRFHLOzSEq8djcZ1y9fv79EcXObaEaQ9io4FPa1LnFvnY9+9PdptlaIwhqDQ0Jg0hFyc9yCg5WxCKRv3tHRshbtSDioBV2sqQVUKVqqXnmNXC9LfiXPULPA/oG9DIR51r94i16lx9TELLmRIawHjqpFmlDUp0w69Ra54Qn81Sq+ZVIv5vnpP/ksn1jI0cocYa1i49XajMVNtPYW3ajN8OGDuCfuJxyxCTNNcpl1ZjKLjJjXmCiskEnXsZIuZuzhJCG65IITTRnwKN0x5mrcJRUute/dRjIPP6pgmClGnCcNHexokHc8+Y04yQBRx8SIXVVLzzhZfGEJS2IsW1cCMHIsSxPwmKuAZdKfXqs1GB0dVY5DHCdkrCytTqvvSEg0HCaYlqW6B0IhMbGEKEUiWylziEGXVqxYGX7N1ImDCEPAaUIOtPN7+Vm9L5LMilDVijZ4nwAliWLy+TymoeP5AVnHRpDspty7KNlREEOR5hiWieHabNUaqhWvmHUVg1+v01E/Z11T+avivKhJa8DqzYpS0ltf36BcHCDuxqodrdWuqTLE0NAQjUaDVrPH1NQU1Wo/uP3RH/9D1jdCMoVp/CgPekGJ54S00Szp6xJ50VAZ8siKiJ2UyIHCeJmeERKYKXrGxM67WFl3p4gPOdMm3FrhaF7jybzNwcVlRjcqOFIHa2qEz11n4fnrWF2LTLnMptElX84wX8hT8bfY3uNy6F/+M5jIwvYSVz77SV74wqd54rHH2fPed6v6QdDtKEdHC0PiThvcFGM0T5QJeOncZ5iZHWZyekhle/ygSaLFqr1ROOFjSYxJaSm1+4RGqWAu+s+pZL3asU4ms4/UO3ovQr/rBfneAe6NwN2MgBipXhXWKnB5md/+7h/gkD3CxEMnmfixH4DD0mMucFaxgDuEMApR/CWDfjfG/MuC8J2a7u7lKCqOXfY4tYAI45woc7V58dN/Sru9QexvkXjbRFFTkZTYWQcja5LaKWlGR8/Zqk4pNc2eLq9I0dKKYY9NnXyUY3ArT6lbYKY4x2BYoHulSaZnkx+fh4Gy1CKgaPdBRoUc1ZVNJdTS8UKMkTE+evEyHz6zzEvVYTxrH62GQ7TdodzcJKlt0hYjKvXMwyfIHJxEGxWg2RpD7gJT2VXmSxXy6Rpu2sFOmlhxva9AJqwxgsI2cyo6DxNLUQbIwqzAcUlIKl0JioVPR49sEt/BSQd411u+mbw5jBZIf3uO2JP2NJdms7ljGH0c21QodhGaESS2HHNgYIBms63UuGTsbcPeidwjReAjUXtfllPQ4zreTopepbSlbWpHtlMchd2fJVKWTY6/u8nf5TqUkVF/i5RzMVAu7STO5Tr775E2M6npS+udI2oq0moZ9B0JX5wAoQ9yBH0AzUZbteYNlgv9j1K1l51PlY8PYWVlg0wmq/rtJe9QzObYXFtnZHiAXDHP5tqaAgKWS0OsV5p0OiaYOf79z/wR1bpOobiXKC0SJoInsUmLwuSnYIsEcYCPGPSY2E1FXlxwi1glF6fkYmaE9VCuW0obCS4pg2nKVBJxvw5HIp899TrZZhuqLVhs0Pz8FWq36uh6HmOozLYbksk7TLsOnbRNa8Ymd2SC4acfhsNzJM99moWVBfY+/jDIOHhttmtV9Xw4GZ0waKvzzY7nsEo2La9BUc5N5rkI5XgNkkQoY4W5T8eSfnbV5GcpEp9+QqWPvxAPKZGWS3sPYUsEX+7V0O9mOb63770RuLsR8DuwdhX+4lN88sd+BcfIsljK8u0f+RAUXZVT93f6foRbWz3MKiSXVXI3tu4b+rvd+vh0IYjpbzvK3/3oXy3M3u06+q2zzxAG2xDWqK/dIOpt40c+mjQLC4hJ1CNdDS1rYBYzBHaMZ6WEtkZg6ooTXkBKdmxT6uXIhHmGMxMUwwL2aqokMZ3cZD9NOSD1SZNm6JPaDkmsUx4b51plk2evLfLJS4ssB0VW/Qnqfpmw66A3fDKVddJGjV6vx2aSEk/uoXTqMMV9Rchsk7OXGc9vsTdfY8DYomC3yek1nGgdI9nGpIMhvfWJTpyKNp2NmL9+hB6SKoMvKisOaeKShpaqB+tRlre9+X24WhktdJWqW6vRJefmCP2QgYEym5vrZLKOMpiOnVGRb6fT2THoLfU7AcQV8yUskWy1bFzTVmn3OBGwoUTLEUEQYRpyXlIS7tfaO52uSn8LoErdujTtR95J0q/hm+ZtRL0uKHpRa4v6xDbKyAf99won/44v0HcIpGWvz2ZKu9EhX8opr1ICyF4QkYgOuKZhG5Jql/a/HZsjU1McIS+lWtkmEaIhJRzk4nme0pWX6F+05iVtoKa4nFNiKH7zJM3RCwx+/hf+mM1qgmVPkFDE801826RmdwltQbNLLdxEd02sooNezqDldWKxhy6Yro5ppaKbhy2yr1pKKQ5x1pd4sjTIqU7M4FaNQQGAdgM4v0Dv3CKNM0sYiU1QLBCXcgRZHdPWKUiWI6sRT2dZaCxh5yxOft2b4dGj6vOIun2iGWH6W1+ml3RJMwm1qCLJdEaGMmTKWbyMpQJwEVHVYx9T0IBSvhIKPSk9eIHibhfEoaGZqptkh7GpL5oUSbfLHuLWfvx7Bv1ul8F7+98bgbsYAa8DL3yeX/uu72HMz7Hn1IMc+8kfhqESlIaVHKkjhM7Cvn5nK5mEPUoGVbZ+be3uNllI+6ZcvhMMdr9u2zfrsiCnodS9A8VfvXLuWXTdw047RK11vFaVRrNKz+8QpwGpmZIKSGinpplmLXQRJclLq5CpxEB8kfQME6zIwNHzZJwRyqH0/RYZDgewwxJI3XBoAD9NiEyL3MQsqZ9wcXWFP/zMJ/iFP/pzZh98B4XZB+hZk6xWIrqtFLMT4DYamL5P7CcsNzt4TgHt0Byjh8dxh1Oy7hYFa4tRt85otslIocugu00uXcFJ1zDTBga+CtSln1kiJMHBi4EUhjcBxMn5Bb0sWprHFJ53kSELHd708NOYSZYkFANvsXJrXRltUXY7evQoleoWpVJBKW8pjnXfp7bdYGRkhEBEwcUwN/sGPvQj1X9tmbYyvsJbvgsuFGMf76jAubaDHwaqpcp2HQbLA0RJrERiRCJWUunSvyzGVu6xursGLN5cIJ/NMTk5wtraFhMTw7dn0/rqFt1uV2UMcrkctqWplLpkGmReiDJZbmhQRcZyvLwrmOx+z3rYi5Q2uBglSauvLm8o5jbDsPAlu2IImt9S6P6Bwf5YNBp1ckKDLGDHjoemO6RajnoLfv03PsxmRVD/I+RyE0SJQ5Rz2TS7+HaKKQ6PlAAyjpJMTfPSwiYc8xZe0iZJe7hWQtnRcUUTuNMkU6tyJAl4e3mMQ1sRmY06mvSSV2psfe4s3QtLmJLtyQ3RHszTc3SMrFC6apgZC2cwh0zTFy69yJVLF5k7eZD3/G/fifvoiT6QVLAxrR5xfQsvbeMbbVpWjdKATnk039e5TWOkIdQMe1gC5xewgmLgkYGT7gxhqNh5vkXTQVoHIh+lZZvqtJop+fIJ0vD4vZT73S2C9/a+NwJ3OQIClrl0kY//2x+hZhl864/8G5ieUmodjVqb0tBQP7OmCz1l/7OUeZf0qRh0FezcbYS+G5NL0rLP8ib17V3s/O53/aRAX+jl+unPkbNEdzwko3l0GxW2KmvUG1XCqNNvyzIjIk2ASjGJo2HkTfScA/KyTeIdpq5u0gXRWzdKDKSjzCfTTIQj4JVkNYbiIGpFl8jOzPKZzz/H7/3VX3E98XhhrY4+epK9J58mP76HajOgVu8SicRqz8OMNGVYqp2AphdDPktu/ziT+0YolFN0rUrGbjBU6DA12GE8v03ZXCSTrmLGW5hRB1MUwRJJbbqKIERlrpOUNJEF2yZOSqSxi6nZipVMqGOfePjNmJrUzl3WV6tcvnCNhZuLjI5O8uijjxIlqaoVV6oVnKywn/lUq1UmJ6cVEY9E0RLNiiFt1poK6R5FMY5lUyyW+6nwVKOUKylWu04vUj3QXS9kfXWNQqnI5GhZSb4qqVY55ajPtS7nLiC2HWJetjYrRIGn0v9ivA8f3qvMx4svnuP6lauUy2VlzJ988pEvw2pcubSA6di044iJmWlMXceXLEMhpzoNxd8R3gFxSJr1Fi88f5qHHnoMT35utOl0eszN78HOmFRrFVW3D0KPpaVbFAfKjIyMsbyyQaE8QrXa408+/EnW1pp0ehZuZpB2OyawDbwhm8ARRyeDk81h7hDLxJLdchLijADfQhwrIW8E5KI2ppA31esUt7d49/Ao9+t5RkTnvS6DpFO7eJP1z5/DrLQohClDI4O0iwZdPcF2s1iFLHExS1p0OL9yhfM3LlOpbuIXLMwDk3zdd30bT/3jb8RrNnE9IeuXEk6TTvcWLW2D8UlRXXHoy9cJr/xOG6OQGyglv6B/w1SILm0h4iFF+F6XqNcm6nZI/A5+bNE1xhibfYqc+xjRPVDcXS7I93a/NwJ3MwJ+CK0WvPgs3swI7qH9Ko0mLUphN8LK5G4b9M6O6Irq01VWd4epQ+rrr7eQvluPU2ofAqrqZ9f7ldWdNqldMpDdz0x7XH2hb9DzboJjBHSaFbbWV6htV9TipTB8whqX9DAkza55hEZKbEkLvYWVz+IUM6RZjbbdY4HMjwAAIABJREFUomtotEKHXDLEfDBNaSvLSD2Pnpvud9mPzYoAOIvPnOEvP/MMm5rG3vc9zedWGvzi7z/L5NHH2H/shJJp3W43abelFhkRewmdZojnJTRbPQhDGC4zd3CW0akShuiQZrrk8g0mi3UmSlXGMksU9FUycRUj6pLGOnqSRSevBFosEWqRnnJNUOPCVT5M14uIhN61FynBlwdPPYStucrIlO1BNmpVzr58gX0HD7FnYh+BtPMFPpevXWVqdoIwDrh16xZDgyOMDo8qQNnSrWVl5Er5ktJSr9XqqpZdLkjKfpNOu8fs7F6ymRLNdpfBUlHxkq+vrFEeGmCk7NL2obZVozhQImPrdH0xGClO1lRZXV/K/2lKFPiqdj8/O0ynA2ITP/3pFzlx/Cj1WpNatcLDDx+nXvdVhF3M61y5ssLw+JhqtZKpEUrLN32NEgkwg44YP53KUlUZ9E/81Wd57/u+Uamora6uq4zEsfvvI7ESMjm3r0Xuewoyks2KzKwjVOj0PJSc7JmXrivt9K1qD91wWV3bpkNEQ/cIbWGcyyjufd3JKbGVjqnRNUPVwiaVm6wVoHe20LfXKYVd5os5jrtZTvkmY40Eo2mLVizeSpvFF6/TvbJCKUrJ6QnZooOWF0R5gpnN44wO0s5m2Yg6XK2tMn5oD8+cO8PF2hqZg7OcfOfTPPXed9Jtt7A9j0Fbo5QXsZgKEau4QzJQokNbgbLoMEhTvrSthtBtquyBUlfUNbZWVwg1QWsIA1+IFvZT80bs46c5us4+Zg99PYXCUyT3Uu53sxrf2/feCNzlCIjamjTlCqralVSo0GLuhFTioAvCPJtRpCbS8LQLhpOFU4DkX6qpv87zuBNgozjYE8UtLylPSTHLtsvupVS6VNrf5+bpZ7EJsEyRSw1pt7bY2lilUdlQGuE50R3XYpKwi5sRFHZARKAWRGwDM+PgZCVlGuEPBXRsocp0ycZDjFQHaD5fwbwSMJebUwv4yaffA0OzpGevcGVpE312ksKTD/HDv/lBfvuTtwgLExw6dZjZg3PUkx41r4cXazTqPYJ2QtiJ8Vs9op6AjXQGhspM7ZmmPDdIr+iju1WG3A1mShXmBraYyDUoGSLgEoMvwh4lTG0IRx/CNUvYVk7VinUTnGxKN2gqg+51JXW+zZGDR/podKl5xxoZN8fpl85x4sQpAl8kZ1MqlSrnr1zgLU+/CS/0OH36JRUlT45NKEN+5dJVBXK77/hJtqt1tjYqKmIfGhjm0qVLrK9vcmD/EdLEptvzmJmaxcnYrK2sUxooMlAa5MbCdXUe+w7sZXhwiFanrX7OF8VR1NiubfGXf/YRpQR2+NARTojYiBjjEF584Yu89akH1By4fnVNpchv3Liuvu6b30Oj3mR8Zkqxrt1cvMXG6hpzU1PMjI1x+fwFqpsVTh2/j4zpqrr+pz/1DE899RaymTLnL1wiDBL2HT7IRz75Me5/+AGWlm5Sq1d54P4TNJvbNJo13v72t5PNC5kKNIWSQHiEulAagO0qxCZUex69xMfrxXTFRoY69SCiGvo0kh5dkcXTuyS9KnF1Cbe+zqQecWxkkAdyI8ysCSujpL0LBFsG1WdXqJ1bw+0lFCxT3V+dHsM5E821CVwLe3yMjTTlcwtXcA5N894f/J/5j3/2+1xqbPLwe96FlsvgCpJ/c42XXnqekaLJm47u4bGjY2SLHtjboDeA7b7j3G4IVR60muprt1ql57VUOcYuFBSINLE11U2RMVIcLUGTaF4fYKE3ydT+92K5j5N07qmtvc6V8N5u90bg7kdADKi0GkU7les0Fq5zDV3IQ2R1coWTWrKX/Zq2mPtdXNxtAyv50dcbocslKC+hD4j7UoS+w4q2c2hVrg/7ZCiScr917kW0uI0ed5C23l5zi8rGGrXKhkoX5jMSAcYEfoeMo6u+awnbBLgkNcJddbau1UOb0ogKJr5bpGROklnLcPFPzlL/7Drz5izzEweZGJzEHBpTgczG0jIvVzYoPXCcn//485zuTnGpBbNHZjj46DHahsjHCCe3SaXaVDXsXr2L1olJ/UjR0AqwbmZ+ntmTB2kN+ATmJgWzwmy5w4Fxj30jCROZiCIhZbeEHUkvuYjKCFd2Do0swq6diGBNWgVdshK2SlU3a3X2js+rdjkBl9WqNSYnJvncF57h6NH7WFlepVweJk5Ttus1pvdN44U+n/vc51Sb2tz0DENDI1y8eFGVYA8eOMz2VpVWq82BvfuYm5vn/PnzrKyscPzoCc68eKZvHA8eolgaYGllnUwuq2rtL589Q7lY5P7772dyfIzKZrWvP+5m6XUDVpcXmZkcUnKvUttfWlrisYdP0GpFrK2tMT8/o1TSVldrrK+sqsyAXOf4+CiunSFTzLNeq9HqdtlYXWWoPMDRgweobVVYvrXM8MAgB/cfIvQCnnv2BfbvP8zUzATPPvOywgWMTE2wVq9SHhuk02nR63VUS992bVOVko8ePcJAudCv13tCL6xTb7QZGsqzXfMxHJNsTpymkDASemKTWHjaTeiJmqkGXVEe7raI2lXcTpVyr0mx28Rp1ijWfIY3NKgkhFqRzqLH6l9eIVhrMuCU0F1wRlx8v8ZMIaeoZcU1NYaHWGy1+NBzn8E9OM0/+j9/gA9dv0JzqExhZob1RouJqUn+8hMfo97aZCgT882PH+CffN0xsDdh+ywd/xYhXfxKk2C7TtSpkRXmQCPG0RNMW2ggRZo4kSoAiXAM6JI7E4qjGD0RNrwhWu4pBmbeCeYJoob11d+HLkhI6cmTr7soTan17EoQKmpJXb/dlqF4mD1P1X2UyIESmv/q3V7t+uTMBTAiXrtsij1KqJNEknlnbO7m6l7L+AkCV8ZTrf9pqpDDIouoEL+vTkV1N6f3d7KvoHxlbsm8kuva3u7XL1/L9mr379XGV1ek1rcz61+yzYq8e4dLXb2jX0S/TdO6C3K/C2P+X3KEfQk7r1yInTfcRroLAsvwuXD6s1hWSC71mcy5bN+4zq2lW/hBT9VETUsjiDoEYU9F6LqWCL2JMuwiyiGXLBwzoRXRMDpYIzki4a3WS5STSb7wu89jXbIZrhcZTcpMlMqKYGShchO76LBc3RScMtcY5fe2x3hR6qpjRdypAfY/doK6NC/pKZXNLdVtF7R9wnZI0BWt7pgoNsmVh8lMFpl6ZI7NzhLDRZPJssaA2eLBfYM8MjdMNtqiGLZxwn493kglNZwjSDIkFJSHE6ctND1Q649ws4sgSS4rymyCUk6Iw4B2p8nFc2d5/PHHefHFF5mbm6PTais989LYMI1Ou2+gj9/HlStX8P2Q48eP0213OHf2gupL37NnXj1r8vzLeiA197GhAepri8zPz7OwUqE0PImdHeDWyjqFQpFWu86B/Xs4f+YlHrj/Adptj1u3KoyNzbG8UsM1NR4/Ncz5sxco5PNqHd0zN01lq8rC9Rs8+ujDagqur6+ztbWl1tPDBw+xvLJIGMSUB4fY2BQwZMip++7j6tVrCrgnwjOCARCk/X0nDlPZqHHt2g318969+7lx4wZez+fRJ0/S0+HFC9cZGJHSxZcQ+oVMls3VdU7sn1FJLL/d75MXhTbN7Ld0icdjy7gr9IdowyeKzEhaI31DRGt07EwGv9VG3IIJ18Wq1ahfuYS3vEKmB0ZLJ9/JwJUtqp+/QnytQkEctmKWthUTDFoYeZvIb1Mq5cjvmaa2tsRnz7zIlt/Gc3QaI6Mszx4hOXQca26ekb17+cILz6ge9GZ9g0Gryvc8Pc/7Trho3RdINp9li02lD1CkhJVYGLpQyopGaogisRe9VEHc24aiVBYYphj33fVWzQVGiewHsfKnMPQ5TPNrgFhGPSjCQrRjuO80ILsLsCx0YmR2WzXkZ2n7EG/yq317rde3ex3yUMl1yzjsGvk34hpfbfzEqIsTtdvXKuMr29fCGP9N47N73bvz68733jm//rpjvNb792rj+0bcw7/tMfr18i85CbL/ncxggla+TQwib7YEXd/m1vUzJEkHo7tNudmmvbGmkNvSuiaMcakR73BNR+hGqpitJLdgaEJ40me6kp9F/aqrReRKGeWkWmRx4mGe+dB58mtDzASTuBuhhFiEhQ4MQG6mRL2+DdsRa9YcfxjO82yQ42plldz8BMZ4ieNPPEgz7FKpbKIJf3zbI2hFiia01U7wPGmvK2CUHKZPTZIdkXqtjUXAQC5hfsjmgZki909YlL06Ga+GI+x2qUWqZwm1HJ7Q76aSTfGVw7Lby23ZBoVsBkuMTioRVUIY9Tjz4os8+tjDvPDCCxw5dFAZyCDymdm/h2a7zeLiIvv27ePSpcvKcB07dkx9lUhdnMvx8cnbz5v8XmruUqQZyIpEbY6F9W0CLcOtlW0aHY8HH36IJPbZOzvJ9auXeezkI3SDkBvX1zCNMrFo+/U6HJwvsrp8lVK+QK1W48SJY/R6Hou3bnHw4EHliIkB3l1PDx3cr85JkPmDg8OQWjRbHY4c2cuFC9dVlC8veb9E/U888bjCNFy7dk3dYwHZyfnLerJn/z7+8lMfJ7VNHnr0ERptyatr6riC2r9+8TKPnDhC2E0Juj6R1AKUZoCunCFh9MsJ27lQCusBsTLmov6XqDKVvEQO1wx1iqlJKdKJ1yo0rl8n3dzGiTS0MIO12oUXl+ievobR7VAgT1TK0shCu2RTmhrB67VUhmp4qMT5Cy/zwpUzZEpFQlfjJS/Gf+g96Pc/xiI6bQE1NrYZlG4VPPTqJd59IObrjyRMRV9Ej66RlMHO2eiezCENTbxnU1rWhMgp7KvSiHEnVAx/ggnVDBHukRY2UyksJukky5vTTM+9Db10CALhe/+bBXP/tmvEf5X3y0QTdiHxIGWRlYhKJoeiF9yJVnejR/FeRWJPRTM7TsB/lZN6Aw/6N11fvV7faWcJlNMi43CncX8jMxAyFV45frskFfKZd2Y8vlYcptdym3azHrsZB2GqunOcX+0YX6vzczdC363N32naVSZ/Nwsghl16ZC1x4tpcuvwM9eYK/tYqA60WerulqF3VMyjGTRq8TF1pf5uCvhLcvGTbtX50LouX6IlJjTCU1irDZijSyPg2STvHcx+9yIA/z7S5B2dLUosRW6UW7uFBkglHKYFsPH+DM0sRZ+ee5PMtnYura6SDZdoZi8ff8TR2KcdWbYsk8Al7XYK2h9+JaHVSmh0RVhGEXkp2xuHQqYOqpa4bdimUTHK6x9FRl294YJzJCEq9OlmvjSXjYbqEpkNLsxVTm63FmIIX2FFjEwc3KwbdsnZ+15eWfe75Z3jiiSc4ffq0MtaS0k4JGB8v0unWWV5eZnZ2VhlPef+BAwf6+z33HDMzMyoK32Vzk3VgY2ODQjanatrzc0f41LMvsN3yGZ8+wNrmJqZpMDUxQrlgs7q0wOOnHiGIE25eX2er0mH/vmMsL6/z0EPjXL6yrjKZMv8P7x9lo9KjUqlw/OiscvAWl+rEYaTQ+IcOTfHii5eVhvvE1JQCuOVyBebnBzh9+qZaI4aHh1WwUSxKz3u/++rq1QW1Xsv6Igxw0vom/P9et6FS7MfuO6Hmg7yCMMZ1HPx2l/mpcYWU93ueWvfFqKUqOpUDSzunqZTsREBIDLrohEukLtG5tHVFQUrBdMkFOmw28RaWCVY2cZodcpFB2oDmpWXaz98gXduiiEUuUyQcyNLKGXgFG6soYMQ8ZhyxsnSTa9cu0/BaxEWbDctjuTzEwe/8AfwD9/PFzSrXKluq4C/j5Qgh0tZl3jIZ8h1vGmLOvIoZL+LnElKnB0kNzZAWvRhNZIj1AM2Q3vNA/dx/flLlHEpnQ58SV2EbCaMJzMzbyI+8GfRRvIbI036VG3Q5PVlgxbO7c9s11uLpKaEHx1EGTzaJ1HeVnt5Ig/dqC/vr+furXd+dx3xlCeHOVPzr+WzZ59XGT1LKco7ygMpDKPSUd6bgX+/nfrXsJ/NoN20uDqNscp2yMEup59W2V7t/rza+f5/zU2r4fSqZOwlg+/X6nQ7025efSHuZ3sagzRfOfJTt2hK9zUUGOx2s3g6NqQDFdsZQUq9i1ELJl+5wfcvf5KXJS6KSVCPvFHC8mIEwwQlswprJcx89x2R6iBlrXmmOMzsKxTrdCVgv+Ow9coTKmSU+/vwCL2f38ReXN+mYGSqhhjE8jlYqcezUSbW4t9tbhL02fqdLIMApT6PT1ehKkVWIP/Qmc/ftpTAzTlywSBwRaWmzr2Tylv1TPDRoMBlHDClqWMGna3iWQccUve0EN40wd4x5lPZZ1USsRWhRd428dIo9//zzvPnNT/DC6TMqhb66usrwYIHxcZdeZ5vVlRUmJifZWF9XTlG5WFJ95Gsry2TzOaYnp3Ayrmo3a7Saqt1saHiclbVtDh4+ybmLN5AOqfkDR1nf2FC8AGOjQ2SdlMraCvcfP6Gi1Y31BtevLfPWp97OufM32H9kL1dv3FDoede1mZvJs7YRUNnYZGJiAts22K7UVClKHNfjx8Z57rlrah0YGxvl1q1FiuUS05MlTr90Ddu0GJsYp1yUHvJ+25wQxCzcWCZfLHD96jUOHz1CfbtGu1Xj1OED3Lh2idLQoGK+yxUKClEiwjWe32P/3ByB76tnVMajrzSmqbEXNjsbV6mQCdlSqsU72aE+vFQ2O7HIYWM0PNo3VwlvbpBpemR7IUY3pXetwvbFRdpXlnC9lEG3iFHI0is5+CULrZRV0fbh+T2kYcDHP/JhukGbkYkJzm/fItg7wMz73sfBb/8+XuzCYgjrXoAfxiqTgR9iN1d464zGD37rwxTMW9BbUJF7N22iOy1iva2Ye1J8ktiTGUYiLaKpTxj4WLqmWhZtkU4Ved84JYlSvGiAhdUiM/ueIp/fQ88TrvevcoPearVuR9x3fr8bqcvEemUkrm5+FCnD/ve5YL6aMZC/v5brkwdJFkcxqmLE5frEC36jtlcbv90a826UrnSaTRPJHrzS0Xqjzunv+ji7zpEAf2TBfa3ba7l/rza+r/Wz3vj3SWVO0npf4ofr1+pFbazfthYnab+2h6ekUzUaPHvxY3j+JnS2iG8toUubmBhk0yJjirCIpuRRhaLU0CVNrfXJaoTiVL4XuLKmKVnIfJwjbHfJuzYZM0O7EnP6L85xkMPMpFPk3HGYGoJslWqxw+Vslwe+6V24xTGWNkM+fnqVD/zpF1jYCmhpRbTiNButHgcfPMnM3mk67XWCoEmv01RAsMAXBjKLTkdIYTzwqtgFk4lTRyjvn6aZtrF0n9m8zljQ5FtPHuZwRmNO2MbCLq2oQ9dICbKOEkCz/BBrh0pV7rOA0dxsDt20lWFSnOhBwvnzF3ng1DFeOneNWqOuUu5HDs+zf98g3c42G2trDAwNUVOli1CB6xrtBidPHOPSlSuqL3lyZpp9e+ZodtqqR9zNlllda9LsRMzNHsDNF3n22eexHYeHH3mARn2TkZECW5trzE5OYWiGQv1fv7bE173t3Zx5+QoXLl9jdu88B/cfpFbfZnZ2RLWLLd9q8vLLLyvHa2JsnL1796rAat98mcuXK31td5EjjQLa3RYzU9M02y1FbHPuwnlFbHPsxHHmZkbZrvfYWFtXQLFLFy4yv2+vEmfx2h02FxYYGSgzOT3FxcuXGZ8a49ChQ4p3/uzZl3j44QdVet/zuyojIgZdgm8BFcaJhqGLALm4n8Kg1jf4Mp9Fb17moCjSG+0Qf6lK+/oqTqXNkK+jN0OodNh4/iLeSpW4LgDPLJlCEd816OUt4qKLVZRG0QRpXFxbWuDi+bNEhDgDRZa0Jqe+95s49h3fwdrABB94dgV7zxSBA60OXL+yTm1lG7O5zomCx//z3e9i1FiGYB0yDpEh0q4iAtTHX4gxT1NPsTJqQjKThgokmyYxcc+n3WhS3dhiY3WDzfUNap0eaTbLW9/133Do/rcoloqveoO+u4jJTVXi7rquHgYxJGLkdmuTsrDKAyWRuvz+q92Qv3Jx/uuu75VG/879diPmu1noX2385O+74ykP9982HX035/Z3sa+in9Q0NW92N5lL4rS81ihd9vvanJ/SG+ff5obrM8Spprg+K5rqLxZgqRh8kU5tkrLNs5c/Qqo3sMMO8eomYbVGr9XBTA2yphCqWEpdTGQfLbPP/JXoZl9XXFK7hql6uPXEJh/n6XZ65MZyFDJ5OtcaXPjQaR7QjzKdjGOWJlBKGWMJ9ZGYC1qd4UfvZ+qhR9FyBVYr8Lt/+En+0+/9FYExzlYvT5ofwsgVOPHwMWw3IIzrdHsNWq0Ofk+EURw6XQO/FeAkPp32NuXj+5g6NkfH6FJwU6azKcb6Tb71gRM8MFrg0ICDEQfU/TpdIybM2yoKF4Nux1JD70eMhm3tROi2So0KcUgUpqxvbjA3M06l1uHypavq/ffdd4h8QSeI2gqIKcxwnU5bGcmbN2/S6bZ461ue4sLF88qJHxsfYXJinGaryeLiAgOD41S3e2xX28zPS096npfOnlN93IcO72e7tk6xmKPe2CKXySpueFHt2lzd5uTxB7m1uMZGtc7k1AwzU4PqWEODGeXSia9z7twFolCAcAcZGnKoVQPKZZt6PVA1cimjJGnfoI8OjwleTUXL125cpVQoMzI2TCHnsF1vq+6CyekRlhc3GB4dIvBCRTN76eULTI2OM7NnjqtXL6tS18joEKZt0mjUGBwdUsa86/UURkNhSI2+3ZZWzlDxDOsIja1gM4QaVRnzNFFSuDJ1/PU6retrJMsNhrsabs+E1TrRwgaLz5xF7wZYukGmVMAo5OnZGt2sATlL9chPTE9z7rlnOXf2DAODA2y161TjDvvf+Qjv+KH/CevRE3z0csRHLy4yemIvWx4sr7ToNjzWrq9j1LaY0Wv8xA9+M6NmC8Jt1TMfmQ6+nlHlAU1EgRSixcdIY8w0UF+9dgtH03BNC11KC2GC3/XxWh3VSXGzcpUjJ08wOH6AOPwaiNBlsZTFVaLUXeTxbor0TjSyoESlNnPnJnWmsbGxvwu7cFef8VquTz5AHBmJ0iUVLCAaqbm9UdurjZ+coyBrdzMDrwTJvVHn8fdxHLk2uR5xAu8EVr7Wc3kt9+/Vxve1ftYb+z7V7L4Djeun2tPbBr3fIifv0NT/bSJqRGzyzHkx6CJi0qUcm3iVGs1KjcSLFGLXig3s1MXQLLye1AUdNFtkK110eUk7ngBWDZeRoT3UI4/sXJFSqtP92CUu/doneDNHGbKnYGoMz+rhHhmkk/VZ7taJJkYYefJJuvkcAwNZLi/0+MVf+XOef3mb1XoGqzTFVrfL+J5x9h+dJDXbBGFLRZCi1RJ4jorQe61+urwjzGFFk9G5QYbHbEYKMJ1NGNd6nBjMcHJmhEPjQ5hEtOIevvDSu/0I3BUu8qSP15GSmDi/AlLrc6YLS2eg2sTEAEpKWyoS167dUlnHkbFB2nGoQF49r0PRlUY5X+ELbq0uqPdOjo/TCzqKJlXas1Qvdq+nMnUzI9O0e20spbctddaUcqaopESrrU10UyeIPcI4UrVpU+LV1Kbd7FIujBD5IZNj03iBR8b+UnnJ63XJZrLK0ZNrEJlX5bSKld+RRt3F2oRCQ6qLy2bQbDcUOc4uFqO6XVF98wL+kxOwHaF93RV5keg+URiATg9y0v7YEVIZ6TFvq7atQkm6CaSDs0ez01RMcjI2lmQHRORHk+S0OJ7C3iBM9ymmZA/VLE6xpNbRaNNaXMe/WSFbjxnyM1CNCS8usn1pkd7iGlLIwLUxilmSgksiuukZC00423M5kijgxedfYFVIaYQit1ensGecb/jn303+nQ/RnSjxB5+rsJrmsKeyrLXh+o0NWlttWsstkmqFAX+Dn/uR/45RYXsNeyQ4dONQ9ZdL7V845gVcqRgnxKATK6dEAH+SAbKVZO5Ox5ZqIxXcRog+6CiAXLfu0+1+DdTQd+vGu6nN3ahUJrUYN3mQpKVKFmSZZPK9PDy7Ygdv7AL4xh/t1a5Pokd5jywAMgZSYpAxEKMu17hbs3y9ZybH/5vGb7erQCku7Yg8/EMCxO06SpLmkzklr90qlETdd0buX2mMX+3+fXXPzx0JrNvNcP10u4qodyrrgbSQC76INgFbaNR57spfkGh1JWk64pZpV+rUN7bx6x3oJRihQUbP4Vp5crkSupXFzuRwCoM4xRJWoYCZzaLbWSxniHriY5cyZOmx+Vt/xdmf/iBvSw9TEoGWPSM0iynFE2Osbi3gxwn5gwcY+fp3sRr28OkqitzPPlfnx9//B/SiCdYaGi3R2NB9nnjbAxjZkJiOel56XaEjtem2TIV47wriXUKf+gpOIeaRY2NMl2Jm5fuDYyTVJQ7NjjE3PfH/s/ceUJJd1dXwfrly6DDdPXmU00hCiCAhRBAyYAMGbMDgD/PZlgGTjYyxjf35N444YhBCGITJxgTZCCxEMBJCQhKgkVCePNPTPZ0r55f+te+rM7oqRjMjy5+X//VTs2ZVddV799173313n7DPObBdR8U2R46HvmWpamMZm9ohSXYJMY650ikU0t8Zh5Gy3ORzCUm3Ua2iUCrj0P79mBwbh8FwXBbd8GwMghCubakkM57jYH7hEPIFkt7oumDRPVNprGTjs33uAczTbhohWs0GSjlWdeuhVq8owcFOu4oc1hr0YHmppMRqbMMIbfjdEH7HRyFbQL+ThKROjk8oN6VnJ6loPcdDp9dTPnHHdrBWqSq/vnK3OQ5WFheVi0ABvT9QPm/6uJkXfmllGePlMSXwkJlO379lWuh0O4oDwHnk8fXOAG4uj2YnRs4zUF1pYsNUHgygITOegGq4FtrdlmLA9/tdBdwp5rQ3WefdALI5peHasaF+I/g5COHRWhsFWDs4i87BRYSH1jDZS6HQywOHWli9ay+WH9yHccdVNdgDJkBi3fRCBnYxrfpMC0S+XML5GVxHAAAgAElEQVRNN96AereN/KZJ7K4topW18HO//mqc+ZuvxcAdYMlN4/rvzyIsbkCdbqUssLLaw8Fds+Bj0jh4EP2FnbjqfW/BVCGGZ5Hs5qgEPjGLGZEMR3NOzFryqnCCijM3hsKJ+j5iTXsWBmKRFhM2tXozRj9gWDcL/JD1bh3f5C7+UwFU3Z+q+wble2GgU9uRkn2UVgkGBB9KsFzk8uL3Egqlx1g/1mZK0ObxXFg0UUk5QwnnInlD/KHsM/8W8zvP4XE8n79Ro+c7zff0B4s1QI+1lvZ1Nr0OaOJP1ssTJmSgpMiCtKnHD/IcYVRLSJ7uixWQ4HUIKIpARL8kaxcPqyNxngV45LP0UeZa+sb22BY3AvF78xzhH8j94PGMOZ2env4J7OL1ef/YltxrfuZmwPN5rr429HHrZnox8ev3Wi4mfVNlHYfX428y3zIvMnf8Te47hbvRmHi9PxKCRuvOqEtGoiX4m4xRJxzqn3VCoD4GHkMhi22N5geQsYhZfnRyOT72lWuVx/AatEbp4/zPCmzHPO9Ipjg5Kkkjq7PfpVAjTYERGuhjEbfd+w0YdhN+r42iWwZ6Mfx2H0HbVyFCOSeLsew4cukyxsemYVlpWF5Oaeih48E3TAxUmmoGo3sI7BDLqRpOTedx3z98GoufuRkX9zZifOo0YGMRLbeDzNYsWmELs/Pz2HTBU1B84c+iaQfwyyEW6l3MTM3gq99s4k/+8p8xMMbhlCaw0m4gyg7w9Gc/GWYqwMLyEhwjg1qlj+pSF9nyJsx3mMO7ArQXUfYXcGaug9985aUYNysoeS3EQR1O1sK2M8/E+PotqHYYEpWBk8mj1R0g9DsosApXr4tWs4lsKo18NgOL6xfUrKhVEUyH6XrVg8FNm6YPphNltbSh5qXCCoYzPkz2o0iFrEKmWM4kTsnnJC2Rk2bG0K6qHsaiHWGfuQBcGK6NSqepXA/NgQ9mfTWtNBxaSxhTz/+GjU6rpfYURbpyXXheCp7lwhrWCCD7gRQzcikooCg3wjArQkxTt5loyLw8SXCj7wTwo32vussSsKzMNgyXjHpAiklUVK32EFbKUoV5On4X7W4HfZKeBwFMavYBR8987qZivDvK/mDCi2KV4S/NcqWRj9l7f4xsL0S+HmCs48E5HGHlrgOoPLSMzMCEQzKaFSPKu7BKORVzbjoWsm5KVbBbnTuEe3fej0rYQ7fkoVKwUDzvFPzvv3ovMJFBJ2Mz0Ry+ftNBtIwi3KkSFpstVGs1tCotrO5cht1qwK8dxJVvezWe9pQxdFs+wr6NXM5QySCTvZKpnGMlHJLgx3lXayHk3/Sxk3ZCHCBoJ+eo8M8oqY7HugKx+u04pDhJ6KJK/Q39jLKp81R+RyIRiw1wM5MNWzZXKcvHzYoblb7p8lwBA5qTxZzL77jpivZJUy/bl3cOhkDCTVqAYzT0SI/71T/rQKpvdtyMuanqQKlv5LJJ6xu6DtJSi5ht0j3AsXBTZp9livnO6+gCjT79IiCNsvpFg2bbBGH+rgs8Mj4CIueBVZvkpYMapXq2JQIOXRIEb94bzqX0RYQL9ofj5TUp9HBc8tLnUYQSAhP/CzDpAsSoyVmfR9GMxaUyGrMt95Zts29cC+wv29fXE+eEmxK/k/b1tjgetiXrWAQNhgqdeeaZ6sHgfEnbHKPcC65xCg0cmwgWbItuH/r9eF/19SLPCPvDfrJdHsP1IGtbBBVZW/o9/b8O5urB0f7rCWo0UCfwMkTGtJjPjlr6GnY8/F2kMpyrATJ2CZ7pwTNT8FiOJHaQNtPI2Dm4TgbtZj8xudsZxLYL33ZUDW1WEzcDC+kghcgKsOatYiZn464Pfw5LX7kNZ1XzmHHLKJ+6EavM/Vb20UAP9cEAG550ITY892cwKOWwhiqy5RlUGw6WV4Av/utD+Ncb74CRm0TV72O1u4pTzjsN67dNKdMzU4QyqXyvEWCu6qPpTgCNGrzaLKab+3DZ+hive+4ZGLdWkMt00Lc66KeAydPORnnzaWgPMvDDDFy7gG6fVeMasD1TEez6gx6K2bzSnKlFccOluVppW4r4pIN6Eiw4YGlWsrzU69FgrsKVlF+VG/6jAV0JswYLcbJG/QA524DD9CP9Li2wKl1ofdBDlEqjyxS0pgfTdGGwrjtT4PZ8xXNQB8eMOkgiEEhsVMDupFRhmnAYLkUwZ40Q+q5p3BZwodYf/SeTS9EN0LNi2ASiiJadCAWPlg2g3Q8RO5aqItphydZ+V9VkN/wQbshwbc5MiJbRRy9kOVS6egxFqc9aLM3bQ6+6jMahAygHMXKNEKnVEP7OJubvPIDu/hbGU2VF+HRyTENsI0ib8LJpFFhghkXNOm3c9+N70DYDLBp9VMoO+lvG8Lb3/xnC6SKi8TwqLD/nubj++r3YebCCiVNORuCYWKuuYnVuCdm2i+biYawcvhdve+urcPFzTkMcDmD0XWTdJLuzPHoUfB4hqDL0jnOeoHfyWwLqyYtCFOeMRYJYLIglV8lbOQ6g81TZUI+EYQyL3svmLhsSf+eGyw1OEp8IiPM3Ago3N9EkhbWta3f6pijAwk2ZGyLNztKemKFl4+P3SexjYpJmn6Tf3MB1YBMzM9tlOwzPoGbKF6/B7w8cOKA0eNl0eR0xeYv/iO3I9BFMOW7pDwUUAusoWOrMcBFmJDyK/WafCVjy4meCBoGXv+/du1d95njYH1opGMNKroBuReD5utbPuFIBerbDvnOsPIdtiWYq/WPf+L1k3ON88t7xOIbcrF+//si5HCPPk+uPjmu0LwKIHBc3D0mQI/eIcyjWCZ6rk/8oVPB46Tf7xb85Ps7VqAtCt6bIfOiCocwzz+N1ObcSCyzWkSM3Y/iBbRLoZT65trlmJJuecDdEYEiqY8VKCOMx/EyhQdxDkpxH+idJe8QiM3r9/7K/RwPRZa/QtXQVK67KMStGfIQ2ds7vQGnMG2ZHy8CxPKSsNDzThRUZMEILVmTBjG30ewwn8pQWGjE15zAvPfn1LJ1a9llYA6g7q7C9Dm6+7gtYuftBrF81UWgwkxbQj5toZtpolUxEG9dh4uzzsPn8SzC++SRUmjVMFDfi8Eof+XwO+2aBv/ng13HXw7MI03msBV0MHAOnbz8TG7ZuQqPWAHwG8Rp4eL6CanoG6LQxsbobMysP4IrzJ/D8UzMYt5eQzvTQyQZYpQl362kYP3k7fHMS/V4WVsRiKDF8i3nju+reMryIa5FZ15TQRhMw501KWEuW3SEviCBvhsNKW0du6jDiYFgwRzZ4whdBPQH3ZKNnXfkKow/MAFkjVGVBzZCVvfpJrLZlgIVOI4e+aN4DWkQiBYr2gAVBDDhOHkFIjThpk1o7133KTakxhKz4Qha50hCtpOyqSXIy1fGkTvqxXqo63WO8COiBPYDLpvoDOCFrltOXbyLsMyWvpWocNBGhSSuWKrcbw1NkN2aCCzDwYnT6HeTsjNLc/VYb5bQDa9DE3M77MVg5hEnLQZ4+mLk2KjtWMHv7fpjLJrZMbEIQ+UiVsxgMi69kCzmM5/PwKzUszs7iwKED6GaYDS6NfXYXl7/91/HkK15BhRjzjTq8bA4Z18K1H7oD//LFb2Lb+dux4ZRt8CMfvbUm2rM1rM4ewMLhe/DO9/waXvCLT4frMT+TBSumXeGRCYwZPz+cKwJ4zPoKKkKEIfePBnauGpWLxo+UACQJro4L6NyMuDGNpsIUMyE3I2rmBJWNG1kdiZXpagpo5EXw0E3t/FuAjiFC1H74Eo1dzhO/MY/ndUSz5eYrWiuvzd/5m2hjBB62JaAu2jPfeRw3YgIDf+fYGJIhAgHBmgubD6bEELN9jpdgS+AgmEkaWn7HOeKLIM5+CbGKfZDNWforaWx5vD4mJpqgYCHAqR9HbZ9t83gKLEKOIwDwWmybIMWXzJnwCTgWGZtId3rbPId/8xq8h3wR1Cjg8Fy2L/POsRJkpD0eO+pekHsnFhXONedMxitALaAva0NcFOwHxyLaPYUk/kawlxd/471OWMHtI+4E9oV/izVJ+S+H3AOeK/Mo3+lrT99zuNYpbFCgo2WBLxF6eE/FpaFbZUSQE4uU5EIQMz4fOHGXyH2QeWb7/E3mgG09UW7EsTbZI78dDdA1TZ2byrBaqNIQEoW+j/nVfRibSCfurthDHNmI/EjFxiqwpN+d/wwXnptGFNMzaKj3xJjIzRhwIhOpHpBNAX1zFc3BYXzjpusQNmooty1ka134h+aQ8iKsZhoYTGfgnrEV3uQmbJw4G6effIEqTlKvBshnSX51VB+/eUsNf3PN51CPXFhjU3j40CGMbdqA8y+4QLED6pU1mH6AamBhr5+G1e9j/cpObF25H1c++xScnaliwlpGKttDt+DgcOhjsG4jxk46D17hJPR6GcT9NAyy9dMBml0W2uD+lVYlRbOZPNKphIfA6dQNIUdq3Ayr2CXw9dgv8rr4GipqiQIx1Nz6FqtuExJIAqsjhTZSURd+t66K4TjZNBphjNjKKqsInz1qwTnLRpY+55AmX1sVkCFYco1SW+ZzpDR0ujajxB3AwLBk3SYhhwml3RrKG8fIPywdP9oQDR+wWEI0AroDVUKcJXKVhEFJoJDDwDZQj2M0ggB98gwCE05sIcUoCjNG4EWqpnohlYfjG4i6XZTyKaC7hl07vge/soBJ20C+FSeAfvcq5u+cg73mYdvkNsWgR9aGn/dg5xxk8lk4cYDqwTnMzR5E7BhYcQLMFYCpZ1+AF7/rTVj1IhS2zGDP/CzWT02j5Hq45i+/jff+0fux8YzTMbV1k7IeMF1w5eEFtFeW0BjM4r1/91t46RWXI+1aiGh26Cfhv0deFJKGOrrSyE3G2zPuPkm4o55B/j08gf50JzASVwgLPSkr0Alo6GKK5KYjedL1+yObma5JcUPTNzPxLeoDEDBQkuHQ5y6bre6flyxGasHZ9qM2dx1AxCSr+8Tld9HSCeQEQH3DlA2WGzm1K/7GawoAsA2mWhRWuW7m5WeCi06eovYlJDLOA8dEgOVLNMYLLrgAO3bsSG7gML0t548gwnlhP8VEz42T7YmLgZ9FUOD5wlGg5rx9+3YFRnzxPBmn3me5X6NzSYGCbYz6ouV6IiSwbZW6cetWBUIUivR7SMGOwoEuoInLRYBNfhPBjgIU+8vCExdeeKEag+Tol1BFZsziZwoynHMCNu+1DozsB9uUc4Xkxn5yHCIEsB8UjHg8ze08nmPiWAS0eYysR5lj0axFYBF3g7iMxPLBPiYbMZnCCZjrghQtKpLWk+uKUQsUMJg2k21wLk4ksc0JAfdjHaS5bBWqqE3kEa85gdf3uaGQu/HI3j23eADFUuLvT3k5MMW7cE2oxTE8ymaIlMnzE64Hs1wxVaryAQ45IYxHbweqTDncaAlzi/fgG9/7N5WtreCmkQ0jOPUq3AIw566izvTpM9Ow/Ay2+htxwdZnIJ8+FYcXWhgfm4I/YAU0G00f+Ohn78RXbr4LbbuMw00fgZvCpm0nYfOGdYiDNvrNKnzLw9424Pp9rFveiTMGh/DWS0/CVO8gytYKUqkAYTmNZZp8s5MobTkHxZkzlMk96DmwHBdWKkSr34aT8uB4Gbp44eZokmfkPqt/DeMIqI2aUCVOaRkmULPMqEcWuZ7XZ+RejWq4Ch+H+MnkZ/VhiXOvW8d0JsbmFMlWK2g315DKZ9AOA9ipnNIDg04PXhigSL91p4V+tY5cqpB0iMlZ+CJIq/SiLOPL74eAoxzhctzwWHZGIc8xAP1Y5ngCutECHAPoR0iIFfQXxEA2A4yXVWaaNiJUwwi9IIYZ0u9NQKdAEaEXkzEeImNlYTHRDEmTWQe91YN4+O5b4AVVFPl704e7EqG3s4OFHy3Bnzcwk5mGa7KWmo9oLIvCTBmWY2B1cQFL+/djrbaGMOuiOeagujGPX/3L96CzLo81ZgZ0TBg2eRIB1uc349+v/R7e/c4/g10aR8sfYLVRQcZIYTouI0QDPir4i6vfgxdd8Vy4HG+HrvIkja0KXRBzemIQeQTYZYqJE8NpPmJ+p2yX4DjCkOGnwYkBOlvX/XvcvKgpcoMUM7wO1NTIJDmH+A95LDdMvsTnyMQFPE60UtG8+N3OnTuV5kxgk41NYobJSGYJQQEmtseNmMcRGNg/gjM3DvaF3wsAivxCqwA3VTG1yvfceKktMz0jzxVBgBoa54C/i2lZtG72S7gE7DvblM1btH3R/EUTHwVYzov0hYLEfffdp/rH8RBE2J5o4gRetsM553cCqLIoEnKLp0zV1LTPOOMMdQzb5biFIKfLcmLRILAw7STHyWuzTxRyBNA4D5xfgqg+BrZLbZx9FouLbulg36h5875w7RDwaOmgACFarRAkpV0RRsQCIt8TTNlPAveRBwEMeUl4GgKgAsbsP++L3l/OmwhZowKaEBx1UiLHIm4VuaYIrSLwqpClofVAhBqew2uxLzyO94BjZnviYjjaWuA1Hm+Sm8cN7jqgq0pqJOCQzCnWEBNhRM2MxMxkn+X74YVl5POMLCEJLHEh0DTI+2gyh7mREGL5X+6dWt/0wQrBk8Fwpo2OYcNOMX3qAu7f8138+21fwrrNRRRzKZRcG16vCTsTYg6LqFo9mIUSvHYaJ3fX49yZSzFWfCpMYxztVgO5bAF+YMFIe5ivAX/8D9fjprtmERdm0PQdxJaBU7atx7Yt6xD3KliuVFEJPOVvLa3sxNPKA7zszDIKrT0oG3XYNAePldD20qhbeaTWbcPUSdthp8bATLdkazPvdrffQTpXQux4irmdLiThVofqwEc+fR36cNE3Pfimq4rK+AaTiajkt7B85oh/xPo0eg9lTzjavaXblOFWGTfGtBPgkrM24/Lt2xgQhWptDrl8GrV2W1VfU+30uihGIbygh+re3Zh/8AH055aQVvclyfHB8DPRxFWOliGg83sV1kj+lQLyGNGxtO9hh49laYpZkS9qI+M6StM0fQNGZKNLC9XEJIqnn4rCM5+B0IixGkZoq8IDLGdrK5O7qhBoJYK60WNe9hhFLwUrauPwwfswv3cHSm4XbrcFq9ZFoWnDXnCwfPcq6rt7KIR5zBQm0IsCRBMZpGeKaPVb2LdvF6oLiyov/Aqr+2ydxOVXXoFNz3s6Vi1KoClUVmsol7KoNRYwk96Ae2/Yj3e88Q/Rji0st1uqbOsYxjCFEiKKDFYVf/iBK/Hs//UMGO4AdtuGR6EpZatohISXkCA535UclExz8nn4UsYR8afzSfWT1LpRyOicEwB0nbFLQCO4nHvuuUfMs7yOmCh5o8UPqDOHeYxsoEISItiIyVM0b9mIxeeob+z8jcUL6EPmiwBEbUYEBzF1E2z4Eg1KTM7i3+Rv4gMW4pTuAhA/MTd7jkXM+3qhDo6N1yWocqPmWMQvzPb1mHnRgil0MFkENUTRFmXeeI4IJ9zweV2CH/usk+h08zXP4TUJGOIO0cchbeqAJ6BKoBa/rQg7vD61Wf49qqGLW0MEOWmb2rGEB9I0LYQ0EWYIWNS0dZIe29ZJfrI22A77wLmjUEBwphDClwC9WD30sfGzCFlixue9Y8lIrhXeT947xeQdpgemps/55fdyfyhk8DP7y36ItUnmQqw1/I3rh2tRBMxEA43VmqAQKElC5B7x/rBvFBB4HIGfn2VNcayStphjZPucj//KPANHBXsBdLVIuF8TzBmBMhT7Ff+Ylf1YOSxJNMPX6iqJklm0mi2kVBESEngS5U4VzohpHvUxCHyk014CXCBhh7HQiriTKCGMq7VyCfHMW8Ttc9/B1+74EmZOKiFnAuOeBaO6grTTRxNrCFhaMltENipj3WAG69ztGC9fjnLxVER+S12r3evDcMcQeRa+dlsTH/6Xm3FgLUbTtxWrOu1FOPu0jZiZcHB44RAGQQpO0EZqbQ9eeM4kzil0kO/MoWi0VG13hlWRMV+L0zCyE9h85rnIjk2hF0RKsbKMCG0+N4UifDio9kJkC2k0AHz//gref+1n0TMz6JppdM0UBoaHgeEgpNDDWVC+cu0lmvKjvjy6UZ5G/U6jgpzZxwavj5c980m44iXngwycVnMZxXwa1XZNsbXN2IfV7aBI83a7iYUf3Y6Hv/MtzPQ7yDNHugIRwkqiLdLUnrCphyZ3hkQZvNdD3lBIrz4rXSYs7P/Mi2TAHmOubRf2gNoufcoeGozrnxhH9ozTMPWylyhThrKSRAbCyIYdO/AoaFIQcRKicKfaVVr++HgBQXUVDz9wK/qNWWTtJsxmBWaljfFBDoVGEbX7G1h9uI1sO4WZ1Bgsz4U/lkLT9TG3ehiziwfR7zEo3kEzZ+Gcn38OLnzPW7DSWEJhwwxaQR9ON4Zjh2gHqxi3xzF7awVXvOqdWGn30YlJrsujYBdgrtLZ1EfPqeHd738HLv6lCxHYfdgNwHMsDDK+WtfCT+B94D0gV4ECFJkYfPFvFTmhhK4k6omBeqRCBCoqgKRm/8Q1dDYq4C6bHDdIYQ7rG6+AiFogQ1OjaKhCKCOwcfOWDZXvBAgBZG523AhF++VGyE1QzPSijYkEK1qebuYVH7Vu9hSTt2ymsnELyUraEcY0xyIJbMRHz76KOVvGz+900NfBVVwGUvaVmzVBS+LIReiguV2Y5KI9sx0V1+q6CuBk/AIK4uPWTd5iORGQYN90AiLHxOvwHoirIzGP+kdcKgLWo+F3nD8eKyAvDzKvz3sr4Va6diZjYH+EYc/5IwAKgZGCEd0a7JMQAcUcT2GIJEVq9GyDx1KYEsIe+0DA1S0VoilL/9gH9lFM8eLPlnmQNc02KZzwmhJKJnMg5DuxGPEcsdZwXqQNEc4eixPCvnGdc3wi3D1qTx9qPv8VmQCPu9HKXqwspwLoYnbnZkJQZ9VCW5WxdGxgZaWFcjmHdquLtEMXmK9ikFk9zaJPkMBOE3NM6luii0qFdbX/KxYP42oNeHYeTaOBbraCO5a/ixvu+jKmtxVghU0UnAjpQRMZiyGvfcXAznolZKISvGYOYXM9pqdeBgvrsXUri3g0E2tWaRIrLQdewcDVn9+PT/3rd9EK0ihMTuPw4TmsmyrjyeedhnangXa3j/SggtzqfXjVJSdjajCHXG8FOdNH7NMi56C0biPqkYOeV8LG7U9GaWYTuiEryRlwzWFSonROpYRp9A1kylkFQF/5zn587ms3oW0V0CaoW2n0DAoWNhjypV7OIxkKEyQdAW+aRR5ZxJpXnjcsRNal+byKQm8JL73odLz15dsxbQK16hrKhaxyRbNs7aDXRNRtYMIjE7yO+i3fwn03fAWbbRuZYKDinBVBb+gKUPnRBUoUeFiqMArz7yf7acK8txVbLkj6TWAfvifnk2jHfkrR30e/kyDJ1KcqPr5P/z3LiKbR8CP0mL/g1JOx4U2/rszuqxHQogAYuyphkTcUOKhR89lvLK3B7AeY2TSD7vw+PHDXzUijiUzUQNCowG+2UTaKGA/Xob2rjcaDdWRbKbhdE4XxSSDn4FB9EXvm9mOpuYowZSIoeXBO24DXfOBPEU+kkmIt3EMYGtcOUfActFFD1htD94EQr37pb+DQQk1lsDMcG71GX+noFGjjXA1/eNXv4JJXPh0DdBAy9SzjRkzmcvc1QE/gXJEPub8YTpJKWZERkxh0/p2QVGlVSamiOyyeFEWDxwfox9scRDvnZkVw4mYlGgk3O5oQhQEv5lAlcQyLNeghY7IpysYsmzv7IN8RNMQkzTYkBl2O1X3LBAN5ic+a15AwJmGwy7lyjAgAQszSQ6V0s7qetY7CAEFJsqnxb45ffO28LudB/KyigYqvnUBA7ZJzyPMEhAjUYr0QszB/1wvT6MIWryf+SvaV1xUfsZh7BdAJTOKjF6DRrysCHdtgH3i8XEvAURfkRGsV0Hus+89zZB51k7tcWxf42Gchy8k1OQ/ijpBkQxQsZI2I1UAELwFZaUfmVFxGbEv88zxWiI0SgihmcM6BnEPhh+DLa8i61dcGhYZTTjnlCLeBY5ZYe64vCjGyNijAyms0fO94z98T+l35ZgXIdacuN/Dkv7onId1vCUlR/a2bizXbYOLvS7gDfAk8JPG0Sfs8xO/1kS25aGMN39n9Vfxw383w1vnIT0ZoteZQyjqwgx78ZgdZM42N+S0omGWk+3lkrNMxPf1yBME6gPG4YV9lUyMvbxA76MUZtKMUPvPlm/HVb/0AqbEtaPQs1LohLnzKM+Dm01hpLWMsOIyLnD24qNzEyXYNTntFEbM8x1YhZ15hDHFpGgfbwNhZT8eWc5+MlXpdCZR2zCpkPuyUh1q3DyNdQJhyGEyGT357EZ+78Xa0rBKqURphKqtCoezJMQT1ZS58lcnMGV8Hn1EiLC2aZFWBWSwiarXglcvokzRcKFANA2wPLhPRrFSS75i9bdDFtNPByy7YiD9+9TloH57FpvWbEfoxeu0YjmsisPpwvRjV5TlMl1ysXv0+rO34AUK4qK9WkXdclFJptJZXsG39eoTdnrJAkHCXynjodPuqol5qGKXE1K20EHjKjxxh0E8qg3npHIJBV6V6VdX2bIaRJsLb2toK1k3NoN/rKNIdC6x0SdIrlIFWF7W1KkobToLfGmCpPsDGF7wAeOMvI8jnsdImVyFWnA0VQTEI4aU9VSaXAovT66OQspAxA8w9uAO1vQ9hfcqGTxdjr63CJVkpDx0bubqN1J4mqg8vI5+dRtrNIJ3L476778L80iLcqSIORW00pjJ460f+Go11HjqTeUQpT1mYvDBCloQ2FQFpotUMkRp4eP1rfx933HYPwkEfm7eUUFlsImswFewq3GwVN+34CtxJE9lyBj2G4FFQoowy5NmIm0rxJoaZ/xSXTJnehyz3OEnQLH+7HsmpFAgMWPYJhq0da6MQwJPNR7R4MY+KZigmd9GSZCPn+QJO+ubOTXDLli1qo6Q2Sz+okBuY5+AAACAASURBVN1kUxYz9yi5S0CXfZFNVsbAdoTMxe+4MUmoFieF/eVYCFj65ioAJaQoAjL7Ji8BOj7cYrbWSXWjbgmaififGx77xPN1Yh3/ltA3XkPmQL8XvA43VfaJc0Ego/+bf/Mzx87PNA/zGvIaJctxLByrcBzE1E/wl7kVoNOTqfAeCzdCZa7K54+QAal9qxKPQ0LgY91/4U9wrkiI4/G6Rs8+iwlbeAy6+0TGNOom4PzpJnoeJ2Ara1K+o8BFgU/IhDSbS04EtivCpzxEPE/CK8WPLvMkbiMeyzkTDojePyHxHY0zIFETPP5RDNgnhNZP7GR5PkXI4nyJQGKSQKVtMKOfFVNa24we9TtdFWGAdN5ELVzE7Q99Cz8+8F2YEx3kp2N0gmX4gxpyrgtnYCBvFLA+tREFFJGNC8ilzoDrPQtBMJFoQYoUlCgRQWwhMJm+s4T7di3hU1/6Ju5+aBHlTduxWAux1opwyXOfjW5cw3pjFs80HsAFzmFsiqvwBk0EcRK9E/aa8HJFBNlxrBg5pE9+Ejacdb7KR0++ADUpuhaclINGd4A4nVUbP8WyT3xzEVd/4TuICxvRtgswMnl0WlXYpTSCDvN5p+BS8Gj2lGOUVejUXHFHjyKkGULLPYYJnIYKAqgcUDj3fRQnp9DsB4haNYwHVbzo7BL+4JXnob7/Lpxx2nnIpPNKRpuf7+HAyh5sPWUaEyVaNw4j+szV+PH118FPl7H93CchbLSw+557MZ0rYKZUxOLB/chmXDCmkOFTDFhk7npruC+GgwCZNMGE2nmo9kz1rGSyaj0IqbPXSb53raR06sT0NNok0bLKIVnr5MGEEdKGDYdx7z4TV9noDFyUnnUpjHf8GjrFPGrtGL2eCZeg7Icqjt5ybfRdCps+crGPkhMj6lawsPPH6B06gHW0DlRqKg98M2UhcFIIWBu9aaK8r43mrmV43hTGi1PYe9+DWJg/DDuTwsFOFdapM7jgtT+P017xM6iVaXpn9XmmmI2Q6kfI0VpFwSLnYtADojZw5Vv/Cjd8+ds45/ST8PrfeDlu/s7tuP27C1hurGF6i4+v3/JZOEULqWIKzT5zslgqba85tIYIxujPiDx7R3+G6HtPcmfwRSw5IZb7sbYDXpAPuIRqCcCLZibsV31D5WcBZx7HNqilEFjFt8t2BBjZYdH2ZWMU7Zt/6z5Z2bR5DdmA9O90hrie2IbtiN9dNEFeU1wDbEOyjNH/SsAi6AtoELDvueceRRaTTZ19EI1fTPkCfPoGP5okRWLpxbysh2yxTRmDtK3zE8Q8PDonnAv6jkkmk3lhW6Pgxu+kb/xNhbpY1hEfr0iTkmGPx8umzXstFhPOgcRm64tS2pb7P8ojEBO0JF/htfWkN7IWSfZjG1wjZIuTqS7CA+dFzOa8x5wvzqEIaLI2RUiR+R3NGcDjpJ8isMn15T7ydwnh1K0mcr/1tSfkTbYxSsrj8ewnXQlSi11J58NypE8Mkp/Y2Tqgczw6oFs2zfGP1iD0zUcXSnSBKOmRqfJys/ZzZXAY9x+4A/cfuhVBqoL0ZIjQqIFlWwusL963YA8clMxxFMwSSs4kSoUzEQbnIIrHVb55+rMt2vQZu2tYCAxPgXHfAG68ZRbXfPLfELvTGJh5PPDQQZz39AsxPe3i9GwVF1s7cUowi7JfQToO4Zs5FTJkBD046RR6VhpBfhLx5FZMnXQayps3qhCpyEqhz0pzaRd1ZjJL5QAeTw3967P42JdvgjdxEhpxGqGTwtLyHOCawKDOfK7YvOFMzO4/hDHNose1zz2G3BNRMDh3FA5lTRIc+0x+wvnvNTDj9PELT53Bu156Jvbv+DY2bT4Z2fQEFg41sf38LfiPO36A8y7cjl27H8Yzp0vofuETuP+r/4r1p56NDaefhcGhw/jhzTdhU2kMm7dtI4MVyHog+69Wr6Lj9+GmGKKYuF7z2RxKG9ajWamqrHT8Tj3/6SQzpwi0c7OH1J3OKvAPMblxI9qViqqvTjIaY81rzQbG0jms37QFC7v3wXWy6PUc5C56CopXXoF6MYdW28CAGrqTAQfOuaeAEWRSCAYdTLoWsnaI6sI+rOx7EFhbQprRR21mmWujmTLhM4QytFDquZic8zHYU0PKmkTYNXD7925VVhaOeV9zFRf98ktx3tt/DZjKoJthngRWr2eGuhApH8iRbU93FHP2UzFsAX/xRx/HR66+Fr/8C7+Iv/34b+GLH/o6PvA312O5soYLnjmJT113FZAK4OQsNHodFc9vm44yp8u+m1hUk6dDFb8REuLwER59hgI/yRcie8UTBnReR2fA64AgG6SuXYq2o4es8Rxu5PxNz6LG73U/JDc3Lhyy3xkWxcGLZiubtfixaa4muUhMr6J9S1IV2VwF+OQ4mTAer1sG+DCJmVrGK7HvBP1RopcQ2NgeGfuXXnqpAiYBe6noJf0VjU/XaDl+8bdT2xWBQxdWZKvm3BBcqGWKQCAcAslyJpqt9JV9pBVAwrSEkTxKMmN7ovHzN4l/52e2Ja6D0XA6MTsf6/6z/1wLYrnhGIQlL+A/uogFRCX5jcyBCHfil+f6kzbYR9kc2S8KEpLuV4Q2tqOHlgmYi7tFJdoYhhDKNbnGJNSQwC4med2Cw/OE5CdrVheqOD979uw5kmCHwgrncjT3wxOD5f/82eJ+kr5znKKhK5vhcV5yD5LN6tH/GXrb82O0w2XMV3Zi1+EfoNqfhZFqYkCmuRUhl/IQdiLEbaDkrsNkZhqT+fUYL5+OINiKOC7DMhiiyVKvkYpPNkzGZ7vKrB1YAF2W137mblx3461wcxvgGylUKyvYftoEnjod4Fm5w9g4OITsoK7yl3eNHLr9AO4w73bTj5BmIZNUGYWpaWy+4Dyg2ULkldCL4sT82+nA9HKI0mlV8uYTX9uDb/9gL3LTp2G1w4gsD7MLh2CYAaIwicbYNHMq6o02xsplVKpVlIpFmHzGmByr38f01JQqG8q0sqxzzjrzpXIZvW4XS7UWjNwEOrUqpu0WfvGizXjrC7fgzm99HplsEUacwcG9q3jWcy/DbffcglPPOgUP79yN37z8OWh+/lo88PWv4SmXPQ/Ndgfd1QqCeg3VA3N4ykVPS+4ote9mDbVGFQPG2ZkGROOempiCO7UO1cOLSOWz8AehiulO2SllemdCGpqAW422yijomLR4drB+/UbUahWVk5xE9WrkqzhyN45xxlnnYGH3fiB2cGh2GVPPuhRb/vCtqOWzaLVDZrZF2kvDCiOloTNUsMMcJL0ONjGvfdzFwq57UJnbDadTB+oV5PwQ7R4B3UKoOF8uJoIsppdDhAc6QCONnfftx3J1DamxIg5365jcfipe8FtvAM4/FUhFaHkx2nas2PY0s3swkWElQdCSMIBluvBM4O///Mt435/+Ha5865vxrj99Db73b3fhD37nY1hcXcEvvPZp+PMPvQuRFcL0DDSZl17l+0/cUcpLznU78h5HzNvAVMGP5ijI31IvQKyuTxjQhbhDYOAmphz3w3h1dlgIZJJXXXyeXC8EYdH4CAxH00j0bGciiXCzG03pKeQ4bhjsE68rYU28FgGZG7T4yiVbmF7sRawMPJ6aErVw8QHqPnL+zrA5hoPxpRPFdI1MPROq/KR1xKwv8cYEjqONTXzT3NQJ7pwXyZSnTFdDM/foHirkQRGORDPinPLz0QhWo2Q/0VR5vD6//CxRCwQ3CiFipuc8EtA47tGEQtJHzsFj3X8hmAlBkmPWAZqfdUBnH1Xii2HaYBk3v5f0quL2EcFL1pWeIU6/n6PHS4pczveohsy2JBuinKe7IeT+6znxacJnWzTji3tHP0cXEEWz4bj1rInHA83/m7/rgC7rXQBd5fEeqhRHex81Fer9jGMTcWii0/cROR30o2XMrT6A5fpedP1VdAar8AdtZdqN+was0MPGiW1YP7EVhewE8plNiMJJRHFWaecsVML/KgUmY/nJAla+dMB0gb1LwF9/8F9x/655TG85HQd2P4TNhRCXbnVx+UQTG+JlVU7V9bJooYB6p4cUN2CLqUgHKExtQMNOozAxgVOf8qQkAUpqAp3IUEzyZrcDw83ATGcxMIBP/NuD+MZtuzB90pNQ61soTrA2eEWl0UXYQa2+BsO2MDE5iTAIMH/4sAJwmt6LhQJ23H03Tj7pJMysX690uKXl5SRffC6nBIBu4OJ7P57H4vwCCoMKXnHJZvzea87FA7dfrwA9Ch2cffqF+OGPdmCuckiF7T3vBT+H00oldK79MG785DXY8NTzkB8vw+j2MJ7O4p7v3orLL7kY9bUK0p4Fj1kryZOgadz30V1dUwKPVRxTXLeo2YFZLKuUq/XKqjIhq8gGumJsE8gVlY+fiWMqC/MYG59Et9NCmtoyWd6OgVQhiy6TSW3bCtRaQKWJ73/vRzjtRS/ExNteh1o2hUa1h343QNqlHzuGzYxx6ZRKaxsNBphOOUC3igM7d6C5PAvHbyCqrSEfhej2euikbYReClFsYyzOYno1Rry/h0P3rGF2/zKsYhaHB00Y0yX8wluuQOayiwGjh37aRMehJYRpcpOiKPzvhMOkQcyMGNnwbODaD96Iv/rT9+N3f/vt+NU3vhAHH1zBb7zuT3Bg/hCu/MNfwht+91XKLcSgkW44ULkaeN8lC5+QBxOOSUIqHH2nmf6R7xP2uyRQU8LyiSSWebybBbUUbl4CsioBBQkgQ21eUoqOtquneCXjmT50vhjutY1mIO3FjULPeU5NiRqnsI654YjPVfyyomFLM/rfEsJGTZiakbDeCWQMj6O5mq/R0C72g+dSeCAQCOlPriEb92h/xTUhbVKYEODR2fKygYorQs8+J+ZPMU/zbwE8AQPOgyQDkgIiAnz6fI4CuAg3MkfsG8dHoehoYDM6tzxG4r+Pdf/1cD8BQ+EpSMgZ25LUtZxP+rspQIrbRdYV54aCGDVeMVkKWAqAC9dAzNp626PrUe6HcAF0AVEHYeE+SLZEued6ml+9QI1OrBMin9xz9pvjYv/+W0lxx3jIjwboR74zk8QjugtJ/8x7KkI7zxEXXMJtMdHrW+izcFAWsNJdNNvzqLcPo91bRL2xrKqsUqiNfROOmcWGdSdhrDwDI/IQhxnYFgHHTkKsVFEL+hMTAlFkWCqxi8EIkU5iDf/uj9r4h2s+pQhWBW7yKwdwyXoHz55qY4tdR4YZ7NIFdGzGJPtIE9ARwmfyq+IY+l4JuYlxnHzWqUB5EohT6IQW0hkXTZqBVZnYDHwT+MSXH8CXvv4jnHL+s9AeeFi/bQbtdoCI4UVRF/OHDyAw+jjllJPUs/Xggw+qfYbribyXm266Sa1l/ud+IZwgPhe0KlVawC33LGFxfg35sILXPOdkvPf1Z2Hvjtth2Q5qlTa2bTgdu/bsQWNQRavXxbnnPw0XbN2Ctas+iFu//Fl0Sg5e9KqXob24jNXZOczv3I3LLno6FrjnbT+btWaBXleBWatWx+G5BRRzeUytm0KvO1BFaqxiGUG9rtxcZGBz/6TQQetIzKpptMD1+oroy/2D66NcKql8NkFMy8c6+CuLcFiVLoxQmV3A9275AU77uRfizD96B5bTNmqrbbQbPfVsMCGPQe5FOgu3UFIxGONBgEFlHnOzD6FTm4MxaADtKooxM+T10M+4CFgxcmAgN7AxvhIhPNDDD7/+IPKF9ai7MXbVl/Cc170CT37zr1HdBIopVTSYloSQ+V8Y3TOMTqBmzLWccT1Evo20a+BzH70J7/uTv8e7f/tt+MVXPlvxBl7+ot/Fgzt34a8/9A68+LWXqlSzBs33KkIgKUuj4v2Hr590Sz3y29GeMVo6uE9IlM0TBnQuMkV2mJhQC47/edOETS3sanZGko9Ix7iIuVFz8eqAcCzf4SjYidlVzMmyceobKKdE7xvBgCAvSWP4OxeK7jqQPsh3PJ+amZ4PnTeYZtxRl4OAj25RENARYYaLgWMRjVRPnSvJUcT/y/Z5fW7yEiooEQE6IIofS7R65etiqcphdTld+5U5EUHreNXF9M1YktDIubr2T0BV+aw1TVuA+mj3n5uThOBRaBEtWjgVNPfTqiEALGuH643zrPt3JWnPKDaNrhnhLIjwI2uP8y5hlpxXifOnpUYeNCEq6gKZro1LZjqCP9vlvIoQJMQhzpsO9uyvvv71to+Bs/9tP40CuhD3VHTKENAFuEffE+BOsuXp//ldSA09ZrlOH6kMtdwAYVBXmbUGgxoq1QVs3DCT5BJokwMRoVRaj4xTxCC2MOgzLwctOtRTSBAiKU5i6JkAzVJ+ZiuVxnI9Qq7IylzAP/3LDvz7jTehlMmoXN/n5AM8LbeCzU4TOcdEJltAmF0HmDbS5gARWcSOiyYs+PkZeONTmJgYx+RZZ6sc6d2IKZI9tLo9WE4aMQswEdC/9DCu//a9OOvCy7HSjDC1cRzVKjPnRShkLSwuHVKJVSamxtQY77jjDkXY5bNDEL/rrrtUdASfDwqVPIZrSQT4nftXcN/+HlZXasj6Fbzs4o344yvOwJ57vq8KmcwdnMOhXYfArJTzq/sxs3EDZucreP1lz8f8R/8Re275FnKbyzjvyU9Ca2EJ9//wTnh+hLNPOhlxv4/imacrUhxWlpW/nyz7tUOHkXE8pNdNJZVFpieB6XUsHIHmwYPqHheZ9judUf7lxr79KLB6o21jcefOI3uYeYShHwD5XKLN0+LR7aC+sIxDB1cxeclFmLryN1DLpFBb66DZIvPeUZEVkT8AGd5etoCxlId0tYbmoT1o1A+j1zyMQWcNXtRDkdmI/T5CMt4tBx1WBGzFyCx00dnXwt4dVWTHNmLJHKC0/WS86B1XANtPQa2xgtz0hGL2k26pQvqGYdgqBz3DNFnThFkUYxdmaOGmb+zAlW/9fbzz7W/Cr7/lJSpF4Ote8Wf40Y4d+Ohn34uLX3A2+n5HpZNlm5aZhKTpgD76UOsuYF1wZiCh+htJhktihHoe/6s0dAEEIbBx8UmI1dHYujoQSaIXdlAv76mfJ5uIgAiP1Tdq2dh5fW7K4usdBTF9wmQT1QFJyHcSziQkLd30qlcKY3tqcxoCgGhrQiYTs60uYOgFRuQ49pfX4vG6cCFamrzrY5ZwOPZVB4jR4iNy7VF3gMyFLrTwO0lmI2ORDZl91IUX0UTF/Kr7hzlGgjHPPdb9FwAQtr5owVJVjdeQuvccu1R943oT9wOPYd/Yhg6aPIZjUOZXrVqgzKG4PHTz92jUhr5eRoFW2pH51X8fFSj13+T+yP0Q071uRRBXz38baj8ODZ3zJQIvTe6yPuQZEODm93p8/qhJnulm0plyUtjEDuHSjhm1kXZj5WNeqyxjegPrQ5gqDKpaayOdG0O2MAkYZM8zH22yIapCJzS5qySnSXA9WclBbCAymSXOUhptNgcs1IAPfOjT2LtrL/KGgy12E9uNWWw011B0DeRzRbhjM8iwMmG/gZA5BjIZzDZ99EvbYJamEFsunnzxM+CWyuhGAXKZFJoM9aIp2XXAtKyf+NJefOSz38IZFz4Ps0t95MemhzUZbJy0ZT1a7RpmZ/eruP0zzzwbt9xyM7ZtOxmFQk6RoWZnDygtlFn5qtW6+j6VYu4CkpCzmFuqYrWbQqNWg+dX8YvP2oq/f+eZiBhznc+i2+7BCwykHAt33XMrtp93HvzIQ7bZQ/szn8KdX/gMLn3hs3Hvg3ej5KSxsG8P8iQqhjHGGe3TacHxXCU4b9y8GeMbNqM5fxiNakMBWa3dRGqyjJktm9R9puDNtaGScw2F1E6rrSJvstkcHrz/fvU8CkentrqGyVxRgeXE1k2KgDe3uIRKg89tGfY5Z+PkD/wpkMuiWR+g1Q1hup7Sbql1S4TNBhaZml9EZd/DCPsV9DrLaDYXkbUjlFixzh8gonYem6g3ukBtAONQHdV9TUSdcczVfXTWZfGa33s7ci+8GK12FX7OReiyyBAHEqqCNkzyYjq2cpMMzMTyZPo+sm4OvSaw+4HDeM2rfhVvev2v4c2/+yp0ln288y1X4bY778Cnv/SXOP/ibej0Wyr5nriqJMZcwPonnhEt96/wTx4F7HES5XTCgC6bDd/FJy4JUvSEKdQK9Y1RNFKJkRYTriQXEXa4rp0dDWB0AD/annO8/unavgC4bOS6Zsb+sy2RwnQQkmuwLWH0iwAjGzVBXrLMCcjrE/9Y++XRAERP+amDsH4NMfOzv9I/XkM3045aDo7Wh+NdX87hXImAxnsyKtQcC3j0/slxOsDp1gF9DQnRUYhqR1t/bI/94lhFKx71pf9PAMX/L/fhCOFm6CvXfXa9PnXeYdGIoXldhDQFqsM6BSJkK5PpUOBmLncmoglIoDJjpBkBF/tAv4V2q6bieZV25weKOAbLRb48iSB20BkEcB1HmV+TrHOhKifJ3Nqs4E0451/81OmHSOcLKnVtawCQzHzvzgo+fu1nMX+ogjPKNs7FPmwxVzDmROi3WwjtFDZuWI91WRPddgtucR0WgzRqhVPw+f/4AW7+wY/x11d9AJdd/nS0O31FxmPmMxLfWHeDduCPXXcQH/70t9AIi2iHzKeehpvOKC21VEwjl87h4Qf2IZctIZPJYjDoo15voNvtwHHoi06h02FEuyRwf/Q7TcGxGSNXzqC1vBdveuVF+L3XTSDtq1wsiHp9FFnai4l/OosqMYyVXwfU2uhecw2++bGr8fyXPx/NdgWNhRW0lpcQNJqw/QCebcO1bdQaDSVQ8z+zmPmdHvzuQAGdo+4le5dUE9QtMMYwjpp11imE851CLhUPPp/c/1PU+ts+pmamgEwatdVlNKMAa40+YGZxys+/BLk/+V01mF7XRDew0GO9dJLJlKcnRsFJoRAGiHftx49v/ibGizx2CaYXwGFKXyNGc21N3ZtOL8DSchWZwMNYz8HqoQ7mVyzU7Qye+dqX4+RXvwRBJkIzY8JmgqnqEsazBVWuleVUpdAO552V7khDj2iRTpdgMZLi+rvx+7/zR3jH238Tr/yl5yJV9PDn774OV139Ydx052dx+nnr0O23Ve76KE4UOM+1kyyKGllU9gp5juQ380iZ3eQIVaYlesSHfkIaujyQAoy6HV/XFnXQ42cCC1nZOqDqRCQBUw6Km7uYzEXblbje48XiHq9/krRGNhIRNCQxCYFAJYjQqt4I0UoyuRFQeB0V52cYR8hKR2JxTfNI5jW2L+bzo/mVjwWquumWx/Fvmt6E6EeNly8dTAUYKaRwDCI4nQiYj4Lr0a7PB5nzo/vBeR7Hxn7ovujjgZb48I91T8UVwTGLZs7Pj7X+eE3dty0bi/A3/ieEfR1vXv6n/66b3IWTwXXHl8+8k9pL3x/4tST2keeQ7/I5yf9uwg9iRIM+HCuGw5KR/gBBLymZrO7v+CSC3gDLlTrsdA6FsbLKROf7SR67BLbJEKYPnTD+SElK201M4Y6XxSA00e75KBQc1LvAf9y0A/9y3U0Yj9u4JL+CreYy/LU5eGaIQnkSLkKMuSG8lIPU2EYc6mVwdzOHf7rhDtw/V8N7/p//g998w4sUwztmYhvTguE66LBYhg1c/fld+Njnb0bHGEcfJQzMtErXyb6Sla9qk/ccuHZSxpjzLCGQHLcIPo+1PiLTx8CvwvQGiJYP4Ndfexn+z29sQsl6JL+f1Q6VzxaoAgGlmTFgcQ3dT34S3/v0tdi8cQphrwW/0UTYbMHs9WGTtW8RrBOwIJucVfOYstfvMYNeBFeFHBJd+yD9MEk1QK01eVc5ingvQ7ojWFudoW309TLrH++7nVhW/DBxI9omWrEPu1RGox+h2Taw7tnPwoar/oqLCEHXRCsw0DUTIh2Pt1gPvNPFVASs3Ho7dn//VpSLhiruw4I+rdYq1jkuWpWK8ve3WwM0OoxXz8GrRdizawmHu2mc8ezn4fyXPA+5s7ZiwfGxHPcQZ1xlqUxHJrwQ6t1helzbUtdmzXMCusMMmdUO1o2Xceet+/G/fukKvPENr8OVf/ArKpTtve/5LK768IfxtW9/DE+/9Ay0+k2Vs8C2U0pAYJZFrt+kaFFChuO7ZNijgq4S87B0rZJcHyHLKWUvTtzJxNETAnQ2QfOpMNgJ4uJ75MYsvlVuqqO+b90MLGCha1OSdlMWrGjAvMHs7ImaHY/VPz01p2wmfB+1JuhWh6ORkY7GOJb+C2lPdyM8nk1aZ5HLtXUN9mimcgoNdCdIWlj9emKBOJpmfLR+He/6PEf6pd+/Ex3jqKlaF+yEb8BjeA1dQJD5PNb9FeFCkrTIOqQ2oJfwPdG+/vS4n5wB3S3CeeZ9knwHYjoU15IO3Gxp1MKmk37oi/TDYSphbm/UtAYBqN2pIi6KnZ5SSeIjfueaYJGtVo8J0pjzwELEJCMMjjZimHGSaMNUn3n1SGnEHSaKcjPwo1hp06wUx58XqsBVn/w6Zu++E09JH8ZTp2J0F/bACgcoFEqorRzG5ryDcrkIu7geK9Y6fGOPj4/c8CMs9R1c/qKfxVV/+y7ks4Df7yNABDuVVv5zmtw/9sWd+MDHr8fAWofQnkBgZ1VO3JDFQPyeYvi7ZlEBu9qqhxFC/Ky7Lx5zTRoDZHJMLFJDv7GMN//K8/Gu121BYVjAw/IBp92Dk2E6XtaB7wFuCVhcxtLHrsVt13wEWzJZpAc+nDCCG7DkZ6hAinnDCSQqRz/Dg+laYbgYOQmxCZcpSalghy1ETM0bJ0AkLGxVzMWIEPSYIpe54amVBooFb9t00xgY+EnoWZux1CbQtwGT/Ks+BRsHM896DjZ/8H3Kfx90TLR8A23LxICAahFMQ6xjCFlvgF2f+QIqDz+IdCrAppMmYI/bmFvch6jRxKDegu+HCHkRK4VyZgzx2gAP7ppDNHMaXvz6NyK9/VRU/IZKILM0aKk4cUbvBHWWpDXgsVQp064yxt6mJcZUBYlmASKIDQAAIABJREFUxsbQrHWR9TK44fo78NY3/zZe+tKfxT9c8/vKh37NB27Bh6/5R3zi83+BJz11EwZBiH7QR0BGILPOuUxOlKTMZdia/q6n0mXxHPldlc9VN4bC6+PU0PkA6mxyHXx17WeU4TsKbtyw2ZbEHFO7o8YpPu9RyV5im4/lA1ey4HH6R6Cm4CEscek/QYXgIeZE3ccqx7BtEV743e7du5U/SPoq8d76JiX+eCk2Qi3zWC9dCJI5k3fJjsfrSf/JuGfRDpLzJMGHFImRynIENQpDJ2IWP971R6uUcSy8LttXpBDSkE/gpa8HrifO3eg9H10zUq71eOvvaCRKqYw2eo0T6OpPDxmZAR3Q+TxQUBTt2XGTYj4/CeiSLCOpGJX8T/yOukm+5/eUBswM1v1uT9VU92xPmWj5Yv54auM0l5NATrc5re+tdh+5vIeQecipmZNcZLCi2xDQh6QhrlPuPfQ5czNm7nbH8+AQjCJg9xJw3ac+B+fhG/HUGRPZqIt+qw7TdlUlNKe5iGIuh8Apwh87HTfuHeAz33kAdauMdCGDL3z6/Tj79HXo9dsYBAOloZvpnApNuuHWRfz2H30QvbiIHvIIkfA5qPk6ZgiLed0HfI4Y+hQr7Y/MaAJFHIQYhDR9OwpUudePvjP3fru1CERdFDMpvOVXX4I3vuI05OmjVfXmgbSqMc4MNGsYxD7c3KSawINXX4Vv/d0/YDw0kGeaWwIW835QcGLMecSkryFsx1GCUKiy19G+wGpnSVKVyAjRMzsIzWT+k7S+yVrgi6ZkZTEb8ov4nXKbGabad5kpzsql0eE9zLpoRSGacYhOHxgrr8c5L34Ztv7ZexSg91oGun6cxJ3bgG8zR0uADSzWMr+IOz78cWQ7LVhmB5MnjcMvxTi4eADGoIeg3UUUmrCcFGI7g5g14Kt9LDcGuOiV/xubnv98IOdiubYMY7KgmO0r1QryDKUmkz+CMrvT168UCIMx6clDwrFs2rAZ1ZVAZYa75Tu349TTN+NNb/0lBgbgt978UXzhS9fho5/6Yzz9krORzqeUIBNwLhWJjaD8CM1dN73rnxNB+dGV15QP30gSnp2whq7HSuufRVMnaLCcJ28QwUy0Ij7w/M/NX7QuARipHa2T0YTAJOSmE91Vj9c/MVOzPV6fGgP7yoUlAomukbM98aeLuZB9Oloctx4zricBGWUwH2sso2xqmaNRi4BYASQZDNtkv9lHjkM3l49aPp7I9XkPuSGK31wErBMNqRK3DNcBF6AkENL7xP5yLiVrHReopF493v2VTUIn00kf9XNPdD399LifnAE9kkCIbiJE2VpxkdENhy2Fw01wFMzlb8e11D7RaXNTipD2MqrS18EDc9i9ey9azS7Oe9L5ypD+wEMPKlA765wzsWnzRhDzmazEQJIXWxX4JKmUG9+Q+85nI/HZppKMgdTUaKplrgxmk0sBP7zlYez+6odgru7EeNpDOGA+eAsT+Qy89hKyLLzk2zAmTsUND7dx445ZmOWtWG1V8d4/eDN+/iXPBOIBen5LFSzJlsfhpdPYvRjiHz/1VXTDrIoZ7zPJfBiBKW8ci5qr4k+ruHlqWkkdEzIAElOqKkF+jHdaI9IMCQtClApF/OxlT8al2z3YcaTcCySOOwR05Z5YRRusHrcemShA5/qv4a4vfgGH9u4FLfIELZ5nMzuhqpObRCck1fMiVcueQheFEAK6GTBqIYRhB4iG1dZoDNaVG1XohU72oT+d60H9Hg5Ji5aBAVNXBwNkJwroGSHqZJVHJjaPb8PZz38BZt7wWnQME0EzQq8fg5xzxoT7TDjkE9A9dG79Ee7/5+uwrZBFaHRglA0sp1pY7deQdixFqAz8GE46h3ZkoVLpIGWkUdqwBT/zliuBfB6hGSuTvzLnOxb8KOHl0M/P+WCtdSNMIjXErcfxcG9cXqriGzfchvvv24OUk8NzL3sGXvHqyxSj/t3v+Ahu+/4P8Dcf+C2cfd5mlMYLKlUwEyNQWPMHvaHLKHnuxIos7l1+pwvLNLs/qpyqiuDqnDigy+PNwQkIEpAlfEJ+F7MqGbx8cLip6hoiv+eGLcxpAb2j+Xr37dunssGNsrWPtdkeq3/sGwFZQEK/pggeBKyjXU8xcB1HTTS1Y4K9lMMkGAuQiNYiGrmYkk8EIMQ0rvvcJRGLWDLYjpD2ZA4JljyOfnZZXJIdTtjhT/T6o24PmSOdJHm8a4ya3PlAcH44V5y/xwJeXYg61v3lWLmeeH/5wHEe9bz4x+vfT38/9gzogM4jZVNTVpqhcnGs0tiyyct5o1r6YEDBfwDPzSKddXHwQBUfv/aT+Pg/fRpjYxM4e/u5alO79/57lRB74VMuwIt//kW4+OKnwrQHie+cWeKGST+oqdv0SbI+guMhImEuSsBFJbpi5IVpInRdrHSBvAO07vkGDu64WYVD+aGJ1XoXcb+HbHcFqShAr09zbxlfuXsJt+1cRWH96WgNerj8Zy7Eu37nDSjmHARhG37QxdjEOFLpEtpDOtsjkfFJMVJ60SW/Hr39j3j8k/sg6UTUM310PpziyREws6aq5aIEmFIOyPD4oI1O4MI0WGccsDwgtPqoh330nYIqr+oeWgAO7mcNz6QHSgNXNzdBjCR9mdLU1bvhDJHEVQCNAc3EIeAmpl/NDPPoz0Lkot2daMTi3eRG8G8vlXzXqANlhrnxen5Sg52S1tZtCMseVinu1AOEvQA+hQtmbbNDFPoh1oU5LH/hejRvuwsbUx66qKNiNbDHqKCbZuipP5QfbHjFMcS5EvqRjU3TW3HmhReh9KQLsFprwM2mVRnVFZX4x0KhVDySMEwq0HHcSURFMvd8pTNZ/N3fXoVrP/rPWFpooFSYxO+8++148csuwj0/fhA/vHUNe/YexG//3i8jXfThphy138W8N6aNTJq53BMBRydkC9YqLXzoikk4FeSgDG8FbxMzLT5eQGejeo1vPcyGGiMfVGGri+QuYTs6eOqaIztP0pyUVRWSDTvNjZnlMo/HcJdt6Fj94zX42rhxI+69914FILLZcxz0QTOBDRPZEBjvv//+I7HIbFcAh+OT/rCvjBclKEk8uPRFQjJEIz0eWNCszuuK+ZoWBc6ThCEIgUxATzchy0ZJMCOoUdCgkMG2TnTujnd9CTuSGPdzzjlHxcTKnOkS+dHGyt/pjmHCDLnWY7lZKCgS5Nl3hsBIPfBj3V9eU8rsypilmMtPze3HW30n9rtOiuMZcs85v0Nl6zEbUmUeVb2Rn4xF50ntZgeu66lSkHTK2o6F/Qcq+OQnPodPfPKzmJnZoEKnuK673bb6n82l8bznPhe/8MqXYGwirVKpEswVoKsSkwRMS5kjXVYnc23EJN7FgVpbygpIZjFTh8ZAiW76wTzQqQDVJoK+iaV6iKW5Q+jMPoSwtgy/F6Had/Dtexdx564VlQ++Puhi/bZxXHX1+7B5QwmeS2GSeQcKsOwMAtho903Ew3KX1Jg9asNHACFCn/rZcIMe1mQZbu4J1una2OgkE3PpmCA+KrY5zcL9FUoziOyyEhuiXpIlL3SharTXABRZbrhF5l6feUwT6YKgQpOAAvThlYYV8xRqGEkCIUR24v9Q5gTmbR7ytMSvQrAX6Y7vBHSCOAcjxGN2mN/zu8gCWHs86yZlWENmArKBSg80wayN51HlfWP8PovfsAq7FdKcgGIvQvlgA/d8/F+wYa0Ls76GKDVAI+9jj1sH1qVVHH1pfEJxMez8GLKbtqjqeaXiJIqnnIlGb4DagGxzF45pKTzi+uA+xKQ3ytUwtPwkZYANFVlhD8fPaudf+9q3ce89u5BmGdVOiMsuvwQH5+/CN278DioLJSUMvfsPfgVwWsjk0kooNW1PrdGUZx/R0EXgJNbwv2CJSmgzzLqakLsfAXVO6eMCdPFrCqDoqVKFhUyTO/248rDr5mI+/HzwdYKWfJYNlwDL6/AlvjkhOR1vyzle/zgxBEfp29GIYuwvBRP+JmZhIdOJYKKPSY/Tln5TkxYTPa8lMZLHY+nL+EbBRwdKts3+MEMaNWS+KGhwYcjYpL/S3qg2f7x5PNb1ea6QCHkcxy8a9vHaVZt2u60sG1wvMk/8m4ILFy3nUHL8Cy9BTPycBz2nwOj6Y/tSLlV+k7X6nyUpnsiY/v90jA7g8hzxXUUfjJbrPsrECKCLe0mETsXq7vnIZPLoDwKsVuoK2B0vh6XlCnbv2ossY4yHFb4YzkViFpW78fEytm7bgE6/poBAAJ3FXpTZMsmKrcCF1kT+nYQzspxnAlyMaXbzDg4fOIAtaR9GKa3CqGJmnktNoLayjJITon5gD/xuDy3fwr0H6vjRQ7N4eN9hzK0s4sDifvzz5z+O00/ZhELeQRz1kc14ygow8FnxL688pNzeiJkutTxzALCIjEIKh5z3I0LS0VINP9ZaU8l0ohB+P4CTZjY9H2FnBXYhDxg59AYGPAtgZOHADhG5lrIaEJqn6qyS5sPP2uipEvYEqkiFo7Fdmv2jmLYP2s0plJgJEcunO4B14FmYhDXKQ2WulnWhl/pUeO84GPQSd5u4B1W+DfKpLAcuw8k6CR+CZDGC03g2C5PRepaNRY/Euwh2fQCj10/CEym8WBEKgxjxA/P4wae+iAvKM6jNHURhXQ65k8exWoiR2TwOr5BGYdtJiVTDxTo1o0rQ+q0eurGJliJbekr7Jx8jn8opAZBWI0XYtF3EinyWkPzs2Ep4GsMKac1WG8XSOLptwHWAw/Nd9PpN/J8/fhsefGA3GmtZbNi8DX/y52+H7Q6QY5pbFvWBhXA4D2xXha4NORS25yLluOrvUr5w5HvLdRTHgrHw9N1THiKF6XEBOm+KmMdlgxRwkzSkokFRC+ZN40atb6p8kLhQeXMZY02NVDbw0YIebEvXGkcTjkgfxIyrb9ri19WtAnx4pRiJkKzkAWEfCRxSFIbXFsAX369cR4CeY6F2Sm1SCHW8BueCCXKoLYqVQgdV2cQ4B9JPOU7+Zjv8nXPCNImcJ4n/lqxxbEeIfhJOpoO/zLsQ1yhQjAoxEpbH64nARUHh7LPPVgKDWB0kgkEeTF0AE42dvxFwdea6Pi/6ZqQLBSJ1yhzJPRNBhb+LsKT3USwuAigibHCccpxwNPib7sYQwUJMvj8NaXt8Yom+zo5nmdFbFp+jHqesPpPpHJKxmyiGzL7Foh7J54Q8J0Ah90zaUJ5mbu5kVg8BZTSelyAuuSEkBOwIC58gS1DxUgiDPuJuHUGvhwFTRqu44JTS8Emqok9eJTFKpWG4OfiRif4gRHfQx3e/911s2jyDk0/ehsmJcdUfJn7hi7XAEwtG4tFX9eHVkKjXDf3Iouk+vltx5GhRplW0wTBbHn+kp54wIfb8wAhU+lKftLY4QtanhMGqcklaU/UampSPuEgI4iS1qT4PD0oK3av65vSdk6QYm4lfWe6VdE7MxeJDl3Ug7zxOAdcwAxvD2RQRjD0PVTCcijsP2DQrrKmqYkMCpGko9vm9/3EripGNspf6f9l7zyBLrutM8Evz/Hv1ynZVewug4QgSAOEBggAIEqQo0IuUo6QZabkKxUysltofuz9mf60idhiUghJnRpQozYgSRZEcaekkGtAAJEE4QvDtvS1f9fx76Ta+k3mqbr2u7kI3mmKIzEQ08lWamzfPvXm/4w+GqgMYGhmEPVoGynkxB/ihLw5sjEP3bPaZ+/hdSDPfjz3F4xSsFD7FE2Bpb9usBkiWa/k4ff5VQ9Hp9KQNqSLL+dz1MTs3jeMnDmFqcgZzs01MrN+AzVvXYYA2/iAQ4cghM5PNSoIcnSHM4c/iO3REZI4Fqv6553GH/1w3jv2ntC6MKxPsMWQyDu+MHRPX+DJNMNAFU23H6rmudlVd8M3BNeOXTRu1Oj7pIqvp69RrWlWuCqjqXcsPVBxaOp0ltbK5gJvhVeyHKbkqY0Gpm31VZz1lCkxGQG3YfJYZb0+QJVPCa8XJJikWYgJQf6pRM2uYSqjq7a/aCwK2CTDsu2lbXo22pAX7QUaF59Wez3tN73zTSU9p1e/UpuYHTgxqK8hQ8P00zStppM6Cqg7SD1f7yb2aJtQPQsdJmUBNE8x2KVGzr9oXbYcSFQF6//79S++k3D2fqeYfs/ztar4Y53Oo02tTCf7iUGQ1QH81Zo1+MF4C9sgSD2pxqk5Sw5rSO+8zmbp+gBdoDAjqcREdE7QVuNVxdTUNlH4nyrjqsxRguNe8Dto+56WYGpJaERruSsFAHfC0nVcTdhvRRn2BTf0XznfJWozVamO28tjy8+PjSU32hNEgSOlxhlQtj0EMib2gLYyVCeImsKvQYM4B/c29On+ZIcUCTOopn5RiNcdPz7vUeHixwxq7S8mVYMc69fRE9+lPI9qGmGnhNXxD8iTqcMg2NPWqPsN8ls6jJcDsK0REMGceAtUsa/QP1zT9pyp0zTOgGUF1Timu6rzj9Zo3Reebzm1Vywu9JM6/I4zZUhtrATpfRAGKwEBpVieqghuv4THNM84X4aYAzgnOxP20iZpE08nBzukg8zxfgkAuDiyJKp7tqXMawYYxgiQMAYKe9aoKJoAoUdUurTGzbENLYrLvLIZAiU9LqWqNax0cAhvBuP+j4XsqIGnpUX74CqyqRjbfSZOw6PswHEzLhBKIeV7tJGyT76rqdQV70lU9wXWvXLACL9/R1HqoU59+BHwnPotjam6q6lZGR5kArVHPdnTs2DfJcpRUPNM92yMteY+q1zXLG/upzISONxkESvbsr6rLTcbFHFPV6PAZNPGo/4L5vjqp+xc/s+a7SZu1FsOLg7uf/asvBdDNBd30EGZbotIlmCchbf0SvAnoF6Kuzu3VQIHfmzyrzztZ30XXBpMp0MVUAV2ZDPZBn6HzNMfYeKkRTkktlpRMEFhrVoQU7S6wmevfapddzBw2GaJlAI7ps/x3LIEnflpJghN5q5VSeFLOk2ppTbVrAnn/XDFBXMfCvF7HUKOc+r299byOpWg3wwjDuZJ4zccanzhCgLZvL6DKPECpWonTDomUvgzq+r5iF0/C7XhsNcbBxKx+gCddNBJIfU3MSC3eSyzj+sm5ZtKF15smWQV0E7RXY3hi2tCez/wHLZHQl/xc1gJ09S5WEKfUwwcTRHUCmwupgplpA9fFmqChpSdZ/5mOZRrapoCiYKHtmIPOFyFwEkAIBLopwdkGAViJpKpfLugaUkfJn+BAxzu2oRywVC8y2iTYEPS0P+wrAVYld57T91Ymgf0hUJNm7IemZ2VIGUGIGxkI9ougx/uVQeL1/Zu2r6p10wHPnHh6H2nD43wu91pbXQfbrPWtDICm7OV4mWDHdyKtzLA/tsf3Zv+VCdKPQIuQsM/spzI4HEdtl+fIxLAYD+lKSVvjJ/VDocmCtOAzSCt+DFoUh0zhanHv+pGYzAD7pdIV29Ba8SaNL2YxXGth/nk4vxqgr0VDZd5In3O83CWnGxWYcSZAc7Hub3e1Z7NNdXA12zZ/c+yX1PQJcCk46AJqSt/9qvl+JsNkHvib81cB33RiUqn/wmadOEb7Qttq37l5/VqArwzVMmCbqvEYCFd+EysBXVXtMf2XQX1pXbbj/q/OLKxuNlFw530mhuhaouOhtDPHy6SHOKf5UeyglqjrY3t/bE6RAiiU8AnmBqhLf5OQwH7p/EKg3j/25rXKfGrUlLkmmfNDvddXmx/KVJqMqa6L/TSQv8m8dDtLgC79WQvQdbBNz2GCFiUkLvAESh0YLtI8RilZK2ERKPlRmWFEppezKT2xkwoUXLj58vxguMATjMzBVHs4j9FZjPZrXsc+aMIaSuG0xyuQaZUt3qMMhKaY5eJP4IiTUBTEM/sNb3iDSJWUoAk+WlhAB8jk3EgDSr9a+1onraqceY/p/He+5Cqm5E3GgIwH35UbmQJ64bM/LCdLcOTEoOc5j3OjFG/SivRQuvC39tH8ADlpCOw8T0aDv/WZqiUxmQGT2dI5wH6Y4K39UEldx9KcC9oO6a1FVdgvHuccUfpyTjAOn3OJ1yqzSPpoiVVeOzExIe+qwK8hhOpDwfnAdtRUwT4r6P88APJrfcfVQHUtlXA/k2Uu5pTQmc/dlN7M3+yvqb1TwDev4Zw11fX8zvT77G9LF0xTAjJVmv3Sty7SunCv1h7ns9meubCrhvBCdGcMuSnhXuwYrUX/CzFhIrEy1lxizhMgX/JQV/BWK72MxjnAHTKmWlKVmlL+8m/tnznu5m9Tg6LXmuBltqt0VhU2vdKjricOkTLP6I0vHgoJ05IQU90UEvO/kcbFcOjvU6WbYK390florvu67uk80rmo46jRSjq3eNxkOE2mxWRoTObBnBMrGbwQFtXtSSlX0mpNQFf7pjoX8SaT61QPbLVVqbSqVbFMhy9KXARV3mOqGxS8VQ1M8CCQKgByry+iucUZZqbHVXInGJGwmiWMzyAg8m+q6Pft2ydgSDDXal38IHk/2+LzeQ/PmZnMeI4Az9h4lVBJBzVFsG+m2lmZBAJP7FmblzYJfma4FwebYMPzpJNOdNUW6D0KeOyr0lkHWTUIfCbfjQwM34eATyZHuNEkoQv7aAK5qtVNKUrb5XUKmPxtvh+fyfciY8fnmdyo0pYfKu8nA6FZ/3idSttqCpDEDFNTQm/OD84F1V7omKs2QT8e7aNKH7TX33HHHZJchxv7RXrqc1dTs7+aLHoXu7j+rF9/KYDeT5MVbUi1C2YcWynhmdfo/FUwN6Vtndcm0PZrAXSNUGlcQUFVmWqDN0HbfKb6Waik1C/tm9Ikz6kTq7mAX3BerKFyXwuw1zp/IUAXcCGYC/1XB/RlAFFb+srkMTQZXOgZ/edW+9tk1FZ7H5NJU1DVjHMZ5pw3UubKXEgIzjEwNXqr+h8ynZuhau8X0sxz/b/jeaIM2XKOdWYCpEMk97Sxa0pcxsTr3zyfyTDCR6z6SylzNZe7OlHaUp5YMxOcu3eZST/x53hVgM5Oq7SmEo9KbSSYcsNchOnlzoVU7Z39oGeCBe9jO6aETnWrOhJI5wwPdd6rkhZ/q5Mc71epnvdQktYa4Fq7mrZ7qo+pTVAtAu/XRDfUPphcIycV+0GmhM9UO7rJHekk1A+d78JruYAQoNRxT0GbzyPgqkMEn0FQ6U8Nq+BtgqQJpnqeNCBYko5qKiBjwOQ3ZGJUGuHv5557TqR7BWINGePfHFvSj/0h00MmQNXh7C/b0fFmn7ROuUrGBGHeo4lstK8Eah7TojvmXOHzSF/lzpVZ1GfxOZoFT+cMzR2cHzoGfC+Ory6+ytGy76Q56cDYd/0IlfZkBEkLHe8Lq0R/1iH64t5vtYV7rRb6wdlcFAVIQlsAfXltOLdFE7DN37xSwzZXSi7LbaiK01RjmhntuMDqHFrtXWKP5DgUTgAwcd7T78u8R5kJnceMF/ZFAj//pvnnz3fFWir1tehvnjeZeXlnsSknGerOUZuvBDoJWevLBMf2CKbm8f5n9Pfv1Zw3x1jXDdLBNG8o8FfLFRDUdZwVN5TRMv2nVqUV0+wmkr05N/uBffW5H0daML8BozMYIy/BkjaNSPGeNc/7c7Az7DLDOHTXkvvMnO3ieMjQhGTPHO563myH56W/iXSu9vk1JXTTm9xceHXh1rAjjcFWiZEEV6IQuAiqBB6CDgGSHwkBU6ViLrgEAZVo2a6ZK50DqteYqn4zzEnt/XxRlT41Zlwnndp31Xajg8y+qHTbr3pjX1W1RlDhe6i0zP7v2rVrKQ5fmQ7N2Mb2lcsnPVSDYarczdKyygypiUPDsUhP0pYqfQJi/wJGOqhdn0wNmSvVeCjzYarEdWFSZ0ZN7MN22RaZEgV0ZbpIF9NhkdeqQ4gyZ5peVx0j1UFR6a+2ev7Nc+psx3aUm1afC/7NfvK57B/bVKc+/fj4bkpfHjNppB+z+gmwPdJE+5SC+cXAwUrJTBe4tWhoqlH1aebcFQ93U6vb16ULnHpVnafDmqGNXbpH858kAtqqaliZs0nQmd6o0t9a/dL2E7xbHUtYfGathl7VW17aRbFsGL/jpW793de2VANvJsY5XzZBYbD6OsB2JC/NKufMSxmxxaQ6+pw450Es316I9toGBeS4AE18ZK3h0H5pVTmhIOPUqfY37ia8+0Ecri3Mn4b9JQ/W84zF7994Tv6TXO0r2zWvlZrzXuxhz3+Cua/Ghm6G/6iNmQ9Tuyh/q6SnqizlnM2PWAGBoKQqbWUAeJ2qRkkADesyPQP7wVkXdVOCZV80r7lev5rUq8dMqZ8SHyVODS0joClgKOenoGH2SyVf0xud76rpUVV13i/ha2gZ+6KcuAKrOvTpPbyGA6ahYSoh8JgptZuSvdq9tS3SV0GO4Mj+8nmmWtxkDJS+F/rYOQfUeZB9MrUzqoW5EP3ZXw0jUyZL7VF8ruklb/ZH2ySdSV86LZIJUfMJGSJ1UlKTCM+pw+DFJt651AUvve/CFHgtYPIzQdtEE8l3WU0bwDmrIbJqYtLvQBdxZXxFYia69eVfOB+dSHvmLOcmwGMAUqDFWZiQJc4uH9c9ZyEZmxHcceY4DWH/aY3FSpe+5f6cA8xLnIbR0zj8/DUxNHFr/b34V6RGZImgo6bjNQFd48B1klCyJOiZKgkujmaWNF6rEqyqXq+66ipxVtIFmqBOqV0lOTMsiferdM7fJpgq4KhDlXlOwdkEOLVnUzLWMDHaWNXeriCijn4quS5xVrYtQEqVL/uoWgXtl/oCqCMXj7OPZuIVHuPzqK5W9b869ZFufAftB+mqqW/ZDn/z2XwPPotMB7UEZkidgjSdvhg9wPfX0C5lujR2W2PJyRjwOtVwsD1Kxhwv3rtnzx4ZU7PW+GrTlDTR8DqOmfpMaEpfjjff7UL010Q32r6pyeAx9o2ZCNk2tSHUpHBTZrA/OZHOAzpL8j46y5mZDFXT9K/42aWPOg8BDlR2AAAgAElEQVQFUkCPTYsCC4lWU//WtU21VLoGq9DEv1U7pfZ7BXcNK11r4q1O/2WAIrDTBiyq36VkOLGvACXhXI4l8Bg3vpzCnc9crVDPWn251PMmnCqD8a8H6D9FMBcQukhAVwnKdDDQJCEEBBX32TYXUNoouUBTTUsAp12Wm0qpXGw56Qgw/M12uVCzHVVnKydqSu/KCLA9tquAqhnK9CNQxoDt9jtYmHYwnTzqKKYfhMlAqIqfQMXnsD8EPD5L48hVO6AfH5kdBTi9nlIhy66SodBwLPWoV2DiXlXb/BjNOHWGeTH2XrPQaWy4cmXsu3qvsx3tkx5Te7dku8pmRUo12zfprHQxQ/HW+tDIqHA8SV8yAxwf08at969Gf60ep7H4ZtiagjmZP1MLo++lc1JT9sYLSfwp94O8ySDqfCTd1irPu9a7p+dTCrwWCkiNca3U0t9QonMOfF8SpnDraZEshmOpWZN28DCMq0iyLmwiIMjvNTZ1hhMp3Ajrk9ss1pcXz8VEGd0P/5oBb2U42/n8Gdbqy8WevxAzeF5A73/IWjr2NTv10wV0jt9FSeh8H1WJavYvHuMiSmCh9MONkjsXUYKHhklxkTazlHEB1bSlqg6VSZp4b2sbatc1OVNep/ZalRrNrHC8l2DA52nYmnKrvFfVrfxNRkLBXoFfJW1z/FTzQADkwq+mAkq9WgVNvaXNvqjai22puYL9owRMR63VqrrxOg2LU+2A9kWfoRnuNDZc/RvMTHRm/81QQzITZCrYB35wDN+ix71u/VLrauViLzS3zZz3JvNm0pnv0U9/XqsaDTI0/aVnzZSy5vP1eTpHyATxt6kp4jFlqjQMTuPj16pTv+Z3nF6QUuAyUIBJQZja83wb49RlbUrAWcA9MRp3O504o5gWPVGjsxRJCyR16Fqb3/HgMiG4lg+TG+JcvEyzym1Zg5DYhJPnMfmMZWt1lpWa1LWeeznPr8ZuXBDQTR7lsnTk/F7o6q3+k9nHNL9oQOciy4VR45O5GCqAmSlEVXXMawnc/EdJrT8VqtKQizXbNOM41UOdqmOtrc7r1S7ev+CbYKYLuKqhVJPAa7iQq9OVOlhp6ld6aVO7wE1DJMxwB42R7q9gxlA2Op/pZkrOBKn+EDNep8BJiVZtzv0ArowA9ypBKqir3UwTYPBv5az5cROIyRisVm2Nz1NmScHVtM9xnNS7X30k1prvJmD3X6vV9S5Ef5Np0/FjO6Z2h3+TeWFflVnThYbvbBbOYf95LdvVvO9myCXpw3HnNZwHZuKctd41PZ9S4LJTQMKe+mTN1TzKkgf32m1kc7mkUlkYA3e/JM6aFInzZyafv3CX+XhlKIR58OL2RNMVSX57N087eiyxm1vEkCy3IJZ0NRma5oDLTqsLNdjvvXiBay/i0n/VV7iUh100oKsUaNqq+WBTIiUQKPDwOl00TSDmby7wBEoNZep/AVNVwzAzDTvS63TxV3DTvvF5mouc/VCQU8bifHZgk9HQ99PFX536CI6mtMpna1y72X8eJ9OgTiwaO01gVYZB6uAm2eHOp5bql5RNhknfV4HPvLb/Pg3xUGAn6FF1Txs86ch+KGhqu+Y7891MoLzQZFPgVkbKZLLOx8yxPT3Hd1Rv/hVxo4nDnKnN4X3972rSvr+fOme0b/0M4aV8ROk9KQUuDwVYsjRElHgoi6St9WZjjnX5McyPUa8vaQYL5bKc472WSsz8zToXrZZ8u1yLhsfGLtxV1m6NPyrUFhYQBh5KlTIyxWLi8p2UU41C1Odm0Wm1pQRoqTJAJxapn8qMt+rHIxqDRDOwmtbz8tDNaGU1vft51OgXcell7+ZPqsGLBnSN59VF21yEzdSaXIhVRa22UgUyU5Llb9pZuYhT0udCa2ZTMxd0fRaBkMcJkv3qZRPwlGiU/KVkoqHKUps9ryEAqPTPZxP4OQlXK1yi4Geq0dkGQV6TuSiDwY+I12sKWjIXqupXRy3ulXlgGwRcSoqqAub9pInatblnv9iWmW1PgcksGcq22LaOhQnmdJjTsECp9ZssIgRxs7CJSsK8ZjXNwYUmpo6F+X4qAZ+P/joeygyZgEszAW39Oj/Uf4F/a+gix0UZRHO+8LypctfICb43j/N5F2tW+El9lD/f7f50bZA/ddoz73iiLeJ3m6H03V8EPak1Xq/VxITHb6pcrcZgrjFbQbAUWsvvWZnk6vDwhV+xF8Z1ynseFhfmEXgs8VlBthIzDHGRdQvtuVkcOXZYmIrBoSFs2rgRxaFhwM5JrXuNzpGELwmDIcz0q1D7v6YxMFH6AvZw8zKdcWRlXpMJPYkFf039f403M7ztolXu/SpNDaHSMAnuNUlKv83TVKPqAs13UBDpl/xV2uICzIWb9ysoqMe9Ami/1KUZ6FRbQPAnMPWDsdLQ9BBV8O/36lcvcQKrPpfXsN8KsJr0gACqIWIkMjUDSjsFKqWHGd9vPtOkjcbVa4gaz5kMDe/ThAr9kmi/ZKzPVbrrOKm0q3+bfel3Klxt7rFvqm3Qe00my4wR779fMxwpHZVW/X3Xv/vHS99ZfRLM7G+mFK/XmaFqr1b78Bq/t/T2NSmQAnq32US31RLmPlsqxICu1VECLw60jtEVYaMJu5CXWuHo9YBsPkYl5vDo9sTWvuQgV8gCTqIuN8dBUYwo12EbscMdPC/+VygsB8jLM6iCF0lItJP8XguDA4DLtpNA8R6ToUTJtQwMZ3ftBDEN2JTypD+BbQ09ej+gn9cb/mK69m8V0C/mHdNrUwqkFEgpkFLg1VAgKQTPlMhnz6AyUhXwjhZmYJWKCKYn4bg2MDoMTJ0FclmcPnAIG3ZfCX9uAfV2B8gWMbR1mzix7fvxM+i22njd61+HY4cOY+t1VwPtHhZmZrBQW8S2m2+JAXZhEfNzc/C9HuxeC+V8DrkdO1DffxDziwvYcsstwNQMjh0/GVfIHJ+I7+t6aE5PoTQwAAwM4sTzzyITeZh43XXonTyNYydO4opbb0d7ahr1ZgfFygDK4+sBpkbjP3HnJwMgaV9WhCO/Gmpd8JqLMIxfxKWvuVs/6QYuWuX+k+5Q2n5KgZQCKQV+LilAKbzbFa/y6WNHMbZ+HY3Z6M5OIzexDt6JI8iwHNhgFYuHDogZjhq2oU2b0JyaQq3VRXFoHNUdu4QRWDywD8T/0roxTB04gGo1rlnBTGjdTg+brr4GyOTQnpoRf6Z2q4GBnAU79DCyeRu8On2ReqgMD2F2ehZdzxdbeXXTFqAQlymtnzqFyuCQqOmP7X0F1VyEweEqvHYXzLqWH9+Al575MSI7g4lNWzC26yqA+cgF1GlzXwZ0ZtP7aWbK+1mYcymg/yyMYvoOKQVSCvzbpwABXTK1+Zg9chgjWzcD7SYaZ0+jvHUT2of2U44VcAfLrLZbsdOc76PXaiI7OIKZqUWM7twVq7qnJ4GxkdjuPTWNTrMpvjLldesALxAJn5I15hbg9Tx02y2URyoI56elOItTpYYgg87MLPwwQnnrdjROnUR5yzY5TjDunD2D/PqNCGdnYTO8zfaAjC1g783MwWJ9iI6HwW074ddbcMXOTkDPxKCeAvplnbcpoF9WcqaNpRRIKZBS4BIpQECX8qMhTu97BRuu2AW0Glg4fRKDO7ehfmAfCrm4noHf64J5QOjM22x3JBx4+Lrr4U/OwaVKPArROXkC+ZEhtKcnmdMbk5NnsHHjZrgMrfU8dM9OIbd5KzA3D2RzACu9FTPA4hwacwsob9sqNvn6oSOwbBflHdtRO3YcA+vXA27srDd9+CjGrtiFxeOnUN00DrTmgblpySk+NTOLyHExvmEz3ImNOHvwICZ2UkK3DUCP7etMHkuTeyqhX+LcSW5LAf210S+9O6VASoGUApeHAqJybwEOMH3kMMa2bwNYYnPqLNzxdfBOnUBm/Xp0TxxDNikpPbb7GqDRip3XRsdEKs4MDoK69u7kWeSKBdRnplCpDKBRWwDLbxbZLssJn51CZdt2dKemkcsX4wQy3Q5gR2g3OygwF4ebRefUSVG3VzdtxOLZKVQZ+ubmBZjPHjmCiV27cPbwYUzs2Ab4Tcy89DzyxRLKw6NgbHqj20Vl6w4ce/kVbL3mWoBpY+nYJxJ67OAngC7/f01+5pdnHP4Nt5IC+r/hwUu7nlIgpcDPEAUiHwg9prPC4onjqDBU1LFRm54SyXxhYQ5D1UGcOHUS23fvht/pwh0aAZotLDLZV66Anh+HYOaGBhHWFxB5Hnq9DrL0gk+iYobHxxH6AWyGkw0OIZhbQGTZYNrZTN5F2O2g1+nBC3yp4x2wypebQXF0FI3pWZTHRhOPdhu1s1MYGB3F9NkzKDhAPuqi126gWGEJZpY4DeBFEcpbtqNxZhLl8fHEIY4qd3q9J+VWU0C/LBM5BfTLQsa0kZQCKQVSCrxGChDQO00B9ckTxyXGe3iwinazLumhByplbH3DGzC5dx/Gd+7E/KkzODs1jaHhUQyPjiE7NISo0RBHufzIMIKFOZw4egTZnIvps5MoFePiS4wF7/o+tl51tTjF+Yt1kcClVPJwFbWzZ5F1czh5+pSECm/cshkZN4vy8BDmp2dRqVYF6JHPYWFyRsLrWEv9+KH9CJsL2LZpA7wgxIFDB1GpVDE0tg5jO6/AzLHjGN28JalvSlV7Cuivccacc3sK6Jeboml7KQVSCqQUuBQKGBJ6a3oas1OT2Lxjh6jPZ48dxwh/W8DJV17BpmuuA/wAZ46fwvqNGxGESZ3tQg6dhTnkGReOCPPHjmJoyyYsHjuO6sQEmjMzkrui0WrjyptvjkGVReIZ/p+kjG1OT6I0Ni5q+XlWhVy/HmGnG6eA5XXM9Z7Em3vtdpL8xsXpwwexYawK5DOIag20ux0UxzewgozY6MNWG3axFIeriR1di7mkKvdLmS6r3ZMC+uWiZNpOSoGUAikFXgsFaEOPPOZvTVpJ0p9oUhmGfs+zymMOtuMipF955MBybDh5AiUBkogbxZ7tdHJjIhp6zhO0owCL8/OojowABFaCMi8Xdbwd2+HPV5GtP1vdOZXPqTpPTAZGf6VdMYvHsebyW9tK4s95VhO9pBb01zKBLrE4y2t7ZHp3SoGUAikFUgqcSwENW4tzusfbysx5cydPIl8qolgZEnV5nEUukXSXAJ33EyIDCWmTPf9kwpq5OVSGhpYzyjFYnCFoLLkqeeApffdXC0u6sqJy6moZ3pL+m4BuZoKTougJuC8ht9rQ42ekgP7avotUQn9t9EvvTimQUiClwGWiAIFYQZxStv5OjlvAwuQkCqUycpXqOTHcxHBH8NFoR0qoLv/dZfVFFnKhVE5GgNlcBNDJQ4Sw6IEu11OaTvb6dmuWGQ2Fd1jBhIhErg0oE2AwAymCX6a5EzeTAvplJWfaWEqBlAIpBS4HBSglKxAn4E6A9SPAXU7IwgQwIYE5wUiWMV8ShOX+RAWv0n7XjxPKyOof47ktSWIug9pb9eb9ZcwuBNopoF+OybLURgrol5WcaWMpBVIKpBS4NAoQB83KX2yFAB1LygrMJgJaYhqPncxWPnO52IjBGLAxUc+r1GxLelYNHeuXoy/0FufFYVHtJ3f2X5SC96VNjIu4KwX0iyBWemlKgZQCKQV+UhQgDjIKnZuW8lwu6ZmAOlO+Uq8uhU1i73BuygiYWMrfTNciTnFiUw9hS1GU+Am815Tfl3A+ef4lA3rcsXMN4img/6SmzlK7KaD/xEmcPiClQEqBlAJrUyDO4r6MhcQ/wrYJ6r7nSby4k9QYNwFdwVxd2mLzdQQrcVLjYq9loamqp27+fIDe39t+F7hlbDad9uzYwT7BclUGrPbmKbavPR8u5YoU0C+Fauk9KQVSCqxKgRWC2Sq21P5DS1LhTyFuadW+nLeD575uhBCWSLrxPhGZL3lmEAB7fYB+jqRu2Kn7K8eHUQTLIYQvC8er1flmLngyAgwFX02yVw2BMgYXDciGZv8cE4I2Zoy3aWrQ00tMzPlU+CZHYI7ZapzCWmN6uebeUjuGU6HMi/6ROleDsdzFeMTOYZiWaskvWzSUVvG18TPIqLXbbfR6PWHerIgQn24pBVIKpBS4SArowiyLcf8aJuJiCC8BP8ZQc1vK5q3XGwsyS3xyy+UTJ661+iNFPlZusQ16pV03DAHP9xFaNtxMnD1cwrH5T0PAeZAiM0O0E09tz/PgZmJVd7yE8i2oto73Aur9Iu9afTbPE9CTJljdzIIv5VIdad1ofxVQZB/9bhduLrdkJhdgWGM175eiSRu9T4T4vvslMi6hpxmRtvQaUYgoIkVYUW2lOV3mhbSX2PXlQTZ82EJqc/6Q7K4e6AfsFZ7zxo3JccE+g/E57xAkc42OgdIVi0XsQlaCXd6iCAHNHNSUECDJBZ1v0/7K5GfiHDP8L+nnUr/ovbhs2+C0I1tIuoVeiKxtwXXIGYWSvpdRB1Y2Htu4N0mfpQneGR+NIhvtdjcF9Iv57tJrUwqkFDiXAqak5SiwKaDK4hUDerx4c2GMkIGzvHDzROLAvSp91xI1+gB9CcxlpVsGZgUkidoy8IAdy/Ti2iECO/Qo57qcjeOnvaAnudXj5s7tjAULTsRwsAvMjgucY386SVg55WzCHBdqPjEII0S+hayTixOsmWC3JM6Gyw5uJiOj17+a/aVM7CUpOgScIA6Bi1yElsJMwizJdQSpuKIc/0WWCz9mXWReKFaThRNAV6QXxE0GUpUhynAsAWns7c967+Ltr+Ou76Q00eMJ3Za6JR7/y0C5GgkZ2qeMTv8+fmbCJSTjGCRzklBNfJY5qUwNzzFR35KpxZX7kxQ8hHaAHJaU1HUk1FAB3dR8OALoifdF5KKVAvqlzOL0npQCKQVMCrwaQOfSpP8oc2a5hHF10oU78BEQzCgNSXgWE6cFUjKUtmM7Y4pPffRfWixXGZdknfU6XpxZzXFkMZUS5MnlXEjlictG65gPcNg9XyTx1YDcfBol6UvduCz3EkmcEBcDeiy32eBiT1ndXQYFNbgLSRKnOaKZisavBsD7UYvtaNz6Wvdr3JuoOBIEpQZDSJBZIU0KnyZA5ieAHgN/bOW34SGTjEP8zkly2XMB3ZBqV9BZvP1Nj31D1b0kFScDm6hkpLabI26DsvVIT5aXp+kijIQxcNioE89R/p1NNCjaurlf4jmM6WxqHfhY5Vf1Pk57nf5LWiJVDIUhbGYNFLWIE/snOLE2IwX0S/3K0vtSCqQUeFUUWBXQ9U6uiIk0EmM34clals7bIcKeB7ucQ9TriS3QdmNZJfR7sCwHVs5F0KYa3lRlLi+pBAxbQF0zknERjpdrVS2LM5lkV1NVqgWHTILJJ6iYmOwJ5t2gi07QRhBRVR/BZvx3stdX1GddiFhkSs6/WYiinDAuERmIoCt7VkorZspwkYODTKx+JwkIQNrXoCuFXbzF9mvKthZrlFenL48HQQTL4j9H9izHGovDlCAtoFSgjQSwkmQ1iRZExoXjGLZjQGfnedCy4Fk2QstFIPOjCyeK4IZAVpFLEVdwzULI6xIyShOx8ke2wI7ZnyW+LHEItMm9qezLbHgUxSON549dD5OcerInuFM4Vg07f1P1TkbwwuObKE8Sydw0aUj3yS8lDcj3kkjy+oqhF2Eob8l0tMnEBj1YmpqXWhrXOQ+gJ8RKJfRXtValF6UUSCmwBgVWSCOmLVlAJ17JuOx4YSwKZWxXFjiv1kFnsYnQ91FrNOAz/3hET26K0Iy1plRnif06ZOC0xlP37SUQK+YbYlV6sljKopn0nRI+AZMSGBdougxlMhmUikXk8nkURquiFQ5sX55PqbwdtrHQmEO91cD04hQiK4QV2Ut7JQuPRxYlu1WcoJKLLgTodujAjvJx2/DhBx2EoQfXslHIlVDIlHHV1msF1FeYNOAjqM2jPjuN6cPH43OXsglQJ+LrEhVXyqKxjZ3aEieur2KTnjHA+46Nbax3XhlI6qUvMxxh4CHo1XHm+EE4kQfb6glDFNDT3rIRENCFfj1YkY9MCAF1/lN7OIHcJ6BzHhmS8hJIRmyH4xK/vN4X2+5j/fbIyDjKA6wXnxc5WN7HysBm/+Fiz/FJtP1QbNDUCmlUAH/rfDkfaclIBJYjpWiFiey7UD6D5KAwOAmg62V2FGLdyADWjw5jMEcdBz+WHiz5DhKHBJvPWOlvEKvcU0C/lCmf3pNSIKXAeShgLmBLtkJV6RqA7kcBbMsVJbLlAc3ZGvxaRySXbDaLbNaFTSmKBUakoEeEUBbZDvLF8vklSClukvRCJVdZ2ZfdhjvUAjgWMomxlDXACer8R5DIjQwgoGrdCWDZXCYDNPwa5upzaPTqGB0fFa92c1vycBdVq3/O+ZXXnl9CF7kscpEhwCQLNCVWjyYHn7RyMFIZQxY5ZKNsDFJEJL+H1vQZLJw5gw3VgfjYeQB5zeMC6Imb+nkYp1i9r3rr5X3o2OhlCsiPrAPK1eVkN3aAwGuh25pHMcfx6UIGXjUBNjUSlNBp0qDRwY+ZEsN3TmgoNpFYQlcmTaRz1cwIQJIJs2NNzZLZnd7esa5+dmYRQ8NjsPNMnetAGrOzCCMbTd/BifkOuhaBPh5jMf0kWhVl/s63APCRnr2swl8x7n3oroYZE+DZw8WZsxgfrmBiuIQCtf38BmReJ6Vm6ZdgMKhqgYht6LwutaGnC3RKgZQCl4ECrxbQ46ApJ7ZXd4DWzAKsToBCphADcikvKU57jUVZyLIDJcDOAO1G7B/Un2s8+Vuiqi3V08YLKx2zVLXJx7mZHKxktRdJPVG9e34XvcDHwJb1iBxK2YRy/udh1ptF22shckM4Wba7cnVecoQSQKcHwPlF5AvZ4AnoduDApVeeHQp9IulBAL/lw+8CQ4VRVLIDqNjFWNrzAqBeR312Cs3ZKawrlmK766UCeiw3rszlbtKbvVKDMpmOkPQNYIUWupaDhpXH4IZNcIbHYhW8jAf7vohWYxYFpwsbXdhWN44TEHByYgndDmFRMxKFAuhLWoglERbo2hH8RFjlvapyV60EAV15SAFkkWwT2ItcdNoBKtVROMVBsfNDrPVZdLs+Jhs9TPZceG5+Ccg16EvmivBP/XL38ofDxwg7R18PdYBLGA5xbRCtURz7rx7/ol1gOn35F6HbXUQhY2FsoIjRcgY5uSnR/5P2trM0n/U9YyOAOsXZqVPcZVjL0iZSCqQUMKPDlhyREoBYskezjDfBisBlwV/sojVTQy50kCsPAM0WkMvBrzdx+vRJWfo2bJiAy2Ik3TawajWwZIm0aJdVZyvDcE4VqNhQ45rfke/B87rib0+bKCX2IIrQs3zkhgeAvCXe7D48LAYLmG3OIMwGKOYLaKIhanhzE5t2ooKP3/bSAJ3gk7PyCEI6Afqib3bF04D9dyj+IWrbGK2MYdCuwOE7NZrwF2to1xbgNxYwVMgZ5VcvYUoKx3SBzfQB6PcHsDKYrIUY3rgFmfFxqeMe28o9eO15NGtnUC2R/WknAJQwHqImp6qaTvo0Z9ADTT0WE5U/x9AOEVJrYoWJaj02fQgDwLAumkrUtq6voGAupWYz6HYi5EvDcLIVwC4AdlGAvdnq4fDUIpqFIXi5rISukbdksbokak1MDGuY0MX+HjMSCbORfAcaUUFgV3AXEDdMCzJDyUh6DVQyFjYND6BE/kkBneOdeLqbTnHxK6eAfgmzPb0lpUBKgQtRYEk6WhXQY9m849Fa6YjaO5hrozvXQLE8hGBmAU6+EFcCa7Zw+OABFApFrN+2NfaiZlERqsp9D/XJKVQqZczPL2BodAQolYGoB2QCNBo1lKmazxYQ1luwKd0XikCzCVmpuULnM6Jx9XrtWNVrRaj3mshWyxhcNwwPPZGNG2jg2OwRIBfBKdlYaMzDyToo58rIxFZO7D2yFxsmNqJSqMAPfQS9mFE4dOgQXr/79SLRTy1OYbg6jFa3hWKuiDafGwQoF8ro+l10u10MlYbQjbpwLAu9yENoeeIA1+62YYUZjBcmMD25gCvGd6KCElyG1XkBuqfPoDY9hWoxiyx6mD59AkNDQ3AHB+EvLKDZbKLT6WCcIJvPY/bUKeTzeZQqFRzYtw9X3HwzFo4dw+C6dUJb+EEc087a6MViXCedyMbfjUbsVFgqxb8rBEYbzdOnUdq4HbV6BM/JY+Sa3YmKPBBAn5s8jFI+QK4QoXHmCIpkmjIWkC8CPQ+1WhPFcgWM9S8MDwH1NtDrxP7eBDQ62klwuiu0yZaHcOLYAWyc2Aib0RBdlortSV8YBy+OZILIIVBg7XcXzbk68qURNJo+SpVxuKURRGFGVO7tLvDSsUlY4+OYbEZCs127ypiail+XpKjXPYyMZDA/H6BYdJYAf35+EZs3VzG/0ENlICv+Gd1WGxnLRqWQh+dF6IY+cqUMap0A2ZIjZBbHN/p4diJUHAteL4BbsNFtL6Jo+bhq8yhsP0DepejvxVoqMUEtO96ppB97SApHkEro6RKdUiClwOWhwEpAXy77qZlmJH+4eDwTT210Ti+it9DEQLaM2RNnZBHsdTzkcjkBxeLwsICQgPHIEDA9C2wfQXRgEtbQEILZWTgsB7qxguDYJJyxMrywCzdyYPUieM0uMlYWoDqfdtFsFuh1EYY9hJkIUdZC4NB+HiJ0LfgZG0MTQ+iBEryPOmo4OncEUT6AW3Twqf/+Z9i+azuuuOoKDA4OopqpYmp+CluGtgrAd9DFyVMnUcqXUBms4PSJ09i1bReVzqKV8CMfXkgHsQB2xkbJLYnTHcPp3JwrDIHt0hGwK1qCPPLoood210fRrqA738MV667AEMpw6SDYC+CdOovaZAzoe158Ct/8+ldx//334/V3343uzIyAeXX9eqDbjUGuWsWz3/42rr/+eszPzwv4U6KOZqcFzC2KoYZ7dxQEArRkQAoE/TY91SPMz8ygSGfCkRFhHOz8AFuS5TMAACAASURBVBpBGb5TwDABnTHpzNTjeJg7cwDlIhmQRTz39GPoNedx1z13xoxYCJw+dAwbtu6ImbZsDvXDxxB0OnAsF5X162ImL2sj8D2hZa46JE6AlUIZXquFTK4IBD7CXke0L66dkZA09jmTped9CaHP9yqg3opQqkzALY0iDHOIbButLvDysTk0qsOYaXfxrW99C9u2bcNtt10nvMvhw035QEZGSsLDLC4CBw8ex7ZtW1CrNeC6LrZvz2N6uoNi1gV69FAPUc7k4YcB2oEPO59Fz7WE92i0W8jAxYCbBdkNIU03Eu1Qp7WIkh3g6k3DsElzmi76Ab3P8S8F9MuzfqWtpBRIKWBQYHVAX47ViRPK2KB2nKDeOjGDsN5F2c7j+L5DyDsFtBtNAXPaLQk2BA16HWc3bEDn5EkcPXoUmzZtQqFQwOTkJEZHR3HixAls3b0T3QELmVIOGd+BRbVtthw7xWnSGq7LNDp6PSBqAwUHLXjohB24pSw8FxjZMLIE6DUs4sjcIYQJoP/45WeQK2YR2bR3djE6MIbFxUUU80WcOX4Wt910u/TJ63o4evwoNkxsQL1Zx/DgMK7cfaU4Z3V6Hbg2Hf9s+D1f0rVmnAx6fg+VbFlMAXUsoNlrIZ/NwWLSFSoV7DI6Mz3sHrsSgygjKxJ6iPDkGSyenUQl76LZnMaLzz+NG264Ac8//7zs9+7di/Xr1+PUqVPChOzYsUOOkcbsa7VaFU//sbExTIytiw0n1BJ0OvB9H8VqNWaq6nUxhwhjVCohnJuTNKOloSHRenQ8C10MInALGL7+mhjMaQJxupg7e0Ak9KzdwsL0cUydOoLtmzfh7NkpbN68FceOn8WWbdtx4NAR6Z/f7qE+P4/pyWkMDA6g5xHES1i/dQsCO0KWmhyq5v0I3XodueF1EraHagXotWJ3ODIlzDbY7Ir3uZMbQGgVUWtbKFXXI1NcBy+Ks6+1OsBLxxfRGqxiMQBOnTottDp79qzQqVKpiFaj0WjIXNy1axMOHjwpc4CbOMw5EcbH6dA2hAK95ttd5O2s2M1boY+e66Dr2LCKjpBT7P4twGoB+W5soQiyQKfdQNkJcM3GKuwgQom6eQX0VdPzsQfqQZhK6OmCnFIgpcBlokAM6ImFT9Tuye9EovBDC66ozWOzX/fUAjLtELaVxakX9yJoBSjkcuJlTADiIrp582aRgApDQ5g5eRLPPPMMrr32WnFcOkPP7g0bsG/fPtx2/92wxovID1A17NODCshXgFNzmNtzEN1aG+smxuHs2gYM5+N46GwIz+pg0W8jzEVwi1kMb0wA3fKxiAUcnTsMP+/BKkYStjbfmMP09LRIt9XKIBbnFlEuVHD29Fm85d4HRV07dWYKR08cxdVXXi37SrGC2+68TaR0MgOU4Kl+b9aaqA5XUXAKODl1ErXGIsY3rkMmZwugU53s2BkJZytZA2hOtwXQRzGALA3G3QDRidNYPHNWAN2y2pieOSU+Az/44WPYueMKTE2fReBHCEIP+VwRN7/xRpw9M4W5+RkszNeQyTpo1FvYfeUuXL37aoSBL8yUpjx1y2WErRYOHjyIY8eOYXh4GDfddBPFVYTT07EUnM9LOpi6V4SfyWPkumsAN/YDgN3G7Jn9KBVC5N02ot4iFiZPIvB6OHTgENZPbMaZs7OoDo3gzOQUdu/ejfUTG3Di0GG0anV0fQ8drwc7l8Ebbn0jrIwLPwqRzWRjlTodAwsldI4ewplTR8UqU6lWMbx5E8AQtUYLUWDDGlyPsAMsti0UhzYjVxhHL8qJTbshKvdF5LdVcWQ6xNTUlDA4e/bskXnG6AvOtXK5LKD+0EN34/DhKTnGOdpqtVBbnMXVV23D9k0bMJAtwGu0kLFcOG4WzTBAywa8oovpWk2y4zmBhUE3j5GMi0wLyGYAWgAI6AN2iGs2DUj4XlFcEbpJGrskYUJ/sASZGwlQsNDqpLncL9NyljaTUuDnmwJxoZJkS5J6JKY92fX8CFk3E0vMPcA/tQi3w8Uoh5mX9+PU4VMYGYilckqPXEy5sHJBLY+P48Tevdi8bRuOHT4sxwj6BJgdV16JqcUZjFy7CQ7Vtk1Kby7QtjD3w2fxw69/F9Mnz4jUdc9b7sPo3bcAwzkg5wP5EB3HRz3swilnMLxpGD2rizAB9MMzBwXQUQzxL3uehZW1hMGgdBb0fBw5dBS7tu9CtTyIUqkkEvvxo8fx5vvfjEe/+yh27NqBTquDLdu2iCSuEnmz3RSJfbQyKjb2bz7yTTz55JN42zveilvveCPymSIjzOPMer6DAkrw5gNcPXYV1qGKHAG9EyE6fhILJ89gIG/DcT08+eT30e14uOvuO/DIt76DgWoZc7ML2LJ1E1rNDm556EF88+8+j/UbxjE6sg5Hjx3Gpo1b0GzUcMXO7eKv4FASp808CDB34gS+973v4fvf/768G7UmDz74IN769reLcbk9Py/aEmpD5v0s/EwRY9dfK/4McGnX7mLm7AEU8z0USxaOvPg0wk4Nw9UByXw3P7eIE8fPolIdxKZtWxH4PYyPjuGZp57Grm3bBbzJGza8DjZs2YxcuQRWnWN8fpwVz8L8/kN45onHcfDgSygWs5jYsB433nIrxq5/nQB+2PJgD04g8LOodWwUB7cgWxhHByVhOese8OKReQTDQwgKwBNPvCJjyblFkwX9Ici4UJtBjdD27RN46qkXsW7dOpkLnIc7t2/G3OwUdmzdiOFcGX6ri6yVgZWxKYijyfxFw8Bnv/Ionn3heeStDB666z48eOtVsOtARGE/C3Q7TVSdCNduLCPLoA9+UGsCukZ/pID+870Cp2+fUuAyUmAZ0BP7Ods2pAmR0ONcqiKle8fnES52kXNKqB06joXJeXSbLVEBC2AmLsYE+G033YSpPXtkoZ2dnRWwP3nypAA+/3WcEKPXbRObZTbMA0EOOHAGL3zlETz/2NPo1dtotBq48fZbcPf73wnccAWQ7QKFCH4JmOkuIj9UxuCmKgLLh295WMAcDkzvg5frIiqEODV7Ao1urHaVqlYdD0cPHcHunVfHizuz2QUBXn75ZVx55ZViHqBUx/fh3wQ+2qP5j/0fKAyI09wj33sEn/3sZ0Vy/s3f+jAeeufbkXfzaERtSabjooCCXUFvpodr112DcQwiT5MCAf3IcSycOI1K1oZbsLDvpWcFZKgupzRJKZJq4507d0rfrrrqKjz11FOiJiaDQ20D+zg6PIIt27cCgYeQNv5yQWz0j333EXzh8/8Te/aewthoDt1eF7uv2o3f/p1/h+033AjU5kUjwPjthl2Gny9g/HXXARm6cfcAp4Pps/sF0EslG7PH9gFeG435OXFLZ8hYq+khXypi266tWFycx/jYBJ760ePYNLFRnAZ7XgAn72LDtm0oVuiZ7iDqdWHRP6LTwVc+8zm8/NwzKBQiOG6EQrGIm267Da9/y4MivUfzTVilIfh2CbV2BoWhLcjkN6KLkiTYJaC/cGQOzUIRxZE8TpyoyVdBUw6lb2qMOHacZ/xNEwbNFvT14Camh3IB2ayNTRMTqLqknY8sY9od4SvRyQOzEfDfPvO3eOHF5+BmCvjgQ+/C+x+4EViASOP0lPO7LQw4Ea7fWFoCdGsJ0BMm5hwJPQX0y7iMpU2lFEgpEFNAA2rUIU7d3eMViNAkidSS1KX+sXl0p+so5avwz8zCjTKozcwLGHGR1AxdlMY33HAD6ocP44knnhCVLwGRqlGq5J977jnc/sA9wJZR9Oo1ZO0ysODj2Je/i0e/8E+wF3rYsWGzLM4dJ8Dd73orqu96EMgxyUkT4WAWU70FlNYNobKxLGrxntURQN83uQe9bEcAfbo+iemFaczMzEhbVLnXF2rYvmmHZIirjlZRLBdENU0zAG3YBM9du3bhuuuuE2Dnu/EfVbW2ZePFl17EV7/6Vfz46WdRLQ3i1z/8q7jnvnvhhx5q7SacTB4Fp4IcwWfOx3XrrsEEhpYAHYePY/74KVSyFuZmT0uYExmgz33uc3jb294mzAWlSvFyTzbahNk/9oMgT9B/ywP3YXDdBKvSwFusI5PLiI3/7//+7/CNb3wLAwNlFAolLCzMSYa4X/mVD+Geh94Re5cH9OS20MyW0csXMHHD9UDGj/9ZHUye3YtCzoflzaOSB8J2HUf3H8Sp46exadNW+J4VZ+qrZmA7EUbWrcfMqRNYnFmQsTh+4hS27NyKbbuuEKdBO19E1GzAsnLiofbJ//ePUMpayOdDLNZmMDnVwFXX7sD7PvQhODt2Aq0AKA3D69pY6GRQpBNjbgN6qEge+ZoPvHR4CpnxdTg13xJNBKXxF154QYCcDA/H9JZbbhEmcuvWrcJwkhki08Tzhw4fxi233YrBygCKkQ2XlgDyXEwVwHC1KvDkwVP4h29+HTOLi2J2edtt9+Ktt12FaAYYLMQKh5ASugu8bmNJ4tDJvqwK6GbAvfyOE/6kKvd0LU4pkFLgslBgpQ3dyNuZiOl0imPVMClayoyuJxtonV1AqTICzDdj2zo90Sn50JWY8UL0IKrVxBFr7sABsV3v3L0bGBwEFhaA9esRHj0Ke9MGwO6gsVBHubwOWAiw/3/8A5595HFce/V1uP6Bt+HI17+FHz3zJN5w3x24+nd/DahQIJ0X7/jFqInsSAmFDSXJFEdAn8Mc9k6+gk62jajoo9ZdRHGgIIlxmp2GhKDVFupYNzSBWnNRFORWxkIumxObNUH/wIEDuOGG1wkDQiaFzAklZmZ8Oz1zGl/60peESclm82jXe/i1X/s13PfmuyTuuhX5cJ0sAj+DoGZjoDeA6yeuxQSGkQtdoOMjOnIUtSPHUSHQlRw0Z86ixLh910a3TgdDC54XoDBQTsK4cmjNzMF1bWTzRRw7cgiZTA4b1k8g6PXg0PO81YpD0lotfOpPP4nvfve7uPHGGwXMKNnX63W8/RfegYcffljeR8bMzaAWOOgUSlh30xvivC0EdLQwffpllPNduE4DYXcBvXYLla27gMk5YGwDWvsPoTg6BLgeol5TQr843rWTpzCwcwf2/uhH2H3tNUA+h16ziSyd8upN2JkcsFDDJz72cTxwz13YunEEhw+8jMcf/yEK1QG844MfwMiV1yBq+bCyAwjdEua7WeSHrkQmtwkBsvCRx5wPvHh4FguOi/GtVZw82UKlUpSQNf5rt8kkuRLBx6nZbAaiit+4sYQjR2IGNIwsDIwMIe86yNK5n5GWjvjkoUGdwhDw7R8fxOe/9hW0Gk3kyxU8fN+D+MU3XY3eNDBECwc/oFYbIy7w+k0FWoOQE5V7Jw6Clxz0SU6FFZmcYkBP66FflmUsbSSlQEoByciWkCHOXpVUAFsqTh1X1qIKWfLE0Snu2CJ6c21QFpGsXkxscv5kXDi6f79ItpQwSwxXI9jHKbwkVWyQsdFrtFEorQOOzuCRP/wvku7zfb//u3DecBXw6Cv420/8CYY2jOHtf/h/AWWmJOuBus1a1EZuQxm5jRUBohaaaKGNJ08+gbDsoe20EOQChHYg0ngcAxwnNLEZJidh4RoPHOsjhAYWM6LFlBEgz2SxWK9hoDIo6uvf+73/IKpv18lhcmoBv/JLH8Jb77kVTi7Agt+A52ZgoYyyP4T8mQLu3HI7qqjC7bLNAMGhg6jv34dBlgITjugCqV9XSdkaaYpd+j+Uy+jNzyNLupbLOLN3L5780RMipd56660iuX7qU58Sm/F1r7seH/1P/wnoUa3uIOj46EUO/OFRVG6/HYHrIoIHl8F/J55BwV2AnasDkiXOgh1kYflE/TgznuTIpy3GyIW/lM7AUDHbrguv3UGGOQXcLBZPnkJjsYaNE+uAYgbR0UP44t//Dfysgwd+5UMY27Id6ObjvARBD42gAnfwVuTy6yXJjY8iZgIXTx+swy+X0LtAzXNNOCNVYKM4c5ymDiZpszlHIhIKcboEsNpuLwQWu0B5DPiTT38NJ6dmkc3nMD89hXe97S249fW7MeDGDIAMT7OLjVGIW7YXxFlOws9JMynMEqvceW1csEBrzsR+BmxATEG9XpztLtJcd+n6lFIgpUBKgYuggAnocaHKfkCP03yagN4+Voc320IBOakjhjCpla3qxL49S6kyvlgkFSYUoSQXBog8H70wgJsrIOz4yGQHgX1n8MjH/gyNro+3/sFHULh2B/D0UXzuP/8RCoMlPPx//wEw6AIFFkK30bLayKwvIiOA7klWOAH0U0/AE0Bvws/04DEcKwGdOMWnDYf27KQY91KXBaB8ASrlUrjYjgyOohfGdnTGMBMgr7xyNxbrbfzgB8/gVz/4S3jo7jfCzvYwHzXQc7iiV1DyRjBwZgB3bb0bVcahS8RUAP/gPrT2vYwBioNkbC5QHGZpODXnfbLXZZ979itHJ7diEf7cvKjjK8USBrdtQ29qCp/4xCew98B+scV/9KMfRRCFcHl9SGyPEAyPoXDnm9BNHLJzqKF5/AkU3RmEOarQGeOfhRPk4HixDTp0QkR2IFnijMKnSwV2tN/sn2PZ8Lo95KgVoDZhfgGddhv5keEYRQ++gr/99KewEHTxwL/7dVx5w82w/HJcQs3qoeYT0O9BrrARTrSAyCrgjJfD04fa8CsF9DTR+ipzn1hvkk7BPGZfWVAoThFLHkkSFNI3k2yWDdS6wJ//jy/AydHU4uL40YP4xYfuxx23XCN521nnnnPHaXjYFAS4fXseLr3ppJashyhDHjiuDEdnOfFD4UYmwGGwI8utOimgX8SalV6aUiClwHkocCmA3jlSQ3euJRK6K/kxtchEslD1Azs95LUOt6QIpUtZJNKxlNWk7B9YsO0Son85hH/+xF/DKRQE0LF5PbB/Gl/6w/+Mnh3g/f/n/wZMFICKLYDeZZ7x9YU+QG/iiZNPoFfqouU20XO78AXQY9kxls6tJUCnKn4FoNNDWwrTxNRhSNvwMAu8WFisL6LT7uKll17B7quuwY+eeAZf+doj+OUPvBcP3XUz7IwvgO5lsohQQqk7hOHpYdy99R5UMSAO5EQOAnpjz4sYJKCLE+EFyq2Z6VoVmZI4amEPgkAc6iSGW8rOJTVERRqmx5aPP/nYx/DKK6+ICvwjH/mI0CFHj/iIqn3AGxlD8a57VwB6+9jjyGcI6IuImB4tysIOM7AV0F3SiYAuBXOX0qP2S+hukgGu2+mIl7vDDICdjjB0VpHZ6+rA5An88xf/HrNeA7e9713Yed0bYAUDkOwxGR8NfxDuUAzolgHoTx1swSOgM5HLRWwGGYW/JJ/RangolejYGVeUK1SBp56fxGe/+I+44cZbxM79wrNP4+G3P4g33XENk+kJeTlyTrOHLUGIOwjozJIrEnoK6BcxJOmlKQVSCrxWCqytcjckdOYm9wEB9JkmilE2KZWZqIzPI6GHfpAU+opkT1s8JXZLJHYXXUqXXAGDPBqPv4BH/uxzGJnYiLs/+jtx0pGzTXzj//kY5tp1fOijHwG2D4P6zoj2aqeL7OYKMhsqQDaW0Oto4IkTPxRAbzgEVwK6lyi141zisYQeFwCh5BUjvVEqLAFzWa5ZWSziv0hiw+kk1+l0MVQdwZ996tP40VPP40PvfTfeetcbYbs9zCEB9KgYA/rMCN607U0YwlAsoVs+vP370Hj5BQyxcAw91JOiJavtKd1KznQtqBaymEicd1z2FCupAfEDeFSlS/r7jDgn0gmM9vKPf/zjEsZ1++2348Mf/nB8PaXmHumSEUAv33PfCkBvHf2hSOhBfhGhw4x1GdhBZklCj9xAcrQzL7tuywVN4iOcEq4kHGJAN+vFB7A57qKlISfAFwM6L7+If/r/Pg8MFHD7+x/G+h27gV5ByvS6xUgAPTP85hWAfsrL4amDTXilIrqSP92SdMD9+7jQXHycqgTOP6Un/6YSgLzNwlwHg4N5tNsBIsdBeQj4+398Gt967HG874MfEq3H9x/7Dn7xbQ/g/nuul/wLOZYH5ju2utgaRrhtRx5ZldCRAvprXZ/S+1MKpBS4CApcEqAfXkR7uoFikJGwnTgpTSxxrwAe/ZsLuFTspK7b2PO8zTwrAfJOHkSTmUefxWN/+UVs2r4Lt/zB7wBMRDLdwXc+9keYqs3hg//x3wNXrQcGMvC8NlpuD8XtQ8hsYh54BfQafnjiB+iUOmjYDXjZDnyHtbwJgvHCTnW7FEphgZYl+6tBDQPcaf9fYJpU20UhX5IELq6bFZD600/+GV58fj9+6b3vxgN33ATb7WLeqsNjQZmwgkJnEKOzo3jz9nsxTED3+Ewf3oG9qL3wPEZcS4q6kDk5H/1MAFKGaAWdWZucfgCMRU8qkVBqZz9tx8HC/Dz++I//WDKoPfTQQ3j43e+OTR9+gE7bg+UWlgC9l40Ly7pYQPvo4yhkZuBn50XlzmIzTphNJHQboduT9LtiG042hXatby4aBM8XBsOhs6TPam+JSMzfi3Ug6+Llb3wN3/zqI9h5/Sbc9xu/jPL4ZgkCZ1w4w/rqfhWZkfsSQK8hsAo46eXw5P4m/HJRGBFqXVivvX8fF5iLiwvFe455nHyQ/WWOG7p2zE63Ua0WxL0gIo+XAf78v38Jh09P4Tf//W/jxRdfxmPf+zbecf+b8OB9N8BrMEUtK8VZcFttbI2AO3cUlgE96iHI0oATF+tJVe4XsTCll6YUSClwaRRYGaS20obOc+LlzmygUj2MEvoi2lN1FH1XwnwU0M+3oC4dj8WjZdRPCnR1gxAFAnrPxtT3fozv/+X/xNYrrsLNv/87sSQ51cEP/vS/4MzsFN7/e78BXLtFJPROs4Z21sPAFWNwCOg5T/K4898Pjj+GTqmNmlWDl48l9BgECZxuUuozdgOMllJzriahx05x9XoTuWxeQsBqtZp4mDMb3Je+9FX84LGn8b73PIz7b70ByHSxYLfEKS6KKii0qxibH8V92+7DCIaRJaCzhMzevVh84TmMiONCfxHx84+j1vmONQpapsyWwix0qLLpzh2FoHqb/XZLJRzeswd/8Rd/IaaD9773vbj7jjuT2y14AdXLGQQjEyjdez/8bNzmEqA7kwhy8wgc5oKnDT0Dh05xEQHdOwfQdS6ppC6AHgTIOm7cN89H1O3Bcll4ZR6H9uyBNzOP04f2ozE/ibseug+b770LrbaPvF+CXWRa2DoaQRWZ0QeQLWxiBDoCFHGyl8GPDjTglQqSnjVJu3bOntoVdTq0KKkndFPyEdClhk3NRy7HzH1xBbgzMy389d99AaWRcXzgl9+GRx55Fs88/RTecvetePDNb0DYDqTabGQ7cNstbCeg7ywip/VpWCxI8jFJSRfWCjrHhi5le1Mb+qUtXOldKQVSCpxLgXMAfckVN1aZipe7z2h0N/Zyp4Q+WUPec5Dx6VAUS7ZajrR/73VjJzPaqpmfhsU7uLeo6nYstHtdFJwcqDed+/5zeOzT/4BNO3bg5v/9f4lD4M628MSn/gInp07jPR/5Ndiv2woG/bbrC/AKQOmKUTibSkuAXsMCHj3xKNrFFmr2ArqZWEKPpUbW7XZFXe0EiardthP770oJ3U5UyQQEcTrL5CUcrVaro1gsizr729/+Pr733Sfw/ne9E/e+8XpYCaD7WeZyLyHfGsD62nrcv/3NGMM6ZAM6DYTw9uxB7YXnMGQTYMgVnT9MwKzvHeO4VvlQu3ESMaCpeoNAQrJ4HdXtjz76KL785S+LV/6v//qvY9uOHei2WuKo5uaK6HgRgrH1KN37APxcXCnewRw6Rx9HnoCenUVAlXuYgRM6cPysMGXRKoAuupo+c7abzcLv9SR9MIvGhD1fnr1v71589+vfRHdmHtWMjZ1bJnD3ww8BV+1AfXIOpagCuzoMtObQCEfgUkIvbhZA91HGiV4GTxxooVPKo0dAP4/Jp/+4dE9SrsZ9pQsDeY1eNxTmo1jMSHbaJ5/bi6998zu47d4HcPebrsTnP/84DuzfizfddiMeeNPr46prkYfIcZFpt7ADlgB6njZ0Fo47H6BrP+mDkAJ6uiSnFEgpcDkpoOtLvPCptEi3tXiTsBsF9B7QO7SAztkY0OnM5lwAjKQBgjI9uYNAFkwClKiDqeq2bXSY0cvmiupg8fHn8Oin/wHrt2zDG3//t+MQtzNN/Pgv/grHJ0/i4d/+Zdg3bAMGsug2FhEO2MhuH4SzJZbQayCcz+P7Jx9Fo1jHor2ATqYV29DJVEg9a6rbLdiJlzslLD2nIWuy5i95TsU2dKI+pXK+ysjAKE5OnsRXv/J1PPf0Hrz7Xb+AN9/yOkRuB4tOE16GoVBlFJsD2NjahPu33o91GEOOTIQC+nP/IoBu28se9auOKx9oSuQaaJ1cHHkeLNKY6mMvZlwy2Sws25Z0q5/5zGckZp659P/Xj3wEmaFheFPTgmluaQDdXghvbALlex9AkGfxV+LdHHpHfoCsO4kokwC6qNzdJGyNauk4FNBUuQtLRKnVAHUCeqfRFIc42tOFm3Mz2PvMM/j833wWm6ojCJs18fh/09vvx/gdNwPMJucVgXZcXrcZjYjKPVPcKoDeQ1kk9McPtNCjDZ282asE9BXX0Ztd/CJid/Vms43BwYKErf3zI4/j+088g/f96odx9fVV/NVffQ9nTh3DnTffgPvvfr34j0RBzwB0WwC9mEjoAXpg2gFK6FS5S2wA3U1SQL+cy1faVkqBlAKrUmAVQE8iscXuCDp00R55pI7Zw2cw6lIdGnutX+rGhb8T+ijmB4CuhfoPnscTn/kq1m3aiBt+78MAQ6tmenjs43+MxXYdD334A3BvvgKh3RFcaOc85HYMwdlWEUBnlrg22vjGiX/CjDWFVrENP99LVO5xzJBLKZOgLoBuiXqVgnPMl9DOH7+1SuiBF4rNPJ/JYXGhjmK+BMdh9rgQX/zCP+KFp/fj3e95B+6+6Vr4aKCW7cAZKMPrZWHN3GALcgAAIABJREFUZbG1tQXv3PHO2CmuE8KxXUT7DmD26acwKkHSzHz3GmhIp8Mogp3PY3FuFtWJcXRbTYRRJLb/T37ykzh27DT+4KP/EVfs3IVCqYyo25U48Mq6CTQaHeS2X4HM7XchKsZaCyucRXjiCUTeUaA0j9Cmyp2mCgc2JXQCt+vHKnchVxw3pkBu+uzTfs4qcLE3PBlAor2FuckpHNqzD62pOcydPoHW/DTcah4P/uavYHB8IyxUY48118dcPYfh7e9D6I6zgC9YyHQBBXzzhTo6pRK64uWeiN0XtV+uOitJ26IIAwMWpucDfOK//jkGxtbjPR98GPky8LWvPY9nf/wk3nrfXXjT7dfA9sX8j07PQ67XwS7LwZ07iih04jh01hUI7WjJhp4C+qWuEul9KQVSClw8BV4loONIHXMHz2DILcNiopSlIF+iIv9+9fuQyUlsK7bP91zUf/SiqNzXbd6CN/6H34zLWS2G+P7H/wR1r4W3/8YHgBt3wA/qAui9coTszuE+QG/i6yf/CZPWpKjdu1natJNYeQJ6QDCPQZ0QI35qRhy4Vp6jA52AVBCh0+mhUqjC9wOp202hmdL6l7/8NTz3oz145y++DW++5XoEbhPTwTw64r1dwXCwDuPz43hYAH0Y2a4Ve6XvJaA/gxHHQRS2DW3AxQ9bbBeJIwjoNR7SK597RPjGN7+Jb3zjGxgbHcVvfvg3sHFiPRyGkfFfoyk50xvtHgo7roRz+10AAV3GcA7hiR8BvWNAcS62oYOAbsP2Ym0AVe4cP5tiaLIpoJu2dL/bQ5ZOcdlcHFJHrzM6OxJ4aw2gF+HUSy/h6R98BzPtFu78wNux+4abYIVloNkByi7mGnkMb38vIneDJJZpIos55PGtF5toFdWGfgm0SxRI1NwwHN73e8jlsphZaODTf/1ZVMc34p3veYfwrY8//hz27XkRN99wLe685fUYyFnwe204GRe5bgdXOC7u2B4DOiM1Ceh+AuhkiFNAv7TxSe9KKZBS4GIoYAqHicqdCndVBFviH7wsoeMwAf00hp0yojZttbFz2cUAuQI/vbuZXCbqesg7A4ieP4Jv/bfPYmRiA25i2BoX/pkufvBHn0Aj6OBtv/VB4PU74HXn5HFeGSheNQZre2xDX8AsGmgkgH4GzXwd3VwbPQaAJ1Iww9WoOnaDuN9MIMJ63fEWe5vHGeXiI4VcUfLAD1aGJMTNp4q6F0he7y9/+Z/wwrP78LYH78c9N18NuxBgDgto8J1QwhjWY93sGB7e/i6MLgG6C+zZj5knn8YoVdBBG6Ad/VI26aOFKAwk4112eAj1uVlUhgZxdmpSEsqw7+95z3twzx13olgqw2+24DL+u9UW+3HbyseATme5UgLo4Rxw4nEEvSOwivMInbgoPcHbZgF6WiBcqvdjnwShXJJkRaaCoXKPglBMAJIG1WOJXC8Wi3mMVVCYQvjwIXzv83+D/SfPYsdd1+DND/0CnIhpbJmuLYf5Rg5DO96HyKVTXAzos8jjmy800CqqhH4pBIytQeQbIz/OIEdz0NTcIj7zhS+iWB1F4GThR7Y4Qy4uzGL9SBX33nkzbrz2CmRcCz2/i2wC6HdtL6HA0Hk6w1k+AiuW0FNAv7SxSe9KKZBS4GIpcLGAfrCGuQOnMGSXpHIYAf+itJyGrZNCMgE9bHdRLI8Ce07hO3/0lygMDOL2/+N3gWIBmGzhh5/4JNpRDw/81i8BN+xA2KUaOEKnFKJ09fgSoM9hFk3U8LUTX8VZ6zSahTo6uSZ6zrKEHqvbHbjiFGfDt0NRHS8BevJLVckDpTJmp+dQLlX/f/beBMqSs7wSvLG//eWelbVXZVXWql1CCElISCA1YAMCTNvgYdw29GDcGHvwcNw2hrbZ7Jl2e+z2tNv28dg0Nl4AIxBI7AIkgYQkVJKqSrVvWZVVuefbX+xz7vdHZL6qUpZUKbvPGXjBEa/yZbx4EV9E/vdb7nc/Yft7XiTT5zin/O8/83mcOHgar371bbjpyi3QMi6aWR++rcNt23BqBWx2N+FNAuj9yPo6NILYc0cw84PHMKDriGNGv8u3rS3bDpjeN8NAxCl3rJ2XS6gvzKPQW8YDX/savvDFe2XS3a+//9cw3D8AJ5NFc24eGUbLAVXsDbh6Fpkt22AS0AuMvllGmQFOP4rYOwpkGaE3JOUuLX8ccZtE6PxO8hHSc3y+tjWTjDP2yLfbKuVuc9JLhJhp+ICZDCrWBdhz3z/jueOHkd26Bj/91p+FofcooXQjwnwti94tP7MYodfgYAZZfOMZRuh5tJQSrQgVXc4rn9sWn72MI4+wkOM84PTZSXzqHz+Hph/DYz3GstDb14dmow537hyuvW43XnfHbegp5eGFHrJeC1tNC7duyiPnKcGZLqBf7kLU3b9rga4FXroFlgH0VL+M7HQzjdBJ6jlaxdzB0+jVcohYE9ao/720qF8KgC7sUycoa5aJsOXCtEvA/tP4xh/+FSLTxF2/8cvQ1qwFDp/DD/76f0hP7y0/fw9wxXogqEojcd32kd+5CtpoTiJ0AnoNFXz59JdwNh5HI1NHK9OEZ5EAoODGCk2JNK2QZDhG6AT0JSNQ9YybIs2pDDRHrhYyJZmRbpoZ5LMFqYX/7af/CePPnMXdb7oTr7hmC1rhvJDikHfg+lmYsw62YxvevOlNwnJfBPT9hzH9yA/RL21UrKEHy/fxL9ffn56ybiTDT7KSfadUTNNz8V/+7z9C2/ewfft2/MIv/ALatQZyuTyiRkvIcnRYjFxJ5E1zo9tg3nIrUCSgcwLPDDD+KCL3iEToAujsUxBSXNLBTZa7ALrq508j886WNbFj0uffbjRhmxaMcg/gekCrDeSLwGxTeBhP3//PeO7EEeRGV+P1b3kbDL1Xhf2aj0ojh/Lo2xBbrK23QECfQhZf29NAK59Hm0mDS9jpefUREvsxQs9wpnlLKcW1WjFOnzuHz3/pAUzOzSPXP8yJtDKdrd2sw63O4qYbrsRrbn0Fso4On8ryfhtbTAu3bSog5wMWy0FUiiM/Y7kInTdAhrN0pV9f+iLWPULXAl0LKAtcLqAfrgig92hZUcuyDMqcrhTQGfhp0LxIBn/g0AQe/+svoOYFuPk974Czcye8rzyEx7/1IHqH+7HzZ14LbOwD4qZIv9aMFgpXrF4E9FlJuc/jvvEv4kw8jmpmAV7Gg2e1F2VKjchK6uiqFuwZ8WKEnhLhpBydaL63Gm1k7QwyVh7tRhuFQlmAhqpxX//qt3HgsWP4N2+4A6+4dhta0RymglkElHTVe1B2+7G+tgb3jN6DYQwjzx5uRnz7DmHy4cfQzzY6jeWAzgExL/7BlLKApkkfuslasu9Bdyzs2fss/vtf/A02bVkr6fad11yL6sRZZC0blpNFWK1BCyPomQIqnobclu2wBNBtdS5phO4eQpydQ2Q05R5Ly58AeoxYUu4U6uGQG6Vmlz5OF/ahO9mcEPFkIptpoT4zK61sPWs3ASRXnjqJh+79Jxw+PYWNN23BHXe/HkAJaPsyz3ShnkPPlp8DrDWcZL4I6F99qo7GIinuxdutc0+TIjN0DqstlEpZKuWiHYT40d6DmKu1EOo25mRG/SRq1TmMrhnCHbfeiLENg2i32qAie9ZvY5vtdAF9Zbeg+6muBboW+BezgJCqEpJwRw09jdDZcmMxHGaQS9w5XMHsgXH0xpnzAX0FnUOM8Dj0RPWha8CZGibu+y6OjJ9B/+3XYcPoFhx74GEsnDyNXddcgf7X3waUDXhhFXbWRsVqo3TVWmibc0DGBwG9hjl8afxejEcnUctU0LJbIv9KkhJBmnrkVsjZ17YEgD6HZCQp9yVCXKr5rkt0XsyXJE/hNj1k7RwOHjgqLU4njp3CxPFZ7Nw2iu0bB9AzlIU+bMOzNERhHv3xKqxeWIW3jL4ZqzCCPMGQqf69hzD18KPoiSlO4slAmBVvQSiKcKzaE8wb7RY+98Uv4Jn9+5ArFnDXXXchn8miUanC0U1cuWs3bI11XQ0ua+hGTgDdvvUWyODzFNDHH5EIPQV01lWEFJek3FUNXQF6KkObRul8XWS6RxEsjk5ttoQUx7T7c/v348ypcawdXIvNwxtx5shhPPPYw5hrR3j5Pbdg25XXQE8BPWdgvp5B71YC+lrwQazAwTSy+OqPagLoLRGWWeEWxcg6GmqVBnp68jKsJlPQsNBklA1kikCtBTz44F4cPLAXr7j2Ktz8sh0iFNNoVGA5hgD6mENALyJP9jsjdEq/ysRhVUPP8PQ629a6EfoKb1j3Y10LdC1waQssgnrSh66pPvRQhmNqnLPFoVciLIODVcwfOIXeKIuo7kFnPTZdyS8778nOJB92vkfq8ZhpYv6bP8D3HnoEs70Oyn39sM5WkAlj3HLX7ci9+hYgbqDtVpEpZlGxWyhetxb6aAGB3cIsplHBLO47cy9OxQrQm3YDPsetEvBiTWrnZsgo3RSVOM8IEBjsUU/7vZWMbTrEhcI4hWwJoRvBb4UI/RgP3Pc1VKdDWaAN00HYdFHKAFfeuAbbb92NMGthfiFA2RvE9nA73rrlzRjGKhQCAxoj9L3PYfKh76MvDqFHwUsC9JhCLYW8pIMzQ4OYmTiD/+cv/jsKPWWcOHUSjuPAbbUlOi/nCnjrm+7B5vUbYGXzcOtt+EYRmW07YL7yFUA5Qx07EZYJTz4KrXUEemaK48QWnR5mOKRYLZ1iSVdDQorrBPT0gROlOMtGo15H1nagZ3N49rHH8NBDD8GOLPRaZbTn5hG6HjJl4K63vwHlgWFoFjMhSqN1tpFH/9Y3AeZ6mVBWQRZzBPQ9M6hl+9BmmL3CjX3oxSIBPUC+YGJ+oYUMuRuUnLeAZhvIFoH779+Dpx9/FLfddgtuvnE39DBGxtbQdhvIBa4C9I15FClUI/pBFJ2R4bJSrmDZSnr204yYDADqptxXeNu6H+taoGuBCy2gQHtxmmMiDZeM82QqGhoIhYxObe5I/tbRJirPnES5wUbwAMgkzOjFIZrpMM0X8coQxidlmqznrPS1N57ai+8/9DBOz8wIoWv63Bnc9vJXYvfttwBrhhNGOEluQCXXhP2KIdhjRVQwjyZqOIdxfHnqXhxzj6CZr8N3XPiGL7PbSYazAkcA3Q4ysra6FjXJlUhKp7BM55jVVtVFMVNCX3EQp45M4Lvf/B4qx32wF6kvP4K5M2eRywDXvXIjtt6yA1pPHrUGkKn3YlN7M96x4+cwjAGUOFez3kS4fz9OfeubWJ/NwGCBduVt6IiDQE1cy2aAnhJmTo/jS/d/Bc/s3ysROudsM0Kfn57HcH8f3vbmt2Drzt3Sthb4GjSrH8aWLcDrbkPd8dA2ImTRwMJz38IaZx7wTwHmHCKnAdfkM+HADBxkPJLZNMRG2EEqvPhvjENiuFGKlnruQastg2Ief/xxHN47i9H+HrQXKigWdOy6egt2XLsN1lAfoJF6bsMNTCz4PRjefhdCrIKLIurIo4Ecvv7sSUxbI2gaqjf++bbOyWoXPf+JBsGF73eS+2T2jQ188d7v4tCeH+H2u1+Dl798N3xP1d45NU5vVHBlfw9uWmVggNNTXXYQspiuBsH4Mo9OOR2kFLJoQRlied5iQya5deehd9fnrgW6FnhJFiBGMwvIYGtxeAQXGoKbwd5mDayeGrBgc/AYAf1QA3N7TqKvyTakSDGAiH7LMY8u9T7JVGx7ooAI2c+ZHDA1gyOPP4l9Tz+DuekZjI6OYscVuzG4ewdQyAEhXQxpBEc15yLzihHY24uosV0MCziLU/jS5L040j6AdrGOJpXi2IfOhTQ0BdBtgnrgSNuVa7kIDcrTElUDBewy5ENN8MpZebSqLdhaDgWnhMmTM9jz+DOYnmggY7JUkEezWkFvPsTYVasxdOVqaKUs3CCHQnsAO6Jd+Pmxt2MYQyhz4gdDvgMHMP71B7DapNoebfcSbiN7yn0PAce+GjpOnZvAgw9/T+afO6yruy76yj0gKW2g3IvX3vkabN06Bnic/5lD6GZhbN8KvP5W1LMuGtCQoSb+0YexNp5XvejGDJCro2UHkNl4QR7ZVkE5YmYLkbF82x1JcQR1toNRvc5zXUxMTODgwYOYOH4W7nSAvOVg08YhXHXddhRHh4QfQTv5gY3QGcKCV8KqbbcDWI0GBlBHARRk+9pTxzGVWYWGmV0ZoNOh5SN4iemr1B7IZAw8/vgeHDlyBNdccw3Gxkbh+xEsnYN6Ihi1Oewa6MErRiwMAUKMk8HqLOVwgi10uALqarIqQd3sAvpLeOi7H+1aoGuBiyxwEaBL83kSOUg0poG0HxO2ROhaG4gP1DD91FH0t20YsSXTyrgorqQPXSIWJ4uo1YLmhdBEcEQHZucxOX5GeqjXrFmDnuFBoK9XZolHoYfQ1KFZBmpOiN5rNgNbuYoCNW0BZ3ACXz71ReyvPQ23r4mqMS+grQBbpdwVMc6S9zyrgVBnvVNddwroPDeCuqM7kmq3YCFrFOA1AsyenUe7yVRyHpGWgRb7KNkuCn0WOHHFM02EYRHFxhDGmmN4+5Z3YAQj6EEWaPnAoaM4e//96GcNnYO1LzUP/QWeW04zE0EZjba0RShnYuocFmpV5AsFNJtN9Pb0oFmrI3R9bFq9ViJ2AryhO4jDHDJX7gBedzPcTIgGYjioo3HsBxjyZoBgAjBmgVwNnhkh0LIwgyxsAjrDX6sGUOv9Uhv3o0Ic+7kIou22qNg15l1Uz3nI23kMDuZRWN0L5CgwQO14E7B64MV9mGsT0O8A9LVookcSReTdf+XRc5grFVA3LxWhX9pbulB7/qIoPo5FE5/PIs+5r69PdPHppMQsmdD5q1ewa6CMm9blMMxHUQgoJGxwqpEuTrPHIUdJdN4F9O5i3LVA1wL/4hZIAZ0HFu0urjiSImV0oaZOEdAt2GpUKnlNB6s4+8RBDHhZZODAizjcZOU1TMMk7Y7sIfaje2rGOuvylqMESGo1wLEB1kkDDx6Bl5qbpoG6EaHv6o3ARgAFwHNcjOMYvnr8Pjw580N4Q01UrXnpRff1UI0pleEsBHZbQDzUGZUnM9s1NUimM2SW2SkiRmPD1h04WhYGHOixiYjDZWIPlh0hGzfgRVVU0IYHA7FXQr4ygGuia/DOrb+ANViDUpwDmgFw+ASmvvx19EaUsG1La5aSs+F3X94rz023dHi+Sn3buby0UrleACdno8X6frkAr+nBbzVRcPIyw9xruNAMG822ifINVwOvuRFBLpSMDAG9efJxlGunoWMS0OeBbA2hGSPQLAF0o51Tp8sB4DKpZJnz5j5CSpDJPADBN+VaUNwnTI5DngPt4NVU5scpAcU1cBsFzDVKGNl6O+BsRBuOROc1D7jvsRnM9mRQs5Xq34rs9wLKhhzIE8XkOVBvIZLuBnlmNRNR0IbO3zWr2NXfi5dtKGA1gEz6dxQFgGVKhK5YHCrdLoAu6fZuyv1ffFHrHrBrgZ9UCxDQVTJapQKFtENAJ6glA6wYe3HSGgNJ6lfjUA3jP9yPUttGQcshpHKYLFGXvzEabrl1FPI5WFzo2Z9MJTEu/pyjnhZAKaXKBqE4RGhoiC0DAWLUtQjDN40BqwBKf4e5QAD9G6e+iofGvwVvVQu1zDyambpKrcsFqGwCW6302IIWZqHHqiedjAIBdI2Rukq7M2UsrVns5vLJ+LdhG444Bo24gaY1DzPbRjZgf3cNDT2CaRVgeAMozA3gBlyPX9ryLoxgNfKUM60EwNFxzDzwTfQGLeioqF70FQKSnLhjImh7aAVtWGwRM2nKQMzo+yEyjqU646IQWSsjsWLsRwjgoBpk0H/zTcAtVyBipxgCWKjAO/UUrPnDsPVZQJ8DMlXElodAU6RCrZ1XUTTvjfhzywCqkYjVyIAbGpH7Jo6LeJBsZQsBk03tAQeoJw9lAbHZj3Y4iPlmD1aPvRow18HTbTQj5Rfd93gFp0s2KmShLfP9Ssnw+R0lJsHVc7C8I2VZNur1mozMdRwLLp9PRLDtDAK3gWzkwnHr2DHUh+vXFyRCXwJ01tEtAXQxfwLoCtS7gH75K0b3E10LdC2wrAU6AX0RlhfZ3lQD12XamvRlpzNEjjcx/vh+ZGsRckEWlp8RcFvJRvCMuJgzuR9GMDkFjQBAMHc9xI0mNDKORRtdRXqUavU0lgNiVM0Ia+66AugB0Au4dltq6A/Nfhv3H7gP3mADtfwCmpSAtVx4ZppaV2drhA4sryTRd5pyV2CumvaIQcnVq8E0ATl5BgzNIjaiFTeh9dLTqSPjtaDHPkLbgGX2wnL7BdBvNF6GX1j379CPQeRC9kAFwIkpzHz56yh7DVjBXMI2XFmESZa7llU66WRWGxRr4fQw6qYTJAn4BEkpc7Nez6IxGfqxEM4qzjCGbn8VcP1WkKLt6i5MzME/+yyiyf3IsX5uTANOFZGpFOlkSItnAyGzKBZwqQxN53Q4Oot00lJHjbbmcBo9hKYH6jA6JVgthHEBQdSHAKtQa/djZOxOwFgDX8+iyUBeA77yVB0HMzYWHDoNlz+chXr95ElolxjV5jga6nVPJI5tm1P0VOKI8q66FyDbnkMpamHXyCCuXJ1DfwroMZ0TRui2/A2lHWu8RIP6A0mZhZP8qFbXJcWtZAXpfqZrga4FFi2QptwZJy2ybzvquYoFT604IG7F0Lk4n/Nx6tFnYVRc5JoWil4OJgVTVrBFegC94MBt1hC0Xdi6AYvkOJlukSz81OIkoLPXWCa5hhKdk4zXKOro/+mdUj8Pi5x1xqa1c3g0+D6++KPPod3bwEJ2Bk1HRei+6UmNXNXTGRhacLysTGATsRSGsUl0ruIp1kmVvjcXdLL9YwnldaVhT5KXHiPyW8i0m4Kjvsm53zmYrV701IbxxrVvwBv734heDChmOIebnF3AzL1fRWZuGgV/DohYFV4ZoEsYzhJEECrCoGEh9Ftouz5sx5TUsOu1YJsOTNawef4kMgozPI/pzHoM3nU3sKvMH+Hq5GTPALPPwZ3Yg4LOtrVJxPYCArMpWQ6WRUxmZjhUh/K1lwB0MvAlftf1xZG5Uk9P57rzXoc+PK8Bn7VzAp6ZE+nXUOuDGw6i6fVjZPsdAIYRRGW0QgOxBXx9Xw2PBQ7mqAu/zJZ+zfP9OhUQutSjS9GZ1AfhK39OxO+QDYB87RyGdBdXrFuFHUMOisx2RRF0ZnroOBmWOMZpJkyurwvoK1gtuh/pWqBrgUtaoLOGTkiTdpo0chA4U7VxgZomR3/qwFyEk48+jWCugUxDQ6+XgyNiI5cPSARXV/Mkle4YJhzLljYgr9ES58F2HMRkSBM0TEY5MTym3TUgW8jDH7CQe+0ofNtFaPkC6JyI/jR+hM//8J/QLjcwr89IDV0Ane1pTOsmmxZRYMZS8qUpgJPIlJLjCPqmkbC0dWg6yW4xgiCQEaqOnUPokbkeoOD7yJgGAs2A55kw/T4Memvwli1vwm3F21FAGdkmgccEahHOfe4+6KdPYyCoQg9fgFR2ibsoCmwCaFIfEL5B7LbhRyHsQkEQKG42oZENT+BtNNXRLBtN5LAwvAur73otsIWTaIA2ietYAGpHUDv9FPLRJAxjCoFVkWlyJBCyBu8ELEVokjG5FLGMzhCdIv7HjT9zI6ksjCnAw3Y2G4ZE5kqMRdccRHFeiIUhhuGGfRjeeiuAPoRREe04C83Q8N0j83ioYmPezi9roRR8V7oUtNsx8nlNKlG+yqDLxn8XYhf9rSmsdnzs2jCCsX7ySugo+gL8ihhHaWTFcF9sQe8C+kpvR/dzXQt0LbCcBZT2t9rUdPB0srV6L+3HVbX1pMetwdbkaZw4cARzx85hfWYQttDcVwboChDUcBJ+PwW0pGUsOS/2L/tBICNB+TVNty2AvmrNahS3rwGuKiOwXTRRh4c2GiL+OoMHZ76FB/d8C3Ephmu3ZCZ6kIB5GqFHlHTRTMXS5wUuEuIYxaurV/3pauuMRLlI0xkoBj3INHWU/ACmpmPBa8PzdQyVNmNb7278L6M/J4NZ8ihJiVhS35UA4TMHMPPU04jPjiPH2Z0r3NKWKwLhhfPIBRx1HSZLGLyWIIBPJIpi0VVv53uw6lVvALZuAEYAlx1wBvkUddjBWcyNP4ugcgKGvoCQ4jImJ8Oxpz+ClXSqsdug00aXdRks9sdO0iEh9Qw5NhPScZxFFBfR8vJYtWY3Mv3bhCgRwQY75Uk8nAw1fOGZeUyHjoy4Jeucs+sN8ixiDWHoQ9fpbD5/jVxKPmQUyD2+/Oc3FzZQbEzjmk3D2LlpEGXKKXDIC0iiixUfhSWJhOG+9CTJWCBVJOim3C/rkenu3LVA1wLLWCDF6VT5NQX2TjAXoE/DC1XuBhYC1M9OozE1j9ZUBSYlQbl+EUAu45XAHDL6Tp2JRKEtHV2ank/AFKZtwrAt+HEEzTQwPDwMe/MQMBAjdNgf7cKDizZacNHCYRzGc6f34fjZ45JqD8hy7wBnHpvfHWr8/qT+morLJO7MEliq2KoTPImeWmwiG+RkznkpArKmjbYRI4ht9PWsxWjPVtxSvgE9KMFhjpi2U+3uwKk5hEeO4szTe+AkaenLfVA7+6cXwbxzdKnw4AhypgC7RMmUX9V1yYb4hRKGbr0dWNMH5oo9g6dGClcTGTTQrJzCqYN7YGhNxHobUdJiR4uJciltmDgSly0SKHw45rOtJA/EdgKCnIjYCtCHyGJ4eCvKAxuBLOlmHEBDQDelFFQF8PChKuZ8Dc1mC75PUCdIRjK7Pgh8OA5j5vQJO/+Vjl2oseXv+X+/3OfS953Qx/bhHoyt6sdwSZWtCNSOPFGRkNg1AnrH8Jqlvy3aWc2a7dbQL/fJ7+7ftUDXAstaoLNTtzOK4AeUBGqyJqbAzlf24XgdofRK1kRCgpDdkuM/X8uw0IMZ6bD2S5IXp2pGMArZQk4RAAAgAElEQVSSG1bgSPVZti8zfY9A/qOWNlPwPDjlQtWE93RTpQRWxaUlT7EEkqwA43a1dX6m0/lJjySTzRDBh4e8LOQm2ojREnEWdp3nUIaNQkxJMdWlJKRrAjt7r2bngKnplyYsc6nnmmDrk+3Omnk6tz5JzTNNn7OAIdbOWRiOoKxHoAnBZiuDLlJtQVLsF9pOOV06opDcA6bfL19bSB1TTyhjS4CujG8IeJuZfsDpXbzJ1OHhfU+zS7z9zG9QJ4c8QCHdU7aVJEbWvNPU0/M8n8zMKKdyZYuDZJNcoDebZJfk1rYlSjcXH2re+6UvELK/fJ0q/ZCS1252SXEruwPdT3Ut0LXAkgU6AZSL/wUSJ7IWpvukoN75Mz8TENQvdANenJFVbXEppFTqbOd/lgqgi6CvAhoStOVcie8Uu0mK/7JSBlEII0OtcTLhI7gxPY+OOm8Syqp2JTVOlUNHZHGV7yYT+3nOP9EuJ3hJpB/rcM0ALcHJANmkH6AlIE9YtJGFgwHYi8PU2F7NhgDpsvI4l5VQlHQIvEA/9LLCPS+UKk6V+uhJcKC7ICKV9iyIWpBJlrknU8N4L1QSRrEn6OiQCKjS0URJ1uF50zsQcNFWl5+yPt/KTLnTHulYIJ5vkpJPduQkNF4OOxyFvC8nGyAK/EU1OsuyFPkvZcNdQvuVtz39thf3xF64l3p20yfYj3xosQfHoJPC95UVRVGvY0c1VlWl3LuAvjLLdz/VtUDXAhdaQNb2BIzJHroA1C8C9GR3CXa43j6PE/BSjPx8gRLJ25Q1Zehl6KrBSDqBWceNdRTS8rPkf5NIP8Gf81bb5zsxtsCxiytxKxSHYLFRbfHjKWZxP6Z6VeTOOFb9bCFSvcfMaOuK0cz/6Itk0gbkBDxahg9Ti5Gh3bnQE7RegjDPec5KpwOWXm+nUSW7wZR0KCx9jYx2I0AUM1XNerMibzG7QUfDQgaRTFOzoIdqqlri8qh6vWRWCMS8yBUAemwiTpwDAUVpE0wiV7EnBYSWsjdBkuGQCFycyQgmSYw8h5Vs6TVcQvr1kodlGSUy5VyiOEbAtItBIaZlAD25RgXo6sHlnt0IfSU3r/uZrgW6FjjfAimgC0KrtrCllGBClLsgWlUjIVXakL8K2Ef8EjZGyrKwPV9UTFA0CJfJ3JiODEKSeYXFNnD+kAJXepw09Opskb9w4Wa7O1vhkmiJYy6FmJcsyBdeFs8j9RkESPlzHMH0IzgsP7BeypZwqUWrOTI21211UAEnRu88Sk5eedKM7Ve+XWi2F8KmC5IyclrSL03d8aT/no6KGnTK5LG1SFbsoGkvpqkTut2KLkAyNGmqPjlCehvlOtKsUPLvRSciSVvTdZIhJ0R6RuJpn7vsn1xpWmpY7gxfyGCXujJyAIyMuo0ixMQiDHsxmOtQrqHYUBy3pUxTF9BX9Lh0P9S1QNcCl44wiMhphC7NwpcEdLUQKbBKxUod4SSvbDtvLV0G0OXIHTsSQCU6k1YoaqGrb2dyWO2aQIJIjibS9Ck2dBxHEcoUm10ic5mVrhTkFoFk2dS7OrZEZkaSNO/U9qSiKaNNYmQq1W7GiC1KqxIuA+QQyjlHlKBdodJeinkpGbHTVGnpIm0XY4ZDWsaSFnDeR56fdOml16lSFIljl2YjlPlF/0e+IEask6egngDq/J+Xgr+MR0FNIkuxTjk6KkeQ3ke6VheKFgWSF1Gf5N3mYJaVFcEXnYbLOOfzdhWPrsNh03xJpasMDsViDWiM4kXMZ6mNhM8c9+TGsardCH2lN6D7ua4FuhZYskC6IEnL1lLvmrCMUxxN06ysXzLNnqSOlfJVgAyXraT2fbkD1xZPpJN0lUYy6TmxUMooizn+iJFjDL0j6gqFFa0iItniWHHoKGSipMfkbRXlp7V+HietDDOOugDEL4gMF88zdQjSV7bRcZ47p24JMpGop8h7Ek2KDjxfFXKSG+dyohtT9MLlphOStG2t5LlMzmPRZOkxlnOOFh0aWpEldUlPCJFskX1PcyUkwxTDzyu9SHqdavEpoOdeIqCnhEWOAqKx1D1SSWveG5Lj+P88SVrOhx+5MHW+S2cot+jxLSacklkwnfo1nebtbFJL35fWzFT++IJ7sVhySewnT1RKFk0BXYYQ8Fmks8MJhYzOE/Gd1ElMUvwyQ2DxOrukuJU8+t3PdC3QtcAlLZCKU6agR5AzEFNanYNREuE2AW1ia/I/6rwL+K+Y5dxxUimwJNGzADFBXP4jrluqxzhB6JCiM2RjE0QJB2Gs1MiESg602204GbYtqQ+oK1PQvuSynB8BXkjKWzy7i1BzqTzBtDFHwDICNm0CkNqW0saJwyR9z3Q4mNVgxJwSzlb4aKZZhkX3pJPcp44pmefkREQJbxG5aTsbWsSUcCfxMEIsinOmCOnIfU9r80mLmroKP/EBnc4EymVdSOpPpncmjc4XbZcAe9zBUlR3P+1I4PVRtY/vXlzDVwLBF2u5pw5gGufz8llckKpI6sx13MQ0wL4wkZFK0YuFFlseO7wpOpTyo4rQg1ARD3WTo2TVM0r52VarOw/9sh6c7s5dC3QtcLEFJKJJlnilLc0oaWmAiSxxwjROPkv+URIsp5I0ig+9spSnQpwk7FGj3hbBN+XcM85Zkr3hr5cAmCpyukTwyT5C8OOwD5VKEJ57Svo7b4oal1UVp1E3/FLSpamy2XLPj8oCdG5pypja6qEa7tJRlOA5Uz5WsgwdsuYreT7ltgjIKtb9ec5H8oMopXVE5srGBDrezCRlLYidRMeLHo0k2tVAsI67or6Pb6hkORv/qBi33HYJkrnqqhAp3os/nSoWMiXduZ2/K6ef0ZFSCnRUFHyhrTN5QUBXDBCJpWEzI9CJ3klEzVPo5Dmcl7GQj/Oepvc9SQ/Isx0j9H0YIvyeFqaU7oJIAnB+ASf2dQH9hW5b9/ddC3Qt8EIWOB/QubcS9lCtWwlVvBPQuWZx5VtMu1Kva2WDWZbOLV2EU9eCv1lKvXbux0iNkRhBXiVhGfl0UNpTQE8B/gIQv9hhSJ2FF7LUcr/XEbi+9HkLcCcyp6kTkf5siOxqsqBL8T7pv18uNX6Zp7MIiM9zPGntSlPzSbRNIBamO0FM9N0TEoHMiu2MQy8A9PQ4i4BOl48O3/KA/kKX0imOo/ZV37/IcZSZ44qsmG60ryYpd6G6Jx/rANJLCbifd0JkM6hNPcVJrVtS5B359RTYO/sZU9+T95W/Z1mFhux0KiStRPuorIzMUGcxIckiya7dCP2FHpHu77sW6FrgxVigMyZOK82LgC6LG0EorU0neVfWguHCj5toeU1kbLbtRJelELekKKcLEU1+TvTT5TXpg+by16w3RBmOsqrU/taZYjUtZK0sTGShkRQl58mNgJTUWj0O/GjLwq/GY3Ld5XQtJfGqFO0iaIYiAq6sZKBDJ8tZFv8YHEQi6XTbgs4hM8kpqVGwKuJN+6PZEs65MxRAWfGWAPSl8JSRYFpL5mnw34Inopne0SEg+MVRYotIhTDWEfiMlVV/omKZx4jIpNNUf78RqrLBcgqBdLsupSD4/NeeThFQJRfL4oS7peib7ync5ElRUYaTzUKxf6obrwbqaAo8k62TPMi3RCEu0VCgSIw4sYtOUZo5usBf0fgMJT6npiHUbEmf652973JqSfqFgE5X2ffl/OjYiXJfh9BPN0Jf8V9A94NdC3QtkFrgYkAn6KURD/fiApcsiLKY83cu3KiGWmsBbtBAtTKNWFPRXlquffGvata42l9NQVOvStudr1knJ6DLBV3qpExXmyYydha2WUbJGgFCjjMNoXOKGI8WeKhV5lGvVjA9dTaRr0lr5yqSUmqfkSL6vQRAt/UcNE2XXnku2Kzr65aNbK6ATCaHkY2bVJ0i4pUtLeTNRoy52RpOnzqnyhor2aSskGqhd5Yrkn93lDEUuJmLIMfshmYE2L1jNSz6HmlqPqmz0zytdoBzZ2flvKXFTGbFB3K/FwFdRucurxTH2Ho5+6pL7kyTK0drcdMiDAwMwLZtOFZqo/Q6lQMycfQwtEiBZQro6ecvAvQLvo3OnajgLbYEKBCX1s1EY0EBf3KmiTBiKoDEUk22ZwiZQhnZIuescUsVb+jtqHFHyom7uBzAkakUwukC+koe/u5nuhboWuA8C8jamWqvLy5HyYKZknlkn5TS6yJEA9X2LJruAsK4ib6eorRhXUxJWm4kRuf75DKr6r2Sa2Fk1hmhAy23gZjRVqQJaPKVe5kcZ6r1YCC7BVFgSWRmWnRAIgTNKuZnZlCvzmGgpyROgnwqic61jnncodRwVeva8zkivPblHBQ6O8If00ggU5kGttUx+xqKo6JheN1mNapUShd2Uu8HZmbaODsxi0JmQAH+ijaVLj8PMBNAkushm9qnChx15yl+wldlDdaKY7SxalUWpR4NBpnt0g7oQdM1eEGARttFqdCjat2LyfA0iFWO0cVtZS/+QlKIuzBh3wl9tXpNIlqbWRpGwSm1kc9C6ENr184XluHJpnqvBNJL6eRL77pAtkqbL/7H1PkF15E6Gp2vmonpqQoypV4Uy2UlYSeHS3aS89Clzu96ylHmNRDE03IM3+sC+ot/Zrp7di3QtcAyFlgE9DR+SCLVi3dX/VdUKW9zRGljCmFch+HwPU/6kleSspZ6ONXCpBpKTXAFvEsReoy8wY5tfo/iJjOy5CslZ6Mgj/7MDsSBA0un8hmjcxe1+Rk0KnOIvDayDnuZAxisGRME1IqbXCKHc4SXTAlrUbzs77lYO4YtZQBOgyOoUykuCGO0gwh+APQOjCBT7AOswiLJzHUp4d7A1Lk55J1B6NHK5smrmm+S0k4iSXGMpKTAfv0IGdtGGLPsQGU7lVWnWpxkmrUQdraJoVV55HuUUmAYtuWwfhCi6XrIZnuUvTunuUnzugIoPTYVkWy5Z+xSrDjJ4LOMwg+nLpUqjSTIiChQqX1T1wQI0wy657oI3Dr05gIsOpQJh0HJzXWG150RfYdXwoOmBDhesIgGsHqj7JZOkEsJcGkQTzumGzMXTV+T8ortZGFmc0pSN3nKVLnDRL1Rx9TUFJrNpmQbenp60NvbK9dDR7QL6N0lumuBrgVeugWSGqyKkDvI0BccORZ1FPZPt9CIZlBrTcGw2sjZNtqoJVC7wpS79BkzMatAW70mwJ50IktnL30K3ZRomHuFfoTAzWEgvxtGXIIjK32IsFnDwtwkolYTlhHDiDm/m4AusLQoXCJtbAQwkpUE5Z8/x8DxlsvlGghEGdNCwHp94CsxGdOGZpkIYgN+bMCwi+gbXAtkygLovstUNjAzW8fMuSoKmVUCtivaLiTBdYa6CWtdCcucz7Tv7KsL4hmsWV9C75AtD4AfuCJf6ocRWm0PhWJv0ijW6QYlnoE8M5fOLlwAp+dd5mKEnlxHJx8vHaEbhgHiUKnzcEIc2xa5NRsN+I0KSroLTcoEaWo7ySilqnGdJLVOe6UZKLbtpbdfpq1ECIVHoFLxqrbe6QiktXWevQnoDjsWxVlyMjnoOc5mV39NZLEzW1OpVDA3N6faKB0H5XIZpVJJ/s3xwF1AX9HT3/1Q1wI/eRZYbNviEpMQhTqtsNjVlbx5MV+Z6faECIca5ttnYGTaiFDDzNw5hJGPQqkEprGzTh6z89PI5HIwNA0luwcVdx4+yUphKO07/ZleTDdnsS63BqcaE8hYGfTYA6gGc4RjZDmnO2rD1g24oY/ID5DLFJKYx5SEPCNHx3Tgt7PIYisG8utgJBp2sVvHxMmj0AMPjh6hMjOJrGOit1iQOmwcBThw4ABGRkaQK+TRbFGuE3CcLI4cOYQdO3YhigLMz1cwPDwI32frGeC6HAASyH5kiAcBAcaQ+i2iABzx6ocBigODaDRbmJmvodA3jEYrwvpt1wBGHrFvgsNmZqaBk6fOIuv0wQwcnD29IFFbTw8Xf8goUNZXh4fLyOWAM2dasvgXizoOHBjHddetw8mTLQwO8lyARiNGvsAIFqhWqdMey9xzRq1BEEgkyB5+09TQbpPvwPQ1QOxZaExieKSIkfU5OZZmKodqZmEO+UIJhpnBbKUGw8rK9eWLlBIC5hpzUrO2zSz6cgWx/tzCgryXzWaRyWTk3xnLQtv3kbMs1NptFPl+0vPtRpE4Yosp/SRzQHszyA59Hl9Hq1EXW2dlFKpyEfx2C5Xpsxjoz6I9cRJzMzNYvW0bUKnyZkrdujE7i3z/AA0EjIwgOn1a+BdT585h6Kqrgak5kd5FTx/QqsGPfURWBM3WYeeyaC/My7OMRis5Y/q1IZDNCnu91mjCMTMyg31uoYqBjZtV+sMkr4G4rkil3/nuQ7jttltx6NARbBvbgvHxcXkO12/YkMxD7/ah/+StzN0r7lpgBRZ4IUBP0+7LNR6pbCij8zbamMNc7RRiqyaAPj1/Dk899RSuvf46bBvahvH6OKIggp2x0ZPpwUJ7AaVMCfsO78POrTtxduYseko9KNklVL0qCnYR1VYNhWwZ1cY8LMdE3qTKOaeX2TLfnKNJ2RwVRbGktONQpX8dPYPQy8PwNmCwsFHIfNT2jts1nDl+BFbkwtEi/M1f/QW2jW7Gzm1bJM1ZKuQwOTmJ4XXrGE6LRuvhQ0cE/Pr7+yWS2rxjB7xaTUBRWqQ0TSIpvvI9gi1/zmUdhF4djq2a85tuG6bDCN2BF2mwsj2Ymq1j/Y7rFaB7CtCnCegn6Wj0Ye8TR/G1+x/EHXfcgVe+chtmZsh+DzEyYggLnhPGWJ791rcO4Mort2N+voHe3jyGh4G5efVAMD3umMqlYWCeL6pSvesDWRtotAG3qTAp5yiSF39uBw3oTgPDq0pYvTGj9GVENCjAbGUOuUIJnh/ja996ELV6E//m9a9DTyEnHejHTh3C2PoxcbQWmg0B77Nnz2LH2DacPjuBDSOr1bnJaFMPOcteBPKZygIGyz1ohYp9wXtr84QpvuL7yFgmsiIWpPDbbdVgmxbyDqNp1Rjvuy1UpyfQ7/hozEzgK19+AKObNuC6V94OFAtoHD6KIPBQHh1T6n2VBo7ueRKj170M4fQkDHYh9AwC8x5Q6gUiF8ib8OGi2ayjkHMQNJswvRCGtPZpQCYHv1aFNTjAGoAAtldtwjIzmFuooH/jFuVvLAK6hUq1junpaaxevRpPPPEEhocGsHr1Kvieh0KhAMvOdCP0Faxr3Y90LfATaYHOnujUAJ1iKWkWchHQnyeNSzlLArqLecw1jyM2qwi0KhZq05g4M4XBVcOYm57Dhs0bcOzwMWwc3YjJiUlkC1mMDI3g2MljqFfqEoHnM3lwzOTY6BhsJwMLpoiT1P0KTItTpGPUW3VkHUsAciQ7jDqaoCId10pGwqxXG7EOr5lFLt6GocImaPAlSo+bFUycOAIjbMHRYhzY+wwKWYqfkPzeFlBfWFiAnclhfPwMXnbjzZianBagPn78OIaGhlCr1dDX14cdO3YsgjqjToI+66Dc+DN7oLWoBTOjAD0IfMzOz0EjWJgOGh59hhI27LgWMEpAYAqoEtCPn5hGzu5DfSbAMz/ah6uuugp79uzB1VdfjYMHDwoAnDlzRhb90dENOHDgiBCqWItlNM9a7OBgH9asKwkHK/JjNFoeLN2RwJBJ32otQj6nw7RUOYUAn8+JqJ2AomFHaPqzGBopYc1GqvIzQl8C9EwhD8vI4cDRYzhy4hTGtm/D1PQ0hlYPYnz8pNhn797nsG10mzg7PF86RLQNU/08x+uvuVrG3RKv0/H1s/MLGO7tWdRxT0mHKRecjolw2jlRT9PRblSRNe3zAb3VRG16An1mG1FrAePjp9HbU8bkuSmYho5SvgjLMtFutuG6bay74ipM7d8nUX+lsgDTtGBYeazesANOTx9CPYRRyiAIW6jX5tGTz6p2OJvSsgbQdIGMDczNIsw6mPfbMCwHeYvdFg7mFmro27RFMRRJgpQWRQNnz01J18Pc9JQ8X+TJveKmG+G3XTi5LHL5YhfQfyJX5u5Fdy2wAgssDue44LMpqKeE3JSIpOqYSfsO/ylaGxw40UZAQPePI9QrgFFHrb2AarUBP4jw7NPPYOfuXXhmz9PYNLoZJ4+fwMia1dixbTumZ2dwYP9z6BvoFwbwfGUBN934cugmh1cAdsaRKm9By6OOKuYWZtFTKiOIfMzOzEgtd/3adciZRUnHs5Ye+gH8Rh695lUC6IzOZfRmu4aJY4egBU1R+m7Mz6BWXcD05DlUFxZQLBYxM7cgoDNxdhJ33nm3RJdzs/M4dvwo1q1dj6PHjqC3pw+vuuN2GLoJP/DkVbTgYw2lchHtlosTx49g/MRBOBkDvf192HXFFWi02rCyOehOHtWGh1pLx6ad1wFmeQnQJ4Fjx2aQsXuBtoHZyboA4MMPP4zR0VEBbf6cpq+vu+46ySoQLFmPZQq9Xq9j2/bN2LhxCKalwTSyojpGwD55QjWNM8KnaB4z1SytkJy1Zm1BxrDTSdOtAF5Uw+CaMtZvVhE0nQGSEKcr08gXCiD9nUK1J05PYGZ2FgePHsTo1lFMTJwWwJ6anMXNN9+Kwf4B7HtuPyZOn0GxXEK9WoPre3jrm98i5RfX95G3LAFxdivkNB3jCwv40f7nUKk3MDw0hKt37UKflbYxKkl5KrAFrSaypqkAXTQFYoRNptzH0defQTBxQqLggb5+7Nu3T0h2jOjPTUzIObabLdzx1p9B6+RJAVWv7UrmJYSFjTuuxeDadQipxW7FohNvwIfFekS1hvaho2guVGHqFkrMOmwfVXPlmQoxLfiM0O0MFuab6BllhE49f565iVgzMD4xKd81fuKklGx4j1YND0KLQmzcuFHAvtlyJesjxL54ub/YFfzxdz/StUDXAj+eFlh2mUiYSEsR+vkErSAiE9yFpnvwMIuZ9lEBds1poOXWceDAIfQPDKG/rw97nn4auqah7bpYt3atvG7dsgXP7t2LwYEB+EGAdquF3r4+tJpNbBndmgxMoXJZgHqzhocfegiPPf6oRJgEhOHBIRiWidfe/Vps2rQFvu8hY+WlPSz2epAPdmE4vwlmMpYU7YoAuu61YGshDu57RqIiyzCFlOR5AY4eO4FNm0ZR6ilj1apVApYHDxzGa+66E4/+4IfYOjaKhfkqhlcNolzqFfa82/YRhB5KxR7YjokfPbkHX//aV/DUE4/CMjWsW78e73nfr6BU7mVvEiKdGYYImtWD0V3XA1YfEKgRtdOTwJGjM8iYPTAjE48+/Cxc18XNN1+Pb37zISFMzc/PY8OGDfL+3Xdvxz/+46NyriwLnDhxAmvWrEGjuYArr9qIwPPgezriyMbcTAt/8sd/jonTs4jIgOc8+ZCtaAFGVvfhV9//v2Fsez9sB6i3PDTCBQyv6cX6TZZgUSegZwt5aEYGh46dQKPdVoQ/CVZbOHnqOHTNxPXX34CTJ8dx1e4r8JWvPoDX3HEnfvT0HmxYuw5eGGD18CoU8gW02i04mazU3/nf9MI8Pnvffbj/ew+h1mpi9aoRvPH1r8Ndr7pDxq14rodeAngUSuqbzsAioNPZaTRRmTqFXqMNLQPse/RR5LNZIZxRjOjIkSOi3kZHMOM4GBlZjSPPHZDMh6nrAuybtuzAqekFbLnyaiCjwXXrMPQAZjYDtJtYeOpZfPYv/19MnhhHX+8A1m/bip963y+z3oOwnEeLPIrIgmVlUam2Ud7MCJ0z3BWg0xE6dnJcyulMsbtNOi4DmJ+bgW3o2Lp1q9Tiu4D+47nmdq+qa4F/VQt0grr6NyU0JbeZxORJ0rODda3mo5NnzkneC5hsHUQrYhqxCS+sSZRLlGJN+dy5cxJl8NgEH0bBjCZZWyUwMVpiupugRNBaO7IWbtASwMzqGbho4f7778f3HvoOslmJzzA9XYVtA7/4i+/ClbuuRttro2iX4TEi9wfguNswUtgmURXr6HGrioljB6F5DVhxhMrsFFrNOtxWW6Jnzw1w5NhxjG3djoHhIeSzDtzAxb5nnsWWbWM4ffIUCGRsg9u8dQvymaykRlv1hkSWfeUenDpzGv/09/+ABx74NvJsLTeAYk8Rn/j9j2Pd+o3woggtn+x5WyL0LQR0ux8yRFwDZs4Bhw5PiTBO1nCw7+lTYj+m/Znup71oN0brtOW2bRvw2GNPS6RHwGI0msvlMDBYxqaNfYiiEHHkIJ/NoF4Ffv39v4+J0/Nw7LwQ3TyvhSBqoNxr43c+/BvYMrZKAL3WmgWcEKvWKUCX2y7S/SpCFzsYBew/flT1pbuelEumZqZRr6uyxDVXXYMzZ85i06ZNeOCBB7B9+3Y5f5YKeL+3bNmCvnxxcdwum7qYCfjM5/4Jn/n853G21ULM1rq2h1e87Ab8yrvfja3Dq9By2+h1MtAoGNNqCKAXHY4iVX3eYaOGytRpZMN5ZMs5VMfHxT7MDDF7QTDPZbLYtHEj4iBEL+/bqVNCzmTporpQQbl/EJUgxo4brheQ9psVWDZrAzqC5w7i6//4WZx48mm4CzVYpoPMYB/e9R9/AxjdCAyV4TZa0D0Ceh4LNUboY8qAojtgI9IMPHfoCHr7+jE82Iu9z+zFju1jmJ+bQuh6GBwagpXJdgH9X3XV6x68a4EfYwuk0pgp40hLW3TkDaXcpgabpPJYbFjzpQc9BfRGcA6m00QQN9H2PJybmsKzzz6LK664QuqojB6ZHuYiT4Dnwk5CEJnlBH0uqDfccIM4EwUzJ0CeQQYe2vjcvZ/Fd77zCIolJSJCtTVG1r/4796F7Zt2otKuopzpRTNoQvcGUPCvwNryTiE1mXqEuL6A08cOgWx3Kw7QqlUxNzuNqakZqX8XS32o1BrYsGGjRMsMAgeG+jF59hz27t+HsS1b8fD3H8EVu3bj+pfdAN/1JIXcqNUlU0CQ+Po3v4F/+MzfY2pqFoPlErK5DGZnZ/Gbv/1b2Lp8YjMAACAASURBVDi6WSJ0N4jh5MpotAyMXfGy8wB9egI4dGQajl7C3HQTCAwB6M985jO4++67sX//flFIo1OUbiwVkJ1P1jpT8bTjq19zG1YNZ6V+3ahFsIwM2/DxH977nzE9WYeuOdBEapT9dC1oRhMf+sivYd36AZR7KdnbRjOqCKBv2GwvAjpT7jOVaTiFnIjRkOBXaTAqP41jJ0+g1FOE57lSQikVShgeGhEAZ1R8+PBhuf/kAZCPcPvttyOb6NizdE9Ar3htfPjDH8aT+/dhePt2DKxbix8+8gP4rSY+/Ju/iZ+66Ra5bDaAsW0tbDdRNDsAPYwQ1WtYmDqNvl4D7uQ45mdnxUlkyYeOZLlQFHC/YvduqVcPr1svIjMHntqjShlOBhMzMxi7+moMjW0BwjZivwEta5GFhzPf+R4++9/+AsHkHK4cHcO5qWlM1BZwwxtehzvf+bPAyAAafgQLdFyKqNabKI1uXwL0iBkPE0dPnEJf/wB6Sjk89eRTuGL3TphGjHOnz2BoeLgL6D/Ga2330roW+Fe3wIWAHoScN7XUiS4iIQLoSmqTlUYvasLKcGAmme3H0fJnYGZ9RJonBDaStAg0BO5qtSrEM4InIya2LzUaDVlkuZCePHkS69evl1owI3UykRvNOvL5rESpX/nKfXjshz8QMDBNQ9Vpp6bx9re/HZs2jko7GT/XaLSg+WUUoq1YMzBGerQwpd3aHMaPHkHk1uUKyIYu5EhoMyVyy+TyWKjWsGrVatRqFRHGYW1TMgsaWeUBjh07ht27dsq/2R5VLhVQqyxING/oGv7+bz+Nb3z96xJB/8yb/y2y2Twe/v5DuOct96DU2wMvClFttODketD2DYztvgFwBkWiln7S5ARw+NA5WEYJpUwOs5MeCnlb0t21qic631QXK5YcSZlTr2R2xoNpWchmNBw/cRaObWP1mn54XlVsXF1woaOIchH4yO98Gm7LRBRSSd1Co1nB3PwkwriKP/i/Poy16x1JnS/UZmFkQ4wQ0EctkcRnxpgR9FRtEk6egG4gNkw0mj7KuTzmWg30ZfOo+A0UrLykz6dqFQwVmTVRRDbeZwI7SXM8AzcZsMKo23JsTM3O4IMf/CBCw8D7PvgfsXnLVvzZf/sz3PuFz+PX3/er+F/f8Aa04xhGGCLHke3NFoq2iTLTCqKMEyKqNbAwdQr5uAFnVQ9ax04KCRO6pRh4JLExy1NvAQN9wPScYqaT0d6ooTk5jWa7hYF1G4G+AlqVaWjwkCEJYX4B41/7Jv7hL/4S1+7ahTvf/BYcffQxPPrkHsSlAn7+4/9JIvSQvArPgel0AjpTNiwVGAg1E1Mz8yJdPNhfxpOPP4mdO7ahUMjhwLPPYPuuXRRX6Ebo/+qrXvcLuhb4MbUAQZYRLzeCJcGsc5AFIzqCPvusuTCzp5ntZIR212tKitxgr67M9g5FiIQRd0riymfzSrw1imDqJlwqqVxiI6DzPAioPK9Go7boHNAJUHKfnVtHjT+24aAH4AjUKFCSm0w/h1SuU4M6ZBjLBZ9fGmYSISLBKZUT7ejdo9Ia/zO1QNjyh/f+CHlbF7Ldx37nt3HsyBQ+9vEPYveVN6HhRggiV3q4OfCjFbSlAMD2tQgOxq67GfCpItbDlnXUqsDTT5+BTeZ7Q6nlLae0Rw17doaLdOsFr+yHV7M/eI3pqFumpROltAgo5IHvfvcs/vRP/wS5vIXf/z9/F7191MNnbb0BP6xj/egwVm9WwaVnKA24yfo0zCyBPyNyPHTwlty+pFwj37pEYtNCNUY05islcxNiX08xj9Pzc+jv7ZPU+1OH9+GjH/8YRoZX4+Mf/hiG81l85dsP4eOf/CTuuece/B/vfTfmGi5KeUcchla1ip6Mg6JtQfNZyzcoDICpYwfRa/kwYz5jS+K9Sto3+VkG46QKShwZyx95ftSQiYF8r2Rz6kUNkddCucq/DQNP/smf4rFHH8Ebf/mdWHPzTaC38jcf/G1ENR+/+JEPATs3wtMoN1xGvRWhUOqDPjQCcFgPz1p3ZLgNOw/OTp7D2tVrMHXurDiHgd+CpQG9g4MC6HMJSZOllC4p7sd04e1eVtcC/1IWSFvX0slTAnQXjJhMJ4XxOxkpd06pEshIFGjOf79zIIg6W9dTAC/HWZwB/eKvhDPEZcIWe61e1HbxYBMZU5lIjvJalt8SRbBEoy6FRqXzRVCgBJgLaD5OPPEDZOFi7uxJ/OEnfheWHuAjH/4oIrMswzkMm/rnLrygLUpjga7DY181Mth9w20ASoBelgBzfhZ44omjMJBHXi9BT9XKnudEz2sxTK5piQuRTh27wOFJyia8BF7LF77wA3z2s5/D2NgofutD75VMAIlyXlCBZfpYNzqI9WMWfIq5OECgAVONWZj5rEw8J7mrY8Dooja+3GMZ3KLspVNUhUAeRgKWIrAWx8jnHJytVdFbLImu4BP79+Cjv/8JbNs8hv/6nz6ORjMU7sTn/vnzUuZ473vfg7JtoBkBDoPt6gJ6sxmUbVsBOiPwlovJYwcwmKGs7SWcRqrUpPKz6QS09Gfefhdw7Ri1PhNm6KOn5lNtB4/85z/C0889g3d89AMo7xwDWhH+7sOfQDhRxTt/84PAjbuBjAWvEqHeDlAsD8IaXiNdAdBt+Y9+VbMdYvzMBIYHB5B1bGQcA5PnJmBBR99QP3w/RhBRvEhXDnSX5f6i/uq7O3Ut8BNrAaaOU3EUAV1XtclwsaUCWRqhc0FJ902HSHChSfdnapdkrVRshdE70+kktfE9splPjZ/C8PCwOAWmYYIAfalNWnVShXXqj6dCLokz8IKf1+xF8Ob3nF9SUM7JJQE9mZm+yBlIdlajVhmrBjKi88gPH0ImdvHsE9/Hn//XP8HLrtmJ973v/dDMrPQbN9wG5msL0E0NuXIRkW6gWndhZgew/frbgLgMaBz1CtTnCegTMOI8jDAjEfpyWwroFxMa1SeWlE3T+JlGEGab/MfI/k//9HN47LHH8dM//Vq869/fjmZLje+OtTbCuIL1mwewdsxQgG6J1g6mmnOilkYwJ6grbno6v2RJQpe/S+PhxYFtEUFWZRQMQ4cfx5J2d1j2QIxnjuzDRz76e9i0YTP+y+/9vtz9v/rUp/Dggw/iVXfegZ9927/FgOOgFcVwKOZTq6Avl0XZNGUgixix7WHmyD70ZkIYlwL0F5iNHnoRomIGs/kQetjGUCMCTk/isx//A5yZmcAv/+FH4KwfEUD/h0/8Ec7sOYSf//fvxtAdN2JON1DIDaPZjFDo6Yc1uHoJ0DVLAL3lRpiamZXJfxwwU8hnsTA/jXWrVqNQykMzM4jiSNTjyD3oAvpP7DLdvfCuBV7YAmm0mgIbQZupPfY6k1FNMhMJWfl8XqIEgjdT3wR2ggjbfMhMpwNAQE+HSXBfErU4c5zRHt8f2zqGffv3YefOnYsg/cJnqPbgoiYA1TH3+oU/q6ZZXWq7dFcvSwcK+Z4P0JVMWUOU8vY++j2UbA2PfPur+Myn/gpvfO3d+KnXv1amaLEubNsmQj2mtA0iTUNssK/boZgtRq95JRCwpzsrqdumpNznpYbebnCUKwH98gbQqiAzTjIpF5cVUj1VzwV+50N/hNOnT+M9v/xuvOau7WyvlsEsmRylfuawcesA1mw1pYYeJCn3s9VJmNksNIvd/Ek6X6a0KTBPx90Gmpp+p+4EBX+UE5GOQWX9uO61YdtK8pWiweOzE/jtD30IXhDive/5Fdxy3cvxu3/wCTz55JP4jQ98ADffeBMciflDOJyyV61gIJdDj20JV0K2ZhNTR/ai1/FhXQrQOx+OFNwXX9VYWxQcnNFq0AIXq9kDd+IM/vHjf4CaV8c9H3g3+rduBuwCvvHHf46DjzyFd7zrl9D7xleLFkIQUT5YQ77UC3tolYrOSf0zHAScbkfTgdoAZ1CZn0M2Y6O3XMKqkeHkzHRwotx3vvMdXHvttV1Af+E/+u4eXQv8ZFuAoJ6myvlvAjpZ0iSwEcAJ6myHYi2bwJ0OiyD4M9pOCW6M2gn2dAS4L9uWfN+V/ekA7Nq1C0ePHhW1s7QNixH9v+amhqconfrL3y5OuadDWlTKPaJoOBC0sf9Hj6LkGPjWV7+Ez37mU7jt5puwddN6fPtb38DqtauFtb/rqitldOfE2XPwYxPlvhGYVg+2XHs7EJfUJC4XaDJCf3IKul4AYup+X9741M5LXfx35+Wnw0RiYPJciI/+3ieh6wb+9w+8H9u250TunE5YoRSj4Z7G5rEhjO4sgqPNU0CfWDgrMra6raJ0Rv0cIqPgW0nNEQs9mR2uC4CnuRYZrJKcGF/bJCzaGdTIvzAduAjw0U9+DN/9/vdxxZVX4xW33oJ//uznhAj5od/6bQwW+4QTkdV1WEEsgD6Yz6u+dKri8FrrdUwd3YeezKUBPXXoFucY8LxSo5EA2gyAjI6puAFLi9CbLQOnp/Dlj30SC60KXvNLP4fh664CNXu/+cd/hr3ffQxve+c7sfpnXo8WiZmFYVQ8ig31IcsaupnU0M2MyLq3vRCZjIFWg05vBF1jCSIrz5af9PZTaKkL6Jf/19v9RNcCP5EWuLBmTgAmMBOwKWDCtDuj77T23SkXm85tTh2C9LPcn2z2anVBAJ3HW7duHWZmZkQQhcegc8BjX2pbDojT1PkLA/XyEfoLf3Y5QCdm8HfJmFC3jUNPPyl9yl/78r34/D98BkMDJZGabdYacnlXXr0db3zzG3HlVdeg6YWo1VuwMmW0Wya23ngHoJUUd41B/xzwyPdPIQzJms8J4Ww5UpwQ/TiaVYm/CWh2zj9f+rlzrrsOLbLkuN/+xvfx6b/9e2zZPIpf/8Cvob+f8rkMcGvIkZPXPI3RbauwZVevBJbUvqHQ70xjFoaTkeEsqoau7KymoKnJdRwx2hZ0JZdd4eyFE9Qk7S7EPqAatJExM7Lf5775Zfz1p/8HKuyGEAKdhve/71dxz+13oYkQvUkqn+6gX69hIJtFgQpBrBWwjON7mD/yHHJGQybqLbddBOgdzp8uRe5A5PRalidT+WzNASZnce/HPomTE6fwtl9/D0auuVIE8b/613+H8acP4Kff8laseuvrhW3fdsqoeECxtx+5VWuUdq78pzoaOMuFUToBPZ+3VXFJfMVIqhh8ESW5bsr9J3Jt7l501wKXbYGlmrcmqfG0fk4Ap5hJJ8s9nSudAjj35X78mcfh/jxGykxPT4b7Kdb8Ujbgsk/0f/oHUkAXqJJvX9K2T+dmBmjNz+Lk0QOYnzqHH3zvQTz4ja/BbdcR+m30lYqYmJhBvmTgNXffhdtedSfKvX2oN9poujF6+9Zi9/W3AhonpqiesBpJcT88ihg2wkApiknNmYB9wWs6j52Qyd9f+KpHOiI9nX+u0uFyvIjHtfCpv/o7/OCxJ3Dd1dfhHe98hyihZYsWapUZZIs6TLOJ9aOD2DI2IDV02LHomk+xDz2TA2d+qxq6amcUR0cLk3nrQGhaUmZIx53Ka2JE6ZaIQrDzoeG34ZGVb7MzwcLRqVP4m0//LfYeeE40C0ZG1uB9v/IfcN2OK9EM2ugxqasegglst7KAnmwWvRkHaLelDQztFs4dP4ys1nrRgN75ePGZNyMdTkgdfiDIxQjdNhwK8LsBvvnnf4nDx47A78th444xRI02Du/Zi3yg4/a778bO192JoFBEK1tExYtFIbA0zAidDqwuKfdURZkDdpjBymRMBH4IyzJEzS6XzwvHhL9L/766NfT/6YtA9wu7Fvj/jwVU65m2mHJnip392Ol4TabGL4xi+LNoXYeK0JamzVMw5888ZkqiS4Gcv2fkTnDn5/k+F6tLbdyP55CeR1rzT885PYfljtHJ3BdAvoAJfnHb2/lHYuuX6HIn6nhpS5tEoTElY4FGZQ7V+VnUK7M4fvgwjhzYh3arIRPOYrbJxTF6+3swOrYVq9esgWE7CEkMM6gCFmL3VS8TaVZdz0lUTubzgeeOIeMUBdDT736+a+zkAHSOv1XZh47shMwET50Qtq3xuBa+/8gTOHToKHbvuhK33X6r9KP39RcxO3cWhaKDRnMOa9YPYt2mEbS8GkLdRWSGmJ2bg5MvIKQerKTc1XepzAUdh0AcDM1iW5vKIEi7WDocILkXHLlKnQKOVjUz5BVQShjI5nP40pe+JHLBAwNDMlN+9+7duPXW2+RYLWoXmCYsXUOrUkEpk0ExayNqt5GzDBH8OXP8MHoLtkTWy82zV80ZKWHw/FfKt9s+9RUixGULXquJXMNHX98gnv7KAzhx5iSm/AaG1o6gVamjPV/F6vIgtmzfgZH/r73vDJbjOq8809Pdk2deDnjIGSQBJlAMICFRFKOsQEqULMpUcip7d2v3766rXOVyreV12eXSWi7LJXttq3bXCitSgaRIURRNUswZOQMPeDlP7jxb57vd8wYPURRl2OIMC5z3Zjrcvt3vni+c73zbtgAdecxbPsqWi0y+gI7uPoldsLqBHrrrk5uhesFGOgwUOaIOw/joiKSsKGHMqBa/b5et/ftZV9sjbc/AJZ+BCKhbmeAEeIJeFFrnd1Gr0FaAPNfgI8A9E2xUHrW1fev5AKvZLCYIa9h1XQwC5u85vgiYeT7+u7iytAtPeWsd/hklYg0fjqWEaWIM6xIdSMwiQLCgnAQ+ccPo5UXENBpBqnxLXL8GA/Oq7EsY4w36nOF+NBhawwJnGW5UYSUxhCaNPAwlSM/tcKco5h0dryWP3gw7KERe/MekAsv3w+M2YgH8uAO+E6xV/TllTBcPrrgFNIJCQ00IfSHYt5DhokvhcWRIPJ7qkKrew2iEGaPXH5Lyo2kTY0Dtp6oNVOSBwE2DIt5geRfPGmoPCKGSY/g538UmYjOVALZ0qAtguKw1bKjQvkQsOFhH8RzIgRArhh54eH85DfTGLQfse2CkszJu2/YRp+Eb18Wo1eOsDmmgVq/Is8xUFP/2FqsU1N9L20O/8N9se4v2DLznZ6DVc20F9KUebASWEbgtrUdfOpFROD/6vBXYL8YgOFuee2lUofWckVhJdD0X9sCX9oM94wpO++BMD59AQaQJJGdKb0u6bZE+LspliUWSldSJEQjo8bNDnSRsBWwUxU5xwRWjXjjh0IiNYZi6NTfezKlHIByBd4tmigxcWqS1JLCj7zmEcDjyUZiDF/BUkvLNcjO5T01QF381tAGiGvTFKVqMCajojVxDyxRH4fZoj0URH4WF0aahFA6xtPlha3l4FK5uXlt4sSobzxmkLxwFJc5f6XDOP34NcGPKQ6fKHY9HKSAxuWi8xRrwYpwDGhSxUDtRZgs1maMGMjRoeGEe9fSBWJKkOA2B6yMmJZMaHM8VQOev7F3Pv6k4a+lbIkrNv592Hfp7fq1uT0B7Bs45A2cr21pa0xzlzaMFht9fCMh/WVMeaX9EZGSJ4lKkJBTD0UgQeyeE9nMOOPKsVVOZ1vQDIZiEv4SpuAbSlpN90JuwFOWWT/d62dyEJVei7BZCuQL008vLNOkFz6z4OwQkGgchoMfEYw5JfCHUCtlOyHGLpDoF6NSxk8w3YowYREaARBmk8E6BUgsZ7szp8xTWRjXvF/NAtN43/hzxDqPzR8ZL9B5t3/TuW0mMBHRN5u98KYvzDYvGhrRzFc1D9YokdNQdCVCHLyWY/I9d7axqDZbrCHmQ7AKz7gn4S6pIY1qF1lJcgjl+oyGhdKag6KlHBFFumzDZCz15mocul90G9It5ktrbtGfgvTkDrSHv1lKi1tlYyoI/n4f8bs8iJWajDm3RWKnh3graBHXfZ804uQC/HEAny7qVWb800kBA57xwUebPii/ARp9qPDLeKKQsnpdinRMglL9LOI/4BMpPVT66HsrqnD1kzJQ0a+W5pVS5i8vLuaAhQB4DI8BU/iPAhUI44dFVJIBRhDCnHhLalLgroYzHYOlcaJBELWiboeuo/nyJOy9AGzLLG2EHtHfyYISVgS1MRHWUFiBvTRHQ0OB/0XyqGaTm2jt7RcGBliBB89TRMTlTUcLB9lzYtbqSNab2QFxHRtfQcNnLnLXnpK3zhjCfoKPhedKljs+KhOMNeulxMRJ5Pzs6swL8IsETGpNtQH9n97K9V3sG3hMzEIGzrJPM0V2EexsR4gi0F/LU5XgXimpf5ExTBlPYx+cWTmseiVy7gGVG5vk3Pr+wjDrcuYhn4VIrSV/HcaHrzImqfVxfEeYEI1tKm6MBSmRByswUDC26o6o9qYCyeJhRnX5rEHwxrr7ovEqhmBg2DAXHNRoCMfgB72kE6ATZSJs+Et0JAV0Cxi2leLIdj5mW66PHTva6MgqUuSF546WAHdVdxVoBPUTgs1/CRdz9KPfdAuatXnszB6+ujZAe5cs14SS8s5ekOuQBOJvBcuYxyb1jPlz1NgjtJN+DZdWkQQ+bwrC2XKSTDQMe+SkJRnROfzG/brsOcrlU04CItmgD+ju7l+292jPwnpiB1hz32cCc4UCy3gn8VH4jSz0CuYsB/3cLzHnOiBBPQKfnWWf/8rAcTtXJL7ll70LofWl0YulDYdks04vB8T0kOAbmQQOgWnWRSBjISLlxizb+2Yyb5jgJRa3+oCKenU/tLpLFjcYVSeFGOvmcMzEoNA9aLAq5R4OgxUGDoXXiWkGdR1WAo4B8sVHNIqCH+wpzO/pHoyKq/aaHHiblz/cXFQ2pdX4Y0SDXQAyiUFqWxkVkGDRRLvpBpSwYqVj86hcQLhJ+n+R0Fq9BvOvFC/FJbtPjCPyGNBqK6XEk2Zedu9gOYmkTllVHUlIxpE54iLGrG18BGxqp54b5dZLgkqkEHCdAuVpBoZBH4LNkTUkUt0lx74kluX2R7Rn45c0AFeMoLkNA7+3tFbWuiwLyaEhnAbBWZvaFAgK1moNUypRFnOCk8vcxVKs1kZxln3Gq2LFlajabkahmy2r+C09ME9Bbr6PRgMue2yy94+IdrvvSXhXAyOgcxscnEIeH7VduRDxG9jUXZBUCllBwlC4/nwgcgxshWe1cF7J0/lxXzZFhKKhfBPRI1z3UOpcDLjZVOSOsHam9yXhJ16N3HkUSuG/ooVM+TsCpVTkmBHQxVJijV1S11lc0nZEt00rGV8in2O51yWAzWhEXAVmVhlgiUtM8cGslQfThO8+hy02Keg0I1V+x3pkfjyh/EYefvzN8LpoM7ABXLmNmYhLpbB6lSlk6yaVSCcxOT0t1Rj6flb8rCi5RaMl2fdRqFrp7uuS6LUspyE1PzUhdOlM50lehnUP/hf+m2wdoz8B7awZaVttieQET01Nw6pYAen+vAnTHtuG5gei8n/5SSmXNVwsQSuRySR14a8h+KQOax5iZm0Uunxdvt/VVLJYxPT0rMrOs16WhkUqpbZh3V2uvKnlaPC7z1hH6ROvz0gxry+8csEh50cMML6pBuXCq3NlwA18WaQ8e3EaARCojC/10uY7RyWmYsQY2DhZgwFNtRGP8v4KAhtRraU2D4IwHrAXpzspuDwGP1XFsdcpr5GW7NgGwAVM3wIZ0HunZ9PAUF6sFlFs8/6VGV3OOFJRG9etN5rgAriY9vVUNektIWiacs8B541eKdBeVp0XXeTqgU3iGbrj6NLpfrEd34YXBf6YfaKSoe9qs0JPQu2ofq9IU0f0Nz3AxsrmtqYClNyIaDAE9JN/5Yt6oV2RcOL4vURrDZJ95HxPDp3DsyFF0d/eiWCyit7tH/lamJ8cF0KX2fm4Gs7Pz0tuABLl63caKVSuRzqRRq1hIpZIYHRuRtBF7KZBA1wb099ZS3L7a9gycPgNLXKGzrt3NRTDctWWfebuMHz7yCDZt3IiN69YjpZswdB0H9+yDXXfQ09MDPaZLqJHLbLVmoVKrC5hyAcoVcqhUS0L0YSmOmVTd20SwBcC6NWvF0z1xbFhYwoHnY926DcIY52K+68AedPV3Y/UKNuQGSpUK8tm8eHw/fuonskgS0Lds2gyKlOzevVvOw85UTtWGVaxDlxphlUf2Yy7YY93xHHmniIdSuKPADlndGmpVC/l8HgMDg2jMLWB6fBKlqouBwdXIDmRhlRoYHx9BTPewessKNGCjaFdgazEYZheOLszgyZ+9gh3br8P6lIllhRxODZ/EyZER8dTicUO60DGFUcjmpBEOxVPGxkZw9fbtKp/QDDUsqSFbTJ8LwFBAhc1fCKqVagUzU9OivsbzdHZ3IWDNtBby5MMKu6ZQjtStLRoqi3VeKg9/9lerpRHV2S/ZMjIIBCgvItx+Wn1467EUu1yR3NR5Wxn/ZyO7nTXLsiTf/nMtEaFgTnOflukSuyZQkQ8akY5LHoUuRuvU5CRGTp4SlTs++3we+UxNTk4K+Y1RJQI60zX8mc8DQXvLli2IGzqsWh35jhyOHx+GmUjId3zW24D+c9299sbtGfgVm4GfF9Bbc5kaMO9U8Jdf/Z/oKnTgA7fsxBUbtwjvetcbb6I4XxJAymRy8P0GZhfmUbcIMEkBLeYEB4f6USzNSh6eL3raiVQSmUxKAL+7q0vy4KeGR0AZU/phl23aDN1ISGq36JRlgUsaKndfLJdRyBVQrFWlYcWePftEQeyOO+5AQjdw8MhBaSqTSSZkfI0q0FnoQL6QlV7kM/MzqNVLSKQMAdRcPiOh+1KxItfR290v3jONjr6ubsyOj6JeqcNyNSwbWou+oQ4ZR73kwzAD6BmijCWarDZisJHESwf34eHHn8aynj781kc/jMFcBmPjYzh+/Lgs+Lzearki5+ciz0V/oLdPFMFuuOEG1e895CqcwYpa8ng22E42VB/xPU+Agftz8ScQMLcruVcRt2mBu8irjlAx7GancgHhQ9DMC/CkrcXsUWH6u/C3cto5eLylwfkLcSrPHWFpeus/B6CfnsI/h8HSetnhsTnPvK/CVNdpFNZF2Y0vPvtMCZHnwRQWnwGCOD13XLdPkQAAIABJREFU3is+AwR97rt8xZDcM0aeCp15TE3NQDcM2bcdcn8Xnrf2Idoz8Ks4A0tzmIvXGC6o4UJVhYeHf/gDdHV0YMuGTRjo6ZW+1cePHUNgK0U2Lla27WJ4eBie38DAsiFZtKZmprFxw1qUy0VZoGzXUiU9uo5MNiVeRyQPOzE2CUOLi2dPbzuRSEFLmFLaxSAys6cMANdrNjLpDFzPxa5duzBy8qQ0fWFrSbZWZb/1arUMI65jYaEEAya6u3uEYOQ4FqbnplG3qkhlkvIZF0nmMmdn55BMpOVa6K3bdQuJTALDM6MIJHRP42MZ1gwNgCTmuKfC2BSIgVcHDGFwAbEEhkdn8Pa+Y0gkTVy7dQN6ugtiNIyPj6t0hePAdRxZyLnYS0i2t1fGsX37dtmGxol46b8gsY+GVlS9cEbFQauH3gTSc3nnS7LdSz3Xd/pHcgagn3mgc8UKTt/yTH+9yVA/39guNL8XOnn4d0J7KOprQEDni7rsuhFvvvOzaqUmwE3uhe8Fwornc0IQF7MpFJSplKvSD92yHDHYVL+Edh36O33M2vu1Z+BXegYuCOjip2nSn7pSryOfygi21Cpl8co920PDU40j0rkMGl4ggKUZJgYGe2XuFhYq6OjIijIaPUnW29YtS0laxiG5xEh5bnpqFqZhyO8Mg4t+u85e22xkVYcu6lkU5AhgGqoUqVIui5fLvtNxXQc91FqlJMflAkgQzRU6oWm6hOEj+VoeIyptinTouXDK50GgPCfPR76vE4emhmFk0mh4OoxYGr2dPcibStlUCr4ISAR0hqglUWwAelgqFWOKoIZ8ISkRjEqlBMNgykFtS6NifHQC1VoZ+VwHFopz2LB+k9SNk4ul6UzachWPWNZnvkvmQmrMqU3KxHrL9o2GaIFfFKA3gfVMD3nxD6GVX/BOq7uX/FldANAvhKdnHVvLKS4I6u8SoPNBtW0SFhiF4gOyOIgI2PmJVbebXjx/J6hHBoAoyUlfGVvIctl8rvlddLR2yP1XelluX1x7Bn55MxBSm5oEaHrfMT9Ayowr/CLoRJKgLLtxVcgx8jICggn/kazUIkpNQh09cYYSo1e1VhVvmaHHXDYnH0clWwRDMtvVAuirOl7RWQlzwCK7RXYYwWwRaNhMw8yyOUgDvtcI9d7D70kiC1nzZIS3LsD0mjm+RNpE2avA1El20+BYPlIUDKEz7gFGxJWjjnu0gPtSYyRx4poFSGvr8LtzdZrjNSeTKczPzwkfgC/mZPWovOk8t1gUSKXOXAnfSIVVg/KhyqNb9NBPj7jL/Iq63oUg810C7nf4mF5odBc67IXw+kL7X+h7zjfnmcEOAjqNVr74jPJFYhuVDBelXM+8D0vPET3vZ5NwaAP6he5I+/v2DLRnoDkDrQtosyI5xMtU6HgIaHhhHxKCrE9sVeFFvrifR4CNqeaaUmpGOlPYYlXC7k0wV9Iq3F6L60JWM3UTXuAhrhloNOIijx69Ak+pZulxdTy2mRT2b7QNL0C6wFF7MwY3sKSftSp5iqtmX76mxLoE8NQC6zg0FDQYRGsKw7iulH5FBUr0vH0/hrhotYd53XAhF7Jd4CKmGfDoFXsxmIaGWq2BXHpppbi6EgIAdbtNQ42JYyDLmax5vhgxSCYXRVFaidhLeHFNyphcmhdI/3AjVNNrBXQaFq3HUdKzqhgt0qFr/VNohfKLPf+7vd279ad5PiL7hc5xvvmOvGreBMf1pPrDVZai3NRyqSTGrEaDi/PMLoSUgeW/8He2gY1zGzEE1X6pZFJq18k1iZ4XvrcB/UJ3q/19ewZ+hWdACZWcJRUb5UCXsHZPlzU5c2K4eaXiCuktQ55aKGcqi84i7IqMqYJQ9WkEa2T1MqweCWU4jir1qbs2TCOBmldDUk+i7tdhxlNSNUYJTb4cP4ARp8L54vVEFc5kp0crH9nycTLvEzG4sNXCKVQ+LqpxsD/nUufXtpWnayTUhDiMNmgNaCLVyX1oqcQRqdeIZ5wAnHABrthVycGLpjebcIVjFP21Fm87AlgaExGQhkR02I6LhHRrA2p1C+mUIgLydXbh1/N/zv0ig0W8vVATJTovVdnVnCwC/dI73po5bwX+xfEonbszx6fuzDsZ97kMjF/kz7R1HGc7zrk8ec7Nha5DzEfKD3O+HVfK10jwJMkiZSYQY15cmrQFMOOq5M13KDATl/avlusJfyTajo9yKDJ42lDlPrXr0H+Rx6C9b3sG/n3PwAUBPUT7aOGK3qOrtq0AqaQmoVxGE5PKgRQQcBySeJoR5lDCNGo4opTCuZJRvSzOGuyY8pSlLjkIoFFvPDQI2KqELxeO1GqzZI3v9PGjxbbq2EibiSagK0UwBUqerYwM9iAXIGMUnHXYcNEQWh3BhUc0m7Xpsk2sidEiCiZeO2MGlI3ll0REumEibU7ZN5VjIHcgnjJQZqcs3UDNryMVT8lCTNJdIZlutsVkjTI9Zr4s25EIQyqZaJZvR/PJunadCzsB3baQTiQvqEPO+uXoFV+iMsNvxIMMpWeXglakBXM+0ZcLB9zPlXO/8J6X8i9r6VwsHW3k0Z+PUdA6/sgokic+jLhIfIfhdi0Gz6csr9802Pi7LqxKRrMWf472ZyAo2rf1PG1Av5RPTfvc7Rm4pDOgpEQjD0MtYos5ZP5MYhnJN1yQ5ool5Ap57D14SGqY69U6knEDs9Nz6OzslDxtJpsXdbZ8Z5fkasvVkpR+0buo1UpSHjY1NYGe3k7ZLp3KCsHHiBtIJzOYHJtEX98AFuaKUopD9jtDi+l8Wo7ls2EJw9V2Hb39/bBtMnwNEXIhiAa+i3Q6iWwmJcfPJFPyuVtzpOwsrrFHuoV4TIPrO8h1mShXy3IdnuPBqtkwoMOqWnJNejwuTHNloDgYXNYPzdAwOjYmwehswoDD/D6bafiQcxRZC09WeqWKGJuxiDynBrtcxlBPD+qzs0jxgHEd5bgOLZ0SA4a925ctW4b5UlGIeywxY+pBGm8I6MbEq4v6xJN0qGRUQpGcs2jti2ER5muZJpB0hDCiVT4g5qvYiJxDjLdFkhyFbqj9nqQgjk/QYRolLWF7Mv2FtOjZiOvMzXtwPUvuOQMmEmFg//GY+o5j5jgYgVFjMmT/el1xI/ji/NIwJM+CJD4CnMpB85pPh1SlrBeDY7lyHB6bugFRgx5ej+dTRZBzq6otZJ6kOk/xCRjaFslYqcNX8xhtx+dDmvlI7tuWueI4ORbOY+CqMgaWWVbrNWSzWSFZDgwMyHtUrcFrYZkk941Im0rXwJUqDs4FiZvUGoiOz3ngs8fnl9cWqRHyWqJGRORV8Dg8JqsheBw+P21Av6QLavvk7Rm4dDMQdZ9S9LIo6N0K6CHAh/1TFggwyRR+/z/+B8wtFMVDdMoV3HT9DbL47N67T2rMKWdJBbdYXBNwjekxmKaBuAnJ+yaSujC6u7o6MDnLxU+dn0CqNXTcsmOn8tSDmCxyZHczZ15z6wLmllvD8KmTiGk6qjYD2JqAAMGEMpil4ry8cyGOBTEBWQm5NwgSDTh2INEAKpbNlyaRSurIZ7JwHQvrV63Bjde9TwRZ5qZnhBnPF1nyXKgr9Rrm5ovSLeu29++EXVxAf3eXhCOK8wsCIAuVKiqejwXLxp7Dh7Fm/QasWr4CRRoynLPZaaSDAFXHxYxuwDIMVKp1HDt+BIaewEJpHvl8B9yAYJWU5pyciwZD/DQcWBXgMzjgwoyb0IS4RgBS70qURwWRCaAkz/HddW25fomK+A0J/2pRj5So9WssEDK+dGeLxbBq5Tr09Q/CNDJwvAZMIytpCdUIh/KjGvzAwsLCHMYnTqFUmheKvxZvwPdtGKaqPFgE9IYo6fE6CFbZbFqAjT9LV7Gwe54eVgKwDFF1yQu1yiVqoyoSVC911QCI51AGgeonr0BTscFpUEjEJx6T54TzIfsQw2M0MhpStRBVVPA7Q4iVmlRI8HNyMQjMHoV65Bh681zsopZNpTE9Nyt6DKIQaCakTSrTQXVGjhJJCalzf83QodNg0OPSTjXXUYBr2TIebs93xmFo2PE43I/bl6oVKVdkhIjH4zXR6GPVBw0KXmsb0C/deto+c3sGLukMKEBXDTWUCra4aKFUZ6TgpUmIkHjILetegLUb1mNucgpbr7kK123ZjE994j5RgPvJU0/j4R8+KlqjC5UKMrkcOrs7UKwUJRLQ39+NXD6F7p4OvPrqy1izbi3y3X2wPQ921YVTs7FycBW++Lkvore7TwRb6CGXKkWUqiUcPX4YlXoFgRbg0NEDmJyeQSqZk4WOAM768q7uDoyePCUGRDabE288k87BsjyUilWkknnZh5/XahSLiaNeXUBcC5DU4/jwnbfj4x+9B3qjgZGTw0gYphgrUzMzsOpUkAPmFhaQzXfgdz7/RWRcF53pJCaGT2Jickx59dksTkxNYcHz8OjTT2P7TTtEvrM4OY6BTAJJq4a062B8ZhbPHhtBVYujUrPw2muvoFSpquvo6hEA5zl9aUCinQHoBKq0QVKUAm4Ceet7lN3l3NATpQEQsdzpYXuWDbtYEy+d6QkCh3ipoUgM+6HvuOUD2LxlK7q7BmDZMejxNAw9DTqonm9BN21Ua3M4MXwU+/fvxtT0OOK68tJdtw4zQeAjq16VFdJRpjepxXQBRioJcs7opRKgqFdAgKUhQ+OmXK6EgK6iCtxvUQ5YURkJuDTeCGjcl+RFeufUFaARpq5blX/RcGDkh3KpMh4wUuPBc2hMKLIaPyew8p0CPwTvSqmEsZFRlIvK2+bYJdKgM3LhI51KoVQuy/NKkls2k8Hs3Jx8zkhAwjSFjGjV6xJ14eeWbYsMLAV+WJJZrlREZdEwTYmM8Z3j4XFzYQSA8zUzO4vOjg65bhqQl19+uVQ/MJLUBvRLuqS2T96egUs3AxGg81214lwC6JEuSqwBzYg3e2l1LVuGmGHicw/8OnZs3YKMqWPFqjUYm5zGf/vDP8Le/QeR7eqWhUvyzfBRr9fQN9iNjkIGhqnJYnv1ddsxW7dE13xhuojyXAlXbLoCX3rwN7FicDkqxYpIv1JkpmbV8NgTj2DXvreRSCcwOTMmQjVc4LmYd/d0ikDN0NAynDx1AuVSVYDAdgMYRgq2RRBJ4gO33oGbd7wftaojnv/IqSN48sePYH56HIP9nbj/3o/g2m2XIZ8xYHKxdmyMjo5j/4HDqNs+PF+Td8NM4fc+9yWsyRRw5K3XcWDPLlQrJXT3dmHVlo2YthxMWDX8+KWXsWnbNmzatAkJ+Ljxsg1YkU1Aa/iozM7jj/7+nzFDj9XQ8frrr2O+SADyJbVBEPLCmnhppcra+9Bz5HcEryQFZgKGtVUONqqVj0LHqp2sAieJNMTjAkayveVh+sSE1LwT0IVdTW9VjLq48BPWrN2E911/C5YPrUOtxm+o4NeJIIih7lTQ0a1hdn4EBw7swf4Du1CpLiCdoRpagLpVFEKjaphDLgLBXQmq0EPnOOidE6T4T/X6tsVTT5iZMOWiFATpjTNMr8LvyusX+8NXFQc00GxbSQoTrP3Ak98JcgzFu57y9GnoEQQTSQMa2+9pDNUrQJcweUwZHsJViFjosRgC21WKgQsLYjhIWSVV/ax6mEKIy3ij+0ADhQp/0bxH4BsJJVGpj8eJVOBoaPD4qiugLloHGzdulKgDDUrOD73xzZs348SJE3J+qsrVqlVs2LBB9mPYvg3ol249bZ+5PQOXdAYU1KruWouAztB0KFgio1OeOhth2KFuSbarB8tXr8EXPvcZ9CeAt159EWvXb0KuoxNP/cvz+NGTP4WRSqNq26Ijvmz5EIrFBaTzSfR2F1CpFPHg5z6L7TtuxD8/8ije3HsAsxNzqC/UsG3LlbjntruxvHdQGonceP0Nqj2kHsPPXngWL7z0HCyvjtnSDOZnp+HVbXR1FnD99e+TbXr7+jA+MYoXXnoFR44cQ9DQJO/rejoSZhZf/NLv4jMP3AvbYm4UeOyxH+Dv/+5vMDV+AssHO3DvRz6E7o4EVgx0YeOGVSjOz4lHNj4xi+FTk3jllT0oVxzkOnrwn77w2xgKdDz6f/436hXmvTUh2g2uWw0nncZ4vY7do2PI9HZj1eqV6MuncfPlG1Hwasg5NRQtB3/67cewZ3RGzrFrz26Ua1XlISbYJtORPK00jGHY2VAgqIUEOgI5KYGNkFBFYIpAvZkzDnvSq7A1c74JATTxdt0Aw3uPSVpCgEgAPSYRGVVQGMf6dZfjlp13YtWqzahUWX+YRDrTDTRMOH4FZWcYp0YPYt/+XRgdHUYs7iCXTyJo0HNn6kP1UReQjACdyfiGSpPQg5fmOb0DMjZWNdBAM3Ql/VupVGVM3F7EhOJMrTDdoESLfLsh7yzjI3DrhiZpHV6/bVtCQCSw858qh1TAy9w355MeOsllLBNToXZdvPOIV2DX6sLjiPnsUGegWmbTn2lpbtPf3yfPIHPXlZkZZLq7xQggUFO6leOiQcFweHFuDslQb114IUmKCfkiwcttCOi83wR4fs7PbrnlFjkOj8ljHD58GFdddZVsR2PhsUcelXK2wcFB2YfSwG1Av6RLavvk7Rm4dDNwTkDnkKRTVqjJzXB7DKi4PmDE0dHTi81bt+GOW3cg45VgxnzkO7qwUK7C9jR8+6HvYWRyBrnOLiyUSujs6cLc2Ajy/T1Yv341qrUSPv/gZzFbr+H4/AJeeuMtWGULbs3D1o1X4OpNV2JZ9yD7pWDNqrUYHj6Ojs4c6nYFew7sxvjkCGaLMwg8C1rdRm9PN+6++070DfSKt8bc5aOPPopXX38DrhtDMt0hnnWp7OK++x7Ah3/tXkxNLghAvPzKc3j44X+Ga80jm27gnjtuRE+HjquuWIcrt25EeWEe3b19qNc8HDxyCt/4p4dQs4Ge3uX4/Kd+A7mqhZ9872Fs27IWyQS9URdFp46qpmHGcfGzPfuQ6uzElZdfhivXr8Zt2zZCm51EwikDySz+71uH8d0XXhUw2bt3rxCsjJBARRU3ivFITpsAbKi8cwToQnCTmn8FbucCdLmdYR6boClNPEiwswOM7B9G3CeIKy8/lPlRJQANA/nCIHbuvANr125D3dLQ8BNIpbsQgwm3UYPlj+Dwiddx6PB+VKpzSCRZq89GJFVYNpXv2OpNAbpEBkKPmlli0TWPK7BiikHC7r4ix1Gon9cacGx061lYGKfCnyFjl3y746NcqstjytA1DRLqDxi8D/TQXVs8b8upwrYseIELMv3ZACjBkDsNDE0XtTwxjnT2BFDNhUhH4LzyNT42JjnuXEblqedmVEveLZvY+laDXa/iqaeeUvdG00T8iMZIFJYnCO/fv1888Cg0LrrrMRJFa810Q0SG4/78mTK/1157rRAlaeQ8+eSTWL9+PdauXSve+de+9jXhQXAsBHTu1wb0S7eets/cnoFLOgMXA+i+E6ChxRAz4+Ayy6W1a/kKbL3mGmxesxwJaxq37rgO2VwHDhw5jv1HTuDHTz2LiZExdK5aDc1MiIc5Nz2JlWtXYPnyQQwM9mHdmtX4/k9+jP7LL8Ou/UdgxkxYRQub12zChqF1GOpdhrjXwGWbLsPxY0fQ1V2A7daw79BeLJRmUa6V4FolaNUa0oaGj370o7jiyiuwe+8eYcX/8LEf4cDBw6hZPhKpAqDR2/Nw730P4Jadt+PtN/cJaW9kdBiPP/F9xLUaNL+IW3duRSHr4fZbr8fOm69DaZ6EvAYqZRsnR+bwla/+A9DICKDfdec98GsVHNr7NnZefzWq8zO4ettlOHDwIA6dGkHFBw6fmpBw8ZrBQWzp7cHNa5aheGAXrOOHcKpuIbjtHnzlkccE8I6eOC6AkUgmZWxx04Djuapgj0xs1iVTcCdS1WNuluHnENAJcpGHHj1YraxvGgAEkkhS16+5KA7PKECnwA9D78zV85+U75no6BzCjh23Y+OGq4EYFfrS0OIEXtYjWjg+9iL2H3kVp0ZOIKa5MBPsBV+B59dhmGSSq6eGYEmiG88hgN1QHjujKnzPZQvSMpTSt/zek5JBMuNNZYwgLnn1RCIpn6sWtQ7qFUqlmsIA8RthT3atAd91YDmWkBr53DiWLVwElgcKoBu6NPWhDC9JbVIxoGlImio/TlIavXZ64hOjY6hWFCFNogG1umjrr1+3Fst6+9GRz+LrX/+6eM30vPkSPX7XlXD4l770JQH8J554QkkRszwtkZAoAo0rAv7IyIiE0vm5kNvY/KevT/Lj5BjQq2dvAs7R6tWrxTh45plnJEXA+yn5/3Yd+iVdT9snb8/AJZ2BVpZ7GFxfVDiNwu70QCwHesqU4Dz/5XsHsfmqq9DVkcPyrg5cuXUN+gezQuz67neewIkTk9K1jJ4SPcw4O6NpcfQN9qDmTOLOO+9Ef/96PPfyG6gnNRw/dRKFdAFzk7PYuHwDVi5biZW9Q5Lj/ciHPypM4HTGxKtvvIJnn/8pzIQGP+ZgauQ4+tIZ6IGHBx98EHfecyce/dGPoJsG/t93H8KJk2Mo1Sx4ngE/MOD4On7jwd/G+67ficceeRKlShmr1wzh29/+RwRBDYE3j+uvXQ/fncO9H/kgfv3ej4NQMVuZR6liY2R8Dn/wB1+G42gYWr4ed37s4zgxO47pyRFsW78Cwwd247/87pdwcM8ePP/ia3A8DcOj03CrLlZ29eHGDevxiQ/eDJRmgMN7cHhsDG8vX4cvP/x9CbWSeCfNOFIK0JOZNKamp4WHIPdHVzn0Vs35pGmg4fsCHhGgR+F27kPPjl6kLPaSQ1Y69gQcp2zBmipBD+jRKjCn9SUGHKsAePXxHG688U5ctuV6mCbz3Dn4DeadA8SMOnYffBKHjr4mpYjJrAHK6DPUHtN9dHblUC6XmoCucvfswU7im8qpJ5MJ8ZDTyTQ6u3qQTqbgeGx+48CXbT0EZOprhgAxSxs5D2SfO2Tpx0ykE2k5FoGSzHaWLvL6GGav1auqHa5jSXUAc/pSaSEhd1MMTkqySv+AhuofkDRTApT02klmK87No1IqKxZ86LWzC2B/bw/y6Qy2XXE5vvrVr0r7WwI9QZuNdOZmp3D3XXfjf3z5T/Gdb38bf/ZnfwozRsPERIrA7Ti4cedO3HbH7XjlpZfx1NM/leoKkvRSiaS8M5dfqVXFIOFzwd85X5xD3k8aBDQ8IiOg7aFf0iW1ffL2DFz6GYikR1RFOhnvkegLQ+7MJrJUSoG5BaBn5WaY+QIGV23CldtvxVXXroXlvobD+3bhhcePwS76KM4fRyrVkBBnzWbdcSfS3SaSPTP4/G/9Dl54bgEjYzV4jVlUqrOygJLlXsgUsG7lOnRmu9Db1Y8P3/URHD96AsXiPBqai58+/ThSaQ2WV8bYiSPo0E0s6+nBzbfswO//7u/h2Vd+hqPHjuGpZ57FocPHAM3E7EINDSRhGDl85GOfwqpVm/DC869icGgQK1d24Y//+L8ikzLR1ZWWPPr8/Dg+99lP4v5PfAzlIklQDmp1F6dGJ/AnX/5zZDNd6O4dwKb33YCjQQ3ztQXcsnUtRve/hU/cugPW3Byef/pn8F0de/cex0D3MljTFey8/Ap84a73I5lNALOjmDpxDI86cfzFd38gHeGKlTJKrGlPJYUAJ2VTaAhQE3AI9lQYk5rx8J8X81UumHXVvi/fE9x417i91FD7vKdRyZYCvnq1BqdWh1+x0bApWZsWrgHD47ZdlZI+GmK6XsBll92E6677MDo7V6FuMWJDCl0VswvH8bPnvoOaPSOlYHEzLuRFesKs1ZecdoIENgoHLTbPYelWVENNwqPjU3XPQCZXQEeuEzFqAtge6jbL8gwp+/IdX8q8sqkkEumU5LlpWMRiukgAc3++PNcWUBQv33eEjMkSSdupw0jEpeENDUKWUpJQySwSvX+JZEgNfAIpMyWfea6LpJkUEK9WyuIVe7YlXng2nUEykcC6lavlGX/iySclmkLC5v33349XX34Rzz3+I3zsU/fjb7761/jaV76CP/vynyCnJzDUN4BVQ8vwyttv465PfQKf+Oxn8a1vfhP/8swzKC6QVJiRbntkybOhQP/QkPRPbzgOOnp7UalW4ZEtT3JfWBvfLOVrK8Vd+gW1PYL2DFyyGQjlwAjYStZVZVGboC6AzjpmDa4G2AA6V16OdGc3lm26Cm5iBX7tkx/A5VcU8erzP8HT3zmIo28cQi5Vx1B/DvOz7NecRs1KwI2XUVi1gM//1u/jmZ/WcOzoAvr6gNmZE1IeRh1r5jC78z3o6ezDlk3bsKxvBU4cPyks7I7ODJ5/4WnE4jbiCR9+vQxrtoiBri7svPX92HblFXjm2WcxOLQMP/zR4zh89Jjor9pOA44bh+Nq+Pi9n8FVV92AV195Wxb2NWt78N//5A8Ra7hIp3QMLeuGVa/g85/9ND75yfswNjoqoOhKt7gJ/MVf/hXSqRx6evux6aabsN+tY6IyiZs2r0TWLeNjN2/H8bd34fUXXoMeS+HNN47A0FJIBAl8dOct+MCWdbBHjmFQd5Bcswb/sPsovvLQI+jp6xW+AUHBTKeUCEmoc09AF4BiWJVuK19+AI8a8bw9oikfloOFnq+okDGv7KhCcwJ6JJaiwsZhGLpuI3Bi0IIsDCOJWMOTcjOS2+JS25/Dls07sP2ae9DbsxaW10CgOSjXxzA6tgevvfY4XGdBgCxF5rbrSPkbBVxs14WZUox6OT+jC2G9uCKhAcl0QsrK4vEEspk8crk89HhShGtIkItrqt47Yo/TcVaePcvaTEBLIi5ENlNFLtwwWiEGkINqtYJKtYR6COiZbAJmMi7GAQ0mxw1r+z3yDBpyHLbmjQWstXeRNpXoT72q2ti6tiUediaVlFKzwA6EgX78+DHMlYqw7Bquv/F9GB8dw+GD+3D37XfgCw/+Br71j/+Eh7/1LaweGMBUsgfLAAAMNklEQVSaoRXImgm89OYbWHXNVbjptg/ihRdewNGjR+VZ4/koUMM8PAl49PhZA898+/Lly+X8NC6YOz946FBz6ZAKgDagX7KltH3i9gxc+hm4GECnupcfR2AoQC+s2IxcTy/WbL0BfmElbrn9Omzd5uK5H/8Ae58bw65/eRVJw0ZK99CwuLA2ULfj6OzPoGulhR3vvx1z0yuwffuH8PQLD+PIsd1oBL4wjKlZ3ZXrwpZNV+DOD30YWzZchjdffwuHDh3C3Pwk9h54G7mCDtuv4OSxw+hIsGVpBx544AE4ro2xyTFsuewy/PXX/hYnhk8ikczCb+golRxUKx4e/Nzv4DMPfAEL81Rhi2H37hfxV1/9czhWBY3ARV9vHloswGfuvw8f//hHxDOSfKgXYGx0El/7+t+J2hzDw5ffuANHrQpGZ0axoT+Lq1YO4rbrLsdzTzyB4eOnkE4VMDJexd49hwA7hv/8m1/EZ+64FeN7XsPhl5/GcLEEe9O1+F+PPol0NoPZ+Xl49GYTYVjcYwMYQ4AlAvTIQ+e7Cx8BNUCNmHjmUR5VKa0pQGcYWRjukdCuR6BUHqzvuoixHp3lCy4b2LAEzheGOjRLgNNz09iw4Xpsv/oeDA5sRBBjg5waRqYOYP+hF3Ho4IsI/DJyHTnkyexuiAyOADpDygR0GUcI6FpDRRxIYiOgC4GN6nLxBFLJDDKZrEQKlJQwc+KqPCxKH9StmpLGpXogW/bGqcBGSV81Z1qglNw8x5J3AnqpvICaXYGZ1EW1MJHSTwN0SS/47CHAsjVWEiQE0KX1r6man9j1moAqy9RomLCrHslzc5NzAr7kGE7Ozgig9/R1yz6l4hxSuolrtm3Fwd27sf/NN5FPJtHf2S3lhpNz87DTJlgGSuAWdr9hCLnt1ltvlbK1Y8eOqchMLCYgvmrVKmG1T05SUbFPiHGRwSMGUxvQL/2a2h5BewYu2QxcDKBzcfXjiJkxAfTswFqku3uw9uobUM8tw6ar16Cnew5vvfhTTB1YwOSRESTJQHct9HUUJP+3UKyioyeDQn+AgWVr4Nqrcc/HPo3Hnn4Ix04dEFYyIwNmzEBXoQsb12zBrTs/iA/ccjs6CxpKFeCHj3wPD33/m8hkdXT2ZjExNgKrxPalBj796U9L/XGWvddjwNf+9m9RLJZgJDJowEBxoY56NcDH7v0UPnX/Z6HFE5JH/frf/SV++MhD0BoBAt9BV2da2Or33HEb7rrrTsxMqYWWmugT41N46HuPiAxpd08frtlxM8bqdUzNTiLlV3D9ZWtw9cbVeO6pHysJ02QBz760G+MT86KA96Gbd+DXbr4OqztS6DY8xDJZ/OX3nsJjL70uYfZJLuquAydQsqr8md7ZuQDda/gI2EUmBHRu16w7D9XTmMoQURcS3SiH6qhcu4C/eM5UjGvAswwEHusTmbPmXWZyJQbfS2HNyqtxzdV3Y/WqbdLxrlidw4Gjr+KtXc9ievYQGkEN+c48Ch0dwshnDp7lYw4FZAwl9UpAFxJc2KmOgE5lO/Z0l7LEeEKEZFKptAj/KCEc9n2nyIwCa96Haq0ixgh/T5hJxA1GMwwkDUVmM2IqIkBAV2VjZQH0qlVGIkXWflbC7hJypxyvQwa+Id0BPRLjGjQgzCagJ3WmHXTRIyAxzaopfQNTj4uITGD7wrzPZNKYL5fQ0ZkXSWGOmWmiU8ePw9RiYqjW5ufhlMrye4JRhXQG1XgM1fC+cTy838yH33fffSJG9Nhjj0kJG4lxrDMniJMURxLd0NAQvvnNbzYV7tqAfslW0faJ2zPwb2QGpEOHUoI7Z8i9ERdlMAI6OcuZ3hXQ8x0YvHwrCpuvxNU3XQMd49j/5vN46fHngPkKdA9Y1tmN8twsBno6MTU5jppVwpr1Q1i7/nIcOlSCHcShdcRQC8rI51LC1o4HEJJTzNcl7M5w9bXXXCfylq+/8TJeef1nMJMNdHVnMDExhqRJnfEGVqwYQi6XUd7L9IQwgukZTk/PswoaVj2AY/tYu2Yz+vuWY2G+zNZUcNwyDh/Zi84CPXMf+WwSmXQC12zdihtvep9EDbigMnw8NjqBZ557UUhU+UInrr3+JsRTabB7m10cx8YVPVjZX8C+vXuQLRRQtoHX9x7B9EJNcvC1hQVoVhErO9PYtnY5Vq1fj7dHi9h/chypTBoTU1NStlasUsEuI946yXJLQ+6i7R0wCREIoBMUBcREgU3lyiPdcAJJK6BLGJ7kLobuSRLT6Jk24NaZt1afB74Fzy2Lh4wgjf6eTbh2293YvGU7tLiB0Ylh7N73HN7e9wI0rQLHKyOTzyCXzwugM6efTLHFLb11hvBdKQMTyVQy1Fk/LqxsCrUTsCl8k5C8NVns2Yxiu0eArhjyKvTOKAwBT+n2N6CzQU1MR0KngZYQT1207l113lqtimJpVhQGk2my9vNIZ1OS4+f5bFfpytNDd/mQ+zQuDAF0ns+IqfK5hq9qyhl65/xLVz+W4kEXwReGv6u2hWVDA5hbmA3V3oqwrDqOHjyAzlxevPNaqYyGbcOuW0Lyi2XSmC2W5H7zxcgDDZYbbrihWcvO47N0jV45x8JnfHx8HP39/fjGN77R1HqXyEzbQ/83srC2h9GegX/tGQjBXITBWnLoSmhGtWgUYZmGJvXBDcp5EtD7VyIwTGSWr0DvlVfhmh03wLdnMXzgTbz1+GMQfdRqgIHufsyMjaOnM4NyeRKe56J/YAU6OwcxM2ujTI3rwSy0VEwU5GqVsrCAOwudqJRsuHUPmVSHKIKRPUw5URLibK8CxGxMTE/BdoBsJoeZ2WmRfyUAkgRFEGPOM5vNi+45leLYO52ypVbdQ7Vak8UxkdBRrsyjI5+B7zlImpp46J3ZLNauW43jR4/JApvLd4i6WalSk7Dw4LKVuOmmm1Gt1JFLJeFXZ9GdJ+MamJ+fhZHJ4dT0HH7ywuvYf3QYRjKHdMqA7tZg+BbiVgmpVAaJnhUo1hwJudNDr9sWZosL4pER0LnAn89Dh6lL99ZWQI+alfCzqLUsAVVqz8OXItVRopVmXBwNKyEd6EgAC/w6arUF1CtVBF4K2dQyXHvlXdh+zQfE6Nt36C3s3vs8To7uQzrH0HoZyUwSmWxW6ZCbBtIZatADtmepMjXmp00TpjRRUYAumvNaQ1jnup6E71G8xUQ+14VkMq1kbMPmLEohjr3CFdGPYWlWX8RZFhnERHs9YaZE+5wes3AMPFeEZXg/yrUyUpmE1IFnCymlEsc4hMNuePTIqV7I8jVKvxoSURHiXkOJ8cQagQA6n9EI0Blyh9uQ6yt0dkiKIVfIYnJ6SvqU0+TimEdPnUJfV7c8JyPDJ1GcmYGpxaXpUYnXYlkC6CL2w6iBbcs5mTPnGHj/6ZmTOS/PYphT5z6cBxo7Mrem2Qb0f+01tH2+9gz8m5mBCNBD3FbNRhXTXVHhlBNFJnH4I9wY0L1iPaoekTQrfUjjm7bAaMRgjR8FyqegJU0kvSzMhoFCKgXPLsF2Z8VrrJQNVGcqMDpy6F0xAKM7g8AIBESLc7OSWxwaXI7A5VqvI2XmhOHc09MnTVkC1HFq5BjynUmkqJddslHo6ML0zCTS6RQcUQTzpHkFc44kVlHU1qpT+tOQPuiNQBOgZ8kPddMtuyoh91q1jEwqgVw2BZsd0wpZZKh4V60ilc6Kx2i71A13YJhpbLtiq+RYswwJB+wY5yHw6mIJ+YaBkekFHBmbwtFT4+gfWoUkNboXJmDCQxoe+nr6UbbCzvB6XDx0gvgMxWy6u4Ug1wro4umGLPfIQ6c3zH6x0cJPABGtcU01HYnETSJhmajTmvLUbUBnyDgJ3c+g4WuScyegV4oz0mwm5qURaxSwfdtduHnHXQIuL73+HA4cegXl2hiMpI+6Uz0roDNNQUAXpn0I6ImwvIwMcunCFmeHOobNE3Ad5tJ1dBR6pKEOn0C20G01QlwpQVNlZtI9LkYt90ZYcpZEJpGSenW5DjYvqZUxNzfTBHQS2AjoJPzxVbcZvjehNeJNQKfhRt9bjB43EAIeUxOtgM46diHFuWyUE0iEhREJDrdYLomRYqQMiSawxW5HviDcxUP79mNibBy9PUpIh2WJJD/yvlBgRyRtGw3xwHmNvP+RfoBSxLNUNzp2mnMcKW/jNtyXgP7/AdvqZdMrTkU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AutoShape 14" descr="data:image/png;base64,iVBORw0KGgoAAAANSUhEUgAAAfQAAAF3CAYAAABT8rn8AAAgAElEQVR4Xuy9B7glV3mm+1bVzuHk2Dl3q5UlJEBCGCHABowBPxjZY4Ywgwd7zMxgM+N0jQePh7E9TnPH915fG8fBHg++DmPAYMAkAQYUQDl2bnX36T5551R73+dbVet06bgVTMs0aq3S09p7V61a4as66/vT+pc3GAwGuMMh4BBwCDgEHAIOgec0Ap4j9Of083Oddwg4BBwCDgGHgEHAEbp7ER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jtAvgofohuAQcAg4BBwCDgFH6O4dcAg4BBwCDgGHwEWAgCP0i+AhuiE4BBwCDgGHgEPAEbp7BxwCDgGHgEPAIXARIOAI/SJ4iG4IDgGHgEPAIeAQcITu3gGHgEPAIeAQcAhcBAg4Qr8IHqIbgkPAIeAQcAg4BByhu3fAIeAQcAg4BBwCFwEC3xaEPgD6QCBA+/oG+PFn/IHvo3LewDeXB569RwX60PdB13TZg1BlTMm+fkZ1x8cA37Rn6ln3EFVO5dcK2OvmZOLQb90cV9CLukXKnovLh/FnYM/bBm19+u336XlRn9S+qrL90zfT97UB+VEH43/CQYe3biBq1+Blx75+oOvHkxzb+j4+2TX74Mzzihtbu/fsCM4CH/c9gftTdWMd4u6nQ8Ah4BBwCDwFAhec0C0n9ICMyLcrIgghHRNCJ+59xqdHQMoQuk8nJqwMbbxBH7op6AcQ+JCChgeqM6BHikFUtyGSgJCUuaYWbPuW/LLqhy6ogD2ZINCzZCohAuhGQkQ9Hf0s23tjJm3EMkZOhGwbTRKgBJh0n3rg08EnH3NjxP99Qnpk+l3SbR/CALxMxNKp6F8nrj+l+i2HBtCWkBAXy4hrJXHY8UQQPkGieYJgkCT0hGCQFGBMH8z443rSSUmkD14Inj5tO0EscEWC2ZqcZgUo92fqEHAIOAQcAueFwAUndPVeE7x4OyVttBMx0yAjAu5DO2K/MCtC98mKtEXoMT+laBKoXCcL/VREVCmo+xF/6q4MIVlDISKTs4RuNGpD9CLOiOXES+KhJ2WcQS9Sh1VIwkU7bdTq1ZjQRy2hq/I0VGJCG7Lkp+FZtdlIGH0I+rSDlMFAvdAI1Q8R+goNSgREAoEPjRDyBdO/Wh9SpeiejCV0Q/Z9WrFSr3rMmKwJwWr2fjREq1j/o94iKxjYMXnQyUT1qS3zPAZxhwyYelgi9JQZe9JYYOBxavo/Cn5X2CHgEHAInAuBC0voCfN0z4uIwJPG5/VpG9s1ZGMNsJMW7frkjFrtG34QZUhFFCkTZtc0UMOzsUle19KEkXCgC16ATO661zTRbsKgC55UXQ+Z9klF2rJIUUKB+CZP3wgFnu4UCRsSCqCXBT/FqhRoYFTlw7itVJ/V2LxfFOmqvbhCcVvE7bFJXZq+By1p3kBO4/b7VIOQJn261BmhSFGU2fepdyHIRnXolqzBsk8Y9yMi6rhuQ+6RSh65HiTmnLVQCHdj+fD6MTaRgGPOxw6ACLPovOpNm08YDKDpQS1W1mUNyNE3eMkyErG3WFz1+8ZVYtwD1jyy5uNwf6AOAYeAQ8AhcD4IXHhCjzVWWZMN4cQK3bL51WckJo5qPMqyyED3xGbjnqEmUYalnrMaoFGEDaF0IxKOCd2Qd1Q99NoQGilijcwHKZ8KHg1L/IAIuSCCFIPpRqtVhmlzXzXWPIsqkyCreszhMuXrnyzRutdY0A3B+uZ8ZImAQWxRN79VZ7bLKh2W6ZCnYPrhtaDXS5EvyaEQE7qECEEjRTi2PKypwsb9EBFwELff8yW0CEaRc3w+ZnzVGVk3YveD8fOD/PIxUlGfFbcg7dyDZkzo1iIgrGKJKyLyeLy6zQhS1lQvacSa/8/nTXb3OgQcAg6B5zkCF57QExqrUUqJyGEl5u1SrFXqmuZ+owFHHG40WGmkIit7SnKBcS9bs7k+jdqf0Kq9SA2Wlm95xZispVAGkcZZiTlHJCjyKkvztGZttRnHd0UCQ9/8VlPSUA2RWUElHfmyVU9k+o4GKZeBsTjoh2QNaa7WhG1t4aqrsgwjWeqZAYu0mGCIPOmongG00pHbICUBwNq8zxXAZ/sVg9zLRTibmAHr89BnZDNfExQMQLY/Om/HbWMCJChFElVk5bDsHJlPzMMYpCMNXiXVnrGyyPyh9nQitko8z/8W3fAdAg4Bh8B5IXDhCT3WLGXmthwgDpFGrvk+FxO61USLVkO3BB1HiFttWoRqOGItAE0+724UNe/L9x1RvgLsZFYXD+qMNF9p1qq+KVd1gh9VXyEZ0KYo+thUbAwLxlSdjNSPHfhiaJnW46j7tEz2htAHhtB7eGRjNtOY0wMIxLKqTAPRZ0s97EU2daPNpqEb27nTaToF32jZhtAl3VgTtg3ks05yK2SYYIU+7XzEqXn8KAhQHYhUe1PHmmncno/9/hq3qdLg0QO/Df0ByGciP4Ifi1TWzx4Tup6nuqCgv5xxdcSCQDru83m9xu5mh4BDwCHgELjwhL6m4cUqro0uF2uskXdMNEnN0yxrEwOLBT3qXhRUtkbohoh6ELRje3LXaJ0hAW18GsiXnqIQk3lKZGhISIzlG34yHGaJ3Gj6iSiyWGvtxb5wuyxuTUm244iDu9Ud+aSNydvvGx+/+iGfdBzHFwkisclAlvxA2NTq0BnAkdMwNQ2dFdg4HRG7fP2xudqQ8tm1etGbrTiDpCvD2tIVNJiJrPwSZIz/3UpTsZJt+XitzlgwWIuGN+PvUadiwgxzClYMMxDIBRH5+deenywSWoSwFvQn24TiGiygzubupiKHgEPAIXC+CFxYQl8LJY+nehvRZX3QNmguJqe1kGyjbcdkrmVfAdQ9+ZMjE3ZW5NTqQdiONEhjck+sQwtSkJY2KedyrE1bW3JKQXGK0BMD6Zqi62ItUmvhFahtfcC6Pa0I/T6Z2NRsSWvN5K++x0vkY2XeCCIaaqR7R8u44lVoEbkq6t9T5HqX3akM//bGV9B6+BgjY6McGnT4xc9/EsaH6Pc6+KWiEQpsHUaqscKHlrXFPvWsJXx9Cq9YEJFAE8cffhPvkoIJl6DTjtbtKQCglIVMlrax3UPWCkSJ4LeB36MWO/jzWoronOjfBPbuFoeAQ8Ah8EQELiiha1mW+GVxdYHx4QkTYW3i1AZ9OvU25VKebgidTodyPkOr2SadDkilfPqdNr7WnPs9Bl4UTR6QodTpsjFb5N03fheFSoWgWWX/xhmWH3yM4dBjPF1ipVGnMzrEvBfSyOdZ6bQpDw/x1Uce4H+cfAz6LchnIJMz2nFYrRFMTlAZdOl6KYqkyJkw+pAwG9LzAwadLrlM3tDUmTNLTE+M0WuGpDIxo1rTd6cHmRSNaoXCUIlevUGqXDABeLVOk5FUjoznsbRyhrFMkV/adR2jPZgr91juNNhcnOG9n/k7KAdRH9shFHKsBCFp0qSWGmRzoumI2DuliN9lkk8pZqDWID1cMHJKOAhJdxSkHxhNfn5hmZnxUXrVDqmstO1oaX8nHJALPLr1LulsRNTtXo8dhTTvv/o6ti7VGK6nOBa2+Vi6xh8de4gzWYUplim0Q3Iyw4cQzi8RTIyYNXYHmqcZLk0yRJqsI3Q3LzkEHAIOgfNG4AITOizWVygXh4zx9dipo0zPbjaDimhDWqyCynr0603GisOxW7lNzk9FxN5exc9lqBpNzyPfC7hxaJIbp7YyVKvzs1/8DCyv8Mc3XsMN3gYmBirb4mFq3PK1e6Bc5AM33USpVOK+U0f43a99Bi7ZDhmf+ZMnmJzaLImCWjagmyqgqPVw0GJrvwxhD9Ihfa9H2O2TlqlZuraf4szyKuNjw8Yvf+rwSWa3bqDT7BCUM1RrVUbyRVD8QKcDWY/jtSXGRqeNCZx607S/P1PiX41sJ5cN+OG//wv277ySt11xFYeOnuC3H38UMmkIU9Dr0ChLmPApytJQ6UIhbfwPy3HimSETGxibPPw+LT9aqpcbpFmZX6KT8RkbGaOysMjY6HhkLu91GeS06E+r+xoUcwU6yxUymQy9TECq0eTto8P8123XkjpaYb6Y45dr9/H79TNUCnmWCBnqBoxpsXxDro80g5On8CaGaA9lONOuMpsdcxr6ef8ZuwocAg4Bh4CsxwOzDuuCHCKKKOZqQLu5SiFfRJ7uI8cf49LNO+gbjTig3m0yli6xurhM208xNjpBSsTZbRkNvVlZopFPM5IbIlhpsm10kh+87kV84CN/CWEDOi1+ZcdlfN/kdkZ7AbUA/mDhAD978IAJzrpy/x5u2Xo5S80af3jwXuqVeQobpgwmnVNLZCenaAx6HGmukhvaECV+qdXYUMzBoEFl4QRD8m+rT1Jp/RR1Ahpau973KfopwnqboJhl1ejLfUYZ4C2tQFoh4EuEsxN08amfOsX46DR788O8fNMmNubz/OwX/xZGoliB3emdvP7m6/nVT348SpMr10CnS1goGBIOuunI3VDIUE2lOWGWu6WYlVug3YXjp2AoS2OqzApthsM0xSC/5iq3lvHHjx5l09atdPs9qo06w6XhJ6TPbbSbFPp9/nlhnLcPj3Nla5gz/ZAP51b4+aN3MV/yCNNjFEgbUWuhusRMcYSsnOk9LWlrQykfBdHZZYQX5C10jToEHAIOgYsDgQtK6HKvKqi7HTaZUDCVWQ/eNZohzR40GlDKQFf+8AwUipBTMFiaEydOs3HDLPTlIw8J/YClpSUmSxMgopRpWP7zypyJZvu/tlzNzeMzlKp9uiN5PhPO866vfB6mNsFqGwbleNmXtFsf8vHCcqnkKzUYHzVas5zc/UEfv691X/XIPN+sQKkESlu70jH9Y/Mk3V6XtFlYnjFO8d7iKXrbp1htLjPtlzHZYeYXYSQHw/HaLaW4m6/wykt2cdnoML/xldui/mitVyYLTYWNa+1YB0ZGoNEBLcNTQhyZ3+VDL5Yi+3oOGmmfWrfCVFe28xTUwijSz1uAmbEok43s7fUWtNvGHWD+5bJRhL2y1zSbUMhDrQIj0vWBhWUT3f/qzXt498ZJdpxoUkyP8efdx/nxU49CexU2ztI7uURqcoJGvshys8rG3Fi0Zq8XRu0Yt4kLirs4phM3CoeAQ+BCInBBCV1BYeJLGarLHZF4G06cRI7z//Oq/bxs81XMe21qJty8wOcPHeS/LR5jMOjgjY8brbK1skCv3yU/NmmStAQiNBFQWrnEm5BqwrET/Nqul/A9k1soLrY41q9y//Yy77zjM1wxcTnfd+kGXjSfZqrtUe23OT2o84lahRumh9g3KDM+yLGwsspC2CLYsYE/P/AoL9u5k2K3xyV+lm61xpFWjeGxafzVkNG9u/n4ygl++kuf552XXMmWoSleuG0/D54+wkeXH+OzBx6BOw/AxGZ++7It7Ny+l3szLYrZIpMPLOKHbd7w4Nd40/7tfN+ubQznspw+foItpQmGKz5frh7ia8D2y3az+eQqO3PDVKt15mpV9r3kBg4cO45X77Pcb/Pv7/sK126c4aYtG9lQC7klO02rUeWuzCqL2T4jmWH2jG9ipNJjdXmFzkiOuU6Ng2dOMp4vcUVxmn6jzV0Lj7JvzxUspHoUcjm8owu8/bOf5E1XXsKPXLWTSx5r0a0vcy8NqqTZtGsfS602lW6ft95xG2zIUA2krUcau9qaHB3Hc/7zC/n379p2CDgELiIELjihH6gssX1ojMKCUsn4Ruv9te27eNvOK3jo0a9xDwND+Dfsv5FPHTzIHQWP/3XyKM1OlwYDxoaKxseuDVek44anq2RHilEUmFaza9na0irvG7+cH96wj7HlLod6NX6/e5pfm/8G5DxeVb6KX8iNs7PlMzw9zhdOP0xlOo/neVzSLTK00mHMy5PbupXjjQX+5tRBfvjvv8xHX/oydve67Buapj5U4Ojjc2zMTHF/Z4kbH7o7sh4URvj323dxZWkzD9ZO8IurB2BlAbpjfGjXZdw4OkM1aPOfFw7ypmuuYvaBJUbSeT5Ze4QdO7ZRf/xx3vq5L/BLN97IK1OjbOnlWU7l+CP/FIudJj+5+3JypxbJjo5yz+IcN3/kT/mV734Dr5m8hEGrxx2rj/OOL32Ct91wPddOjfHPvU3UThzj1Eia6z/xF7zrxS/lJQRcyzgzoxPcWTnBq+68DfI+f3jti7iiWSDf75GdmORrC4f4PD0U5fCWnVdz5NCjfHJQ59I83Dq5n+ZChTMTGe49dsgkBnpxcSuBn+fj1UO8p3KEhaBJvjCt7XQoUoiW1btU7hfRdOKG4hBwCFxIBC4oocvkrgQuSh6TaXZhYY4XbtnC2y7fwcyJBWYKeW74sz/i9773TWyY2sGx3oC/OnaUv50XIXpQTFFpd82ysWw+a9K8FpQtxcSK9VjuLhCkW4y24f257dya28xsy6MxWea3Wo/wCyfvh6zPizN7+M+McgVl6ll4MLXC32Uq3LUM/+Hqnax+4yDXmgxtGerTw3z29EHe/ej9/PKey3jn+BBD9QYHWz2y2TRb09PMl/L82Nxj/M/Tj5rUc2+d2ck1xRnec/8dsMXE8fOyYCc/MrqBvcstKrk+L73/47z+xhv4/l1Xk56rEDbrZLtdJoM0+XyW3z98lNeVSuyvFRjZsp1fPn03h9ttfro4RKZeoTFc4iOrNX6ucjs3DF3Pf82Ns7mVolrO8kV/nh+580+5evcb+NWUzzX9AoPJIl84fZo33vEpPvQdr+ItG6/igcfupr1hhms//mG+96rv4MVpuKWbYldmnBNBm7uaK7zl2Ff5T/texA0NuHRkAx9fOcn1oxNM1kL64yV+Zu44f3jg87x718v40dltZE+16G3dxPvmvs6H63P0vSwr9S5jxTjwzjH6hfz7d207BBwCFxECF5TQbfZQrdkOlOLU7/OujdPcsnkzY4sVltpV3nzXF2B4CE63YHoL5Ar0Oz384WGTME3u47VMq33I92DQHtAuy50sdm8wtLrEL47s5/uHdjBdDTnk1firiSrve+SrkC/xwtwOfjU/y+Zmi9zIKHelarz2oUhLZaXLuzZdys/M7Gak3edQfYnPdJb59489xm9cuZ9bMwH5lRadiTyPLDR5YWaKRzsV5l6wnVf+0W/xiktfxs17t3HwwHF+f/4otWKVUibDjw3v4daJncycqfNwd5nvmrsdyhk4WQW/xI9u2ssrL9nDVKvDA4eP8A3guwopviPYzLFqlS9MB3zp9Gl+PpNmZ3GYB7ptPlyr8l/a3+Cy7NX88cgkl9ZSHKfBFwo13rFyO7P+tfz53m1seOQEhVSPe3oDPgFcNxRwdSXFmJ+lNlPgKwtzfKID379viG1HGkz2c1QzPgcGdV59x6d40/5b+HebNzLcHLCyssTG4VFKyw3mh31+f7DMrx/+MreO3sibA7jJ30Ilm+NDqUV+/r6vwvRM5JcfpGlXmmRH8m63tYtoQnFDcQg4BC4cAheU0G2+1FqtR2k4ZK+X4/35EV4zMsviqVPcRZXvO3kfzExBqIjoAmeOnWZq6zQnm3WGC0XSvTaZIBulKhWzyymv5dkZ5Yzp0WKF8XaXD+Q28s9Ku5hp9lgdTfGBhcf4zaV7ITvOTcWNvC+TZ1+nRyqX4+Filpff93UoFo2G/YqREX5xfIYtlRq9bouv0ONNdz3Mb778Jt4UtPGXKiwXCzxcb/Cd+Z30sgF/Vz/AG+/9Kj90yfVMTo3yX44cYLnXIF8usMcb51fGRrm26ZEOcvx9fZEfOHUPjA3BQMvZFDTWgXoDVqu8d99+XjNZYjxMsXE1TStb4LPFLrfNn+RXpiZonlmgPHY1v7t0Pz9+7EGu3bKbXwKu1Y5xo0U+1q7yrxYfNUlx35/fylsmd5CZP2QCEj8I7AZe6A0xG6Tp9ussDVrcOYDtmwIGiyGj6YDp8hRLvQEH+l1jDcjPbGJx7gT+3CleMDzO6IlV/NkxfqN+nF89+mVeNXoj75gqc+NimWxhlI/6q7zz4TtNZHuv0yY1Ns5qpcHwkLL1u8Mh4BBwCDgEzheBC07otYU+pTGfxdYcN5Rm+aPRzexdXqWcHeNTnUVes/QQZ9Li1o2cWaiwfWzIyAFVX0lcByhP2tL8IqOTGyJCjzcV166m1UGdrBdSOHmMn9x4OW8rbGFTBx73avxZYYn3H78f/AmuK83wn4tpXloocXp+mTuA7zt2FGZnjfZ4RSrD72/fzqYjR5jMFPl8u8Ytjz3OT+zdybtGsmQrFWqbt/Chw8d4c3qWWneFHZft4csP38OJHpyaHOM/PXg3rYkZ0jS5wRvm50jxstwotV6fz/WWeevyYROQVx7bAtW2ydf+0vER3j45y65CQK1yGpa7vHJiO48snOHAlhk+fewg703B5vQIS8E2frl2N7++UuXGkTI/Abx2dIRD7RWObt/ILX/8x/hTm3n9xl28Z2I716crdAYdfneuyq4duzl16DFeWZhmRypDtbHAXb0m/TSMzeQ4ebzFCyamObHc4AV3/T0MF6C6ALNTfP/kdv7t7DTb5ros+m0+GNb576c+z8tmX8YrgXeM7mVhucLRrVO87iMfhm2zJmFNJ5tlkIoy2du0uef7Mrv7HQIOAYfA8xmBC07orSrkSlJKa1zjlfk/SPOK/CTtdpu7UyGvPvJ1mBqltRqSK49DTQlRetEyL69Dt9uh1umQKY6bxCq5rk8qBQ3D7vLS1yksz/Mbu27gZV6JTfU+86kWfxEs8L67Pw9b97DX38AHfLgllyWTKXB7xufmR+6lMTLOYn2J7x7bwH/K5nhpF1KtLn9NyFsOH+Jnv/MWXvToYW7at5GPnDzFP//Yp/i/X/U6XrxnP8sPPEBhfISH+z3ecc83YHSUZrdDvljg6lSO9wJvHttFWG/xjWKPGw7fRntoiEB56JoebyyUeNvoPjZkupxaPMh9PdhXgqtqAfnSDPduGeLPH3yInyvBTG6UB70p/ryyzC8c+ypbp3fwC8CrUjlWc3B71udtRw5BusgNuTI/Or2NnfNHDJMe3ryZjxw6jvTk1xWHub6dYSKdYi5V4+vVqtlMZd/GGfonVjlNiusf+iJM5GGoqBRyvLG8lf+4fSe75wec6lb5n/48P3f0Tm6degEvHy3yMn8ThcIov3f8Pt4/dxQKWchnWQnb9FMZhoOMI/Tn8wzkxu4QcAg8awhccEKXtr1aqVMod9gbjPH/7NjBruUmteVV6punecntn4VyGVo+ZIrQ164mDRhSXtJGlP7USzEfdskFZYraAqXVod1vUSyk6IYrpJtd/uvG/bygmWFrGOCPF/kYJ/k3D90F2Ty7ynv5vekRtp9eIUXAF4M+ty4eZ3l42OiPl3oFfi0b8MbSKDk/w5/On+QHDj/MD1x5Oe+f3UR2eYlHR4Z51cc/yut3Xcn3bd3MFZWBSZry2X6V93zjThjdANU6jJd5QT7De0qTfEdQZEMXPtU4wqtXH2UwVGBlqc6N43v5mdQO9vdCJsspbq8eNL7uV2/yeHl9krCf5k9WT3AY+LEi9OrweGmS2zyP9z32NS6d2c5vjc1yhZfiQK/Kx1ZXeP/CKQjy0E3xM1OTvHkiQ6Fc4G9Cjx+7/XZeMrOJ78kX+MHsJtIryxxPV/nrbotLgcunZ9kfzPLFkw9x0+Gvw4zyyfbh5CJv3n0N/3pqM5vPtGimPP60d4YPHL2T1219Ad87M82Oep5OJsudhZCf1rp/rTufnKQVpEzsg9s99Vn7W3YVOQQcAs9zBC4ooYvM6+0BuaxHP1wg027y9uIW3rVtm9lkZTWf448fe5Df/fKXYccVXDc5zPZNO/kz+bdXTsHUGLRbLC8tMLJzFyEZUkqSYvYt78BAmeSUXKbKB6Z289rprWxoeZxprPKx7jI/deo+ozlfl9vEr0+Ms2FhkQ2jM3y+W+fVxx8jHCmZqvZ6Jf7qqsvJ3X0fZTxuY8APnDzKT7zwRdy60CDfXOUBmekfup/vvOQy3rBhhu/pjbOwvMJnRj1+/KtfhOxElHymuQrZgH83OsarCiNc300zl+7y68E8H7z3K6RmtvOK/Ax/sue1jB0+SX+wzFyxxn9ZXeCFZXhFM2/y7Nw3muXLyyu8T16BCpwIpvhw5Qz/8dAZfnDHFP+CLFsp8ljR557hPD91732gdLOtAT80nuGHhido99r8Tr3Kh1YXwO/yI5v38p7SHjgzzz35Fd5852d53+5ruXnzZnYe7zK2fQ8/fvg2Pjh3GMI0/+6q6ygtLfDKrXuYPdNhUEjxl8uP8DMHH+QNW/Zx6+5L2JQZ5csPP8RPnXgYSjkTENfrdmmXS7QIUf45tx3683wWcsN3CDgEnhUELiih29SvR44dZd+WcWhVeX1+Ay9Mwf5t2zm+tIS/bRs/+jef5PrZGa7Zeilzq4v87wMPsHdinJdcdQmbt2zjb754G3csno62Pu1ozdoAwtDUZ7ZeW1rht17wEvb2M4xWu+RHijySafL6L3/O7Lp2zcY9/PzwCDdPbuCxg4d4NJfh1uOHIKcNULLsDgr8eC7Lq8anKXo+n3j8CB8CvrNAwpMAACAASURBVGPfXl7XHTDRDjmdDrjur/4XpBq89rKX8HO5raSzBa65+29hfAzCEtQaMFmgfuBhbrrsEt6z5xL2nFplZssGPpKq8G8//2kuHd3KD19/I5tvP8IWemTpcZRFvpaDmWmPW8JZRrwSd1WX+MLKAu9MwUweVvvjnPRHuO6DH+QP3/FOLgkHjMyM8ddLh/mJw4/SaQ/ITE/AYpObZgr8yr7LaYUd/rLX51c/+VEy00NcP7yBfzOyk5ligf/vxH38ztE7eMnW6/ihS3az9eE6np/lvu0l3n3bZ3jFhiluGN3G3PIRbt6yj+lKDy+b5qutOX76s5/gvS+8iSv3XU7YCnmkssIvHbgbsnKTZOl2OnSKRVZ7bSZSWbPlrTscAg4Bh4BD4PwQuKCELg+3FpZpKXJBm4k2ViPSqzf59Vd/NyPj4xw5vUTHz7Ftx16+/vDD/M6n/gamR3jZto1ce/U19FYbPHj0cT49dyTKC679QptmCzGjpb9h71Zeevl+vEcPc2lplOFGDz+T5oH6Ap0N0zzaGzBRKrPlxEn6J45z+ZVX87f3PUDnBS/kfR/5GGi3tE6DN42P8F0jZTZPTFJPZTk5Ns29jz3MvpEUG/JZTp84w9Alu3jHpz7MpYU9/NzEDlYqTd61cD/1QUhRhF7I02w3yCudbacBc3P85J59vPDSyznR6bKSTdPK5bnnq3cwGPT5yVe8hpNzB6nnuxzKVvn0l+Z554Yie9JT1JebjHtNpnurFHuydARU/Cky+6/g4YUF+l6LR3sr/PRBJc/J0ksP0ajBUAZ2Zj3+9b49VFaW+PlvPAgjoyZ97aUTk+zqB9x880t4z998KNqcvdHmhSP7eG0wxPW7r2A5n+XU8grdlQbNbpOv1I9w3dQmigs18vk8pzI9vvMNr+O2T36WXK7AT332c2bVwSDdxZuYoLNQxcvk6Q4VqYZdxoO009DP72/Y3e0QcAg4BAwCF5zQK7Ef1WvUKKRFnk3odmFlFVIZSJejOOhQ+V8HUFLeuHbkR09rPXMegoCBdg8rlfDMHubKv96INOx+E6rLkI63Gq00oN1ZM9eTH4FcBlZPR+SttnNDUBvA9IZI2qjr/hZ0alCV/34cvDKktRtKBYx/WjnKGzAKV05fxT+b3MKJpRr/vXmMOXpMp4bNPuq1fo9M4NNvVUz3aNShUo/GWatHS9eU47xWjfqiPOeVJRjLx2MuQT00S/h+ZOdOfnoWsqtyj0/xscUzvP1jX4NtG2FYsQV1+hvHqSsvW+jjN6K08maXuNXHo3zt3lBkiu/1oKs9VpU6d5VBeYBnOhhEue47yu0eQK0JRcUWeNGe9F4j0ryXFM9QiPL4nngcZjZH4esaS96n3m+TLQ6T0pI8fBa0uUshb3zoLsrdzUYOAYeAQ+D8EbjghK5McaLqshzqCrQadKHfjbYWFTFrUxGxqoKp9C+jLDQikn60mUpbG5ME9PIpk3VOdYmzsrpX1+VDV51hJ9oQRNuL6giiXdFMWJbq8urxQnYfBhIU4vXRMacR1MBrx/0KoGc2OgVvPmrneB2zGH4ixZXTO3nrdTfy3v/9UdhQZpmUIS61LDeDuU27n9ElpdXgpl/qj8bnm2V5ngZfDfnBoQnelNrC3tmNzBfgOz76O7B1lFa1wvUT+/kfmzLMLHVYLkzwpcUKP3TnV2HnFigEtP0+9aBMljTFarykz6wTE86V6DM9Em32ouV+GkemG23eYsg67q06ZBYNSFjSgv+on1E92jltEN2vZ6ZBqh4Rd+BFaQBzKVqe9roPjGChAWrXV1Up/tczc4dDwCHgEHAInB8C3z6ELhIYmDwuhuwiQh9EKV51iIjsomVvYLjeBFN1dD1lEskop4wtKh6J9lRXxd2IIA2TqLx2K9PdXsQsIq+gS1Srj6c7e9rVLCoqK36LHgNDwH0TsBd08xGZBQ12pcr8zrUvJ7tU4a8P30l60yZO1Dr84eFjMJyl6p3d3z0aZp8Q39SVN30TMapPllf7iP4yzZD3FnbwXcWtXF2a5valY/zFxia/d/gu6v0uL89N8QcbZ5k4sciJwgj/a/UMvzx/EobzhCmPupejRdbssV5cjVfxWWD8uhnbwC8aeUZGDwOVQBOhm111RerCIP7UDYIo8Kl70Vcta8uonBGgJGT5MaHHqnfWpxd4NISZ9ms3ZB89PJMM6PzeX3e3Q8Ah4BBwCFhF8ULuh263T5VSV9Qk70Wr0zTniygM0aiQZn1xrLkSK+aGSHyy2nFVHKFtwGOusFq6JYuIqMOYPNRagCgzEgWiI6IvnY3O+4OoHSmkUj5jccCQsCwAORGw2u71eHN5mn+Zm2UjHg80Tppc7u9+8GHI56CUikjS5CwXkeuf6k5F3Cki1QlVqgFLSDAbm/eh0+faXIG3b7+JySMVNu7fzU2f/gPIaCe5HP9qvMy7KHBZcYT58jB/Mnc/P/n1u2DfLkgHVLTrXHkssoDEONXTEXdnjSChcUU+7ILVwu1OpqYf8eH3Dfla64LulzVEQoksD3bpWZp+5PJI1DVIRe1pr3eNN5dsRx1wjO4mI4eAQ8Ah8KwgcEE1dBGEJntxSC4mdG0Hbgk9pclfWrsPtXi4InodSltqCGLNtB5p91LALRWd3WU7Ugv7eCb5jP7ZMmsWdRNQEDO7yCsmsEgUiI5IFIiNBSqri4sNbpod5337buLMw3dxyZVX8dlDj/AfvvIV2LI5ImrrJJafX+Ro2k8bRXgtKjAftRn0pOVKI1YDsfQidXhe+7MPYMo3A796KOCts9dyabPG5Vs38dF77mT4Rdfxd70lPqg91Lsyi2epB/6aJq0xK2ZBn2VjAJewEpn4rQFkLXNb3LzpQ0y6NlWPup2A3Vy2OFqMLPaSI5LPI2MxTtTrSP1Z+Vt2lTgEHALPcwQuOKFbBVxKpyb2RqzgGdOsLORBRPoNQ4EwbFRpmXGjJ5eSaV5+WZW3Gl8Ud5XQ/nrQjxnKS5vzppr402jplnkiB3ZkEo6XtJt2Ygu0udGWse2ZhHQVaMkvHTNVeYLDx+fYuGer6Wemr0LtSPU3QX5i8LNm7gW55VFMXZ/sIIz6E8Dx6gJT+RGy9TxoR7qJdOQGeOAQmc2bo6C/hROwYRoKPo20Ygn6TAwKtBstOsWSqSp2MJium93tZHYQMWf6xlUhDVqQ2SA1E35wFgpjMFgbt25U32WBVxxjQmZJwmQtIHEUhIFV7gYjH6zhGLka3OEQcAg4BBwC54fABSV0Te5dlJMdAjG359OOVTsT1CbCURpX+iYJichmWD51EXg6EZRlFHAtU4sZSHWs+WjlDw7PqtnW/m38x5HeLgO8p4aSamf6LKEbDdT6fq3m6vdiP3zk6l9dPcr4uBz5NciOQDBK24sC9TS+IQXmDZqRP1qd0zK2WHXV0vmlmCNH6FLUhVYfUj4LKWWsTzHZEIMGdPyQjKLPO9BeOEN2ZsLUWV1ZZDCUZcX3ySkMbn6Z0dEpOikrG8hAHgkbclUYoI1vQhvYDOjE1ouU8XXH8YQxqZvANfXV4rvOFSLBx3K8iWOMNXidLmi0VhgwMXVRRUaIMoKRlb7O70V2dzsEHAIOgec7AheY0OUVb0VKrXYCGaQJg0hTVEC5iVkzGmRogtJMcFdT6qkPWc+oky0vcg7nDElGQoGIWiZ5+c7TJn+cNHSdUM3ScFPGJxwRT9sQuiLB6SeEgqBPjzD2vEcBXYaEDAmLzLugHWCWfBiBSrZJk2XC5iLj2Qmy3jSLlR7hsKFPJoydoUmb0PQqSwkPf01Jj7Rc9aNLSsvKjE/B50jQIJcapbjaoJwv0fVCvHRAs14hXxxiud1jKJsyUf3VyjyDsRGDZ7HaMUlcyPngh2AsBFFA28ALaJMyfJ41goai2iNjudwBJjDQatCxNUJ46Ya185ak14g5GUAYae1rFhUrKEkOSSlSQYGFjtCf75OPG79DwCHw7CJwQQldxDigbXRDkbls3AM/FZGG2FYm8XSfBiEd+hREeCJ0LZ9KR4SuTVikZZdEUIZ1UiaQrW1oQwFsoQlkM0KDIfTIC2595P04vDstn7ZR6yOAB57ofBD7zz08k+XdusNjPbSXhmYU9HYivWwS1Um7zpGmWx2QLw+j4HIdY2ZATVrGKpEiQ8EQulX4Iz+0+hkv2RP/p3wqmYCFXo3tqZFIS/alvEeiRuBnDXHWVtpsKMl+ARWviRf2KMukr/EaW7uC7RRIp2VlPoMgoBoTelntyW8vTdnT2vLYdJEkbFkyYleIMLDufSPcJE3xKhe7SDRaoW2WI9qIQsliMaGrt5Gl/bmooScCBtf/PZp37BzBfomYBPOaxsc5vQ3J+IVz1fXszgGuNoeAQ+AiQeACE7plBDuxJz4TPnHp8fppCM/6y2NuliFapnuZiqMjIskokC3y1yoE7Sx5nC0TlYj6EEW3x6xlCit4LRnQZQ3W0TXzT5O3hAuztE01yawtUpZGnzb3x8Hl0dIuQ8PqbyQg2CXbydFHS9gUFxCZo+WjttHk1odt5/sklxqXQBzMZ8Zrl4+ZbqvOePmZWbInjo3GI2HnCVKFxXEdqVgSegIBJQPcYuJROeudiD0fCX95tFRNSJ1NJnM2dPHC/E0lQ/aeqgdJErffrfSXpOdzCyhrcGr1RALEJ0+qc45+RUEIBsOnFAguDJCuVYeAQ+ACI3CBCf0Cj9417xA4x5qIc4PyZIRuBSIbQriO0G0AZVJDT7Dxk8cDPrmg4QjdvbYOAYfAuRBwhO7eC4fAM0bAkuyTmdwT1gZrelfd603oyfb+gYFiXd3JeqwVJHG/WyDwjB+eK+gQuOgRcIR+0T9iN8BnF4GzhBu5ZJ7IyGfdO7bVhEtjjdxjhlfMgoI419YfqMDTE/qzOx5Xm0PAIXCxIOAI/WJ5km4c33IEbIyEtaqrA5HhPaJ5Ew9hIzEMh1tyj0nbBCJqHUYkFCT/H7vLE0v0E0T/ZIF333IEXIMOAYfAtxMCjtC/nZ6G68tzB4E4OE1Bj8mVCk8k9Sg3YXQkA0BjYjdr8M8SenTvuYMEI+HgXMeFDip87jwy11OHwMWOgCP0i/0Ju/H9IxFYT5zrCHPd8jOb7C/ZiL0j8m9H9Z3V2Nd3xy5djO56ctq2KzXiEmtmgefisr9/5CNxxR0CDoFnhIAj9GcEkyv0/EHgKQh9/VK+RPrgbwYfmwM/mVI3qc//QyFBpL5uyZxZAOi09G8Gf3ePQ+BiQ+C8Cb3VapHL5ej1eqRSdu8yqNVqlEqlf3C+3W6TTqfxfR/dq3sajQZDQ0P0+31zXke9XqdYLDIYDEwdukef3W7X3KPfqkvnVE6HfmezWVNG13WsrKwwMjJivts+qk7P80y5IAhMmwsLC6acfuvQdVvOPnT1s1AoPGFM6rPRwHyfTqdDJqPdWKKj2WySz+fNedWrfxqzPtU/O97FxUXGxsZMe6rHtqM6wjA07Wlcq6urDA8Pm7rPnDnD1NSU+X769Gmmp6dN3XoWOpJ1VKtVyuWyOb9+TPpt27X9SWKma8JV9drxqU8WJ/XN1qnnkrxm+6+ySeyErR2TfdbCSWNP9s/2x74Ltv/CVc9BZTVm3atjbm6OmZkZU7faULsq81SHyukRxq+d0ZGjMXiE/dDkGgiCNJVKjaFyyeyP02pC3OQTAtgV46a3oafke8pMrBwCytkT5+uxHnUzDr1jIaS6fQL92ZztQLTtgFIiKK9AGNXTbrbJ5ZV1MM6yoERBJjmD3jdH6E/5kN1Fh8DzBIHzJnThlCQaTdwiNU3up06dYnx8fI3klpeXDfnqup18db+IdWlpyRCUyEfkvp4Y1k/uSfKyz8qSq+3T6OioufTII4+wd+/eNRJUP3RNE79ISuSQFAKSpGLJUKSrsVjimJiYMGRhBQ31RwKMxi8iEQFrDPpnSd4Sr+qwAo/ti8XBCiLqm9pWnfac+qryIldL7FZosHipHzpUplKpmHst4dm2hLXGrDIWR43P4qX7Ra62bvup87pXwof6L7z1rKygZPusujV+YaFDv5OHLa82haGwtPWqXFKws/eJ1FWnFRqFhQ5hmxRedM4KAOvPn/NvOuEAP3HiBBs3ztILO6hv01PTT8xkl0ikMz/fZHLS7v0X15yMjlvf2AC64mCRsBL4pSBIZi5Krj+L+dkk4YnPKzufhInA7AWQNPTbvXmfJzOWG6ZDwCHwpAicN6EnidUSochFE74lHTuBWw1avbEE9Pjjj7Np06YndNCSp8pLW5T2KXISMYmgNPGK/KVdaYJXOU3eSUJaTyBWY7PnLaEmyVvEpX/S1Ndri7pP19Rvkaw9koKAPScBR/dLK5bmL0HAapLCQv3VWNR2kvD1W2MXSYko7ZEkuyd7kvY5WDJcr7VbUk4+LyusaAxq2woeJ0+eZMOGDeac/glbi4e1hmhcImJbNknEakv3WSK3beucLAt6nustBXZcx44dY/PmzQZrEbgOaw1ICnnWWqB6rBCosrp/dnbW4GqtFU/1999qyvqTYmV1mfFxCYBng9fmTs8xNTnD3NwZNsxuMNXUqgNKpWibvpXlkKFiYBL7iWylZPvWAr5+j1m73V2yM/GOdYaf7XfxcxBp8BIAmu2QIBNQ1OZ80ui1sWC/jR9YrdyZ3N387hBwCEQInDehWwJ59NFH2bNnzxquycnXapUiMZWfn583k7olw6T2a02k1iwrwlY5TeCWTEzHPc+QjOqLzKaR6VtEJmK3RK97RY4iUZGEJnk70Yt4RToiDPVhcnJyrf9qz5KFNFJLwipgNUB9WlOx6tY4RYT2EAbqiwhHdR8+fNj0OekyEGlZsldd6ouEDSsQqQ/W2qF7JWyIYCUYaFwanxVAdI++SwiypnIJPhKGdIh8RXY6kmZ1XU8KEIa4YpeJHYvaE8Yi/aS5314XFvqneiy+ehYygdtDfRNGqluCmcYu3KybxRK4tdQIF5XVWCRE2X4mTfCqO/mu6V1QH/T81H5S+PqHf/Q+7VaXfD5yz2iN2NLSAqVygUzsssnpnQ19xsemufvu+xgeGiGXhdtuu5/qahVPbiLd2O/R74XGx532AwKTvjfE74dm2wH9S+m8NO7+gIHKDzz8TMbk4+9qq2DPJwxShH5AD4+eF5IvF8mXslx95X7SGbO3jrnXM9vw6nCE7iZzh4BD4Fki9CSQ0tpEfmaaiX3R+q4JXlqqNGsdIjeRuj00YWsCFlFp0rdEr3Oa+DVJ67Daq86JmERK1jQsojmXtmzbSPqRk75uW7f6d+DAgTV/e9KNoDqSpmHrX0+O3ZKONQ1LADAc4XmGBPXbCiuqW0STxMjWZS0J1g+s85b09T1pRladVhiRVmt99BIM1IYsBCqjtqyAIIuIjW1Qeavd2vFajVv32XGKyK3ZXs9Y3yVcWUEsOUb1cT12FgeLoz5FwiLspJAmS4R1a6iMrqnfyfgM3WeFHD1/ldH7INw1LjvWZFtP+ccem7JPnjzNxk0ysfep1SsUCnkjGNTrnXhdWorAz9Dr1llZhi998St0uwO8fopcOmOIvNOoQ7dFPvApBh7ZQY+879GpLFFdOE1DW9y2O+RSHqViHj8/TH90lkFhBD+bpaf4iVDbFQ0Y6L3P+CyurpArZnj1d99MRmZ6aegDxZr0GUiY9Y0D3s1nDgGHgEPg/DV0S6LnIlORs8hApKFD5KsJWQSgiVsTvyZj3at/Kqvr+tQ/EZkNWJP53vqSJSDY4DppbfqdNEtLWNBkrPuTZv5kAJ+tS9qvtHRds5YEtWnJ0prF1Yaua0zW52u1c8UKiFhEhpdeeqnRJFVe2qcVGCzBJP3ROmc1X41fwpC1DCS1YCuACBMbhGaJ3mrg6q/GYf3W9t3WOeGh+1RWmBw/fvwfaORJ0kz6+p9MSIr8zRtNe6pXhCqs7KcVGmwQo/DRd7UvHK2VwvYz+fysFULlVb+elYQPYXkuYcHeq/J6JnqHLN4a15MfPqnAR0Xk0261FVSoILM+9YaCOqMYjEE/pNf1yWZKZluZQW+V2792mBOPz9PtBuSzedKeR9iokOq1Kac8Cl6PVLtO5eRR+tUlusvztKtLeO0GeW9AIZumkxumPbsfxjZRGhlFqn9TQXdyxWTSeNk0XXr0+h2+53tfaoLlZHIPTQCqkTIxW/w5QndTuUPAIfBsmNyTPllrStWELVOrJTMRpCZ9BcIlTerJJ2AjlkWE6829tpw1mateS5aWaCUg2LrtZzIIT6RmTepWoBARqKzVlJMar9UUk0FrdqwqL3IV0VgTv/oooUNkbgUXEfy+ffuMQCMh4NChQ4awVfd687HISJq8iPDIkSOmjMhM5a2bwBJ7ktT0XcKL2hRZ2uh99U3EpjpsIJmuyQUg07/6aonb+vltH6wlwAY36reeidqQgGAxER6qT5+yBhw8eNBgLExVp8XbWhWSdahOi4E1/9tASeuvV1sSECw5yyIgHHVYS0gyMFHj1BiFg8b34IMPPkHjP+df/ECWnwrj40N0exIqtaIgTbEk4ajLoN/l+PETbN60Fc8vUMgOk0kX+ZM/+TAnTy5RGtpANp0nNegasi7SY9gLGVTmaS+cZO6ReykOmgwNWhT6HXJhk6DXwuu2WfTLPD58CeH0LsampimOjtLXagI/RS8V0E15pPMZVupLvPFNL6UXQiatKPqQdNqLTe9OQ3czuUPAIRAhcN4+dFViNaSkL1MEKjOwiE9EYQ9NwCKSyy+/3GiOdjmX9ZFbP6z1E1sNXpO19ZPrUwQiUpcGltSGpQlaEhAxiOysT9kSldXIpc1Zn7MlDRGkNM/kkjgRmMZgg7xEGhJYREBq32qPyTFaE7/K2jGI/FSXXSqnfqlOldEYdF59lztB5K/+WY3TxgBYq4Wwtlqu1UKtICPSE2nbpWq2X7Yf1v9uI+KFp+pSW+q3sNezsy4OPRsRpPqme5OWFtW9ZcsWE4xmfeHWumLdDrI86B1RHRqzHW8yIt8u59MzFU72Gdq+W5eK6k66TNSm+q0+WwHS4mDH+1Qaeiado9ONIuYHg248hoEJblNYhpTgdErL3wJ6PW17q0C9FH//hTtYnG/QagSkvQJeN6QfNsnkO2S8VWpzD7B64H5GG1VK7S4p3dsPGdDBD5sUejXqQYpHwgLe5BYmZ3cyMr2dzNAsYbZEY+DTokuYHrBUPcNb/8Vr6XQV1R9ZDOSPfyoXk5vgHAIOgecfAk9L6Jpg15tHBVNyUtUkb4lV13SPJnNNzNYMLLIS2Sp4bvfu3WtmeAt50i+tstaHbAPfRHh2Mtc9SfJQvWrTEr3VTFVOdVm/q23L9j0ZWKc6RGY6Z4nBCgeWIKxgIs1TxJ/spyUpmcptIJb6JMuENFMdIhgbvW3NwkkBxAYYWo3aErUlUKvpSrPVygDryhDW1uyte6wf2WJvI8qTGIsE1RerhYtAk+So/kogUFvr3Qb2+Wv86qt1bei8ftt+W/+4JefkteQ9yYh3i7/9TK5zt33WcxB+VsCybh0JQhZrCXI2GNAKa0aCjTV4K2hmUmm6Pbl5QtrtkGw2wBObe31K5Tynz8xRyObxPPnJU4yWpqjUGtx/xyN8/fYHGQrGGc5O0m+lqHpNGtN1VvqPcuLI3xIe/Ab7qz6T/VFyo/tJTW1j/Mr9BKkmi/d8kRzzUFimPYBcfjdBbg+Vzgxtb8L41Vtej+XOAn62wxtuvQXf6zMwmd8Ds6GLjO1ut7Xn36TtRuwQeDIEnpbQkzdKu7ITeDIxijWRa5KUb1XanZ089Wl9opZI7RpiEb4I0JpKkz5g1Smzs40u1z0iHBu1LkLV5Gw1bF2zpCoC0X3qh+oREVpSXm96F6HpXmmIdlmVzOTWzytikCZufe66Xxq8+qbzIlKNQYfV1pPJc6yGrrrt0jsrSKhttZs0LdvldxYji7/utxqZcLOarrVaWNJVnSor8lN7uq7fGqPVciUMKDguWbeNkLdWFpGxTP96NrJG2PY1fpGxDZKzAXF2iZ79rTE99thjpgkJcNZ9YIMLJYzYeAH7rtjENCpj18jru3C1+CeFDI3HErONlZA1QM/OHusFuiRO+h4qWFHPLpQ/WpufZRgZHWFledGQer8v7b1P4OUoZBW74bF5cge/+d9+m9GhaZZPrzIUTEIjTyXVY252leODezh24uOkTj7Mxseq7CpewotveTfNkZ18af4k+TJcNRqys3wKv/5pBp0V+oNd1Fs7eHxhnNX2OL3MCA1vQCtYhVyL7731lYqFN7nhfVIMlPBG/XVzm0PAIeAQiBF4WkI/V5KPZBCSzdhmtTXVa69rwkxGHeuarc8S4XpNSpO0JnpN+CIeTeZWe9S9NthKZnuZekUUIjqZc0XyOlSnjaLXOWnUMh+LDFS/DUyzk7uNurekb/sokrAR3gp8s0u+khqrbc9Gi4tobf028jpJKjaSWwKB+qRDfZK/XaS6detWM0Z7r10ap+saY5KcRdI6L6FGZGiX+NlxJDVTfbemfmEqwtb9ajMZqKj+WavBeneCjdZXXdaHLaw1XvvchZGNRbCauiVqCQLC0a6EkFCgetQHCSnqh9XCVZ9IXQF8ciGoXvnlkxq7/SvWs1YZEbnqtu+CHYeel034IyFPz8gGYUrLDWS+7g+Mlj41tZH5hTNMTU9y5sypiDE9GC4WqFUaZLwhwoHPh//wr8zSMi+fIjUokl8t0075HJ+s8VD7Hh5e/AJB9Qx7V4vsKlzO5s2v48GTIV84doyh0Swv3lbi5XtqXDbyGVKdY/R7u1hcmeXw40OstMYZZKZoetBJNSDX4Y1vvgUvTirjkZasgR/3zc1mDgGHgEPAKEaD5Ox/DkyS0cc2GMuS25Nl6FI1ImW7rlgTqzRREY8mZTvxWh+nNEBNyjYZiCVSS5y2nAjZmpmTZlpLmNIKRcBW27bDUX0iFfXJftp10Ek/q8ZjE8fYsSUFGpGANXfbYDXhs23bNqOtmTEDvwAAIABJREFU28Nq4yK7pMYo4hIWdlw2Ta36n9TI7fWkT9jWKQxsZL5do612VVfS8qExCwfhLbJUWd0rstMYVdb6xuVvF3nq+dg6JFRovKoj2V/9Pnr0qBE8zAsU+/8t5votC4YsNckAyOS55D3CWSRucbL9s6Zz1SFsrTBlhRTVYVO7WveF7Y/qs++Qzkl4ko9f5e0aeQlxskAMFYuUS2UGXsCjjx1kWuvmzd6lIflihnpNa/j7HD18jG3bdpsEMNn0KPd89SG+8cB9eGM+fjdgZKHMIFPg6EiDO5v3c3f9dug3GT3p8Zpr3kzY2svXH1imPzVDf9AkVz3C227Ock3xzxgODxP29zC/OMXh40NUOtN4uU20vBQtv4GXbfOGW19uEtcMGBCog6HZSj06nJruZnOHgEPgmRC6UJImKWLTJCjN+LLLLjNEYQ9LtHYCl1YlDVyTuLQ3S476FCFaYrEmeOvrTAZeJQn76QjdBmXZ/tjkLNa0bTVRG5Rlc7tbUrDZ2mwQlwQOm3LVJjGRMCMiFSEnl81pDCIfYWPXZq93JVhrhMhfZKPkMzZSXPeKONWOTUFr/drSRq3FwgoDOqf7rQVCOFlitsvCkkvXdN0uB7SZ4JK+bEuQlgz1qfql+Qs3/bPar9q0gXZWcJLGq3E9lb99vQ9ego4EM5G43i1rjVgf0Ki+6H1T++vr0G+NQ8/p3nvvNbjacudavmddBjZtrd4p4VbIpMlkclTqDYrFIVqtNn39F3bxUwMq1WUKuRweAQtziwy6WTZt2c7fffQ2FqvLtDM1Mh2YPF3ESxV5fLTPV1oP8/ede2mkOwSnQr7nhreQ713CnXeepJXJ0u/WmPSXeM8bp9jZ+21GOALhLuYXJjlwdIhae5Z+eoZa6NNPD/CyXd745peaQL04zXuU0M5q6I7Q3WTuEHAIPBNC1yRuM69ZxNanIrWBXnbNuF1aZAObrKlWRCqtSMS63mytui15JbUwO8nb4Lj1JndrZrcmbF1X3SIM63+1QWZ22ZnV/tRPkbitWySla8p4pzpkiZBwoPFZH64lPvXVmoRFJmrDBuqpTDJ63roVbH9EKtbSoHasz9iarm0yHRG0XSqm52C1S4td0veuc1ZwsMu2rG/ftiVBTNq16lQbwkrf77//fqO1i8h1Tt9t+lZhJuKzQY3JBD1Jy4CuC0uNVXWo7aSGboMDJbzZPPdJE74l6OS6cT0faecykUtgUh0ieOuHlzBgn60NWLQ+fGsh0nUJDBqTjbOw75lZM9/tMDwyivK9zc5u4uSpU3i+kgEppXDDkGY/bNFtS7gqkvYL+GT53Me/zOGjh0iVB5S7PuNnCvhejtNjPndwmM917+e0X2doUGKmvJfLt9zC8nzPWAHK6S7XbMzx8r01dvOXjA1O0+/v4MzCBEcfH6Xd30Q/tYFaexAReibkDbfesEbohr8toUf7srrDIeAQcAg8vck9iZEmTU2YNqI9mbRF5WwyFJsQZPv27Ya4kpO01bytpqfr1nRq/dWa8DWJW1+o3bHsXEFx1udqidH2V9YBZX6TQKD61Sf1Q0Rlo9B1j73fLn1Kaqq2LktMIgkRoYQHG3iVzOKm/qstS+Dqv004o0+RkT7Vll2mJaJRGlxds75g9SsZEyAie+CBBwyhW4HF9tv6za3VQCRorSfWsqH+Wy1YY1q/nMuOz9ahMjb2wd5rI9bXb8RjN9KRcKH3wZq/d+zYwd13320gvOqqq8wyPB3Cx27cYlcJyKIgE776bfGxY0gKBXr+uieZ3te2Z5P+WGyT762wVBCghAK7IkO4GQGr26GUL9Jod0y4WT5XYHl1mVw2zdjEMK12nUa9Y3zWxtRNjmIwwkf/9yc5c2aBsNdgjAIjCxn6g4CVyYCHMnN8tnMvBzon6XZ7+GGel9/wRnZs3EljdZ4Jr87WwTJbvGOMt+6g2GvS6W7kzMIoc6fHGaR24Gc3UGkOCFOhIfQ33npdlEPGvKB2u7aElu4mM4eAQ+B5j8DT+tCFkA1ysiZYnbOZxazWq08bMS4yVmSzJmVLtHYnMru0zGqNmtzlbxVJJrV2u6zp6ZatJU3K+q4J3SansQQgMtc1K0wkfdQ6Z33Zdj22FVjsunCVEelICLFldM4GBOq7BAWRkYjNWgDs25W0PCTJVN9tkFeS6Cxmuq4x2BgAjUPtqKyI22JohRC7vE2/7ViTZmxZWuRL1jiSFgThpfJqR+XteG3/rcCh3xqLSFRWGpuNT4KOFQBUr+63y/p0j8pbq4zeDVs2iUtSiLDtWH/+evyEj9X0LYEn4yuSQpr17Sdxt9fVz6UzpxmbnCabydHphSaRjHY50+Er6szDbG+a8VN0Wj163QHl9DQf/H//iLSfp9PsMJYeprSaoh326EynOZpf4rbG3TxQPYhX8FAS4CAokg67zBQ8ZvtVLqHKG67ZyUyqjdf0qDfGOXEqx9zpMl56G6nsBlbqbbycj5+Ryf1aiFPOR4Su3WDsVmzP+3nMAeAQcAg8E5O7Q+m5jYAldqvJ2qx4ViCTgGKFFDtSa7a2MQU6b7e3TaZVfS4gk7ROWJeHyH0tG6E2UUGxAibe3SxTa8QbtjSaNcJ+h3KxSK8Tkg5ytGuQzft87uPfYO6k4iqGCFs+mZZvcq/XyyFnMosc4DCPd09yvPY4y2GV0vQoXq/KyoFv8KKpEj983X6uHp0i1SpRWQw4cybFSqVMpztDnyn6/hBdL0WXJp1+lbf8y5uiDK9yoqeUN75KpqhtaV3q1+fCe+j66BD4ViDwjDT0b0VHXBv/NAiInK12Ku1bcQF20xa7CkEtyx+t3/Kji/RlwhZ52/SsOqf7pPFKGBDZ2yC7f5qePzu12rX7cmfISmD7vJayeNA3Wdf8IEOn2zabsRRKGep1WVyy+PEmQzK590P9T051+PMP/R2BNwRhiV43TT+EQcajV+xRz9VZ8k6zxBIPnX6EI6tHqaab0F9lclDhe6/YxVt2b2O4AgtLZaqVEssr8vUX6Q0mwBsn9AqEPuTKaZrdJW59y4vOBsEFPcJ2g0Dbvhm13W3O8uy8La4Wh8BzGwFH6M/t5/e0vU8GiclvbH33yRUGya1Tk24Pu7GK3A0qY9fwW792ci/0p+3IBSpgLRHJ5pNLKrOB/PJpWp0e7U60kUsQm7Yr1RU2bJw2QYFhWzkUBjRXeuRSKT7zqTuprfQJGznCXooOfePvDjN9yHboB006qTYVv8mhlWOc6C3Qbs+zNd/njVfs4+ZykeWD85xujrDaKdNqZumGBfDGICgRkib0Qhq9Cu2wwlve9mrw+2Rz6p+kh268MYsj9Av0arlmHQLfdgg4Qv+2eyT/NB0SOdsELmohmUfdxheIuG3QnbR1S+AiRcUG2M1XpK0/F8jcImnN68m9Bmykf9iJ8rj3tJWZSXyE8aUrBaxU8UarapatLS0sMz4+Q2W+iRdmOPjoce6+/UHG8hsY9NN0/ZDOoE3f6+B7IYE/oK8d3NIhy16NarpDt7tEsbXMvqE8e/oDVk+tUMluoDEo0xtoY50CBEXQNq0D6A16DE2UIGjx+jdcH1nXdXg9QkkYyhaXkpbuNPR/mr8aV6tD4LmFgCP059bz+qZ6K/K2O7HZPcyTFSWXommlgkzTdmmZyDxpmreJdpLk+E116lt0k+2n3ZXOWiBsBr4orsxn7tRpZmanTaxZs60gSuWK11aq2oq1b9ahG6XYSxmT+5c+fT8nDp9mojhFoGtBz2zuQq+LF2oRXEAYBKz2urSCkKCcIp8b4NVXyNZXGVE5UlSyQ7RSefDSeEEWz0+baPvOoGsIfXl1kXwp4NZbv8tYDry1JWry/Ud9d4dDwCHgEDCy/tNlinMwPfcRSGa7Sy4Ds5vW2LXaIm5p3yI9u6VpMi+91oQr4t28OJ73hL3mv11R0thtPgT10SbxscmF5k+dZHJmg+l+s6n91NNU6y1KpVy82Duk0apRzJVp15X9sECnAr/3O39KIT/MytIqKQ8yQY+0cr5rvXvo0SdLT+vMCmUqLa1n7zBcypL3B3Rqy/T7XTL5AvV+ir4hc99ErUsU6BMaMu97PYrlghEsXv2aV1Eq6/lEVgR9uuXn365vneuXQ+DCIOAI/cLg/i1rVQRmc7jbvAFJv7INerNkl9x0J7nX/XpftM2g9y0byHk0lMyPYBME2Qj+bCZNvxuCn2J5RfuiD6N9WnR9gAhe68t7pDztW5oCWeg9aC1DbhTacmF7kJUib/8ZiScKQFdgmzkascVcSn8AVbMznUnTjqf74qxv0rtNzhilefXUj5Bqo8rk5MgaAtqNOJ2GdrNHIa/90N3hEHAIOASchv68eAeSOQLsxjGRRto06/aTyWLs9+RyN5sFziaEkT99fca4b1cgky4CmykuKaiIPluNNrl8fm0Irc5ZH7quVyorFIslUn6OQQf6XQgy0OpCvxitJMto33RFwZvDNwQtMl+pQ7kEGZG2hIF0JBdoGyHdNzSAQNesEBATu10Lr9NKSztULNDVhiwDjMCRkbDQh5T1q5/vA1BnnqHK/3RFo2iEJz+eYTPPaERP19bTVfJs9uXp2nrK608H6lPcfL4Y2FfPduGZfp7XeN3NBgH77LyneohaYpM8VNY+JM9fq8M8R2dyd2+WQ+CpEEj+MZndUaIj/oMKveir2Zt83R+lSDla5b7umnZRi6sxCr5N42q7sY5lnmyCfXaeWzy+wTpf/Dn6YNuzY4omkHVzTTzmp+qbnApnh/rNxwCoadV07rkwauOpCdv/h8/mqW46R0NJweubeh7n6nyi0wbf5CDWGCB6ChaDb6rtxE16Cva5PtPP823T3Q9xLC6BJenk+2Amjn48QcQXlDcjacZLBfTwkbPOEbp7oxwCz3cETGIdHU9C6HYeiUnl/2fvTaAtu87ywO/M545vrno1V6k0y5osPBAb3LYxxgmJaeME4pUQOqEdIJjAojvpKb1WmnTTCckioVcHGqebDklIiGM3tgx4AoPVli3JkjUPpSqpVHO96b4733PP1Ov79/lfnbp6Va8mORH9jlbpvHuGffbZe5//++d/gr25LKBfGqvoKWA26zqc+q4P0E0PNgjp1YrqGxLSBWFpU8YrN6YTAvNme+VGXgfc5XWpqX43uKALs0AHygn57apW9LWzU8X83Qj1wFX1+E1y8RWsJ1m/xfjJOixzp1qjwc6QK1hzseh1IgRYYrejcLDxPW1L6G+SBbLdze0ReCNG4AYDOruoUuulgcacMTTreiHl6galjD9Cc18HSFvB4yTjs9X1Rf+oASnn4L8aIKSUdtH1xTOLCI2rG4GJqyc1M9fV2PbNrxuBSXX5RRdcUJcLQ6dgrVUUbbrH2uKao8yiaPT4o/C7yR0gLrW5rXLfXoPbI/D/5xF4AwBdVcSKQZeDvOsuFnc1wLjpPBf6SwHcKwRnYQSK669AErv4sWXldtHO6/pVVnqXi/Fspgy/zsV73eN3nc//T+b2azE6XIlx4jIvuJkpZUPzY8A+hg2T7spsdIGVJNXFUqWfzkVM6raE/p/MitruyPYIfOdH4EYAurZxEbgVkmzhY6AvppCpdOu6AH0zu+PlAPZ1qmv2ijZKZt4r9OJXOgNXe/1Gu2UxvewVNfngS2kuJoHn0l4EV/oql3BCuOLb39QX6nq5nF3kUvYSPb4hP29mdLkcoKsxvGT2EkbRfBW0jfNfWQLXvJBMSCl8JX1WLvK50MDkN/WsbHd+ewS2R+CaRuC6AZ3qYILiZk8v1Mxy6mIHrhsO6NogH7VBpCccygos3XBkM8X0mCew6PyVqv8vtmFfetwnJO1NLix31Zwu9+H19vFJk4G5momPtrDlb3LeGG0FFq5p6fzpuOmqVSxX+dqXW1Mpcll7KSyZQV5r/uWwCun8wnfDM5TQRUpXPfykBWhbQr/K+dm+fHsE/jSNwI0A9LI3z0WIUxDLwtZbduC6cYCuokqZebi4ZryYJkuagknHvmudzhsgG7+OD7oUtF7quNLza1EYl3mfa7n/KgwU1zrEb+h9N4KNuR52wJjMKX9ncCS3pM4IQdzYzpXV5HN43lU7exnQtyX0N3SdbDe+PQJvnhG4bkAvS7iFtLcpqKvkccGZV2WS6yGK0po87/UqfgVcpX1vhDx6vaA++e5XAzI6fgoDmyl8Lye566hd6/iXfSSulSH4j32f6ieuTcNx4TO/1vfQOTPFm43GSNtS7OZvExabmeQTLPSgOS+kevIFw9W2U9ybh/Ru93R7BG78CFwBoDPVrOTKKWLMP/OZB3H77bdj955dkvDGc20ptWtbOSypI8uMNwXA5jZYAMcJKkjiFLbnid2Phe186g6ZxnZCbchkQPxHa6Bm9tMX53P4j+mKmSiIIT3D0RBhWMVoPIbvB+hHMY6/dgr/8Jf/McJqA25YQaVaR61Rx7mlVfQHA0xPz2JpdUnMlcyCKDn/bRdBUIHnBZK7n+/NPiTJGEk6hmXlcF1b7pF+JBnGcY5KpSYJmthXx7Ek1fA4HknipuGwL22Yd0plL0Bqs50cnu9LWyaRk4PQDySJEYsksS+1agP1ehNhGCLPLaRxIsMrbeYpPCfHYNDBoDdEnI7hWC6YcZgqCf6Oo0RSCfO46zuyH42HaLc6YDXBNIrM+yWJ9I19Z9/4j5v2jXtmndSMkUwuxT7ZroOc9/BaFkLIMiScuzSVve+6G79jvifHLaf8aRi70PdRbzbRqNUwThKMBgPZO5Yl7fJ61/fhOY7M77DfB9vhfUGlwkQq8pt7y+H4+XA8T9rn89kftsc922M73KdxLMc512PWWxgMMRgNkYxjeSfOgx8GEuHteK7so3gs45/mmexZhZFjx0ySVpbDch1U/Ar8METosSyiDd9xZc1X/ABhrYp6pY6wWpWCT7Zno1J1pW7EbYcO4/CBg8glW1WKSugjjiOMRwP02quoeTZmAg9pp4O41UIwThBnKdbTFI0dC1hrraPZnN5OLHPjKeR2i9sj8CYagWsA9Acf/ALuvPNO7N67B2HgYBQlCHxXctpLgos8QzIawg19E15DghoEhbOPsQn2BjHCilfcY8aLIEXgIKgwO6FuBBKe01r2PE7widMEjucgyVK4rFBXSDjc94cpfvNf/Wu8dOQYDt92O3bu2g2/WsWJk2dx/OQJ2JaL/nCA4TgyoJVZ8DwflbAhQOo4JLQ54nEq4DweR0J4HTeH49hCxIV3gSfMROCHcFyW4mUthFxSB49GA6lqmGaxEP84NsDJdomXAuqauZeV8xwHgRdKZcN6lYAeYLoxLYSax7KEoJoa8LBsYbCYnng4HmDUHyJKxuKonwljBcRZgjzJxCHfswksDuzcwiiOMOj2MRj0kcUmxRHbpEWXe5onmJEwty3Z83cWJxjFY9kTuGphBX4lBKOkyaCZ1Ca8OBfAY1/1d3kvIVdsl7KobcGxbGG0KkEo8zkeRTKf2o5rO3B9T64j8EbDkVznOWRQvI34fp4nEHPPdvM0k35wzzoJ6r+mx9k+++3YHiIC+mgEVpuUlM8FI0mmkWuOe2HSZA4NU8Pr4miIXm9d5pftGUaggiAM4buB/PYcH47rIwwCVKo11CpVVGpVYRi4ditVD65jYffcDuxd3IUpP4ArnPMY42iALB4i6q2jbmcI8zEGZ04jWV/DrOvCq1QxCCuIPQ/nlpaxuHvvNqC/iUjvdle3R+DGj8AVADoFL3ECLiT0L3zhD3H33Xdjcc8OkbLagwxTVSHRAgCelaGztormzLRRhxPQPQ8pa87HOfxKBXFKgDaS3YZjWAHofEktEqTgTSJbBnkSVSlmY+fiQCQSdZFd1xS+BT77ha/ij//fb+D9H/wB7Nt/CJbr4cTp8/jWE4+j1VpHllsi5STMpQsbgc9COE1UwpoAOrckpgagj+FwIFK6bWfgKYI277GdGnw/hOt6sAlUBOkC0AfDnkhwUTQUsCBoxARdkYLNOxLsLNuG6zjym0BFaa4a1lDxQ9SrNTQaUwIEIvWOTZ5gz3aQs9BPPkaaJ0hjMjiUIM0+SwisCVxW77Mykcxtl+PtyPloaPqVx5RS+VwzflmSiMQr8jnfhXPCf3GMYRTJnpIwJUxKolwXZeDn/Cd5tsEgSKpiWoRLe17vwNq4j4xB4HoyF3mSyvXcE2h5XK9nu2QoeJ0yGqHnw/ZckYR5HVXR5XbIoOh5Hk/HMcYpazPYsBwPMYE/TQWsOT8Eak0XLQxWEIjmRQGd1/Ea1rKgZmS9tYIsJyMl3IFI6F4QIHB9YXxcjrvHOa0gqNRQr1QRVCsyx9J+6KBWDVF1fEzV6tgzN4+KZ6PfaWE86GF2KgSiLqpWgqzbwtKRF5G1V7CvOY2p+Vms2z7OtNs4ceY83nLP3duAfuMp5HaL2yPwJhqBKwB0kZ4J5oXq/Utf+iruvfdezO2clSxV6sttdLQ5qk4Br9J2DsQG0CktSmFZ191IPhNT906noALQdOQI4CScVOuWNwI5VdmUnPwgAFs0tkYj+Q/jVACKsPfp3/8Kjh47iQ986EMIqtOIWXQnjvHYt57A0VePC6ATBFJKvPBEMq/XZkSF7jq+SMEk7pRkqZ6Oor6o2z3PgstStvDgB024TrgB5MJ0WJmAQ7/fFamcDEGv1xOJne9FtT37T5VrktGsQDCntEkbKfPzG5Vv1QtEZU3pNXQCqjAECCm1mqFOMKIvtOeKFMmNEiTHjcBDoKIpQE0KKnGyD+wf1cx5lgpo8hzfVe/je+gx0YaU2iW4cV7EDEBpWH0fL9T2lffkRkBUkwP7o+YUNamQATKmisIlrFD5qxSs7yVaBMuYM7QNtsd7eQ3/GfOIMZ8YfsSW31qcivdddN5yMBZNglnbaUrpm6aeVOaDTJfrUkInk+aICjyKKM0P0On00O+uod1eQkoGKuMa9mReg4AMnitaIDJ9hjGoIAwqsrY4biL58ztxgJ1zs8JYOWmOvYs7EbouOquryJIBGlUH+biHWh5jtHoeSy89C3Ra2Dc7i5nZWYyqdRxfWsHp80t417u/dxvQ30Skd7ur2yNw40fgKgBdhGIX+OIX/wj33XcfZnfOYghgLQKef/oF3HXLYeyc9rG2vIY9CzMY9XuwqEYdR6jXGyIJU0qhqL++TpDrolavYDwebYAPbcckgARAFgAiIJAIk3DXajUh2pSOSLR5jqJao9EAdddJnuPk2fOYmt0BN7Txxw99C2vrfdz7wHfh3NI6+lGEhZ178PIrr+LZF14QlTsBXqrd2wGq1TqajTnUa034fkXAg89hP9bXVzEcsUZeBj9w4Ae23FOrLcCxfRBjL5gKcrGdd3tt9Hodke7Z5ziJBLz5HlShu4GLKM02AD0ZE2Qj5PEYoeOh4vlGNZtncDJbfBQI8oHviwQ7GEfoI4ZTYd+rAhIEFgHr0UjGjePJZ2sZZD6bQEeNQa/bhZvbwiAo+BHQVeXM8VXwVAmWe74nz9HGTKm3vPGcgi/37FcZ0BVQFdx5vQI6/1Zw5nn2WfwkxL/AmGEU4Nkvte9r0SX1r+BzeR3bZX/1HbRfCvwxwd41tm4JFcvJcPCqDDZNFEZNIYDOPbUt43EigN5ud9HrrGBt7TSyVKV6o6L3PdXYGEaAan3a6nkupKmCPgFuIJoearP27NphUiHECXbOzcN3PWEiXTtD4KbIoj68PEK2voK148fgDrvYUaXfRoCxV8FSt4e1bh/v/p73bAP6jaeQ2y1uj8CbaASuAtDjOIfjWaCEfs8992B2cU7KwH7hoefx+c/8B/z1v/YxvO2em/HENx/F4sw0+u0V3HrTIawsL2E4HKHb6aM5PYP5HYtYWl5Dp9PGbbffglZrFa0Wa8RnxtGqABwC6dTUlIA7AWTfvn2Ym5uT3yyJy/Nzs9M4cOCA2L57wxG+9eST2LlnP3bvJ3CfxelzS9i9/xCeP3IMveEYNx2+DcutFp5/8SWcX14WRydKmZSyG41pTE/NY6o5K3ZxSlgERkrn7GN/0IFlk5FwRVVqOwGmGotw3ECkaqq0SYxzK8eg38V6p4XW6goGtKUPh6L6rlVCTM000axPwauGiKj+LaTrYb+L7to6osEQvuWg6nuYaTThiGdzKsAu0rofyO/eeIT1fAw79EUS17EjaBLI+I8ATkDne/A5BFiOL4/1On2ENBXQpEJVeUIJlT4M1EL48DwXUURApEqakulQfvM8gckLWVpY9Ddyv0bC8zy1G+Jh4LFesPHlzqkyp41enAPNnvfxOTRZ8D6aOvib56nd4HN5P9ujSYPnDc9g2rNpeqCtXPzxTHu8js91XUrVyUXvZXwjqHEwPgEC6BbbMI6L6uOgzoFlU48yDGQ0WHa63VnG6spryNOhMALCnLgGuF3XrGNXJH2+H8fTk/OGgXHh2DkCP8PC7JQ4y9Huzj3P894g8OC4KeLRABXEsEZ9RMtnEY4jTJHJSDP00wyJbaM7iHH3W+/bBvQ3Eend7ur2CNz4EdgC0CmAUVKhWlUl9K985U9E5d5YmMb5FPjcFx/Hw3/yh/irP/rDeOd9h/HcE8/BiQcYtNfwzu96AKdPncDa8gqWVtYwO7+AfQcOodsbot/v4eZbbkK73cL6OlXa0cb7qa2SEialSQLRwYMHMT09LeV+CehUGc9NNQXQfb+KcZzikccfx96Dh7Fz9yJeee08jp44gz37D+GVE6cwGKfYuXsfWu0Ojr5yHCfPnAZcej9TzR2iXiOgz6HRmEEYUJJ1Rb3P8rmt9RWxmVKUCisG0HlPtbZTAD0gAAaugC3NAL1uG632GjrtlgB6NByI93mzUcPM3DSmmzPwwgDjPIVNQM8ytFtrWFtaxpCaCctBLfAxW28ioHRKyTGJ4YJMgwvPsjFCjo6VIHaMVzqBgIwP/yb4EJwILurIpVIuzxHg6YDmUS1MB7HMgrjF0RZsic5CvPBHw7EcH0cJRtFA9jwe0CZcpWbCg1gwTFbbAAAgAElEQVS9c6rCaT4xPgSUTDfb8zqVhLlPxZfCAB5/GxW1Cd6iCpwqbvVXoOTM+/lbJWj6L/A6laxFIpZIA+NJYSIVTP90z37yual45NNkYLQAHC91wCwDunr8q5lAtTbdzip6nVNIM2qYjBbBc30Zc8cx80Dp3PSJAE7zAM9RI+LCtRPU/Ayea2FhdgHT0zNixrE9H9VaQ0wyUTxCEg9RcSz4yRh5t4V6nqNuA9loLI6BlUYDre4Iu/ZtO8XdeAK53eL2CFzjCEzGIG+VuEMcysoXkQ4W9kyNYTVdKVc3m+icFucwPl5FWdcMPhNeZIzpMhWdCHo0TbL++le/+hDuvPcB1Oeq6AB44UgLK0tncM+dt2HfrIs4BrrLy2ivLePQvr0CVAZExpib34HZhTmsLK9jeXUZC/OzG97IdHIT+zCdmwpv6W67I8+ebk5hbmFewoWWV1ckvEjU83mGqdk5k4HDA44cOYl9h/bB8oDHHn8FZ9fWcfiWO9HqDsS+HtansLyyhtdOnsGJMyfhhXQGS4XAUspv1KdRqzXguaEQaNpUu9021lrLGAx6sOhtTEAPSJxDeH5TrvUCeruHCCq+TEG/1UKntYb+eIT+aIBhNIJrW5irNzE9N41gZhoOJdyU4Xsu0niMdquF82fPYNDpIrBd1MIAVT9APQzkN0PMYoYAWhAnK8b9Ra6FXjJGmiSwHQcV2mcJ6jQXMAyNS0KAxUZCkKctnOFWNDUQ7eJCRU5Q5/hbTGhinNLohEabPX/TmWwQjZBERqNBpy46s3HZ8HxZra2qbQVFtX2LDJ9Tmr9wvZpOqD1QCbgMoOphznv1vErNek7V9wKgEmXAeaNknhgpuQhxVOc3cagUx0tPErhQy6CAfiEKwbSl6n7tu9rwqeHodleRZT0klNALy4NI4aIdoA+GJQwSAZ2aBAV4DQt0rAz1MMdw0MHiwiIWd+7GmE6Ptov61LSMvx96wrDUfBceGZNBHzXbQtNzkQyHMs/TMzNYWltHrdnYltCvkfZu37Y9Ajd0BBSAy8k6+PcFkL8Y3kmGGR3rGJ8yLV0mewHfoiCTFk/WTFOOtiiSueSeQqczRLNRwdgGWnI0xjzWgfUegBmgOo31ATBFU3UKfPVLX8Ld7/1+2FWgKiFLFxKWShlIrQil2TpUG6svU2I8LvKou9rsHjoDRSp2ohd5ENao7/aBl44t4eXjp7Bj9z7s3L0gOTOXV4ATZ86itd6VMK9h2oPlGNstpStjw/ULJzeGKlGaM6FKtKGKs5dIiEYq9p0QTiGdWySyjNePU1R6tIUnyEMPp1ZWxM7tpBYasYWbbrsFD504gr233IS01YdPKTHPjZpcPa2p+kYumgmCKmMIBCClgiZf2AAvQ7L4viTs1EWX9xxu3/OQSZiCkUhz2p6N2GpAjJ6CRXSChquV91TrElh0z+fT5kzg516d3y71MahN/YZ+LKXGtmp/q/5Rq3O5Te9XRkSB3Sxpai74jUyy3hcSKxgGwzAZk321xTciRhi4F/IY2EbdLlI8uec8NRI/cvj0vwh8xMOhaFdokkFuMr1LCB6ftZ369Y1aatvtbo/AFYxACeTKYG4IhkFqqnB1K+dgYbpIi4Cu6aZKqcNI5C/O5GWkNb1f4sXLUJwDK8MhVkOgYefYFTPpSgCkCwL6UtVJJPQYX/vy7+O+93wYzJ1RYce2UiVcbhh4L0PASh7SVzBqF1/CsDNR05qNSofBCDh2Yg3PvngMU7M7MT23gNzx0Wr3sbK6hv5gZCTQ0BWNQFmaLDeuEplKgQJ+SnC5L949cywB84jJYpIczV4qXsvraYyhk8Op15B0R5iOLKSOjdX5CqrzM8jW2ghyqqmNA55KlnyOOp9tvFfhOV7un0qbChjlPa9TKVMBaXJvW7RxX3ore5UruOlYqSPdVvdf9XxexQ3XC+hX8qgyqMv60nmwTAKky30AZe/9yWdJWqQkhu8acwm93nVtiaRfaBsqgQmbk7DHOBZgp89E4DoYDnqF74D52rcB/UpmdPua7RF4I0ZARPAidelGMHb5QQq6JcQs6+VpK+W/ApolPaReuokqnlw8NaxKgiSb1qAtSlVL4nnrhco9xvrp57B/z34k4xkMBxbqdSaDARrNVXzrkT/EA/e8D5Y3VcSylfs5kQRTYproMaTR4cX58vHCdiocA68rYrwvqB4u0z5FchJVut+TKSAnQ8kmAVbOr+Oxbz8Fr9JAENaRglnSxuhHVFGTiXCR2bR5G0mzHA6lf1M6KoOg2qElZtx2xNYtqtw8xVDCyDKwEtbUiHm3LSS1AKPABQIPGGe4pTqH42fOoLunieOrZzDDGGqxapjkJbqp57aqgMvZ8xTseX052c4kqOt1ZRCaBCdLSn1celMvc7Ufa5vaPwLMmxnQy7kNruQTv1jiV3XUpTnazdq/0AbzAxjbu/wTJz9jIhBvedcR/xECOM056vlPx0oCPk1BlYCZBo0GSTL9bUvoVzKN29dsj8AbMAIEc+HwCxFb6flkcm29RHXwundsjOk4s6E8L2oll/X3pTYpZWvBB+6rvI8qw3wsdvJhbwArnBXv5QQtul8hQ014jopyAeuP4+Q3vop94SHArptULperIy4q6iIrjQJWoQIWl2QG4pZ/l6+VVGiTngWleZD3NOlG4QWGrRkVWengIuv08MhjTyCzGTTuIsuZVY4pUwtdheOiOb3TeBikORLaKJnONY1lzwhlJgjhXjOwUStCbQAzrzm2haoTIE0TRPQRYKwwY5ezHM3Ylqxl7XyMLhKkgQ8vzXEwnEOXXu+7muhNhWh7vmT60lhpVeUrkadUpiFa5VAvBVR6sZeBezPV7iVXrvhPTOTd3eTiMkNTZiZUen8DvowrblLt7Ze6QVPtXur8VhL+VufFEfAy67+sISkzVhvtOkUcvwkX2MggKCljbVtSwDKqg46DYn4pQgb53NXVVfi+J1I7fSjoI7EN6Fe8dLYv3B6BGzwCYpsktFLCZMrKiwHXwDz9jQHClYjWptoiRAfuZkjDWKRCIbQC7LS22vKfOWbAy2TPNpvKE34UA2trwOOPAjcfAHbvBfyG1GYceBFihOjnAZwxsINC9uoqnv3F/xKdb3wd4VkHbn+MoDoE7Ave6ZMjVHYqUiJWlhI1IUiZ2JUBaisbKN8mTTPJ4c73Hg4jOF4gdvDRKIIf1MRhiQaHPKP5wqQGFS9qqjxpS5ZS6DRCkMEitssN8tu13Y3j/M3rpAn+R7slnZ5ol2ZSFysTJzVmV6sWzmZ5LcDASuFN1THuDeCs9CRl7tQdBzH/i/8AOHgH1uuMeTd8T5FCXYZR+J1Co0I/Li4V5Y94XZnfKVssyn9vaIdLTGL5fPl5l1vdk3zVlVpILseP3YivSabyMluBk9f8qEu9pz42ubwJ/nX8qlnbxdwxcoQKuo3EPIYhL2/Un8RciykQshg6SUAO0eqUlXGMbDTWq62/mGsejO0bt0dgewQuMwJlCb1wZhvDEsy+UDbRlFUkoItyVE9S1ewmSH0CuqmnrGlUDagb0DG04oLl/EJvaGgeAr/1r/EffuVXcODO2/G2n/4Z4Na7gOkGUBsjdwN0YCTAKVKL1jq++Z67UXvpFOandosdGt4QuQD65vWm6BCk4UJlFbqGNel9GmakCT40zOhS7V64z0IcMzkLHYk8AXGGCDG5B2OYCeyiLqanV8lngNnhGI/ssziGRW9oqrxNuJWGR5kMdt5F4U7l/lBFajFXuMQ+20gdC3FBkcPEJCrpIUEnjWCFPgLmi1/qI2T++dkqbv/DPwJ23YJhfWrDm1pBWqXyaoVObUYJYRQZha1U1LQE+St3YNhc2rw8Im4F3FsB9lbnr5c+bMWQFLVwLvmYre4v37gZ03Ql7V9QQBn1usnjb/Ry5X9lX1Fh6MSzH/BohSo6wn2725Voj9nZmQ3zma6CbUC/3hW1ff/2CFzXCFwgyOqZXnazUVDeKK9YVr8zzMzOwHpaBHHKkoInJpboArXggTJF0L+jPs5/8tfw5L/6bSQvn0DNreLw274H+z7x08D9NzGxN+Kd+9CxXFTzGJVuCw/dsgc7oxS3/jf/AxI7wCD3kRIEqb6l6nFizxSqLGRCmzX3PM/INMbkch+NYtkziQv3BF69nkUvRD+xSbv6HKq1qZbWIhr0FCc4S5awyLBFEj5UiEEXA0yKUWySxZTjpicZjzLAm3aMTZ+AzrhwBUo6xcWuiRmvE9mtDHHNx9BO0Bv0savSwMzQwpf+3e/g+GANH//8Z4G9+9H1KyVAN5OjIVqT1eYm5a+tbMCTWpHJpappUi+3hC+ldi5rXy51/xstL26lEt/q+Vup7Mv367PKz9yqfbP2TESBrkVNc8wIBZuJbgrgNgykMuOSrqfwF82xtraG1bVl3HL4ZhHvqWJn0RdTN920b+zwW/XouojV9s3bI7A9ApckdgXuqsuXhpZtsO2TNxZcfaGkl7NSDtlEUpmtvN8wPyuLwAtLEl3cB/qr6P7KP8WZB7+MYKWPQS9DFFRw03vfiamf/wRw533MTwlULKC1jMcO3YQdYYADjzwK1KYBZ0oNApu/ptrIVWcsnXbEZi8i5mBgfus/k7LM/KN4clkRkWVaHdOG5wHMSkYnLZOEGxjTvq/6TQ5ekRKNfZDqKBwvahckzdeF/ivqX4l4KYoJtltwWpqFJy7EsLQP7JgBVpaA3ANaCX7jh38E3UqOX/ji51g/FF3PEP1yHHU5JnvSc12muQQS5YGfJOcKWJfy1N6KIaCz1SSQlduaZDgmF8EbDS/XC+hb9W8S0CfH4koYIp0rnUeamQyok6llnHlqytxmJu+8nBebSuFbkyf41O/8Dp5++il85MP/Oe5/x9svfBssKlA4dV4RoPNhfAgD6elppy/EhaJVaTiJzN7ENI3cNKBfPSTLg05umu2Qk1YPTRr1uTC01i5TOpok92I53NiWl5exsMAwGohDwOLiotxDZwF6A5YHn/1VhxH9ALRoAXM/K+ekeaI1ZITP1MxU5TY0bzCvZ/+Z+q/ZbEpf2K5OhHJKmjtZnVd43e7du/HCCy/Itdq3i1Vo1sa76JjzPh0HnQOeO3/+PHbu3HnR+KysrGB+fl76w3/sH+/l+HKM6FxRHkMdd17L6zg33Ph+ekwfwGeqg4n2mePEY0zwUW6Lc8sx1hSU5XzObEfnvrwu+EyuIV0Teg3XAtvifM/MzAjR02xOXDPM5MX29fk615MfHn/zQ+EYcVx4n65nXcccH74Lt/L8lv8mpzw7OyvXqJOSji/7yNSk+g1osgyeZ5gJtzLHTv9gM+IGlP1YcqMYtbpisGqKTcg4EheSP31QwOg08YgNFf5NNK3TfJs4xsxuPncgGQ/gsM4yHcQkcUsGMDd53AaG68Brx4BPPYjjv/FpzDlTON9ro7OwG4c//tOY+tD7gQcOA701PHfb/YiiBG89dhyYnsXyq8dk7TR37y68zI2hN+50pNY3454tfidpiq994Qsyru9617sws3+/gO/6uXN48cUXJTd8yLEjISsyxq0vLcma3btvn4wR06eGdAIrwrvc2RnEvS7GSVHyUtKCGnAMCPAcc5oV2CbTjRYe2ZKZjRhMdTkz0GhynYu+piv7kZFBsjLYOe3zkDScPjkuzgvpsZcid8SCD/SZccfC//1DP4yhn+OnPv9poOGiG05aTq/s2Tfkqss5NN6QB/wpb2SLtUMaQLpKGkXaQxpHGkE6IxiQ2YgGI3z1q3+C559/Fg+89a14z/vfK2uH6396xw70W6t48HOfE2921rL92Md+FBax0XFx7uxZLO7eIxq4NLlCL/cy+HJ6SAyVQJFYKbHkORK8Q4cOyYfLjQSa9/Oj554vRmAiYSdBJMAQhHTTZPpaZYnElh+1grCCLAeJA8O9EvmzZ88KwOzZs0fyPEvRBhI/FiLo9bBjxw75XQYUXqPXsq8EXPaHqSgJINzKwK6pFHkNJ4gbCQjb4CSVvUz5m8+94447pF29lnsCJu/RZzGl5WbqMe2bMkx8P97L8Wf+a4ITx1KZEPaFf3OxTAImx5p9UsZJ9+xPGczKf/MZCmDsI0GU7fA57BMZLAVYDZ3gGB0/flxScmofyszGJKNm7EomXaXOF9eJbrre+Dy+t4K+Mps6RpwnXZdkeHbt2rXRhjKMyowow6JgXX5n3sR34rvznciIlRkoXT/KnPJerlfNyc3+sB/sjzK5fEf2m8/V2GFKkf3CmY3RwAEFaHV666XAODKgJHFNBPQcYydHBFswnOxujciuIr7q5am6LgTO8aCNQER/hnIlEjolkm+rC7TXkDzyME49+yiaw7N4/FN/hHtjYC724dRm8PI4xbd37cGf+bt/G3t/+D+T/jxxx9sxNbsHh7/1DJ4+cxqnTr2ExcUZ3HvP/XA8SsFG9b58fkVU6HNzO5BlMc6dXcKrx4+JGnz3nkXs23sA1XoF3/j6N+V6qua/621vFeefaDxEGFTx6GPfxKmTZ/D+7yOBs/HMs0/JvtGsyb5SC+E2qlIne9gfSM71mOlMPQ8zU9OGEVxaxtz8LBbm5oUGSV3sokwr7c+uUwXyawNUSeAjmVYMoJOqMmrOS4FKxLHIMECEzE0RsmZ7NwY6Fn7rz38EYy/HT3z+U8BCDf1K4e30Hce+K7e/f8e79qZ54OWjBEibVcB68sknBR9Zenj//v1SGpdOloP2EF/+8peltsHC7Bze9773GRrH78kCVk6fxjcefljWL+vQv+td311ouTycO7+Cxd2LRttEhdZWKveyFF4GrTIAl2Mh+bGQSN56662Sb5mbgp8CGF+QwKIFBHgPCShfVqVOAiqJoBJEtqMElMT13e9+N44ePSpgRoJPYl9mDBQ8NeG+St4EDrajYM3rSPjJDHAjELIttltmChRUFAAmVT2bqW7KUqJIDYUUTEAkSPIZfM8ymPP4iRMnZCxYjEI3ZZzYd47dqVOnsHfv3g0GhX9ocQtey+tI0Hgt54fgxHHn33wmNz53EjT5u8yw8be28dxzzwmx5GLkNXynSaCUHNHj8Yb2gvfz2RxvXUs6j9pPvocygDqObJ9t8zeBUhIqcJEXTCPHSdePriWtNqVMFeeRG9eQAirvYVtsU0G6rI3Q+S0zcRwvrWbFd5FqSZ4plajvouPP9cV1r8wj29EKYqrl0TFmXXBK6EJWxenJ1I32WVaxAGRmozLZ3Uzta6NRcsD/pMwjc0gLptAzmy1RQi5AW9TWVDf0gOdfAp54Cuefeg4rR19B78wy4m6EGX8e4/E63Kl11PIB6ssAVwXZ8bUd+zH3kz+Fub/xo8DeBrDewsP778fczCHc9s2n8dUXXsKjT34F+/bP4x3v+G7MzXGOuX76OHv2vDiZ3XfvfYjGkaR9pUqR9m3m2jbZ2IBnnnkOBw/ux/PPv4jvefe7RHvN3OmsfPbpT38K3/72U/j5n//bmJ2dx9e//pDYwqenm+j1BoiyMRb27Ubu2Oh1ujh37hwGvR5qtQrmZmZlzl579VVZr4cOHESjQUbA5OwWNWhGRtKUuLyWTWyftgFFA+gMg7cF0JsRs7rl6LgRcpuAnqHSHgHrFv7tD34EqZvhr1BCn2+gXb1YE3ktfbm+e7aB/drH7/Jrh3SMQhfpzWOPPSaaRmqjKIyOh2M0/Lpkffv617+Oas2UpH3gHW9F0o+NPd13cPzIyzh65GWhOaSV+w/shceywpaDc+eXsWNxp6RhEMvRVoBOIqRqY3aOG6UPlTQIgAQgAjEJpUqGJKD8oNgJElYSYL4Mgerw4cMboEJie+zYsQ1VZRlE+SxVpZYlKLbHPqkEzutOnz4tTASlU24ktOy7Sno8rgH7BH72hXs+W5kGk4eXpesuqO9VCiQh5zlVyUraR9+XAWYb/M37SCw4BgRtEnWV0nXBEFDU7qRtlxfT5PuXwUaBSBkFPk/7zDZUip9U45ORIPPAeVKVcPmZCuAqOXKc9BiBmIDG8S/HvKpqk2tBGSo1QZTfS/9WWxz7oXPD9lTa1fecVPWzn1qyke/K9cPnaLsqFWthD76rjqGuGWUO9NoyWJe1FBwfEn+2pWOg1al0TZXrc588eVKYQV6rGhIFeK4X9kXHXk0x2m/OJcEv8Fmdy4D6hRjxBLHI4HQKYyS4KxHhLM5RFP8uQtgiwKOjGYGbtucMWF5jcnWsPfkMVl55FUe+8RhqKVDPcvhxCieOYWcZPCnrWMOZcwmmGlWE1fO45dAOZC+fRmZX8JrnoPqB78Ou//UfAQu0lQ+BlRU8fOh+OM4c3nH0BE7nwPFXnsb0dIg7br1V3kN93bvtLizXQbNWlXdbOreEl46+LMlYbrvzDsxNT8nxp779FHbt3YPjx17B29/5drl/db0tksgXv/JlfOuRR/Hxn/pJzM/M4qlnn0Ho+dJua2UVOStOVXzU6nVhFltra4iiIRpVU3NaSnUmidCmHfMLwghljAEqvNfJWCQpK7pf20bH+axwXrALlUhiUeVuM0hA5m4QZCKhV9MEAQF9NcNn/txHkDkpPvr53wVmZ9CqGXPMf5RtW+V+fcO+hcpdtdf83h999FHBnQceeEBwg3ULAgabdBL8wR/8nghp1Gr+0Ed+UCTzZJTCDRy8+tIxnD1zRooYUdvL9VyZbso1S2eWpcaBU8SxXRGgkyCSaJWJmUpbkwAkXGpReF6lKwUKBTOCCgmzgoLawIXTLWzzk4BRlqJ5PwemDJbKMKitl/cT8ClxKeioappElu09/PDDUsGJQKGMi+4nExJMqmrLErpkjSpq75adJPh8EnqOmzIaVFET7LmpxK41i3mM1xIU2N5kFiYFhfIK5DECC0GO76QqecnrW2Qg0nY4Rhx3bgRqgg6vUTu79l3fh8DGvrBtzhGvV4ZOmTvtC6V9HuM9ZGTIBHC+dU7Zto6Zmjl4TueefeC9WhmKfdVncO3pGuI1HEP2S7UzbIdrgmr9siSuYznJVGlWLj5Ln8s9x1wZF+7VBq5rUc1Hai7i2CtDwjHit6COTeWqTZuNGcdnqjFlbLyUqB0LmZMjdggA9F1luFoClwZ1xkXHCdAfG+Am8q/3gZVzwPPfwviVozjx9AtYP3YCbmuESmLUvnaaw8stxGmCbh6j4yaIZ+uoH9iFHTcfQHXvIcy/888Cd74F6J4C/tk/RefTX8GftFu4+7//GRz8b/8OerVdGCDHVHcFwXCAI/e+A63UwztePY2Vmo10pQ03HmFuemajmIflexi0O7A9U30M/N1aF0CmBuKue+6W4hPUKjz8tYekpvZ0o4lDNx9Gc2YWg24H1SDEueUl9Nod3HzH7Rj3Bzi/sixg3WN98U4XO/bswnJrHfVGQ8Y9KsxvVGVyvYm2pVY3aTKlVripsiU+c0w0YyXIckrQGiR49bSdgM6c3FahcqcNnV7uIfkxK0PXTwqVe4KgNQTWcnz2Bz4My07wF37vQWDHHnSqxm/jO74Z1c53/LF/uh5YxJte4qVIO1RAIJ3mmqTmlfStUnHB2gfDfip+JE8//TTuv/9e3H777fADG/EokQp+a0trWF9bEY20AfQF+IWvT2t1Tb4Z9T3dEtC1n+KJx0o9RdF5EuWyGprSYVlFzBchJ0G1JjdKYySSZSAkgeSHyHYoJZfBl8SSH6I6arENlcwoYSkQqPagDMRaA7jMIOgxBWZVrfKdSPglbV4pxIB/0+mOhFftqXx3SvUEZ74rwVEzASkDoOphgos68OkYKsAoMOvv8nGOharj1eeAYzvpbck2J48pcGn7ZSAsvxv7Tm6QWxnsypJ9+ZwyUJPtaqgQr33ttddkvjjOCoQEeY6fmmE4f+wHj6uj2JkzZ6QfPKZMj2p3tI4zx0cZED6D1+k6YpucS44/91wP9OEgw1dmNjgf7AfnhH261NhouzonXJc0x/A+9ofn1elTtUdl0wr7wbU5yYzo2ClzRKauu7SMSqV6IX2q5DSn7j0xKvR0ZDyoez3g2KvAkaPovfwKzh85ijNHj2H9/Dns3TWLpNfBuNOHG+WoWwEqLCnp+IgtCwdvvhlVOqDdfQfwlluBm/YA81OAT1Sjqjc0lUx++X/Bn/zzf4GdU4u4/S99FPg7fxPRgVvQRSBS8yy9vFZP4cjd92Bo+7j3yKs4FTawi4by4RBOUAHotOPQHpwhG1O9zlMRKlR1bxKnnkZDLC2t4OzZ0zh8+BZR0Tdn5xEP+1I2s16vAgzNiSMMBnSm9eU5w25b2p3dsQOjQd+UH+VwFYKEyzSraY5+QW/Eo5jychE0LEJDkkppSkccDLbIDnIZBKIrnEwbbfOWLU5x/JtMVWxn6FZSUa/7WYxpYcJy/PsP/XnYVoqPPvggML8Lbcn2xn5oUv7v5N449V0q7HD7+ObhmBccKcs5Hjaft8Ggj5075yWQYjikJzsde2k6o9mOeRRMkMZolCIMHSRjmjItJHEK13OE3x8PRzh67Ij4h9HkBNvDsN8Tdqxapy1egiu3Vrlv5k1N9TYb1k2BXeNBy57dlHxIAEmICejcqHJ/5ZVX5AMjkSSxI4NAokkQI4CV7bjqJa2eyQryYnMsct/yGvWSVqmJeyWkPK+OaJpeUSVzEm32gxsJOZ9zKRu5esOTMKsEymcQGHmu3Dd1oKMahYCnIEwQe8tb3iISL8GVnJueU7u0SssKxOy7Sp/qJU+OjUCnaneVCnkvj1NiVODivRxvAjk5QL6vgiTfn/3WMSAoq9e5AhsBkcCuY04pXH0klIlh+wRbdQ5ULYNKsnQuU6BVybjMRPC5k2Ooa4z9V/CeZDzKY8d3YRvsB5kvzhGBnvcok6XvRMZJHVbYL7avjCXbZP/VK57PLzM25X6p5K5MIa/luyqzwmdz/rkOuM71O8ipQmdkAb9oqsuHsVGZH30FeOYFZMdfw2vPPINobRVJrw1XQJ5OdXQy9RHMTOGZU2fgzc6isXsRc14R7kMAACAASURBVAf2YvbmWzB/+y3A7bcBe3YB1AKwigr/iaGNXt0aL0fGIQKe+hZ+72/8GObHI9z83u/H3Cd+Drj5VqDeQNY2GV5bwQgzay/h4ZvvQ80D7n3xVcRTC7DtAFEcIfAqSPNY4snp0R2JnwLTnxqATyXMKt2oT83EL+L5DRtJNoZr06iQSDQ9r18R00od/f5QypYGQQVTU5TEXVGrs6wpx5trT4BanOsNPdj4djOTKEa1VTo/Auj0ORyP4XJcrtGGTpU6y7dKYhnxcrcROYbAB1SqOBk69RxjK0aABDvIdK2m+M0f+AuSP//HP/cZqsrQow39EnH8b/jxizL7q3fl9n6rhEYX1kwB6JeYv3qtKsWAJNFRPBKnUDp10gm0UvHEiVK3/iBCrRpgfW1daJFHk5JsRovS63ZFWLDpYJNTEB6YUrnUxvKTlrVYFvMuwYkSeEhsSbjUyacsBZcJnQIxP6pJtTEfpQRT1b+XA9AyqKr9m4RawWDSBl1W5fJVeI9K/apKZZuq/tUYTX0O2+V15TAjHRIFciUgHHBexzZ4j9pL1ZarjIQSe7ZDwsL+cFLK76aMCtshEBCIuan5Qc0NbFOjBXTa2C/1lFcvanW00zHgtZItq5TcoKzh4Dn1HeA9Ggamz9fIBGXuymFtYqdM04u0BXw+bURcK2VQ13dmP8phZmVNjAL3pFZCne9Uo0AGRFSppXC78pirI5u+D5kmrjkdP2WUdH55r0ZTlNcRnyPe0UWcsmqaeB9rXFerhf1TQpFzdNbbaNIJz3akljHXy6lTJzDD0K0MaLoe5oOQGVUkpOyl/+dz6B15Ga8++RzOHzkGrLZRiRLUY8BPUtR9H932KuIsgd8IkYcOnJqPfYcPoXrXncDd3wXQefLAHqDqA1I9jKqXinjCDhAgloptRgbkMwmZVAu7Rda5pz/5a3jkV/8J3nrnrXjgV/8ZMLtgYsyJtwy/coFWmGEmPoEnb74bVreHe48+D0j4XkXc9mgiYCKMlN7ctos4jeGJtH5BqSuJMjYy3DClJSNkHFF/j9MRXMdFnI3h2z6GyQC+y7KRxgNd72v3umjWm3J8NB4h8AN5rqa6NQxCInnUbdb2zjI41CLQIyGJNxw5TXvM735RjdpLUMDND0tmL9VaFwOcuRJZxKy8kjWuhQxjJPAI6NEQ1mqG//NDH5ba1j/2u58Bds4A4uW+eaa9rY9fVZcvvljUCmUJXajORSBycYLR4vyG3bjo8+uSzV1KjX8pB7JrZSAYjlhEKLCu70aIiFBbM79F32zRehWl+Fj61WYOdUq0NAtqeaNiLHh7Ll+J5mcELHNdLjGlfA+Tu1FSAcv1l1CywBLgFU2c5CQi90fni1zWY5xkqBQRPd1eF40aI6VMAokk5ZdLtteEjl/IDjU55ybCIrsRgF4mjCSKBCcCBKVtEnu135JIkkiTyKv3tUrnCu5l9bVKvQRItsd/6pSlkiSvIYixDyotl4Gf7bEPZWlfnZfoEUuVOttUVS/bU6essnd/2VlMzyvAyFwWYWt8D4JgWUPA85NqbZ5XmzP7rmpkvU5j2tUbV5kQPkfBj3+r93gZEMv8Gfuqfg98npo/aApRT3ddGpebH+1fOdxPmTi1R3MMVfOhznllRonAWAb0ssQtBLswd5T/5rsoSGtOA57n2KsPBY+r5M735ZxyXPQ+Xk+Gh4DOd7755ptlLan3KRksaipeffVVWQtkOPku3KuXPNtSyZrrjaYWjgnpGlViJtCbmnIpVm0AyPHgBC7SZIQkiWEPurBsD3dWGmCQ5vt27MM7F3Zh+swSZuNULOYp1flcP/znu4g8F439e9DYtxd733I7wnvvBG46CMzNAAEzkZEwBTCp1jQW3dSpFqIhddFNJiolsZoeVpLRkDbRzf6lFzBaO4dwzwJwaL9UBhtIBisPIU32FtBDjNneKr590/cC4w7uf+LfYHUhhDOqwE0ulOBU+qaElPPKjFjKVFLvKCYZkKlLYWcmkQZpZ5anGCdDnoFVlJRMosKJVCwRFhw7QOAF4lYwGA1h2TZyEudirega1PWkTo9KW8h8KnNLZoLhcTxW1ogJE1LQHPZN2+QzNqpaFaGW9E+o2j6qVLKQ1lRtONVQJPdhPEJatXF25Rx8F7htehF44Rw++Zd/ArUM+Nhv/UvEtLjs24X2egdB6EsC33EcYXpqBq11SnaBjAs9Dh1qPGzOS4Z4nCBOxvCCy5c/vRzcS5LhfGzAInfEPcN4/tvILSpwU9gWTZFMLWxqomcpWScPvhPAdsl4jeTaC6imJf/MMc07wegEzw2K8FTm3zdmDslfX2QKtKTY+wUVN38ndGK8lEmAiXqSmvhbjHOa9jqoVyi85Oj1LUROFe78LJaWz2Jf6GG8vIbp2T0YDcc4l6SYWWgiSFfgpMONTIapFRXfS4gsZY79KYySGEF9DMsfwPbGyC0f/W4VTt6Al+dSMS0Zx7LOfdeTdUmTTmOqiTgaI4rH4kvieC5Gg6GoxgPPR5pwrD3RFkkuA467aLFS8N2p4croO3PRpkyR2Yt5L0owHJBZvQIv9ytRuZdDdzRxiRJvdSDiw0koSQj1HDvDiSUhNhyIUXmXbaf6LmUCq8eUaKvTW9lxTq9XQqLSJveTgEOwIwiUPekV+BWwtc+qeqbKmX8ThDVemUBDcOG9qhbXcCxVfbM/Kl3qe/AcQUdD51QCLs+jqol5jGDKedExY9/onU0vbQV0TXJS1gSUJXRte6v5US2Hxlrz+klwVVW/OrVxTDgGag5QBoxzouGIal+fVFPzPmU2ygyWmhsoLXPcNYSNx5UB4juxD5u9p4bs8fryWE4mJeJ5ldD1Op07Xsu+bUQpsHhHwweiFLOzczh59DW0l9aw68A+VJtTGLKSmZVhEI9QIfEcxbinMgOmRvq5t70Lzpkl7MhTNG0LXlhHODuDqf17jeR93920TQG1KlAJinh012RAc5nuMSN9hS928GvcSCsYl97tYRz34dO2HlKWZOIaA/3Ggk4pM0JjvYenbv4gkLRx71O/jtYOC96oBi8tkrMUhFeSrRT3kZAnGTVZTMfqSGEJmgwIppzDdHTBy5zOaSkSAQjJq24bzZLn+CJEkRBbCYGhApd5LJJctBb9kYm+4dpQoUJpieapULW7ro3yGlE1vTIF5XO6tnlMHR432irC1ILcQmXIKIQU7SBFYrM6WyqaAq/qY5xTE5Fjh10BXlzB//VjP4Xm2MJH/91vAYtNYHFGPPT1u+Iz+X1QU7fhrV8AINfihW/QMCJG0lSJ88r35D49x4Q9ZrmLLC2SB9s0z6WSgtf1jE8H30eEnJQ2XYJ6IFqo3LUkdI9pcGXeKOBwL0VvMlSCqgBaSuaNmdHItKZ5USmXDmWxoLp6EDAREQvm6G/PNQzpZh4GyH0M2xZqMxWM/RXEWIPvjoQpydFApTqPM60eKrmFXcxJstYFrArQjzCY34HleITANX3lE2zWrXcTqeBrg3bpGnx7HuvtJWT5WaTWeSTpKqzMh5PtwVRlAUgHwvRoFI+amNUBnHOqTCX/5nrkWiINIePh2BWjXzJ2G3GAZakf+frI5HJ+RRNEJssUETJ7U3Bp0I8RBk14PosQXUXq10s5xbFjGg6kYE5piPZCSjxK5JXr5SJVWzmPqUpWPa25aAhutM8SEChJ6eConZzAwOtffvllkaTKBFrBncf4YUyqg/UYzytwah/ZX1XJThJz1TxoGBwJvzIJBHR+gMqYUFLne6qNnu+k9nR1qFLJWVX0yjiodKjjobZzHSuO3VNPPSVjRFAnY6FhhJROqXnQZD2aYEalaNVisC8qbZTNIuzn5PyUCSPv4bxQwlevcC5QvhPvK4d48b6yY6B696vmQ/ta9g3gPRxT1X6U504dzdRer8xXOT6d95OhImPE6zknbIPXsu+TjooKzGxDx5JrTtX9asJQ84B+jGRQOP4xEvj0ZqEWJqxK+dEkzjHsDXHL3Xfh9NmTgJ2hMt/AyqmTSM6ex1/87ndj6eR5vLNaw3/1Cz+LuXsOoLl7Hvbeg2JPNVI31eaUwP1CfGGaVJMtJhFq421I3Hz65ctrXAbsNTWsZUqFGpmJSkVjzfZgo2L0hEgQwV0b4PnbPog8XcddT/4ahjtpvpIirBdJVkbBbxgBpreMYzLsHoLAQ5Yw8RGdYx3UawFRGlZaxIWToImmgRZmY8ahjVA8hvgMRk0wP7tVMDZiBmGlumIECrNSWUtF+yJFlw2NTSnFK8FDQ0HFsY6tFTHqAvK8l8+OYyRFxIbQOknvmmOcZshdD3aSwYuoZ2dWmRxxHovkxrS08XgAr1YHGB7XT4HjHXz2r/5NhMMUH/zspwAm19zRwLDf37D/8xsJmQBqNNpwMC1r69RUaGhGCjJQYsO/yr18b6AWiY5ZtMNyvVXFMELQZUhfGLI4zNhEWiCHQxU3pejMAQvcsHKIMBSUOwXIy8CeoxJUMIoiCR+0bNfEbkjuBI6vDVfKh7JUGPUOBXNBCGPxHFazsxTITLIk43x4YR/6FQyCLo5nL2EtOQ3XzkxXkwCz7gz2uPNorqfwVhhh0AWGCdKwAuc978Vjp9o4MZjGyOYkUDMwhmMP4eQJ7MyFn4WopBU44zb27oxw8y6O0QozjQHpLsCtAOMzgBtdSCss2iZH1kw+HsPSFMfqhl4wZnIN1fGseOh68BjlwnFIEwmFpNQvn1VSnt/CV4NaDc53HiBLG/DdKTiuSba0pQ2dBPFyYWtKoCczbWn4mJITSm0k+ioxqppUgays0lTg0XvVXk/iT/BSm6+qWNU5S9tSNTqv5QdIYl3OPKYft9q3y3Zb/q0hUPp8fkDlcDQFV1XFKwHR+GZK5bfddpuAK7eyt/9m0qOq9TStqMZS6/OVSdHfZYLFY2VQUy5fQ/Z07Pj+qi1QLULZD+Jy88NnUPtx5MgR0UiouUDnic9inxQ4y+llCZo8T6ZH/R+4NtQhT7UV2l9lstgex40Z53iM80IQ5TM0qY2uJc4jr+H6UilLVL1l4l0UL+C7kLmgBoPrqOycxzlW5pQ+ABoJwDY1Rl3nQNT20QBOxcfizgV0ljoCgLR5UU5h1TSJSan5wHiA3nCMKhJMW1XsLmzZT7fPMKUYEs8TVaspcWpjkEQYR/R5sFCrNmGB55nWlASFBNSAOK++nGXtMlBeQDekNrcf0g/AKOYJ62IbhkNsgsOqbrRPsqLaahfP3fkhIFvHXd/+dUSLlLTozCZVwjc2zSvPvVdo3jbmIss3UuY6OVW6RWZ61b2WisjwPUfDCJ7vin3dIK6RYswL5OgPB6jNmARJvSKRUJ2MEc1grRYaU1PIiwgd/e7Lph+VvBUkJ31NJIEHpcZCVa80RhhiAh9NfuMEDQI69eq+hVE6RsD1Riks6sOuVZCst+HymuUEv/ujPwG0h/ihL30WmLOQTjOkLhfvZ448q8CxYhxNNcxmZ8qqUjNmZobneZxStHGcunYbNEF8PCKAu3BcJkBpIs89xKlANGyGUWZ8UxN2yjwCBGXyK/RFpDRtzCuS1aSUs9iokTmeojYX4Y2+KNSs8J2Ms6LhjUrFRQpBScd5I6viZouZZWnDFC+1n8YfLf0BToxeQyNsypod9oeYHvp4/8xbED1+Gq1Hj2Em9pANOlit1HHTf/GT+M1vn8HDywtoe7sFDJmDMc+7sLMIfmahmnjI2xEWgxTvf9ss/uIH7sS8v4ruyVOoxQuS02Dsd5B7EWy+V5aIZzpNJzSNDBitMRqjWqvIeZpOXPqVWDky2jeYDG6mBrfiwg/o3GnyuZOnN3b0C35P5vUvVrfnWRVu9SaM2hRa6D3vXRmgq0rqUollSJQVlDg5KhFKuEgRD63e3yTc/Ftt6wpOBBsChYIFryGw8jiv5WIiCKjtVNW4kyDH4yTwJNrq9U5ir85x5ZAn3quqX22nLO1T0ta4aHopE8zKJgMFRJXUVX0s3rOFakzVtZOgrElYFGRVVcO+6zgrqKhEqEDGvtLmy/Astemzn5R6Nc5c+6le5+WQQY652uvV4ety86PgqM5xfD7ngfZo9k3tinwXtqdhayoBq58A+1B2RFR7NceNYKqMGPunqnC2xTb5nHJym7LjnwIxtRXqJ8C+MBKD96iPhuacV63I5JyIXbwwiZTXg65h9U5X/wF+oPzv5KkTuOumW5HG9HO2UQ2bWI+GGGQjhAyhqlMS7Ru6S2GHudOpLyeBDniIMi1joimRuHDF4UbrrJn65hcVbCGmMSyKKnc6aV+ziE5mMBVVOOUjUw2NasBCCtMyUE6G3B7CanXx5Fs+iCxv461P/jqGOzJ4QxuOSAYlilt2NKMHP6VsvhylXLbNdLZxjLi7Do9hYx4lbhI62hDpyMbXd0SCi1NTpY2gRuyiPZeATlDjXNEuyXAxtXlrDoWy74yC9GaAblSfBni4TYI914pqIVWrpSpTm6l8xbEuRb1PwANG5N/SMVhrnsyWx3jh8Qhr589hNmgAoyo+/5d+HKPlPj76xU8Bu32kPu+l0ECCTs98UxaVAM8SsARyAjz3vM7wqUYJbQlzc+2Abns1JBGZhBq8YAFwyQwxCxlt85QCE7Gl55Rapbws1eMFOylGW4KMTr5J2lN4n8l4DgcmesilFOqTcSyzoMW9mTEdiNZTNCXlBV1eWJOoHmGMNTyx9BA+c+638drgVUz7C/CsAKNkgN1RBR+t34PxN86h/1wHd87tR2/pOJ5cbWPxr30Cv/roeXy9fRBrwQHkDhllqv97cOwUVctFM/fhrPUxl67jA/fX8TMffTvms1NovfgcZrz9LHWIzEswyiMEDBXNEnTaXQH0WrWOUTSU37NzMyb0LI5QCakByTAcjJBVEriLOYJpB17oIU+ZbCoRL3YCOv++eLsY0LOM+Qt2Y3WFGlJm0gy3BvSyc9hmqV95ngCmKmRVTxJIxEaWphvFRfhxkCiSIJZzj7NdApw6KxG4RKVZSmHKF2O4HEGgXAyEx1UyLnu986Pjb/aN7fGZ+i4EeoIE+zzpKa+cIe/hNeo0pddxz/6SEdhQ4xXqZc1cx/vK48Y2VX2sKmMuXlXFq91XQ8U0c506vamqWJPX6NgpodK+KeOlqmGOn4bXldPzsj+TGdp4bLP5UWmbbXIsNKWpXs8+6VhPPqNcyEQXph7T0DIe13Fjn9hnArsmLNI51Bzt7AfnRlP3lhMbqaPj5HN1ffA+jpHOD5+tyWWUSeE64RrV5DUEBo63aiGUISFw9AZdJFaC0Athpxmi9gCVhsn/T7q11OvDadaEPPUxloxvIVKsnDuJ/SysE43FQ5zpQglM5OqFC89tSZcqMdwhc/LbBTEvfN3K9M4Ibde2XZRXhN5vjCMvKpFRMheQo+qYdu0hrPU2Hrv7g8jzFt7++K8jnk/gRnZRwK0kKUrlseL3OBW7vKhpEwI6pVhWmcmQ9k0iHjq2gXZyFo7JGcpDkKQKGfCDioCKbeewXHIyEZJ0JBKj+JA4FZw9e0pU4jt37RKitra2goj1JljPgAKG76NKLU8h5RM4KbUzlI7vyD2viwkqYvu14LuuqNxFZ0Lm3LIw4Nrr9+U6tufVauhkdOyzUBukcElzmiE834ObZMiZL8G20G23sba8hAP1WSBr4sGf+FsYLLfwI7/9m8C+Ktr2QBhYrnWOB80MMTNKhiTYBVFnP0sRJbzOJQNEia483lfhLS+Z/dwQUWzDzpvwKouANYs09mHZdcnIx82wOlpkwPTHkVgJbjrvemWxZoq7ovFIJH36erBkrmES+H+alMzCpXc263uTwfWketiVbhEyAnr3j/G5td/Gq71jmE52IIsdDP0ebrKn8J61BYTPRLDPN3HH3EGsHX0SX3vlJGb+8s/it46M8UhvF1a8XRIJMkqpOme6aIKqhykrxExsw2+fwPffFeC/+/HvxXTvRRz/xkM4EBzAqJPAmW5iqdPaSA1NQUf9cDQklppG0h7FT9Jt0iS7kWP+7ilU5wP4tVC+D2plXMnhTineCLIbdoaN8TbjnuV1RPECxlEVll1BGFS2BvQy8ddhLnuNq8G/nPqSBF4JMAmmAldZBcq2yu2opMnjlL6UyPOjVZV5OdWrEvJyJSzey4EiMPK+smMbz5FQs7+aw1zBXuOweZ8CXXlJKZPCPrJ9SnwKEho3X04iQwDmM1R9y7bYhjqz8LeqmVSC1mvYrtp+y05vsvCL5Dc0MRB4FMC1r+X87nqszHSoVkQlZ5U4tpofjjHHaDKeXse+nLuc9mvOE/uua0DXkCYQmswuqPNUXg+8hx8Hx5rrRk06yuSQ+BG4CewcZ86D2B6pIi0cMDnXGl6o78w+q39FmXFQZoD3qqZA7ascJ7ZPRoDzzPlleyRWMTK0++tYYJgXKyetMx1vALvmIbGAdpLJB0rfVjqYtftrWKw1tdYKC2hfHPKibuhKKymtibd6ke21VOacJJWy/LWVFik1KLrTtCgAY2zORo9KLQLVBsZNDq0Wvn7fB+DEa3jnN34NmGc6NM/k2CgZNmlTFdUwbYGF6ph7ZpCLBkPx3qbadarSgD+ykI/o4EeVbxV+lUkzAgyjFMNojJOnz6I5XcPCjhk0miGicQ/r7WXEcQ+uZGdMcObseYyjCHPz85iZnhabLZPKMGSN7zI9M4OF+XkE9KthnotOB4N+HxE1BnRQ8n1xsuNvZpsjg9FkHYRGA3PMVTAeS3trrRa6nQ6SNEWFgF6tYZUV4JwAjYiOTBbCXXPYsWsHvChDf20NZ06dxGgciWlg0QlxcFzBJ//eL2LcG+Bv/dL/iM4tczjvxhLmSYbYKWyuq8vLF1WlVJrGtagaBYmDp8QupeM2MTBPGpwnfnN+Uos14W249jRcbyfGcQO9gQfHaaBWb6I/jKXoDlXvaUbAYb15+mpWJSxRwwWNvoDGJsJ3YVMXIWEkmQq5ngjk1GLxt2t7hlmjOYTMDzUSnotapQo/dF5nK9/sVRimESXLePjs7+N3l/4F1uKzOGjfLn4sx9OTmBoBP+LfB+/5DNHqAhbdadhnX8ZLrT7c7/84/v3LHSyHi1i3G+glFtZGfbTilvjGeG6Ihl1FLbJgLR/F993l4pc+8efQaD+D5770Bzjg7UV7qYeD99yNV46/IjRDw4cVQ5TW0FxJuqUVI0kbxZF8voJ8h4P6Yh0e0//GEdJ0DKeInMnpPMrBLgO5hpGIVq8C292N/pA+URRQq1sDukp/CpQKyqpmVnVs2YtYY5M1pEyBli/NF+PL8CXVi1NjoFXNWrZ3q6RbBlr14CYAlJ3yykS5DDLKLJQdqdRjVYG+XOBDHdeEphaeiWqj1Qx5JO4cGwUK7V/Zl0DVwuW+K3iV47D5nLKmgGPEeHRVg2+oeAtA5/XKSJUZoc2YED1Wvm6ze5RBmZwfvq+qtDnXaiLRiAUNA9Jx0OdNaij0fTV2X8e47JimfyvgK+EiYJfHlX1kv5RhKkvk6ryoIY7aD3V603fgXsdQx15/K4fNtthfHRvNoaDOcuToKcWRkAlpoxmRGOe4WF9dx/TCNBIbWOkOUWvQm5XJHxIEFp2DcprQYA94EyXNYuRUXV2EJktxtCK7pMo+eokCuspK5fm/or/ZELE6po08BxNLa6ILI5sSEBnfS0/0EbCyikfufz/C0Sru/eo/B2YSI1mL2rXQFJQ1Bvw7DMihS/pXMBZ/eQnPv/C8gNJte2+C17OBVoRolCEIp4GZRcCvAr0R2utdPPzIN3Ho8AHcft9dAMPqhmsYnz6GTndFvs1uhzTApA3md0ZpaJqZ8Xo9vHL0qFxDU1TIRFiM9+31MD5/XhxHlZnmWlJTG4kw55+Mm8vqjOxzt4tseVkIMtcECTJplF+tYrnbQd2ripMbncjqe3fCPbgXiHLg1CmcefUVuIGPOM8QRhnm+jk+879/UoDxoz/3cRxdtNGqA3fd8RbUGlUZ7vVOC88+/ZyslX53gNn5GezdvQ87FhcQVuomjCthzH8MRwj85dTSl1kJkp8kR5QyHHAWlj2P/qCKVpuRj1NoNOdx8vQZyafgBDSHxKIt8X0PM80pNGrhJVLyaBhbhpgZ+YoU0mS+GKlgzDwewrCCQd/U3KBNvVIJ0GxOo173jc/YVpv4kvTwx8c/jd858b8hrw7xnj3fB9sO8Y3VxzF47Qx+JHwr8HyG/soiZvMaDlk9rLGGwe0fwm987SXsu++d6NshOqmFtfEIq2kbsWshCJuoejX0Tq+gd/xJvPNQhF/6xJ9FbfXbePbLX8DtjUPorQxx8Pbb8MRzz6BeqWL/oYMYdHvo0syQZlhaXZEaBDt375Kqf0xlvLiwAwFzV6QZGoszGNZjNHZNwWM2xXiEjAwTAZ3OguORcczc2IrvrAD1HDVk9gJOnGqjtc4KhfWtAX2rMeX5Scc4JYzlc2qjUhulZgVTKfRSz9mKoRA72hb12jU0jh8h+8Z/+gGrRHcl7/lGXaPe8Wp71pA3EhztJ/ssat6iZnc5VPB63q9cqESleW1bwXeDoyxS5LIvWrWN2gTt06RGZDNtx+QYbvV8Pktt22X7Jv9Ws4gyl2z7atcX77nc+Gt/NUpBTUxiTmI8sDiSUbilV7gJJzEJLC4AXPmQtqda8ou03pdZYJuRbLZxXV7uJR6CkC1RbMUxkzaDfEaGPOrAdWNgtYMj978fe60xqj/1AeCWRaAbSXpWMB6aKlp68VJ1T1WhpGBNgNAvpP4EaK1tgGL/HDUsBN+iprsTAgEldKof2ZkEaydPYHp2CjYTsDBEkIzFqAMM2yLRyHW5hbTIVyE2a/7r99Epqj026SRHQJ+aEi1DfvKkCR1lylXa96nVIeHs9TAqKhGGLOnMf7yGx86eRa/Q7rhsh5LTYCSPH3UGcLsRwukGcGg3MNMA+gnQaSM5cwbuXBOt9hrqtgdvaOGxzzyI7riP9/29n8WzzQ5ONzPs2bUX6x11bAAAIABJREFUt91xK7ywhtUlPqsvebyH/ZEAar3akHKx9OoW5osSL+2tIp1fI2XiUrVsxJkHz52H7e7AoFvFyhpD1Gqo1Kex2mrD9R2R0JMkEkAn8M7PzqFa9aQrF1l8LvpB3wSjceU3fP78sjjItVpMPLVfsqWRgSJ9YeY/MjmNxhR27qR20yyZkl/r619SmMc+HjrxWfzLI7+MrNrHX3nHX5eSuL/zxKcRnTqPD1t3oHmyiWce7eFHPvARrHzrjxA3F/HEzFvxldciBDP7sHDTnRj7VfTsFFElw7Gzp9CPc9xzx1149dljeOHh38cH7vXxj//rD8M59wiWnnwM45MD1J2maGkYCeHTx4FmM1hSm4De6dyz9gABnMdZg4AaKuZN4O+RPcT8bfNoLtRgMxFUzFoN9Dnhy6fIo5E4Vl7YdHAV2GsYptNYW89w5Mgp7Nm9/8YAehnA+XANcSMgqJp8Up16JcReX2Ty2q3a2iyRjLalKiv1Bi+HgFzjZ3Fdt5VV4grg7NNLL70knvLcJmtxqwOiOslNevArg6UevFt1UG3xBGa2NSlt6/hrne+yxMz0ptQmlDfNEDdpU79UP7Z6Pn0eyv3iutLwPm1zqzVxqWdfyfgro6AV+vib7+iGgZTuJKSbgBw6iG04jF/8yE1s3QR6JmLTTOLqua6XbiSBEVVmabuIgJuayde6idagAHIqF9gfbjRcaK6sAEMgGQAnzuDJ7/4QxkunUTsAZFUbWY8p0QyOS4x5UTuGJniayx06/RUafEab9UamvszUlIsqLbGtSKJ+Evq6Mf+by4Q9AcaZI9IdiaQf+mCNF6o/GC8fj3smVpkSJj3pSf2zDFGcIfBsBJWK2NTXOzGoyaRNnDZvPwzFtr7eGUl52mo9kDA1tZGP6MMRGQatXvUQ0q7NkDV6alMdH2fwXQueOPllGNCDuVFH3B/CpVOcbyGZCWH5LqxehPGAPgOA1wxxfjhCI3Cw267jxLE2dhys4J7/6edwvL6Gs9MQ3xSatFymPy6qNqoPEumB0KkC3RhuJ1E3VF2TibpWQJfyPx6ShEliZuH7ixiNauh0mG0vRFiZRovMDL3vLTquEdBTYeanG3U0ak3JOf66TfIQGCmdJgyCNoFaai6ktuwXFnYKI6alqgnoDG9k2dzZ2Wl5BhntGh1KL7XZGcbxMh47/wV88sV/hPV0Gd+95z2i7fn28tOodyN8fOd7kD8ZoXdmCjOoYX64hIdfPo2Fj/1d/JvHzyOrHEZz5+3oWw4i34I9G+BU6zy6gzFuOnATTr5wFK9++w/xgQcC/MNf+EFUuk9h8OpL8FYtzFcX0B5RLW5yA6hwqj5FpGsqHKmml++k8xk7AywcDlGf9+FQe8TaDZxXVk6j3o/X+oWEvpGdrxhv+U1AX8DqGvDyy0zHfgMAXaUyLjByYpuV5yyDqabX5LFJtexm83YlTnkKyps57amXutpDCQxskwupXBP9Wgni9d5XllBVFT4p6fIZmgxn8nk34v3K0r72gWOpYX1kymg31kx4ZDCoYdFSsuwT51W1MBqSqJ78W43R5Z7PNmnemGS8eFzDGK9nfW01/mrWUU/38jyYcqe0GRqfdH5iov4ug3rZ43vSmc34vwmgGjAvAXdZdKfTU7kd/VseSOQsB41tNdoTjEGhSaCqnWBuig8zoauxAhDkmTzWTzrA8grOffznsPLNr2HNH2AcATeFthSFYRUzeQ8B8iJ7GxgWx+xvgEdBuMrUrilGEbVqQKPuIR2wnGvhG02A5j+mb5VEGjbGBFxJimekPeNQBXgM+fGY39po0ukoP6JPEwvXMWyfTErMZwA9akDpcyUZyQzzQBxktB7fQfCwEHR5XpUrfBZz1jBTLxUQmiZWr5d2mKiPQhWZGgvoBBDfiSAymnHxfQiAFVo1bGCe7afAre84hNmf/hjyxQwrTZNQS2og8KUKj3uNd9cYscnwLgF4+j5cK6Dn7PwUxnEIx52FU9klZXjyiLHnIRyvZgabj2GlOqbqLTSiVJHLsCWF095Flds0haqx9/f7AzSbJpSQX4jQt1pDmCSXzJGAAasDR3AZtiFtGZNPzhoHl/Lit4dI8mU8O3gY/+SRv4+z6RkcrN2C7voIaW2M+Z6FH3bvRPW5GFP93RidWMW8PcC/feib+DN////A//z5F3F6cBf+P/beA06PqzwXf6Z88/XtuyqrVbFky7JksNwL2NgG012ASwghEEi4ubnpJPnd+78p/ySk9xCIQ6ghCcRJIME2BmwTNzDYuGAj25JVV3W1/evf9Pt7zsy7e/R5tStrHRy4Hv1WX5s5c86ZmfO89XnDwpmo+RHiQgblVUVU2hUldLCCYD6IMTv6CN5wSRG/+fPXodjcAe/oXmRmLfTmB1B3Y8TMyFggTZbDorIr65dYh8XdG9kV2L0TKPaGsFR6pJdceyrlcYTId9Oof3lmtQAbPh9xF1rBMKZnzATQV29YvoauA674jOU7LriivXNQetqbaMqnYnJfLG2OD8JSaXULCQ6qfCU5txe16TyPxXEZu1IY4jxxvgiCBE9hjqPkrs+RuCD0wLLljk/3qS92XQhmUjFN9/mLD1tvZ6EI95NN0amcXwfezveS2nY69xf7tNj8M9ZDt0Dp2QozlVmUWQY03XQNe45vVcBXX3QF2PmqsnhSn+PcPkQu8WFrUcTyu7yqRHRqT8sAdMmMoXBhJYDO3kiF7ioFKhNwohlk3AZw65eBPTuAeDzxrY+TDS8lwOE8EBGJXKpgSpigLRd9atEMQuP3ngdvZgZOwUqQUJkCUuKcyFAavGg99SZ95JbK02Ual0pbk3GTIne2CodpcGyfAbgUAHh+6YPKBU/ooxntrvZjv9gPEYRISMP4FBVtn0ZfM+9c2hIyGbJ2CfGMirBnqlnqx1YmiQi+YyIyI2RD0nwZCdOfFcMzQ1VeNtP0k2juM9cBl24FBm2gkEgyXMClW+QgYNs64x6vDBn3WMedUdjKzECp5XTT1hSg98L3irCsLpiFFUiYblj9TZwuyVwpchmVUseUKpqEU4uByp2f95kLn8Hcd6GvtPRsoZwQAs0xKEh2Wyrp8Boo8hmaNBIzc8yCVAL4Cy4eFEEn8WTtm/j/v/y/MWlMYVVpFaqzDXT1l2EfruA9K16BlYcttJ5pote3UTu6Hw+PHce5v/K7+L3bduKp4+egbmxAnWmGBRs9K3Johy1VnrfI2IypWWT9I7jhmiH82s9ci+54L6KpIwgnQxQy3TAzDrkNU5r2WDHhKXEkfWUQJsmNFLNhep9RELNUDd8asr0zyJcDGNTElXAWpvE0zMQgnazmQ1e+8/kguTjqQcNbjZkZB3v2HMGa4TOWD+icZ4k85nsuqvyjNidbJ+AIuxj9KqcC6IsR23CBXex3Slpc8MUsrQPhQrXcl4HLp33oUoCmp3B1grsy/S5zfEsBmg7Okksulg49El80iIXM8ItNzmLnp5VArD4SJChxDxIcuZz7i/1abP6l3gC1J4nq1wWKOe0o1exO5ExPVU8F6mkuOU+oA/qCnzXqVKW3J62K0i54nvjQGeV8mhubZTK7UkkJZqmJgZ9VPW+gRoVRfZzGAE3v0+PAxD7AmAZKDL/3kqIwPN71EvCWSFwG28kCTrV5tgL09JL8AZiZTXzN1SMAc9H5O9VrFRHNyjGZxPrANghc9NMrNZo2/bTQhsyKmKN1zTZRj1KtUCVCAwR0CvD8Xhi7Uta3pKl0ZlWqUDqrBBfun0bMn7AP11YuxNQiXQJTpAILlYBGjnz2nYDLeaXwQmGnRVMBcTOrYgwiLvjKbG4g9HgQUxgpVFjqs0XThgpOTFR7Aj3Z4fiaMPGx8dPMQ2eKYFiEyzQ15JDN9sLM9AFGDnHI6AkDFs0Tys4gdguV15hIf2pORBtPNekOTd1XaaZuskaVuxG0yR2fUUFwKlCWPhG5g1VbAlpU2ckKuMjdbfhouxN4tvIk/vKeP8a0OYF8Jo/qdA1DfYNo7pvE2zddhdLBNg585TGsssuYOnIcte4CNv34/8THv3EED+7qRzMagUeyGwfIFym8+AhcBq9acNwYg6UWXnvlIP7Hj12GgdwYckET4ayt4hkiu43QIPjyKU2Y7nid1VNpGorLXaUHpp+5H6uiKXaJTIBMro2Mw/ud1zedQwYm8JoyD/2E8WsR76mGXndXYGbWwd49YxgZeQE0dIks71xUqc1J5DiBm6Ak5lP6aJcC8s4lSvzy4oPQ67GLlsUbZKHf+T01cmq97IOYQU5zGXzBD1vM5EzLRufWaX5fzviWMjmLj7kTpAlujCiW4DQBc4mIZ7u8xksFHS51fo5dfPhSLIWWFflOfOfLub8Wm38hCJJ7TO5bdX7afcUBrhKWZelLSUoUh5pmgpcLqdYoCWxJgb4jOlwHb1lO9QzfxHi5zLQ1dRIROqhhamnFjI4j/pATh3XNMYN+tJGNp4HZQ0A8CeQ9NOMmzLwNM4zht9oK01iPXaEYaS3pVOf7fBE4PpG8Erz37QdGVgFkjs0lUb2cPVZrY3R34pMkJSmLThiq2EViv04YAG2y5kmBlJRnnJ8lNZT3oVhTZD/JcJDYEj2YkldkLh0sbZdtibDJ3yWtjKlWikyJGnOeBTQ8OO1QBTs1CgSrGMU2YLaDxF6fYbEdE5FlIMcqXpaBaQTw4KOrFSsSE3WbCLlNKmQk0d/JeHVLovSTr05arvV0FiVGfhDF/IA87hQiyMhYRBgzfkEY/ZKEycSYlPzjnRcHKlxSBcyRqjRhijuRVIafs05e+ZHZ1+7uHlSrdVUQJ5GPWMyroTj7Oy2lsp4sHoeTVImsYALfOPI11M1J+F4DzXoLKwfWIZwJcOXmS2AeriB4+iByNQ9duQLGTRsrXvdGfPHxIzg42Y923KfYGNnf2KjDJHdBbMPgnDRjdOXb2DDSwhWXDcGODyBrxggrDiyH93ILMCnwJdS1Uk1N0uxMCqbiFqHgRkpbFl9RDzCFODeheZ2bQ/4gZjN58jWpX6t0F8YlNPxBzMya2LdvHCNrXiANXRZ9Mbl3pgOxO5011PndQoVfOm/MpYrDLPW7aJf6oi35y/8VzO2ykHAOFwpKE8ASQURucBn3cse3VFCYcNLr3AJyfQnqfKBEYKPwIf3rDJQ82YKz1PnlwdbJi3gtJSVSruHp3l9Lzb/0m4KHsOCJkMEAOEsxas3zsNJ/yuj3ZEsAnUY4PfkkWf4SzcPiAq+r3NpEUbKXljq1c3nElxPlzuWC1Bw8iwT1qT5xPUnqnSB0gHaWxDh1huCgiGm0ZnYiMGYRGzVYpocMF2RSlPqktqRZOwtUG8DxaaB/SEXHK3PrvlGg1kTz8FHse3Y3tl17DXD1FQjyGbWohypngNzVLMyigRkXQVb5YsUxOKpClSKhIZgp076fvCYcqUnHRduW+dTY4BQbmWg+3E/+1KR2aIRpqV8lREg0vGj4Nl0UbXVuVluLbRPtXMLolvVoXYiBRgso5BCA1dECJeww/3vC9GBkbPQiBzulRhU3gTAvqvkXBrU0MK6TeyIgu9/pbgZzv5k5zvrwNAmz8Ar958l0Mt4hn+V4Eg1T8a+HDEC0YHI/w0RgkXRIpFod1JP7n5q4+I57evsxOT6FIv3nadYOhR9eeV1okdTYToGrc5hGRFbFMgKjhXZ2EqE5C9+dVgQ2xeJK+GEWrmEj40fopUWGXO69w4p2F2tGsO/4OHq7SUTDKnaJ4hT4SdS9Y5URuTaMqAgzrsOP96B7sI12YzdyGRPNmSwyVo8KgNTtI4wxIFER70J5dVlmm88VFVnDgHzms5KxyMfOJSBhGuRzwPRAtS6q9x0BEgrQk78QWbhhF2arsQL0tSMbXxiTOy+GFCeRPE2h16SGIxSpQt3JxZkL5KkGpS1Wj50DXux33hQ8L0FHTKYnM2Gf7nOxnOOWStsiYIowIulhogULEc5yx7dY2hbnTczsEo0umovkgbOPct0lWI19O9Uo+6XSxoRBS4Lu5EEXbXk599epzH/nPhyrcuEopowUAFJ/eEICkwTKzWs2fPzmUXs+qy2JjF8sqGmOR0LzVOr3mxYm87xvQyrhJLzhckxAn4tqZwdTQGeyfJChBZn12/lXxfHxXbAK9KnW4QQeshRcaLIMY2SohdQ94MlnMfvk0xh95ikc3TMKJwCaE0CZhHFUXLuBV/7ubwPbt6FdzCblOqnhqUprSdERTinLUipuG1LiKi57MhPSv5xEeltcUNPqXBL2ntRAJxkK92fKb8LFzivAiHiSt5B1jYQxWcdRRDEEde6vIubJUeAzot5XBCrcj9ozf1cFXQISj9hwClnUw4Yid8nR9x9FKvWJ933ZN5CNTERND2ZPN4LYQ8v3UM6V4YU+ZuCh1NONsNZE5HLBt1R6Gl9dv63Ak9ovX9UVYpoaF30u6CYBgyb8pJzraXDKJMQtJr2/NIGTBCijPBmqxrcSipJSnqoWt6LdJSudoWQnEiOQA57UvCHHe0KVNXoHEtMzv2c/VSFWP0Df4CDGjhxNAuJ8MqKxRgFN0Akpj9QJDyKe01SuCJqoTzY+sgracRn1RhX5LorIDcRRVQkM7ZaNWT9G1bLQVcqhh/cp/eSeg9ByMB6FcHqKyAQNBO0WMkyVVPdbUwnuToYFc+hRYRplgFpzH/JdbbTaYyh3daFdZ1GyHmXNYAeTIMGk/oK4RPiacCTwYSJDZUbFQDA9j58Vt31oKrKdZK1Uea9z856EgYhIz97JKpIIrWS/CEBcC7Bv/zGsXXsKGrruH5foa3UTpdGOXFzpy9y6descjzZPJkQzUjmLTEjkHxepUzcl60QibE8CrkR7003MopFJ9a7EbNNSgK0vvNRcxffKfXQ/MNvg+YUCVtfeOYFiqqMWKG3qfZCgNVlB9ah0XfsXi4X8rpPdSHtiOpYo/DmwSNnOxPcvfPbCky8c8Ykykmj3etS5zLOeuy7pFDz2hGhtLoxp8AX7w3MK8Yq0L3Ms4EoQ5bxRKBP+eLYvcyMpeKJZd84RYyxk7Pq8JEqSMVeFT9dS+L3MqdAF8/7iOYURTpj21A2fpo0IraaMUcauB/Y9bzRUE9NxVOpHTx625H/xeul63/xhz8//3Xk6NVen1fHkIK7fDCvi61x8Hk3LXNaFmk6dhCZBBpElJDNJkVMW7IgVmCfENA7QqicHuzGeecf/xMx9D6CrECJst1C0gcFSCUcO1VVebvm8l2HoM59QlcZQTrjrk9AiVcgyCQo8gUknXdjENaH6kyxyyn8vLt7v6WsCNjJF6pbQP6vYCY1wR+4ZWl7S/dQQJMbiZHW/F/teboLTGXd6j85Ti6Z3K/smdcmfc5+LAKoFYs7VQ+98HmhXP82AzVO6r1PGJXVPKEkjvZsTHz+zJEitnFig0puJAJzeM3SZqKIzczr2/JMLWs4kb0WNj08Kz8E/brSNiQic3ocLxTIoaSSdh87X54xxPt0v+Ul74jsNR+mTEscWRg8cxu7d+7F+/fpT09DF3MgFUIBYwJaLrBS/EB8VF1fuSzYmof8kLSkBUrjAO8GOgEVQIkAIiPIcUo1LKmmxbSH54JgkWp37CmhQmBDAoPDRCdh6vqCe/tQZByDxAZITrtPM0qcsZVwJkMIxTlCVkqSiuXIOdPCQYC7dLJ34CuM5k7UOcuLHk7nnXPDiCZBKup4IRiK8dKZ2EUBFcNAFKhEG9HPyWormSzpXsm1xk7kUwYqmfwpXjAbne46hM9hQ5lEPPtNZ/diuMMmJ4MD2Ob8U8Pbu3XuCNYf3h1R94/XXzVKdDHxsWxde9DF20gaf0hryA7STbsYX7BR8SEz5NGdrxCXkDjcBz5CYOdZLZ0noEFkGh/E3M4IzMYHRX/ogjIcfRtGbRf9ACfXRvaiNV7Gqd51K4ep7100wf/6/A2tHEOeUjq/S1cR8SXfGCS5Z+YEdTNdk4v9CQs738hLp+tPpnDdVyk7n0Dnh4bQOTg86oajOchp6kY7VLVgLdaHTYt25z1JJTksdv9xhy/mfI5ifIKAlN78qoCTpfKmcGIURDo0eVKXETxnQ9aIWfC9AJLm5BC4usBJxLXne/E73kXLwnZok25ICGZJrLLXQOwlOhLBEwEiqfxGopKqWkmviWC3idAPQwiDAQAFD0sB4Lh7Hjf0VnvPOILTOlCWeR4qnyMWUSm46DSxBrTMnv1Ozlyp1PLeUhWW/WNmNJBOSA01BhYIMgZpzLoKE9J/jlcA44ZQXsBIQ1YGOx+lECLr1gvsTTHlzEMilmIwIT5xTnbFN5kD/Ttwt0paQCxHEOScSuMRjF4qI53F6MJ1YYcQiIGMRwY+CBPfnHFLY435SNIbXXwrziItAN90v94H8vj6e64RiWpuPAVAgeYLvPvEHqo2m7pRXXsJ1CPyMe/NdX5mM62hiiI1OTQKVGrB/H/D4Y3j8g7+DlVYZ3kwN/qpN2PDJD8J63dUqRYos91yoaHid19KT6rN2p9KigqCTWtlJP5djo3jxr54KaF7mJtr+6TTzQpz/dM77Qh2zXEBe7vEvxDh4/TqvgzKSpKCtaiOkfofkfp+/aVhk6OCBUezZs+fUAJ2Lp0SnS+d1LU3qSXcOjMdwkReg54LLhZdARbBTTEcpVzoXWi7iBEsu9lyYRTOXdrlQ8y9hGRpUmjnbEGpUKcu6Y8cOnHfeeXOV1kR7o4Xg/PPPV1YDvUyntE/AJHhLzW4BJZ1cRXiepd8CDBQsCL7sswgEnfMi0dICsOKS4Pc8Jzcxows4USghwEstc76yn1JnXSwi4tOmFk3tX7R9AXUCuJixBUAZoS515HXzPftBwYOlWdmOpIrJPIkwIxHnYo1Q631aOpevnBsxg/P8nQKUWEnEdSLlXNkOr6Xcd7wmUkRF9pFqaGxTN7GzTyJAcv7Zd36mtYbALvPE/kjZzBebKfCFWBBOu40kKi4xbVPrTdPWqIXTsCgWY7YvyUR8rwfqsbxphtHo6d41zGKAPPV+BZitAXfeh2//6q/D9kMM5wZQnLHwUCbANUcewGHbRg+6kPVZYY3+WAI6NfVkk+BfArta8BR2J3aFaM7Me9pM9qc9bT9IB77YgL4cYUStmUvIc0sFPj8n6Kzj4i51/FL3wlIafsDqfrrrTAIGOhpO2X61b5On0IojHDx48NQBXfdLy0KoRyRKYRVqvtxXFm+JzpQe0JTORVU9qGnpUC7aUrecoMKOSdGWM844Q4GTRDkT5ARkpU2pZy2LONugNiY1saXcqAAbgZP9EM1WQJRtS63rtWvXqn4IQBFQRFiQ/XleKexAwUIqcPF3ts/vCGgEIoKIuAv4u+wvAg9/F41UHx/HRMBl7IFYDwhQ/KOWLIVsBFDFPC6fCX48LzeJMuW5+LvENfA6EHR1IOR1FKDnsRLFzn0k/UcEGfFR8xiZPzmG15+/d1KyyrUSiwT7xLnkNTr77LOVxs5NxieCEeeGcyvCjwgCwkrHYyhssJ+8vuwT51qsSIyC37ZtmxLoeD15L3ZGDC/1cP7A/S7k7WLOJjaSd4WBa6lHkj+Jf11hPsF1PqoPLWrmhUxaDc5FjDbyjPyencLRv/5b7PjwJ2Edq+Hiy89HefUGfPvf78e2//5u5P/ql7HbCLEy6kHWd5RPmaAemIaKnlawrWkuiWJO/SSp5MVNgZHy0X5/a+kv5n31YpvclzKZLz43MWyS7Cxi5VhKYD8x6Oy5Z1vq+KWuXaDSNhfeEuNTfMJ9LkRCnUcseJ2MGGTeHR3drwCdSpgRLyWiAMqHuXHjxjntR4qIMK+bC6SAtHSCC7+kYHFBlfKWeidFixNNjYsxF2D1oFJSj+M5sJHynVzEKTRwUZfiLsIOJpYA/Rxsm2DGTShSqa2J1qm7A8R8r0tkMjWy8OvjINBw7AQPmqc5XgojNFOLH1moT0UA0N0NMofsG9vhXKrUGJtpIqb6TljZuM+mTZuwc+dOZXlge6K1ShChjFufB45TBCzur+dzs8/8zLmUccrYeV4BYs69HujH9jmvipc5TQWSADkCJedbrom0S6FAgFl3beguA/3e4XsRrCQ4TwdfWhcotImFgr/x3CKYdN6P7AfPxb6LoCGC4nIl8KUe6P/Sv+smd1HByZNC7pVUE9cBneXIlQlcAuZS8zdXlVbQRCZowaYNc3ISePgh3P1Hf4LGUztxwzveBbz+ejzyMx+Aa5Vwxf/5APD+m3DcMtAd5GBHtoJpmvNZnY4CBd93WgiUYKGoX2MlVCQL+fc3mFNoOd0odbm3lqNlv5iArlwmyxx/Ngn2PzloKr7ek29MMVxsixY9ful7j5XlFgN0RvIrK4XWTV3I0a+PjFM/qxkHOHjwwKkDuh6sJcFcXARFgyIgcJGk9kTztGhQXDAJYDQDE4R1wBaAlZxlLsZCDMK2FYFDSurANgTkxAfN/UUj1CtusV0J0JO0KSE44W8EOGrwbI+AxGOpAXNc3KQkqACv7ssV8BgeHlY59dx0IBQLhPicOR62zTb4p8tNFFy4v2iUnYAqbQvAEww5DtmkaIO4LZLiB2U1HomKl0h1XXOmkEDtngArQMbjCNgSPS/XQhcQCJ68HryWInQJSEruOX8XIJc2JJaBY5Uxsj+8NuLP5vHUlvlZ3BIUjERTl7ngfchxy/Wl0CHpdCK0cV+2JX5+uSbsF88pY+Y9wHup03rwXxp8/xM6lxqv07VkPhpZD5ATc+AJ/mwN0EOvgbhAdjMGwPvAWAO4+ZPYc+sdePLph/DyV1+Jjb/4S8CRGXzzd/8ME+UuXP/5zwH9RfjdJZiUHkgcky7sAuoK2NNa8NIH9tBmdg1dOwy4V+tgcuyLtS0HTGXMpxOgLkNeLiAvp/8vxJyr0sDiK36erzx/1jQWFemWMnkv24e+RAzEYoCuxFGLaX3z2RFqvdPuZ/368v0cqKeTRpP76MG9Suk+ZQ2dJ9GDqwSIRatVHUt86sTfAAAgAElEQVRz0fUFX74X7UzXiMU3LTeFACHNvazeRVBgW5K7rpv+RaAgQIvGJaxk/E5My+JD1aPcZVGnti9BXwQA8clT22N/qdF1+pbZZyF9EM513YStbrBsUptZotrZF45bArX0SHoRXngu8b3zWDGfi1Ajc6RrlTyWc0Rt/cCBA2oXvuf3uv+e86ZXY5O2uJ/usmDbMj65bmJZ0AUOAirbFEY+OY6fRUDh8XxPQYB9kTkXV4ueRy9zpe8jfSQIc74oHPG6SOxEJ+GEzBP3J0izf5wb6bdYg0TIY5+YQikBhC/EwvT92Aa18KZWXCYtwT4XRM4xMcidm8pMlrB4ZStMw9CpskftRHU+OAHc+Tge+43fRXN2BudcfQn6/vqDQK0B/P1Xccu/347mpefiPb//OzAH+5V535VqMELtTRA3Y/gW4NP0n2YmKZIeMmTGkbISOKnio0CfmWvzcUOnrfE+X01ZrvnpgqIO6Kd7/+jA/r3u/+n2WY5b7vg59hxpZBfJdVieBk5r8RLS4hKAzipyi21BagFgUKgAuR6UqpI403NITImkOrJnGTvEoYP7lIZON/WSJncuvtRcuUBKNDjN79RSZcEXAJi7wdNcctGq9IAntTiYpgIE0QoFwHTgEJAVTV9yrAl+BFP+UeOUQDTdv6sTj+jaG/vDcfDcXMy5qLMdjougIEAgZmGhkuU+enEZAoOY8GXsurmZfRFzv5jpBcS4v+T26+Ze8V1LkJ8IBxyLbsKWPHnOD+dCOAF064kuAPC9mNrle+mLmLGp4RP0dXO9CAW8xrzW1HYlWFH812yHfTuV+dGFOrkHRBhg3yXoUeZENHEx75+sfwLmYjHSLQcy3k4NXeILFkpxW+4i9f10POPhailTfJbEF1wg9Vy2FMnpBiRvRtN1kc9mFVWI77dhGhGCsIWcykU3ga8+hPvf+QFkwgjdN16Oc/7w/wNW9wGTLYx96k58/CtfxZG3X4ozX3stfmjL+ehzkxLQpGxXwU0Jv0tSgY6Anv5x4Sd7nFgJCOaZFNC5D0H/xQJ00aB0C5zEGKliaGlBE/2ZFMGc3yX1Np4LGrJPkhFizBVeY1U78fvqsUynM361di0BSPoapZPrLXSfL/T7Uh5dksgo7nOThXdOnAdRAOVrzqXEZimljfEePhMehR73RAJANb8vQBbBXGpZ2j29m4zt1qn/FZNy6ooUXBFs0veTuffbJJ+xlBeLDHKstsfKfiw5XGv4yGUpsKRCdcoQK5p6EiPq4eiRUezbt+/UAF0unAAGJ1kCBQg+NNdyoeciSXDhK/fVgVYPYKJGK8FuXFAJTEJCQm2coEr/LkFPwE3aEk1WAr9Eq9c1XH4nUeHsu5ijJUedfZdau3LD8Dz8juliBBKCD/9oLeD3NAFLZDl93TTXJjdL8nBRGxXTNtui5s9xiS9dguN0elIhcCEYSg4795eI+U4LhpixhdhF98Gzb+JXHhkZUW3Qn0yrg0Rzy3WhuVlK2EqNcQpGnG85VoLvZP47XQKd3y82P+wDr6fUNKckyf11t4m0L7ESlDR5g3Lj3C7VP31xkWtCAYlzrAckiiDGayZxAd9PAPxC95VJm/UU0AswVYU1xc+hBb01my3ke/Np3fYIPjxFpxHBRZHFOyIXmKqg/i934qt/+rfoPlLDhW+4Dj2/+ZPA2SMInZISFe789B24a/9uHH/9y9G9cT3Ob5Xx6rX9qq4XS7xZPpC3qYGntVAYgZdTVNqplp4k7AiYi4beIhPpfyZ3yRKTLlpTJ6CLoH8yQFOAnboZZN9OQZz7iJVQf+4J8EEQKqVica7zpe8YAfSTCQSkPkrqwCT9neMoT7+Xzyf7vfP7zvMIp2LnHOhzIUAvQo7MKftmm5biQteFqPljlx7/qe5xMtO8Xs9HBAhZg/gqQbm6UCBMw2ruPda0t9XcepxjzqudxLAovqYO8zu1dXXPzVnNPBw5fEApp6dkcpfOSVQ2Ty6Ax8WSYM7FWr+xRGvisZIyJJowwYQmdYInj9FvePqcCYaiwfIm1qOYOWECXLpWz8X/la985Ql+VwI3wYznYP+EjET80npku37z6Foq+yaf5Xyyr86QpvujqQ0KeFLAEX+1CBZicRDBQ9dI6Qfh3IqJnOekUKFXGxMzOftBAD506JCaw87cbf5OUCMYMsDsmWeeUddKXCdsU2d44/6Szsf3+nmkfSEFEpB8PvPD9iR2Qe8r749nn31WXWf2SSLz2Qd+FuFvsf6JBUhcQBQiGOtAIU6EPuEgEOFSMjZO9YH+QdyPWgHZ07k4ZCVXTfLVJLSdZDEOMBPXFG99rBjiQrioYiAIkX1mP7DjIL78gd+F33Qx/JorcMGvfQA4bzPGIwNFo4gHnh3H3+96EvHGtWhlM8hnHGRnmrjmzDNxcRFwXCDnA102kCOXjZto5HbBQF0BeqTM6tyc0FTauQ7o1NBfjE2dlovw81ADn6OFLmHRJXiT5nYOxBSnO+lFE4UiXsoJvMjE6NN2MkAXQJbiIwqE0mpiOsCf7HcRCE7WvoxLt1ro4C4B0vLdCRT8YZCAW1pMh/OyjOk4pVvoOZc6lYj066qPJbE8JE0nlMbyFysXUpYPIa8vsztMAxSyXXLwMjjaIQWxxiqYgrmAuuJXip8noLMjBA2CBzcJeuPiz03M29RcCcAE482bN+O73/2uAtNOPzQDq6hRSsU1AisX4E5WMgIjv1voYeECTlAQ87OADxd0PVhPLQCOozQ1kXA58aLhS463aNciiFAr5HsCnk5uIwQ41L6FzER84/xNzMQ8r/RD7hLdXy3fUcigENPJdibSppjWxAKht6lbCnQAFgDT2fT4u5DySBqaRPp35suzXYKokhpTawyvA4Ui3dQn1g0JbuM5TjY/4j6ReaHQxvNwnmntEFO+XGv9nlmqf1IYRvffizDA/kqqJNvR3Re8VhSg2Lf/lzeyTyl+cAK55KqpBztlt3QSP3slrsA2TDgI0QxmcGjPs4if3oPSfd/Bwa89iHbLRd/WLbjqUzcjbjfhD2/CvlqEQt7Buz/4STyypoxX/PB/Q33/YVBn7+3Ko9yq4/qzRrDGAPqNBNTz7cScTv7wgCXUjRieHSktnZsVJYCeZTAdA10z8Ryd/otyHcm3kYKKfv7OdavTyiXPuGjqOuARMAU4WWWO5VTVfNCz4Xoq6sGxM7AdE94iaVGnMh9LyUI6OC00Bp5DB2UdjHWXwGJ9UcfTnM60xDQWQrjdHdsC/czkdOe8kFNeMbemBWSiwJ/Tzvl8d/q8lwvwOoCf+D6x5XdWiusE9vnYoBNngG3ZYYws+fHrTQXiVj6HOGOhHYQILRYDylCBn+N9UI+lBup8b8fu8zO56yxi4nPUKTx5Eok+lwsrmjsnmGClM6YJsQkBm+1wQSXpC4FNoss7K6h1UolykRbtn+fXq7sJ85z43CV1S+hoJU3uZP5TatJc/DsFEQlaY3scl/jIOQZJT+sEYrmEclElWp19lOI0nDsJzpKAOQFLoceVzwKaBGVqnHIcxyK+bII/f6OGyo3zq6dzifCi8753RnvL3EjRFwpDki7HNvme5xGNn9+dbH7EUqL3ndeP5iEhp+H4xCUi1hmdlnWx/sk42CdeC537XtwasshILIFYPeReOJWF7wdyH8kLk1Q0PR2NdvUMUA3bMFifG54qflFCjDv/9Z/QPHoM4cPfxYp7n8Cx5jS+fdUwLvuJH8NNF18PFDdgcn8F5S3D+GYNuPr9vwmsX4Ozb7oRa/JFlgFHz4o8ascO4NLBbpy/shcbUnN6tgb0mFD5tQ3fVTXD3RTQ6UsnoIuWru4pO3rRAF2BLou2pD5cPWe5U/PUgXHePJwIJer5JkAp8tukSAmLkxC4HJpfVUG5xOSd/M7S6DHof46t+WCq07lHl/Khi2V2obY7Ab5zH1EITtavE2hv0/KjIsjIayFnKtMzx6/87QwiSy0EnEdVxCctL7uQH/6FBPSFBDZTL6Oo7SBrvsxf0scTffy0MrHSXntiCvVWE5lSCbmuEnyLmjor4thg+RwJmJvznadxASqmBC6OHXoeJncBby60wqYmwMROcrElYHNBJlDpOcwcn2iKBEhq+sIJfrKLLOAsr3qEOoULnrOzSpss+HoEubQv0eadhVuooQlQCr+3jLVTgNBT4/QAMzle8uLFjC8mILbDudqyZYvyCUsUtlCiiptC2iHASe65ABvPR4AVczgBSwSfparGSb94DIUD7s9xy8Y54UMgfPv6uPW55LHsF/dlmxwfjxHgX2p+dHCW68o2qFWzPTGNy7WSWINT7d/cotjx9MoYJFOC59SF0U7B9HQWxO/rY3RA1ylWVfhs4rtus0Y5POTgI+vX1IJ662/8FjA2icmHvo0zGm1MjOQw+suvwzcqM/i5i38Elw1dgpw9rPzuH9kZ4Zc+/ilVchPDq3HNG16NYq+JmtFAdyFAf2sSl6xZhXOKBXSHQLkO9Ft0AQANt4U47yhAZ/BbAui2SllzwkSLDSwC3XIZ1U//KrJsLME3CV57bvXWpJBbEmujk5jMgU8a5SyAP28+prYJFSDFXZrNJHiKn9X9zhoFNUYUsgjJMvq/RNCYPEMyPp5JVaxNiaP4WRQcqVyr/64LOZ29FEBXQHWSoLhCPhV6lAWQf8k8cp6SDKKFa8bPuyiWMTlqrPMTtJC2TUCfc3+kKvz8fhQ4xL9/4ui5azaMYVdqqI1PYbZeQ6ZYRGmwD3a5BFI0uXSpWGZKtJQQKOmgngB6G2OHTyMoTu+OBMjJdzofNy+0kMrwIkkOOQGAgEwQ4yuBSgd3KQDDBV+PIufxnZzucl4BtpNp25JeRRAT3yyBUfwy4uNmewJmIkBISVYZQ3IjJ8xn4m7gOEQ719nkeBFFg5aLKxkBYmJmGzyHmJupaXKsOsiIhs5xsh05b6ekyN/Yb+5HU7YEvYk7hP3RBRq9DzrZja4JSz8EZDnH7K/40WVfnet+ofmRGAoKYXqBGnkg+SptdwpqbE8Y+TjmhfqnCwtiTeJ4dcsHj6WwJKQ49NmfddZZc1aB018Ov/+PlOVKx0Ra4AnG9OexrpoDF4WoAaPeBKbquPcX/hdyxyYxenwvMhevgPOm83H/2hx2twNkxxz8+lt+FVujtYr59Rf/bRdue3YUUwSfRgWDV12Acy4/G9PBJNatLcGpHcTGUgbndK/A5kIBK32g5BKwQxhWDM+CAnQ3qVIJI7aTtLXAUFHvTHF7seBcpfKFSeATq66yYCFLtMvGuSWgJwDHv3lfuAJuam0q+y/xw8viz/bYFuVT32dgHAmn5oWFJJI6SddresuzUJyKyT1JA06yEbgp07+fgDq3xX7vjBnQnxiO3SKoGcQJAnQyRmWBZ4GymBk6EbJZBjIn37H8Bk/L/dgnL0wAk9u8j3o+rmExgeJUnl6Jqp+3qiTnnvOLa/3leqVbU5V7N+WmVbJz6j/nfcB9nSBCcHgMQbWGaruJkKXGBwfQNTSI0LHQ8D3EdlJ3PqmowPslGasqKRxHcOA9Pw1dwFKnT6XGJ1zkYlaRqmZcNHXtThZxWWz1AiUSmKQzv0netoT8y6R3FhAhyAtgCUDLhe0EeF2r5nvuL+ZYHeg4BgEaOe9CWr+6qYMkOlHfJH9diHGE6EWizUVYEBO2BAXynEJqI1YPAj3nVsC5s2StWBV0k46Ms/NV17z1G07GIDEMnFNJJ9TT7vTSpzooS67+Qg+NtK0LDPJerpO4NSgMsS0pZyvpgmJOX6p/J9PA9XmW6yjXoLPa26k83P8l95lD5HmyKQG4pHbZiVxqsruwvUrpSC4YUhxSCq+o4GZU0EPnerPGvDXga9/E53/5V5CzTTTWF1B4z8WoXbQG32xUMdY0MLW/idduvh7v3f52NGrAe//iHuyYbMO0ezE+OQZEY3jjT9yAbFeAUh8BsI3Yq2Oktx8XDa/FmTQO1IBim+mpDmZjD76V+NDp63dCG0ZkzpnZVVW2k+Yhn0hZspAmu5DJuTOfW7/u83Xt56vKWgRzx0j8qYrVPiktm8w867VbiBncFBgJUClaWxKiqKrm6gtaQRjEwLraGSODEmMFIuDZh/dh+IwR5DZk0DCAg4c81GstDPSVsXqlqVL82V8KNqqIh1zzmLXUuejHaR5zcjcwb59ZAXzlRuGIb6UePe8HzrNFiwoJf6IYLBVuZ1izneVzWJXdROQ5KuWQZ7SyEXKZEEyw4ogCmGi7JlqsQZ8Cmh0mAphJnzEDLdOqOxk/QBYZ5GwL9OyQC4FtMjTADIDDT4+hp9yNXF8eRhZwWUiLNdwzJiz6I1J3x5wQRWtIahXhWreQW+2EYL4lrDsK0DULQuKnnwf09PKpc6rgNmrk6f3Idc5hFcJ0I6CrtEM/AGMjMn6E2b374XgBvLarXAr5vl70Dq9GXCpgJvLgZxwESsqZB/KkrgHTOAM4UYyjh0eTKPcz1i2dh66blYW4hP3TgVBftHUw1c3liy2Gcg7RCtk2tXQx8YpmKvtJu6eaRyzHST63gGWn9KibsMUExAsqmrwAlw4Uei13JTmlOfbiU1YXPDW7sB3Jq9Yrtkl5T9lPQFMH0lMBk5P1XwQfubklQFA0at2fToGLfneC7f/rTGqnMucv6j5iMlc3XsLImoCxADlzdJP4Ni4yyXLPGPVk2c9Q7q/OwCh0IzSzqFLjkypPETBIH257HAjrwOF9wD334dE/+TCmvDqObB3Elp99C55d3cZ42cK0l0OtYeHwgSmEtUH8wnv+BIcPAb/9kc8iRA+8Sh7tqePoMg9i3VCItQMmzJKN8rbz0O7vgbGyB6v7+nBtsRdDNK/uncSGdQM4HFQRZAAntpAPbJRa1EkMTBWBKANkW4BDUNJNx3OLdOKVlnrUQjWqnsk0BYu4ogpfpDXlVCqZxlhmM8+d6BIlRWhMI0YcBOqZtllIyrFRbdRQ7nNQxwSemvwmxqf3o9moYvOGrTir5zyUsQJB4MBvGHByRTTdAE0vRFc3GSATjdcpNuHFNTiZPJymhRUoYvbeSTz1xYew8ZJz0P+eDRh3gE/+wzMIvQzO2bwSr7mipNL9COquGcIqWggNPykwhQIG8hmENRexG8GK87DzQMsBanRnZBINN9dIOIE8O0Bsukqsc6IMcm5RTZudA6bcGXT1NDCDfai4x7EuuwVxbRh9pV4cqwXo6QIaeAaNmWNYWVqDYmYYHrqxf8ZHOxcg52RR9k2YjRgZ30BQAKZKIVphFesyRdTHZ7F2YAg2ZRregDmg0fJQLDj45h/fhbAZ4YI3XYz8y3rhuh78fIAo5yvBxAyzMKPOAj3z7IGGmExiyQyYv/YsRhpbQnKcPMnzJEGJOUKtxalLRaWgqX/JphcpYg9CN0LQbqvccYeBIkwLbVTnMqXy2QJM00JYb8MybRzfdwBmy4dZb8KebaC7VES91oAz2Afnom0Ym5mF31uGy/NSOON9oiSHxHZG4Spn5HFg335UqtPo6+tZGtCpOXETfy9BSdjMFlrMhIiGYKkDxWILnwA0gZx/YtYVgBdThpjyT2aCP9k5CPy8yfVKYZKDLcKJBMJJG3Ju3QTOvnFcPFa3NNB6wU1S8ySamv0WnnO2L1YH0RY764RzkeD88fX5jFHcFbrFoNM/LL549lPS+XRho9ONwjnjWDutEC8qgL108hNnQABdaFM7AJ0PfFJEbR7tlBk40QXBkioWU2RiG3GURZ3mbYt+c0XihhUEtuYEcPwQcMfteOQjf4mJ6jSMlw0hvOFSNC5ehSPdLdQyFtx6Du2GjcOHpzEz24PXv/43sH8/cPc9DyJu5xBMOQjHD6PcfBKrnHEMO02gkEdr3VZkLzgPwdZhtEMfVw2sw6t7+rGiFiMTuZgph5gNajACoMcoo7udR9MzcTQPxFmgzIj3lGTmOd5SYz7LWbRznZEr0WDnhQEBc32SaQZmOQiCW8ZKgtbikKopAT6x9PX05zGDw7j1W/+Ih3Z+Fe1oGs1GBZtWbcY159+Il627HEPWJvhBFq1GBD8ylVBimLaSHnxqgKUa2v408rkulBp5DLk5VG6bwKHbnsCGK85G/qfWYG8B+NjH96JZCbF1Uw/e+OohlOgeaQMty0ecNxFZPjwvQCYsoGyZyPtt2BE1bgeuAXCl4l8jy/EAZQ/IxICb8RFaLiy4cMIMim4XLLoJGLfQG2EKj+Bf7vsr1CvjuPqCG3DpqncjE5TQduiemcYDj30ck0efxcr8Wlx47msxOHQJJlxg1okUv3+5baDQBvIh4OaA8SLvMxfZVhV9cS+6Yxt3f+EQ4grwxptGACafTPh46E/uh+1lsP1tF8G8KA/erq18AK/QUrYCJ3RgMnFbtpg+Z35I8+e179X11cw0ScU+MsMQ1Ang0XMAXWn5AujMedfLmqbFChnWEPkxsvTrJ83Ab1SRyTsqsG1OAnB9mjMQTszC9EMc2LkX2QBYXe4Djk+heXQMR8eOozCyCqvfcC1ahSyO5yy0MqbqF/+yMZ9pF5Hpw2YePu+pegOe2wAtRUsyxXE+dJO1bnLle5rCGW3NfajR6Zqnvu9iYCvgJUBHczJ9waIR65q+HrhGIUPXhBdb79k2j+UmKUx8L6Zr/VhWW2PutoC2pGyJj1fGRVOwpNBJsRThDBcgFNY5vVynblnQ51b6QKGJY+d5lgL2pfovaVlsS6eXFW2d/dQtLJxrcYGc6ty+hLMv7gwISM/7khN9k4xuCZuUVvyBX6ia5snKoziq1LqWnbPZU+GpmUAXXBjHJoDPfxF7f//PcKR5GM9eM4iBH7oc3nAPouEiJpwaGoYBr5FBu2ni0JEKjh0rYsMZP4rRgzbGx6tKM7VmLWRqYyjWH0FX+wBWWU3kSmWMBkUULrsQuddsR8uMcI5Zwls2nout1Rje1HG0BzJAuYgW4yDqFRTrDsrFAdSZG98CivS7ptOvtPS5AXfIPinaz89R8gVN0ol2nwCA7pJQwm8K6FxMCegqLzv0YDHTJcP8+CbyOeBLj/0D7n743zHhHkSxJ4vZqRl05wYwmB3BdZfeiCu33gAbfZiedGFlCnCKLGCVmrvpe8+7qLtTyOd70O0V0FcHxv55DI1vHkbfliGY716D0bKJ2z6/D0HTxOYNeVxx2QrkHAoELtw4RKiq51jKbE//ieF7yBkusrYFGzm4YYwWYvgZG2HOVuZvm32IgbbtI7Bc2EaATGSj6JaUsFNtROhbY2JvfDc+/OlfReDO4qKzXo33XvM7aFdKsLotjPu7cMsXfw+zMwexwlqFt73h/Vg1dBmmGzYqpocw8lHyMiiHOeQCWwkWk6UWYidCvmlgbbmAmVHgz3/rNoSVGP/n165H91bA3Qc8/tFHYbZNbHvrdhQuAVoB4JaAgAIdIlWWl0GS3ATI1Yc4if5XsQnqUid3CfVrnfs/cUSIAyp9Xk64dXRATyoMz+9NXpgYOcY4yDPmR9jx7Yfw3e88rlwCTPcudZVx7sWXKBIZFj2Y2bkHeVjwpuqwqrRE9CJ+ejf27NiB6WoNpTNGsPGNVyN37lk4bAI1J3VtqDQ1jsFHTECPImQDB11ZB5bJTKHGqQE6xycmdvGlLxSo1QngOlAsteRJpLSa+jRcUkzIurYpEaPPJ+VIdw9IPzq/E/Nyp29Vos15nIxnIRAl+NMXLCCoa7zss1QhkyA6gnoSOZrcaPJZwP75BnOcrP+68KC7HOScBHD2m1uncLHQvC11HV/6/Xs3A+Ixnfecink9WXgQM3oq7Y8qM5oCnoC6EaEWe8qPWoqdJA+95QJ52rhDYGISuO0+3P3BP0JvdQaFS4ax5bMfwJ8/+gUUNvQiLABGLkIQR/DaFur1GIeO1XH4UBGIX4NqdRU834RX82DXPJRbx1CuPYxC7VkMmyF6evpwqOVgctUABt5+Dcojg8gdnsbmpoVN4y1YtRra/TackX6URlagVOxFX9SNDEpoGLZa3E8W4S0lVuVq6PupBTmdj/n95r3jepAdAV3RexL8lZk+RBT6yBDQcwEyWRfH/F24+R9+G25mBqHjI5OntSKAHTsY23ccl73sWtzwqvdgpPxyVCrk386hUARmq57yRTtZwClFqDbHYWe7UXbz6GsAo7ccR/ToOLrP7IXznmHstX3cfdsBePUQ27f14vIrVsLjNTZ9eJGhTPem5cDmpQyAdotZLJ5KfSNo+yRisSzkCgwMdhCQX7RpKGtN0/bh02lteMhEGRSDgrov3Ago9vt4dOqf8YW7/xZ5x4fV6MYvvu2vkTdWIsh6ONp8Gn936+8himsotgt4300/h9XlizFdMeHmWE3MRMnIohs27CbQ8IBayYedt5FtGegzgYM7gL/5o9sVoP/8L78Zay4G3MPAM3+/E+2Kh7PevA19l5ioUhjtAnyHdQZi5PwQpooun7fPqGutAbqAOeG6M41NlQLWNuME5pi0TC9JyqwkaE+lnun7815K4xDCWgMP33c/vvql27Fv7x7lay+UihhatRI/8d73oafYrebUr7dhuBRyaBLLAwfGcOC+b6DC4lkrV8Af6ELuwi1Y87pXYTIPVDjWlJSGgJ7IDr4SRp1mjB6mWTNA0G8tDegSad0ZMKYHhRH0qEkKYxdBghr2qW47duxQtaq5UTuU3G7d5yumfimKwvZJUEIa0cU2XbuXqmo68xo1al1g4XuCOtvnsRyTnvPN38UFwP51Wg+kYhiFG56PmrtUPtP7KYKC0L52RniLELCUhr6QgNLZ/05zOo/RqXwlSp6ALmmHtEoslWJ4qtf3pf3+c2aAD7ZO7CaVwSXQao7C9QT/8jyoM9Csluou3aRwbdSBOABoCp5pALfdgwd//2MI2g3kXrkRF//hTwNnZnHLk1/A49FBDGwaRC6kQMBAJAMzVR9jEwHGjq3AsSMXolS6GI1GCK9SBWamkKs9i8LkvchP78IwYgz2DKFRHMIueOh780vB0HEAACAASURBVCvQs3YVJh5/GpndR7D68KzyLbr9FqZMF8PnbsHrX3cDzt9wHpr1GFUfyHT3o6VklufGai9VMOU55nn6WDu0eH4miHMeGYOQvA8QRwEcRrYXPRh2Bffs+lfccf/H0b0ii8PjE/ADG309I2jWmshZQF9hBa7e/lZcuvnNyKAfQYturzZ8NwCCksrLzxaASmsKkV1Cpp5FfwvY8/lJNB7YjzXnrkb/LwzjYATc/cVRVI5N44IL+vHKK9cqalxKb8R1mqOZvk7TK834BE7lXlGBYg2l2ZWcHIrZHAwvgtdigLCDNmLUbKBtBIoIOBPRVJ9T2mC+G/CsOr7y1Edw36P/goGBLGYP+viVH/kbrClvhY8anq4/jE/e/seIjTowDbzvzT+Dl69+DSKvC+NtD3augFI2hyJTq1ss9AX4eSCXTcIzShGw7zHglo/diaAG/Mj7rsMZlwONoy52fu4pNCstbL7hXAxd1qVM/BQk6RZqB01ko4yyJKgCACK7ahq5Wq8FgjsuupJrOWf685G2Ia0lQd+c04RPXwl1aTs8jpH/bV7nXB5ju3bhEx/5CL7z6KMY7O9Wyl21XlfK3AXbt2PL5rNRMBxcfsGlaE7Nwp52kY360Pjq1/H0gw9j1eAA1rz8XBxyK5hc3YvtP/EjOGIbmM0aqqSxuh/nhHJaUkL02VmYnofYaMO2zaUBXV+K9OAtAha1P2HqEi1P319PKTrZkiZaOAGG5mGCJDVJaqiS7y5BcaKpP59gMelzZ6S7UMLqLgKdf14C1FjJjFzku3btUgx43ESYEe1X1+KldvxC45W8dJ5b98ELuFJQ0K0az1dLX6j/pwIlvJY8lvOsX7NTDWo8lXO8tM8LPwOJLzzxE5tpxPQcmEuoOk8rCowsaKmGTkCfTbvVixassAn4LWCqBvz9V/DQJ76AQ3sO4Iq33oRVf/zTwJAHFD186I6/RPGVKzEZTqAcxshQqzFjTNdcTFdsTEyegYcfXIczNtyIes1F2KgC0wdhHP82nLE70VXdjZHIRk+xDxWnhIMmUH7FNkSOjeln9qG/FmBotgmvWkGzy0QrE8Mo5LB+5Ey86sJrcP6Fr4A9tBIV30TbcBAazgmLsgS8iS41D+6MQH7ulqznqSlWA3Z+qwxo1HzTGipxGCAOfWQdG5myD884in+6/0N4au8dsLK8Gt1YMbQJQwMb8fjjj6K7B2jNNLBt/ZV481Xvw5B1dgJA4TQKVKXDUoK6TgNh1EJs9sGrmSi0gIO31uF+6ygKwzkM/+xa1PqA8d1AbRIgb9TgGiBmfj5FmpCLeeISVvXs08I2NZepbRyei668hT6WKWaovYoFixG5PhqWgRnDSmh2DUZ1myj4GQUedhawCrP40pMfxgNP/iv6+3MIK3m857rfwEjfFhho4ZFj9+NfHv4M4HjARIDrL/1vuGrDm2FHKzDjGTCKJVgkyyGltA8w8JuR7pzTuAHkLWD0WwT0uxDXDLzrfa/G8KuAxv4mdn1uB4K2j21vPQ+Fi8gTnDAIsvsuORJoQmBkQ6qRJwAuHvFEI5dUck4z7wWpUK5Sv54TUJncH4n7Jkl/E34ByzIVgAugUzPPcBBtT+UrPvXA1/HRv/owxg4dxPqR1QijABnbQa1eVQLXhrXr4FWa+LEffjdW9fbDnA2BbxzA3q89jMaRMZy1cSNym8/A/vHDONCXxdU/95Nw1/egkk0KFVFmUUxxadA7EwjK9AL5DKxkiW5/aUDvDIIjEFHDXSi/kL9Ro6XWK37oU13G9PaEFEBS4+Q3KeJCoNMBdqlzEJgIotIO2yfAi3auA/IcyX1ahlQEF56DwEtNWlK7FtKeJZBM0sx4HM+V5JYmKQwkmbnhhhtAywQ3Ci4UHGgVEN87z8F+Sh8XG+Ni/afQQeY9tq3HEPBakReffeI+1MxJ/MNXKVeqB88tNccv/f69n4F5QI9gw1R/cy5B0ToEweYczUk/VTEIVv5LFDx0oYFsPAuMH0P0uS/h2Me+ggM7j2Dl227Cxl96P/DytUC2gbHGTjzw9JfhrItRwzRMLjaRh9j0MFPzMNPI4+jR9bjl7zM466wfRk/3IDJhA+b0bviH7oN99Evorx/AcGAj7xRxPAYmbAM9m9bDC0JE4xWs7epVC1WjXUO7CJT7uuFWGpg8OIl1A2fgmuvfhnXXXImg1AM/LiFUdeIU/Kr/qZElIJ4MXqUdJaOeK2whV4upXnOAnvrRlY81FYKUiTVhHU38p8zVigJkGcncFeCQ+wT++Y6/QKXxHYSRi1e/6p04a+2lsNGPh57+Op585iuoz05huPdc3HDV+3BO/6tgeRH8+k6U+noArxfx5CQMZxbI2UBpBGh2gUEDR7/UgrGjAjffxqr3r0c0zKwDoFUDSt0J+U8UTSEOGopwR+V1+VzbWghzEezSCky1cqgzr9+JMVgwkI9dYHoySeguFAAzA9/KYCrOoQoLbZUPD+RCSwXLRYwR6G7grmc+isf23IlcIUTGLeOqLe/F1vUXwDZauP+Zr+Ku0a/B6TKQaZi4aPWleO1Zb0UmWAXke5Q2zUC8ehvosYDuTDK97QbQT+tECOy8B/jyZx8AqhZuesflWP8aIDoaYPc/P4Wg5ePsm86BtbWAZrWFOGei2OUAOQMz7SSlkS4U8Y3PpaWlF1mVaU3CHxCnISOCMVlldpnfBMjTp0RFkhPQVREY5sqnGjrbo8mb8+hkMhjfuxe33vIveOj+e+G3mmq/druJri5mDJnw2j66CkXMHpvEO296O6667AqYR5vY+am7EO0aRw8MDHT3wlnZj6ORi70lG5vf+iYMveY8lZlASxRdKlGgsuNUNTb2vD4zjjXDA+jpN9FqnwKgy1BFwyWYcqGX6HfhP5dqYFJMhUAkTF+LLXUETIKYcHET3AgoOlgSiBLyBnuOnESY0+TCnOwcEmin57XraVv8nu2qVA+WhmSKgMofTDjg9UIzPIdYFHSTuMwF+0Qgl1Kg1HZ1QYWCBc/Fv7lyd2kkuQTP8XhuehDbYvMn1oKT9V8tY2nxFj0oju91AafT6qFbEL73UPXSGU9lBhgUxOIq3DJKS+GNQ/E9PTrVxFVKmwqE02Evec+7jQk2FnX18VGEt38ZX//Ip2A8M4VNl1yJ1X/zV8CaAcSZEJ5D4+xxfOnhT6FvTYhqeBzOYAm1sAEfLUxXPEzXCzhwYC0+/ftT6N34Q7j0kleiYBBEdqL67O3AwS+gr74PK1omzMhE1NeLo806eilcGjasuqvMwlHsIc4acPPUkAysdrpQiguoTrbh5orY8pY34eoffhcqdcbqs05cYnalvzatSTo3hXP81ym46/51FoFhTrj4XOcCptI5FCYwlf7H3Uj2kQJ6thzivp1fxP3f/hwGBxhp3MJ7b/xVdOEMeCiigjF86gu/BtefRX9hHa7ZfhMuXfNm1I+NoTH+HYwM9gJhGZOjBwBjBj1DA7DXbQeafUCrG/u/MgX/8WnkV+Qw8gsjmHWAyb3A2NEI6zaZWLPWg996ErF7HE5kwKAzvu2i3qgAJSDfvxmtaDuqDQN2po2+nIto/CBm9z6NQmMWpd5+4OztgNmN6biMmZC57iZCxWLGTIcQ3bSQmIdwx6M3Y/fxbyGMZ2F6JVy84W1443lvhYkavvjIv+KuI/eqc5bDPLb2n4sfuuC9KGA9qnAwEQO7x+s4zmDnfBfWrhxAqwFM7BvD6y9aiWAMePJrMZ64exfMmo3LrtqEl78WMNrAgS/sh1dvYt0162CuzGD3oQNw8g7WrRtGZp2jrApNhplrZnM96G0OyKmZE9QV0U+SL86/fOHElLckhzwNlDQYoc+4hATQbUU5Ox+ESbD36nWUCgXc9o+fw80f+kvYfoBVg/3wXBeOYyu8IB4w95wWGSeycO0VV+GaV7wKu7/2KGpfeRqDswbW5MsIWy2Vh26sGsTOTABj29kwN2/CtOWg4RtottpwW2202k20/TY8NGHnfVx93eXYdt4IPAZCxksgYmdutAS+EegEDCUtrNNXTFDm8VLQhZ914CFQC20g2+ssYCIsPdxHTNECNDoYSUDYQtHw8huPZ+Q6tVkKGuyr7C9gJmMTghiZGiGuEc2eAE5LhOyva8gLWRp0alp9zjgfFHxEcxZ6yM6AP/Hhs58i2Iigofvxxb3AlayzHyKIUABgf8mdL+4NGRdfOXZeT/5xjsSt0MkB0Gk9ORUAemmfF3YGCOj8xwWIGbIJmKeATjA3gWorgFO052qvcO0jOLleC92ZPOunJps3gfjfb8GOD30UR0f3oevaK3DZn/8F0LcOyOYRZQy4qMPHEXz96VuQz43B7nLRYHCXX0EQe7CyPdg76mHPnmHc8g8FtPcP4awrrsUl2zejfeRxVPbcjvazn8WacAzxwTpW9RZVPrRVKiCfKyJrObCoAEcRgkyIgPhk+4qNbRBZxNUAxVwvqpaD+vAQrn//T+NlF7wWu0ePq0CvXLaAlufDyaoQaMVmJnSkoqUrE6vS4RNXxbz8IxqeTh2Tygnka2e6kEpYZ4UvFp3JIluK8eXH/hlP7LoTVnQIl7zsQlx37o9j1s+gnBlBHcdxzzMfxf3fvA39xdW49rw34prNN+LQY09hau/XccbKHjRmXIReE17rKEq9AyivPQ/lTdcC/hD2f/EI4qdbyA7msOq9azBdBO67YxKNehubtpdxwTYThnsHvJnH4TerKDC9CSHqXh1hnnnpW9Db/W4E8QoYxiya03swufMRROP70RfWEQYm7JUvQ8+51yLu3YzRWozpwEDIIjxhBMcKkM15KOWb+Ns7fx01HECx20BjOsKq3MV4z9U/DgdN/ON/fAZPeHuQHcgjqrRxzsBWvO6ct6MnsxU1GHhw1MWjB57BTL2KkuVgsHcFTJTROjaLd1y2CY/eehzHn/ARHLbRG/UiV3RhDh/Bjdduwcx/MMneRWtFA1EvMDk1g8rMLLacuQnrX7MaWAtMsYhPkkmYXG9Vhz7RaBU7W/rK4E0S5QigK1dF1lAkNSx2o4Q3Ms/FzAExFJgzmyHDojCajMz3tOtEUYCCaWF0z2786i//CtzZCvxGAxkzRn9vH8bHx5BxrCSrii4BL0B3toShnj4UrSxK0zHWH89iVdXCiFNCTz6PgJkIpTwqqwcw3lXCk0yF6F+ByZkmTCuHUi6PJuuJZG20jBra+Qbe/VPvxMj6Hniq+twyAV00QL4yGIspbGJeFu5imntpIucmVKAERJ6a0guB8cwzz1RsN9Kezgwn2qwsh1IzXPalSZm56wRtAUhpn8AmVgClyaTWBQE4ERREGxeTN/vGgEB+ZuqBXhGNgEhg5FgFzAlw1MhpxuYf50KAUgBWrA6dnOlSpYxjlkpv/I59Yhscy0LpbTIfOpDzO35m3zi3FF7kEutR62xP+ARUrqVlqTEJ9S7bETCnq4HzKrEMizHEvbCQ9VJri88AQYnglJaoItMG/xKnukJupgjRtM6/GCEKCs7bqiiEEzlA1QZaPsLPfQx3ffpm9NYqKJ45jG03/wGw6SzAHEBsZtTxPupwcRjfePYW5JyjyHa10SqECOwItWYNfpjDsQkbBw6sw9993ERrdz9Q6sflr7oCV29fgx33fgyTT3wcxpHvYlt3DzxWWewtws5nkcuxZxaMgBpigICpOhnyjLSRhYFug3bHUKWsTYUxjlkmXn7dDXjLu34OzTinKnKZVhY+F+zYhGll4LbDOaYuZaxI884ZFZ1o6UlZ1oQ1bZ5e8zmR8+QOVyl+CTpQMyvksioy/d8e/DR2H/gWikYFrzjvFXjVlndiqmIiX+5H25zBo4dvwV1fvwUFK4vLznolXr/1Bow/thNTux7A6i4HLTeCEbmImseRIyPamvPQtfnVgHE2DtyxH/53m8iuKGHkfeswkQP+47ZJzNZaOOPCblx2bgCn9RmEsw8ibFdRyJowzBANvwLPacLOvRzl3E/AJP+eOYHZIzswu/txOPUx9BtNBJGNVnYdBra8GtGqC3Es7MJUlIFPQpkoQsZootzFTLhpfOLO30HbPIy+VUXUJj10G9vwo1e+Fzaq+Pw9/4pncQyZ/jzq41PY2LsZb9z+Q+g2t2I0Au569Dh2TR1GqaeMAs3PrQh+WELZz+BNZw7iO7ceRfXpDEq1AfQFBlqei6hvN66/dhuix0KYrodqzzTcnJuY3N0QG1atxeD2HuByYMxJAJ1Pg5WGoRPQeS8oTZwIz8BAxXzH7PVY0e2GZgTPcGFlTWTtjMo35/e0yytAh6FS/rIZW1mxKAzw9wyDz3g/qTmKcOu/fQEf+ZM/gx1HyMOA2yZJTBmNZg2ZXEZhSORHcBst5JFBT6GUBB7ORLjQWof1XhEb8z3osx2YvBl7e9BY0Y/Dto1dLQ+5obWoNkJYdg4kp3FdH1Y+g3qmgTEcxTt/6u0YWpNBs8X4h2UCOsGVoKaDuACUkMsQNOU0isM4LQgiTGWi/YmpW8+F5qMmZUNFK5VFTsz8BDxqwQRMNXkpBzhfCfaXXXaZ8lFLydaFSocKDem6detUrXZuUliG/dPLlYqmT42Zv1FgEMFAXAES8c92pAY3+0vee35m33STvnC9cx+piCZkPrKf0OtyHvT680LFK2Z60fh5bilLKy4NyZcXt4CQ5HBfjouxD9x0a4n0iddHarTz95fS2l5sgUPKpKVJuArMU2c586c1Tnb21AYXnBA27Y7MxaJ2Pm4Cn7oFB7/wOTxzeAdw4TBe+9mbga5ekJs1MHsUrzu3AA00MIr7Rj8HJzeGfKmFwHZRzBYwXZ9FvZFBvdmL/XtX46MfaaJ5eBUQOuhdvw5vve5iBMcfwuFHb0b12XuxpdSF+pFxbFjTpbSYyMkhNk1EIYE1hMU0IUZrR3S3mSqQzPcDdJUGUQ9NHKnU0L1hK97xM7+OTdsvQ6XaUJHdmUwR1aaLQjGPemse0BVkp+QcinCHaptQoc4BOq31QpibjFkFQEVhAuj0n4YJQxcBPVMO8Y/33Ixj409hIGPiNRe8DuevexPGjwawizmEpTb21u/El+79OxhRG1tXnIW3bL8Rte/uQ/WZR1DORAhYBpVsZfUxGJksrIGz0XfOa4H8eRi9cxTtJ1sorOjCyPvOwHgWuPvWKUxU21h/cS8uP7eJUu2jMCr3I/CaKBSpZcZo+FPwrGmY5jnosn4WRuYcwN2PY7u/jfqRXegxXfTaAQI3xmyUR9fGV8BZdy1m82sxETuUmxThEKvrDfZY8Myj+Mc7/xSePY6RjYOYOt6E3RzB21/1LpjxLO74j9swXnSRHyji2N59GO7agNdd8k50mVvx4LEQ33jqICbaFfSt6INjRajWXOY1oA9ZXLOyC3u/ugfVp7PobaxCr2+jWpuBMbQfr7/yfOR3+UCrienSOMKcB8O1YbvAYLYH8UgWPW/vweEcyXVClT5JXnh1HxG4ierq0UiIWXgV1Wcl0PH7CG2jCSNjIGPZyqyeIa883aCGqd7nbUVcp8TggD4rP4lsVwUIAUzPTuIPf++DuO/Ou9CVy6GvXEJlagL5bE7dcG7gz2FS0HKRMx10Z4vIGhnkqhHWtXpwTnYQW7uHMGRkkYstmP2DcIsl7KzVsb8domftZrR9G5ZVhGNn0XA92IUc6tkmxjIE9LehZw3QatC6sExAJzAQQARsxExLM4OYrjlwBpNJbWod3Pmb1LwWEGE6GsGF4EHtsLMSD1PVuA83ggo1YoKgzgHOYwnywlzHz9QyCeYiQBDgGeBHbVoHP76XPopFQZZuGYe0obeZLACGsjZQgGB/dGDn76tXr1agrp9Dnyd+L4IE26bWr8cT8EZlnzhuOR/7wrnluYTJjr+zH7t371bzSLM9o/WZQ68fx/f6fPIz+81jxOUhAX7zRRASSfel7cWeAeok6TJFxyEDoySinXzZKi0tMcvnYCJLZq1mI0lLI8nFkQrwxYfw3T/7MKYmDuPsG67Ayj/9BWCgABSG4NZiZHsG0J4TDOpoYxT3HPkcMvkx5MtNxGiiJ9OFiWodnluE2x7Ak0+UcPOHJuG75wBWt/LrnrFmBd5w+Vrsf/RmHHvidoRHj2LLUBkj5YQUg8DmG5YCZcNIaFZJu0q+ajuTFB9qux6K3QMw7CJmGy6CwiAuueE9uOFHfxIzlSrcIEahuw/T1Sa6ugsqCEtFOdMPmgYRJcxwZHxLNHQVMKXlLc+nwKUBdcp8m2jlZAEzWO8BMYp5ArqLz9z755ipjGKl3Y03XXQjzhq4HEf2BzALNqxB4KD/dXzxnk/AjCpYVxrAOy++Ee2nRhHu24scdcq+HmRzBjBzCM1mG25hDVZsvQ7ovhiHvnYI4c4Amb4Chn90A6ZywN13VDHZ8LDqgi5cfE4N/bW/gTX7ALwgQqm7S4WQe95xNHEAZngmuoyfA5ytwPQjGH3mG0CziuHeHtgsu9qoY6Y+jczQFjib3oh2/8swFuRVSqBjuDCjGvp6LFTae3H7g5+En5nEpm1n4MjoJNypXrz1unfA8qv46r13wO3NomdlN/Z890kMlIbxmst/GI61DV96YhKHZ2O0Ix+WE8KK2oCTR8teCbPWxPWbelF/fBzHvw2EBzLodTkfbXRtnsZl5w4jeLwOv1JBc6CCrpVlOJ6D2lgV+aYJf1UWAz+6BqPkeHd9tV6pzCCDVdhi+FH6eS4k8sT0RmroARn2jKQOu+KaJ4OiwWeF4G6jOVtFf1cX+ssJqUsiEQBRi9UAQzz0nfvxB7/3G6hPzyJn2+gt5VGdmoKdsZSvv8EAOdtOXKAhUCCg54vIGQ5ybQvRoQbOKa/GRf3DWO90o8/Mwiz3YazZxLf2HkI8tBarzjoXMMuAUVTOtVrbhVnMoZlt4ZCxH+/4ybegf42hrBTLBnQu/DSnS/1tnUWN4EeQEbAXMCPQCqOaviSKls/9BTB4YWiKJsATpAhuOvua+OUFINk2K2mxxjo3ChtcDFjClEBKTVyO1/3M0m9qsgTYnTt3KiGE+/Ac1FLZDx2IpVKafMdz0fQvVLASeCH+e2ra1Oo5VywRqmcMiKDA/jH/m/1nP/lZ+klhiX2QgDaxKog/WyqTSfCgPocEfAoCrEPOeZBj9LnmtRTrAMcsAXpS/IT9omDAa8q+czvVPPkXG/p+EM8vPnTqtKoKkwA6B2sBHqt1pf4+MqA7jSbA3GfmOs3Ugdu/htG/+ixmKzOY3NyNaz/zIWBND0DtokUNo5g0kAFmsxQOZhHiIB449k+w88dR6GoBZg1Z5DA7w0j7lahVS3jgniY+9dfHYRcuReA5THCGnS3gxmvORTz7H9jxwGcwtespvOnyLSi6M8hGIUKDtZ8B3zAQMfgoQxrNEJbvoZx3FEmK74WwciVY2QIiw1Ha5dDLrsRP/6/fghsyPStQfuip2RYKPXnKEapNJcCmgo4qVqIKkKR+dAlyVmlPKqY5BfiE7J0BebHi844Vj7sAej6fhd3VxD986w9QqR/5v+y9B7hlZXn2/9ur7r736X36MI0ZYOgCQ5EiTRAVib3EdDHRqDExli8aY4ufLUZBxFhAMUJAZUB6GToMwxSmnCmnzam711X/17P2LL6d+WLMX/NdyRXZXFx7dlvrXe/e573f53nu577pc3u56rQ3sSh6HFMHLPy4QWwEDrnPcdt916MrRXpVnXe84nKqz+0nPpHH1GKox6yAhAGH91A+PE3RzzB87PnQdTLj9xxCO6ASSer0X7OYYgwevKfOfM2l8/g4G9eU6C1/GyX/FJYXI9nRD4k0dnOCmr2VSKOXNH8A+nI4/AvGRp+iN91NdPHqoK+B2gLWgQewjDTqitfA0OmMNeMUmmK24qD6FbqyKtML23lo209oaPNsOGUde3dPkJ8wec3Fr0ehwuZ7f05yoJO+wR52PvM4mUQvZ73iGuzIcu58okipGSedjJFJiaxdgaLlM+t34laKvOG4LgZrMPagx54HJulodrHm2Dgjp0BnGmY2T1AvzKMvizB0wiqkEX3myV3YMw2MJT10Xr2Ig7owyluAHqyVqvaSZW0I8MEafZSwTFBukf98B9+WdkQP3VfR/AgGWkBgMyMKaROS4vZmQWUB5qbnOTwxyUxugu0HH+fHt36Pge4u7Hpduuqwm42AEa8ZWvBbDvXkpT4vHI6YaraO76h4BY9l8S7O6F3MCR3DDGgJXCvCtkNTPLh9D8MnnM7idScT0bP4SgKxwCnZFhFRT9Qr5LRJrnr7+aR7RBPqPyFCD8GsnRgW/jtsgZL3hFF4+O8wShRACFntIYAJkIRGMCGhLgT7EJDDVqsQPMPoPryX40tqW2rfAqRHk8TkOQEo+byAtUTpAubtrV3y76Mj7PB6Qxc06Z1vr6/LeWQM8kOSY8p4ZfMS2quGIHl0lkKOGx5L/i1zJ7VwSYHLZkTAXMYqGxY5t2yOwig9jNDDDYh8XoBbOAntG5iQyBiCW/sch+eW8wlnQK5DNicS0YfHb/dSl+/sP6rV/z8RTP87XFPIchdA1wTBw/q5DE450o8cDNQiKil2222pjQiY//PtPHTjTTQPjLHo1A2suvmLkNYgkcEmgVaNthKUUjzXoZ6EIgvYHOLRqVsCQI9lBNCrQRW/mosSVYeZm9bZ8mCVG68/DMoGIAVOFFXrYCDrc/Er4ozvuIP8wWfpUsp0S1uUY2PK4oYSROqW7tOQ3nPFwauV6E0kUGsNTEW2JQqWsJeSaQ5XfRLDx/Onf/lJOnsHKNWbGIkMRZGQM0wc2eSEpP8jZiyB1OsRY4uQ7d6ypmzF7ALqrV17C+kVVbJRTlBPVSIu0ocuqfeYyG1mCnz7yY9Tqk7QVR3iTef+EUORdcxOWlh6hNQSnXF2c9OdXyNqFunB5Q/PuZL5R3aSnbLQ9AzmWZsgFYUD28jt2UO+qbP8uAuh+xQO3rMXczSCmjLofcMSKjF4+Bc1phsunSekOH5tnp7SOdSivAAAIABJREFUjUQKL2D7PaR7lkO8B8c+SKX+AH4lTofzZjAG8cf/hanJbQwtXg9LTwKvH5wSPHsDhWYTbfkbiK68gP31BAsNh1RMSjQ1+jIGu8cf48ndm6mrC5x57uls37Wf8V1NLrnoSlS1zC8evJOhpUsZGe7nuYfvJWZ2cvqmq6k4S3jgOYuFgsLqRSOcvKbFMn9yZ44dBQUDh0uPMXlFX4rxR+Chmw+QaXRy3gUZ+jYRiCTsv+NF6uUi3Rsz9J29OlBCOnznbioHiySXD9D5uhEm5PdZt1uksEhLfTMohXoeqqq/lIFpYU4oEdtKZtnyNyE/8SDFHgk6Bw0RjBGWf0s4j0Ze7AymOHxwkvxsjnq5Qq1YodiYZev4w+wb387i/n5q5ZKwTYlFDWzXClL6gcJboDAn/BY/qJGLWpyk3KUyryoxsq7BOb3LOHfxaga8GHNTczy/b5ytUzMsO+Eclh13Glq0B0eJYUcMKpIdTceoKWWaxgxXvfk0NDHIKf8n1NBDgGsXhpHnQsBrby8LwVEiRwEEAa3QNlQARQBKdllyE/CQaDQEvnYJUwEbAeMwVR7W2AVY24Vi5HgCaAKEAk5hfVyAUsCtHZDkPO2EOhlfCPZyvnBDIKAp6X55bcWKFf8qGg8WAEUJ3hsyKeW59pY5GYdseEI3M3k9rF2HrHd5fzuZTY4X8gfasxsyf3I+ibgFnMNNUjjPoSGMbF6kx1w2BqGuQNhdEGYr2jcR8h3IXMg45HvZsWNHMN8yDtmYyFyF/vL/HYDtt3UM7ktta74sDaghw/2IcJb8JdWdJnFRuApcLWyYLsCtP2Xrj27jwN7dLDrrWE78zF/CMQM4RoIcwshN0W1JWH6kp01ovTFo6HMB0/nhiR8RMxcwMlUso4TYRNjlLIozyNyUwsF9ab7/nSnGJ7Mo8T7cqqiBZMHOcdl53Qxn52jMbWPHYz+jL+mRsS26ahqmr2HLBj/qsxD3aYpZSKNGv2aQzFXpMhMBYSsvHOOBXg5VHIiO8AfX/iUbNp5MqW7jG61Fr2p5KFE96D0O2piOpN2FrS5McAFz+fe/bkL6P4AeqotJq5Lvu610bER6nqSG7geAHsku8NUt76FQGaOruJzfv/hDDGsbKMzYVPwmiSVJJhjluh9/DtMsMGR4vO+iNzB133N0jHmoeg+ZS6+ApAl7nuXgC1spNHQ2bLwQpf9ERu/aDTsaJDrj9L95JQ0TfnHHAtN1h65TOzjphAodhW/gFXZgKUvJ9h6LHl1Ew91HsfpTKLn0WVeC2Yk1djPj48/RP3g8ie4TcRojaKqFd+hHzOQXMNe8lc4NVzFaTzLf8MgkRf+9Ql/C4Ildd/H07l9g6XkuvvRitu8ZZcfTC5xz9ivxzSIPb7mXdWs3sGxkiAd/fhuamuCMV76RsruYe5+2aFaTnL5qKacfE+jC8NCOPI8ednDtOhcdE+f85d0cehB+ft2LpOpZXn1lP0Ovgso4vHjHdnAaDJzez9ArhsXWjUObp8jtnkUbTLH87cuZEF5n3QkymsFaHVDdW3X0ANBbK2OrvNIu7RqQ5AjY7IY4C0o/u4i0VKFRsGmW6hzcsYdqrsTCxDzlhQK6qxDVW+S1ij/HA9tvxVILwXXpcnzHoSuboVAuBKDeEGVBTSxXtYB0J59TPD9IuatC0FbNQJXxnJ6lXLrqhEDDf//2UfbPFMh7OotP3MSyDafh6SL9ZNCImJSFH5CMURYToMYob33XxSSHxBDmPyHlHgJ6uKiGjGsBHgGcMCIN+9NDlnm7dGwIRGF0K58Na9QSJYfp35CBHdaYQyCXzwt4hTKqIbiFY2sH5PA5OW4YkUsNXmre8rmQRPZSPebIhckYQie08EcRgrc8DkFYsgIyfiHRhSn+8PzheMNsRXuUHtbiw3mUDY2ozgmghpsJAVPZSISp9XCOBPxl7DKGsGugHeTC87T7tcu1hJsnqaFLCl3eJ5sVGfvRGY2wri73MlaJ3P8tdcDfVnD9ta+7rWe8rUTXig5/pZ95aIYqqUPpx5a2pdat5RPeInQh7mDNOkzPw+aHePD6G1kYn2DF6Sew4Ssfg8E0RGMcqjdJxYaR2CFZDglhRxhBuo9rzFKSlPv4LRjRWaKZGhUtjy+RQ1MkTTspzOvYtUX86Id7efKJKo36MIjASD1JPCGSotu5/OxhUs5edj93F5q7QMqy6W5qRD0N19CoRmE+6gYta3Eg43joh/P0JjOBZnlFgdiyESZrFvMlePO738fpF19FuaGgROIYUZVSzUFPalTEh/wlC1mZFwFzN/AalzR8kID/v+TjWt3IQqYScl6w6AcMai+I0KU/OxHVA0D/7N2/R652iK7KEO+56q9ZZJxEeS5CwbJJLIoy4W/nSzd+jKhZZkkqwUdf/fscvOdJUuN1ULvpu/x3IBHD2fko+7Y+TsXy2HjKJSgDZ7H3zoM0nyrQNZBh4J1Lg37rn9x2mOlyk6Wnd3HmaU2M3N/jlnZicwzZ/pMwo8uou/uxF34ctJB1Rl4PZhp/79cZ3fso0cwaXO0YcpXBQDmuR9/KxEKOzLp3MXTSNUw2ouTqLplkDCJVsnGXe567mad33Ymr1vmdN7ybbbv3suWx5zn5jJNxohWeeeJJzl53PssHh7jtp9fhKBrnvPJ3qUXWcPtjNTLmIBeuGODk5VBz4PlDRbZM1ZmemuR1Jy/l/GWd7P853P61rcQaCS67eiWrr4L8JGz7wQtETY3+V3Sy+PS+gMi5+95p8tsKuAmFk997DFMaVGt2QEDzWk3jQWQsJDkJhIK/K0/EhlrhudwHLW6iUy9v9whsaL0alOeaTI1PMzY6zsJ0Dr/pEPM04r5KVIQIXJtcbpYX9+1m9+RWnI4CWqJJbnaGzmwHpqrS1d3BzMzhQDtfNbWWKp7SKgP4lhe0rwnpDt3Ekk6k6Txndo9w5bqTSc/W2PvEdooeRDuWUu0YZOi406graUqOSsNVKLgOVlRS77MY6jzvff9bWL4u1ZIo/lWkOJmLEDAEwEJt9xBkZXEX4Aq1yEN51hAQQqGWdmAPo9+wlztovBfnGNN8qbYbsBRdN4iihakugCVgIu9tJ9iFC6lEvDI+AfV28pa8LgAroCVjD1neck0CSGGKPoxKQ5OUELzD44fHDOvMYdQtz4eALvdyvaGbm2xuwpp/yEoPJW3DTYscv70WHx4v3HjIONozGeExw26BcJ5CmVh5Xoh+oW59+4ZLXgszH/J8uIloL1P8W5uMcHMj30V7mv/XBrGXP9iagZaGRev2a/iZR4VlM5ODRAo/HiUni8YR/NWqkJJem3oN/AZUSnDbT9l63Xc5NDZB39kncdoXPw29XQGYo8axAh58K2YVj/GXtOAF8FSbpvQyM8n9h26G1ATRVA1Dd2l40PDSgchLoahSK0c5uK/Mc095PLfZBPM0UHqgUqDDnWBJdIp1ndNErQPMzx0grkJcVQNxHCfiB85hDdVFVNykbh1VNLoTaRq1Jo4tPtouJ286C7Mjy023/ohzrn4H5737YzhaLxkXRAwtFod8w6JhGoGgjqRQJcBGEe15j7ilBr3BlqYGC26rT71VWw/W/QDCW1UMmYrAhlbmwW6ieRbZmI7WU+Or93yUyYVtxGo+73vjR+i0N1JZSGMkTNy0x4uln/L92z5PR9KgJ5LiY2/4OHvufABvdCe9i9aQ2vRG9GgCDjzOiw/dhhm3WLr+fFj8el64ZQb9mQjxbIRFf9ZDPgrfvWOOfNVl7Wqdy8/x8UqfobzwFA7L6V96FlUWk6aAtfNrGE4SMu8GM4V755+gGjnmSglifScwuRAlno7jKQc4XPbpWftu+lddiK/HqDVl/6eR7gNXn+H25/6RHXvvJKrFePNVn2Df5CS3bfkOA+u68BOw94lx3n/uR4Pe9e9t+QJ5u86l536Qsn8Ct24Dv+zw/tOGWD+oidQ7z5ca3HL/M6Sicc5ftZiLFncyK4D+1RfxKg6veeexLL8KZkdh9KZx3GaNkUu7WbypK1DQ2373JAv31ejq62HdO7LkUvL7g6rrUfQcarg4ut+SxRXLWyG8CcnN1TBcDd1t/b7lN9EZhdI4HN4+yeHdY+Sn8tQbHrYSDYxu0rEMcdkalwukDA/bL3Dv45t5avQZssvSVCNzVC3BlRgDfa0s5sz0VFAuDVqgZRNwRDwsyHhmMhwY3R/gUcP2cLUomuPR6Tgsc3XW1aJ01/VA7L6gptknaoiLVuBlh6n5Br6joohom+FRceZJxEr81V/+Accemwr27L8S0MPWpLB3Okx9twO2gLU8L/ciWCKp8rVr17Jz587WunXEbUyAIwR2qdNKGjhsPTs6Mg0NVEIhFvmcpH0F3OV4YduVvB72U0v0GrLbw3RxyKyX8YZ14tBIRt4vYCUgFwJg2OPe3iIXRtYhULbXmWXcYYpdxhimucPrlk1E8OU1GgHQynhCa1R5f9hy1g6uMpcyVjlPWOduJ7rJZkDGHJrHyHcj87Jhw4aXWOzhRkLGI9+HnCcsf4SbiLDVL0y7S6Zi3759wTllzEKAC69DvispDYRzEM7Jr2iSeBm6/70ZCAH91/QzDwBdQlBBIDNGThdAbAFQ0mqZXlCrQK0IN36XB7/zHRzbI7liCad+4W9g2WLZTYIWb3miH+l+a2lzCJ1M0FHQLujYxqJKncPcd+hm3MxBoukGCUWhbrtUFINyUyOXV6mWIkyNz7N7q862J1ZQOtgHjRRqIkGmOs0IBzmhewy1soNqLRc4R7XCCw9FHAgDZytRbPRxAxGXZKDmJvezs/MkEikuv+LVdA908bmvfZZV51zGRX/+VZpqL/ESGE3h9VlUIw2seBpbUqpHTDjcSBPd80g2RX9UwxJdcClJBBmNVktaENBJHC6ls0Ar/f/0sKtOE8O36IgbmN1Nvn7vZ9g78Sgxq8jbXv17nNB3NaVcioZj0NEL9499gzvvuwFhJKzpXs21l32QfT97AHfsGbIDy+g87/dQzQTK/sfY+9CPiMcqDK2/ABa9ne235NCfVklkIwx/IM18FL790zy5qsOJKyK85jxw81+klHsKNzJM77JNlFhCmjyRF74EbgI78Q70ZDfe5vejaPOU3B7Si0/mcE7HC34vk1T8JL2r301m4OQjAus6Ug52ExDJTPLjZz/PvlFpy+rmnZf/b/bOTPD9R/6O5AoFN6qw8EKDj579v4n6Ct988uNM10tcdOr7aRinceNTTfpjWf5sTYKlWZiM6bxYdrjnyRewKlUuPXENFy/qIvdTuP3LOwPZ1CvfdRIrXgtzo3DguxO4jRojl3cwfHaPCLizffMopV+4dPf0ccx7M8xGPObKVWrCPo+bRJIGjriP4WOYEWrlOs1iDVNaKPVUoCvoVcArwQtbduHmyviHi3ilBrr4qxsxXCOBpxn4NiR1HbNeJRn3iWVdth16mp89tZm9c7voX5EmmtZIJ5IBq3728HSwbsoaL4FY2C0kJWhZhyUoksywPG44PloshS/Oa47DUk/n+GaSQSuO1kgwr6aYGFpEdXg5zWw/NcdEk5S9oVM3fareHKY+z1/9xe+zfl0y2Lv/SkCXH3doFyoDlRrw0SDcHuHJ+9sX+1AlTZ6XWq4ATHubVAg8QvISsJP3C5gJyzt0PJPPhhsAAZAQmEKWd5g1aK8Ly8QJ0AnYy3HFzU0WibBtK1xn21PdIdCGx5f7sM0tZIzL+OULkeOEhLeQGR6Cm3yRsuGQTULY/y3XKY/lXuYrzDKEBDo5luzq2m8ytlDspX3Ow1R7OM9yDNmYyPyGZDg5TpjxkOuS48vr7ccJVeHk2sJe+fbPhcI5Mgb53mV8IWkwLDeEG7SXkfvXn4EjnhovOZ2G/mG/2s/8iPuSINIRMZma9J9LhI1N1KrDbBG+dRMTP/gXdo4dpHT6Kl73vevASLW0vE1hBYsX+q8CdB+LcgDo94/9ECd1CDMl9fkYdene0F3KTYW5hSjlvEpuqsqBPVH8xoU8saVOefcCRkc/6XKOQWc/6zt34eSew/fFs8AN/m8H9DBgMKPRYD1RdD2oHlQq4mwV533v/0Ag2vGFL/8dDK3k6k9+Hy/aiToPGfFIVxtBPnXWVnBEtlP2JrKQq/Ug1Rq3TCKeROgttThhHys4QV09qLUGgC4i3i3tbLkF8q+2helbdCWixDqb3LL1Gzz89C0kvQKvPOlCrtj4Xpp0Mp/36OwwueXZv+HZHXfjlZtcfMJF/M4pb+Hg5odh6lm0TD8DF78XxUwR2f8oex/8MXGz1gL0xW9n1y1zaE9BolNl8M87yUXhhp/mWKg4nLBK4XXnmjDzDarzz2CrA3SufAVFdRkJZvF2fQojopNLvoXO7BJKd3+SqDNPJbWCzg0Xgt0dzH0kMUfQl9h9KbYzQLVRR49mcG0VKwl1c5RbHvs8h8YfpD8zzO9e9CVGC5N8695PQHcR13CJHE7yifO+RkyJ8rVHPspYaYZNx/0eavY8vvV4laHMEO8YibNxqRrUux8dgyd3j1MrznDFKUsDQF/4OfzLl5/ErTe58l1nIaT7hVGP/d8dxa9VWXJZB71nL4aGzf7Nu8n/wibd38/K9w0wariUqhZN2djq0WAT1nBbOh9WrUp3Ok1fRsf0oDwJ47tnmdwzRXGmiD3fQGu4RJsucUUnbZro0RiOqgXlHUOPEZM6fK2OZZWIZzUso8mTe5/h4ec3QzJHvEskYSPkiwUqpfJLgmKCPwODwwGwC99Luq9GD7aIytWqhNMaES2J33CIWjYjnsEGN8uI34HudDCvpCiuWkuxd5hmsoeao6E5EVRDp2G4NCMLqJFDfOhD72LDmjjSkforAf1oFbJw2WqXEg210NvlVMP3Bf2AR1LlAtISwYcgIJ8LAUIAKRSpCSPoUC1OQFVAUwA+7C0XwD7aDay9NCDRtwBimOqWCFY2CqFJi4xL3tNOopNraifGhec/eg7kPGHEHUawcrzQ+lXAOmRaCoiHGxN5LhxPu+mL/PDk2mU+QrCW47bzDOR8YT+4gLJEyke30cljWQjD8kfQP6soL0nvyjnC44bjlrn+Zd9xeP1HK8XJZ3/ZZ359WPvt+2QAMEey7mFX/7+2QP33/cylLa0U9FVD15Fov+mVMCWf6Iu7xyzc+ghPfO7rVCcXWHvZhfR/4SOtfqBYJ165hNKdDPp2fymgC7odYQZbVF6K0J3UGEbCxvQSND1JbdcpNeHwYZNSTqc4YzG5P8pxa/+IsbEkP/rhvXi5Jt2i8mXMsER7DDe3NVDlEvOKlkKjhyMtbK7dIi8pLfJroGkRS7B//0F6evoCidfPfv7zjE9N8ONbb2J3weW1f/NPqKkBtHnoikm76ixq2iQf0bEVHc3V8BUXW5NiaYRo0wxa/Wxp3Zc9jZTLfOkxb30jbkQNWukiastnPCDVBbVWYdt7dCYNEhmbRw/fxk0/+RwdsQprRlbxugveQxerEU2wEvNc/7OPMDO/C7fg8O5L3sF5I6/k0H0PoR5+HuIdDF/+AYimYHQLe+7/CQmjwZC0rS19O3tvmYKnfeKdOkMf6A18sa+7Y4FcxeG41RpXn5cgMvVN6vPP0tR6yK48i5K+kjjTNPZ8JBBxKXa8lZ7sSmZ//lWc3CTqwGr6zrwCzMUtq1z/gGj3QlbkZrsplCv4WhzXi6N2woKyix/c/xlmZp5gUddy/uCCL3KoPsN1mz9G2TiEpdbo85fz4bO/QkyJ86X7/orR3CQnr30DPSteww1bKphOltd1JXjV6RlEBeOWZ+GFiWliSp1LN3Rw8aIss3fCbV9+BK/W4Kp3ns/K10Bh1GHfd3YRqddZdmknHWcvh7rF5OadFO6pYwz203PtMsYyFratBqp7liVkOHFFiwTqblIjl/q4lbeYOzjF5J5xFsbnccsuhhulJ9qP6akYETdQfVPEiefI79D2lRagxxIoEY1StRjkqTK9KUpOmRfHnuTrN4skbiloVFizZm0QbE5MTgXlXcGSRYuWYNl2EKB+4hOf4Ibv3Mi2bduC37HrRbCdFpk1avl0WRqrnA5G9F7i+gAFs4vaymMpdvRTjWao2Qq6tL7pCrYRwVHmwd/Phz/4dtYeYwRmN78S0MPIWoAoTK2HLWMCrnKTgYegLSASpsnD3m55z9HmH2GtPVzGBdTk/e2ENnkswNHeLnU0kIQbi9DmVB4LqIUMdgFfeSzHF0APryckecnjdl/1kCgm4w1JX+2yq+3e4iGzXzYbsjFov9526Vp5Xa5XQDhk4gtAy7W2A3i7prwcW6JiubW3BLZnOkIpVjl+O/i3W6DKRkZS6XKT70WOFZYzQnAPMwthR4AsoKHL29HXG37235Oi/e2D5l/vioO2mTZ30/+/fuYiHCMuVlIaTkiduFnEVPJEIjbM5uBf7mH0K7dQzFVZWDnMBd+6DvoGgvS8LW1YUbG0PNKp/csi9JcAPfJSyv2e/TdjJQ5gJDw0O4EriluxAnOVJjOHY9SKKSrzDuOjETad8acsX3YcH//Ezex94FnSfowNHXU6anehlHcGfL2oaaIJ6dSzaTZbhFgzFg3+PiRLFEuIBkSBqclpFi1ZwplnbOLqP34Phb272bF7B7/YdoAz//jTkOomVYVOA/LFiYCZXzGiuEoUzTOCempTk75jBd2OBi5qbiDSLXIdwmRvica89EygOqYFEbpMQ9Dy5jSQUkc2YZDscDhQ38JXrv8Q2XienlSKM068lFOWvwroYsv4Q9z+wPVYzTxpL8t7X/tHbDDXMPHgI2jTW3ETWYZe/cFWtkQA/YF/Iak6DK67AJa9kf3/PIb3lEu8K8rgnw9RMuD62+eDeT5+TZyrXxkjMvUPWPNP0dC7SK84j6p+PCaz1PZ+AE2vs5C4iqGuDczf9SPyB3ejdw+wbOOZkFka6KXWRx+nWI3QteYa9OET8T2fQtWmWFWJ9inktRf5p7s+TW7+eVb0reL3z/88s06OGzb/L6bsHTTUEsd0nsi1p38W3U/wxbv+mn25gxy74lWsOf3t/ON9OexinLP0OBeeNsJsFG5/EsYKYlhjc8WaJJcujjF1J9z6lQfxqhavf8cFHPMaKO/z2PPtHSjNOisu6Sa1aRlUXHJ372T+3hIs6qbnL1axK9qgVrJx6xE0P0lKA/FciYtj3xyMvzjJvq3byI3PBO2RHWaGmBbDcOMYzTiGaqKaHr7SxPPrQbnJUDVUw6RWc9HiCWIdXbiqQqVew/VtXMciV93NujOjPLvrHhpWk4H+ocB06/af/TwIQI87/niy2Q5eeOEFRhYt4WMf+xjvfd/7A42TZCrTEr+xnUD9zXRVEg2NEQH0xFIy2WU0kgOUR44hl+igpiewxAFPAF318aRipOTQ1AN84H1vYe1yjWrlPwDo4cLdDlDh8hVGgPK4HczksQCWfDaMkkPAEfAUUJANggCYAIyk29tZ1aF0q4ByWLOX47VHuGFtXKLRdlCUc4cp+KM3EQJOct4QqOU8Mi55LnRGC1+TFIlEB+HGQx5L6iSssYebmjDSlXvZPIQbiXbAC8cn92HZoj3KDa+x3Qs9tGgNjVrCx3LdIQtd5iNsjwuzFe3nDechBO5Qp14et5/r33pdxhQSBUO1ulCeVh63z82vB2cvf+o/w8+8fGRTIAaiGekzc+Zgfg6+dytP33AzxYMFBk49jbXfvx5iYsHVEThYVKXXVvhqod/q/wXoR+raAaBLy4+CRZ0qk9y95/s04wfQ4h6RRgw1qlLV55iYz7Mwl8JQBrGKCgf2WKxf9yYu3HQuH/nbW3j87sdIFmxWJ+pkKg+iVfYhwmGaaFgrShCZu56LGdPoFKOSbCYok0nNfMf2XaSzWZYsXsa11/4pnStW4+dz7HxxJz99bjeDF/8uanYxiw2TtCK/71EctYkdz+CpMXTPxNMU6pr0BquoVrSl+BVIeLoBoMtCHlhitlTBgwhdBGxkyxN4Ystb7Qaab5ONaiS6XBrKQW748cfJLzyFFmnS17GI9evPRDE6uW/Lg+StMSKWzfrh4/m9i97BcLOXifsfhKmnMDr66L38z1qAvn8Lu+69Ixj70LpXwvKrOfSTUepP2yR6Yoy8bzllFb51+0wA6OvXCaBHUWY+T3Phcep6L9llF9FQzsCM5CnufT+6XiYXu4SRvtPwH32U6R3PYusWye4uMLM0a00a5YXAYnVo45sZWLMpyGbkag41SyM5EGWSrXznjr+lVjjA6uG1/O65f0OJMt+++9PsLz5DXSuyccU5vH39x8GL8qXNn2Bv7gDLF5/CK856D//4+CTVfIo1NZOeaB+5eIZJC2aaNbKREm89tp9LFsPYZrj1qw/hV2yufucrWXUllPbBrht3ojXqrLy4j/SZwwHLvXD3bg4/sIC3qIPFf7OGFyIN6nnxJoiTlnJLDUoTUJ4qsefZbXjlKkq1GfgYpI0YUVVSOB5uDaJOGk00C+IejiG94za66pPUTKJ6FLQo87U6eWGWayqVZp35w4exyyWiiQK/9xebmJx/nkcffZSfbb6L3bv3Ek8kghbpju6eoHtKWic/+alPB8/9zpvfEpSC84USyWScRrMS4I/qGRgNk0F1iMV9a+juXUszPUixa5icmaSuiGizGvA/hLfvaz6qksOIjPOhP3szK5coga3ur4zQQ0ALQScUFBGAD6O1dlvQcJkOIzsBBYnkQze19mW8HYhD4pykgI9OpYeubPKaAFh7G5qcR0A2jOzDSD3cQAj4yISFtfKj/cXD3sUQ7ORcco0CmqFWexgJh2MPWd8yBwLyMq72qLh9IyGgGqa625Xwwt5yuW55T5gmD+vu7X3qoThMeBz57NFEvZDYF2ZNQl17GaNsUsJ5Dc8bXm847rDcEBIOw+9AxiPHbu+lD+fhZS3332xT8pv6mUswWWuAYkjW3Cbqz8PkQbj5x8zd+C/s2XcQ7aJzOPUzfwfDKyCWDtqGpDYwKAJjAAAgAElEQVQsUYzdcNFjR/rbfhmgB6S4ljVJkyoVprhr5/dpxA6gxi38hoGZjFHw5tg7PkWtkmaofy26G2XvziqD/Zdy0kmv4ps3fI/i1Dzjjz9HpjBJv/Ui/sJkwGyX+mPAf9GVIL0ujOFkMo0Ri+I6PpVajVq1weDgMJdd9mrOufgSqgslalaD3Qf3c//eKRqrz0XJjLCusxfDLoI9iUudzkXLiERiGL6Jr4oZiRDtRPpWsmMt0Q8iUjtvRejS1vZShK4oOL6ofalBb3Ngn2o1ibgN0oZKPOtgJio8vPP7PPDgdUQiRdSIjhET56sEs4U86e4oTtXjqjNfz6uPvZhsLc7YPXfjjD1Bsn+Y3sveA2YCf/9jbL/3Z2R9nZEA0C/j0G17KT9TI9WTZvH7Vgftejf8ZIq5apO1x8Z5/fkaWu7jVPIP0dB76V50JZZ7MUakRnnPh9CMIs34RWT7z4Ct+2HrFprWPppujoi0B0pNNjHEvNdD53FXkBg6nmZExHuiWIpJokNnj/8o3/3J3+PXZ1m/6DjetunDgWHOd+/9NDvmnqRmVDjjuIt57fIP4BPlq7/4W/bO76Fv4BguPOe93HKoxNg+l0WVFI28Sjk+iN+VYrwyw4jh8e6VA1w2AvvuhR99dQt+xeWad5zFuiuhsB9e+PYoiih9XjxI5xkdAaDP3zXB2CPTMJJm+UeO4aDhYpWEia7g5SB/qML0i5MsHJxBbzikVZ20aOa7Hl7TRvMV4tEESTON0lCwVIVqzMGOgm+01NzUuotre2hGgulqlZ1zk+TtGr7qUlmYo0tVOW5DJ1e/+3hcfY57772XL33ly+zcN8NgbzIIUsuVGvFUmksvu4w/fs972Pb8dj7xyU8FctyCIdW6aDiIXqt0w0XQ/QwjncewYsVpdA6spR7rIxfLUlRiNFSTiCrqddJoKQxPFyNSJOpM8IFr38oxiyOi6vurAV1+3O3e2O2p8naf8nbhl3CZawe5ENjlDzeMckMQlqhSAEfAJkwvhxGkHFdeD0G1/ZjtwN+e6g8zBu2s87CmLeeQzwm4tsuWhu1qYcQuxwjPFQJ0e02/fWPQvjEJxxRatB7dzy0lA0n9h/PY3kseXuPRPfrtc9vu1BZmBWQsMr/thi3tYHt0piKM4sNrDiP9kBQoc3P0Z8LrCufg6Nd/M2j77fz0b+pnHmhLt2zUQCnB3AG4/Wc89w/fpDE6zcgZpzN8/ZdgcAi0DIdLdTKZVKsFq+4GetNBgTHwAz+aFHckQg8AXcX1FJqKAPo0d277bgDoSqwhWq1EU2kWmgV2jB7EseOsX3siKSPB7u1lejtfTaZjLZvvu53FvR3c//0fUN75PMuoYU1Mk9A1lEgEwzRJpZPBBllA3fG8VnZOZJh37WHjxpNQFYNPfv4LOLUme/ceYL5UYGTNMTw2XeRgZhUNs5s1nd3YCxPo/mFct0zv8ApUTGJ+PNCwb+oRbKmNW2Zgq+lIyj3ivJRybwG6qN9LdC7a8gqeorXY98IlsERPtklcjxBPuhidDQ6XnuHGf/orEikh7GnMLBSoNBSGl62iIa6GOYffvfKP2dR/OrFGhAN330nt4ON0jYzQf8m7wYhjHXyC7ffeRYcbZ+nas2HlBYzevp3SszUSvWmOee9xlCPwnX8eZ7ZcY82GNK89X0MtfpRy/gEaeh/9Q1fhOFeKzA+FvX+FoeexE+eS6T8Tts/As49AfSvl6n4SaR3P6GSsmsbKrGX41KvQ+tdgEcc3klSaLs1YhUPus9x061cw3BrHLdnIm864FgeLG+/9LNsnHqdhNjj7lCu4bNkfBYD+D7/4PHvmXqSjp4/LLriWLQ2dRx86xCK7F7eWoprop5mIsmtqJycNdPHmwQEuGYFdD8AP/0EidI9r3n4Ox10Bswfg+Rv3ifMK6y4aZvDMbKAUN3n3NPu2jKMPJVn7p2tYEMb3nM303hwT22fIHyqiFH3irkFvLIXqOCjSgSQtxWKTGmQ2fTzHJ6lHqfg2BdPFThpERFDL9rDnapTzVcYnpyGTZMLKUxb3uYyGZldZP9jLFZedyMDKGp6WD36/sjbeffc9/PzOzYEC3TFrVnPGmZu45M1voTA2xkOPPMKzz2zlJz/5CcuXL+f+R7ZgZsDyoC6ZKjXLkqUns2rDJtKD66iqGXJEKUcMbEVF0bRAzU7xbRTPIeaXiDUn+OCfvIUVIwrV/yig/3Yuty9f9csz8P92Bn5jP3PJmZcbLRp2LQ+33sro129gbOwAyQtO5eQvfQF6hoLIvHykr1pokSKkEVTvI0Ey+ZeQ4gTQnVZOWtECS9KqWG6S5zsPfBG9dx41UQlU00RIZKHqs2PfAUaWLGbpyDBJU2XX82X85rmcsPFirv/BF1jUqzOkOzzy/R+Rf3w3ZqGlriUiJgLkkoKMJuJBWUq6WubncxRLQobtpbO7hw998K/ILl/J2HPPk8508uKh/fStWcmEkeXHhxoU/Ti9foQ1QxnU5hhWo0BX1zBmJE6WBKYexTKPRN2WEUyblhAXLSmm2yi+hdOoUq1UqDcs4bwzMLwsaGYT05iwO12L+JjS1K436RlK0mCM+7Z8g4e2/DPxtEosnaRQkY1BnNm5Mm+56l2ctepChuklWfM58NB9LOx5mOGVK+k//xrQDezprTx91524U3XOvPhtMHwCe3++ld13j7LmpA0sf+dapEpww3cPcGBihrNftYbzT3XQal9gevJumrFeFg+/DoWrsEp57NxXyRX2kB15FanE8VCIw67ncUd/RqWyB/Q6rpllvNTByEmX0Xn8BTTNPhZKPpavo8Zj+MkmB6xnueknX0ep13nt+a/n1JELaThVHtz9EzY//GN8xedtr/8j1ndcjEqSHzz2LX64+Xuce+ErOeuMq5lmkEd3HGLq6Rmiai9q7xLKikvRXaDTavCnG0/g+ASUJ+BTH7wliLL/8m9eS3qtqLXB1h8cpLIwz+mvX0/fOlFVg7Enczx971YGV49w2h+u5MW9OZ584Dmm9i4QbaZJ2CmiTpQOI0VKjwYa647VCMiXsWQCXSy7iWCLpoBq45gRcmaEecdhLl8jP1/FXnBwpVEik2GhUcTtlqJ8g1LlIEt7Y7z6zI0cv6YXx5ggu6KH0vg46aGhIGXWbDYoFcvEkimS2SylfJF0dzef+7vPcM455/D1f/wGTz/9NImONC+O7adQg57+Ieama6zddAXrz7iYvBPHS/TQiERpKnqQJRIOiHgKyKbT8F3iboVUc5w/evMVrFoSC7Tmf2XK/f/tkvby0V+egd/mGfgN/cyFnl2rQ6UON/yAJ2/4J7RGA2PVIo79+qdh5XLQM9SCmK1VA04FJWLJKdZagI1U36VtTaD5iDNZQOoW09QjReaIEVTaKyLZESnyzc2fwehbQM/U0DSPuphtlEz2HhpnxeoRli7qIW5a7Hq+ilO6kBWrzuBHP/syG9ak6YuUuf3L32L+oSojRhoci+JCg0WLOgNP9VQyE5SIAr0JsYbu6OKc817JCcefzCnnXRgsmONj44ysXo80CZdNhW1N+M6LefKRBKmmwzF9SZLKPIZfD2RItYZCrKq0lOGiKmY8TcLswTB1qq6D69Vbi2TExbPq1OtVHMfDU3S6+oeDmrtE7HKTdGdEUvOuixdp0DWcoiMKo6X7uPehH3JoaidzuVmqTYWe3iWsX3caZ594ESOJlWTsBN2OxtTzz5Df/zR9I0P0nHohttT1i7vZ9/QzRKZg3emXwMByDj++j32PHGRw+RKWX7GCchR+/tN5Ds8tcOIZw2xcb2FWb2Fh/smg376n5zwM/0LscgGn8QNy5b0kBs+i01wD9W6YGINDDzE/+wJle56mr9E1cALdK08nsuQ4Kn6aXEkU1gz0mIkbr+NGZrlx89coHV7g8k1XcNbyi2QLx+NTm7ntZz9gKNvDq8//HYYSx6EbMe59/k7ueWIzG0/dyJrjzsJiCU8dGGPnlv006ybZxStI9naRt6ZpTk7xJ2ecxRINKjn41lc3o1Q13vkH5xNb3tJRv/PLTxBp1Nl0zUkMrg0MBZh4tsKTDz/D0Eg/p5y7iieeeoFtT+7GyntktH7SWgdRL4bqSA+nHZRjpcVR8i41q4nt+2jRGGZcxfVLzDUK7C+VOST67MLzduLEvSRmJBZo+zuGTSNeoRmZJZMsc9Kx/Zy1bhF9HRHMjIViejjiUJlKtVomdL21yU4mqRw+TLKzi7np6cCQa+269dxxxx384Z+8n+7BToqOx+FcDV9Jgxtj+OzLOe/1b+dgycE1Uq3fnZgGiWKh7L21luRR1IWUVyJRG+MPrrmUFYMxSRy9DOi/zXDy8rX/V8/Ab+hnLnZixRJ8+yYmvvdT9h04iHXKSi78wbcg2wGpNOUjLmYipqEfsYgkIn/5LfvdFqDHfjmgiyqLFg3WqQpNHEp87Y5PEh3IE+u0QKmTL9kczkeZmi+w4YRFLFvSQVSp8OKOGvnJMxlZciI/ffArHLsqykiizv3fuoPRW0sMRDowFQfbqgdluKJcC7BsxbKga2T5shWYZoz1x53A+vUnkFm2HH++yNzcAr1DIoqjMevWeLbq8O09BeyOYcx6g4GkSne8TCzi0JXuwWhqJMo+NG1q1LFsD78ZxfNVYllh6YtYjBcAOnYtKPEF4G3ESHcN4GtGwCAUX/ZAJVzY8J6L5zexIw1WLuslwhx75h9j74HnGB0bxfdNlixdx8bjN9GvLglUvPSaypJUBnvmMOXp3XT2dqMOLKfqN9CZpjY9izptkFmyAdIJGjM1yqNVVHEqOyEpRmPse0HItzCwEga7fMz6c9Sqh2gkNczoCvzGGiKehWb8IiDk2fHVaAzT4w+hiZxaYT+l3CGKjgj1e4z0LIbMAH6il+mGSrlkEsHEMMCNVtGjNZ6deiwgmq0bOo6h2OJg4zfmvsCLe7bSY6c4dc0rUOwsGDqH8/vZdWgnQ0uGSHUP4dMXWAKM782zkG+Q7h2gbwmIDP/cgSnOXDxIXJIZPjz56CGMeowTT+ulnmm1nLl7IDdTpGOlSSyuYdoafglG9x6mI5ml04jx8F2Psv/FCeJaJ2m9m4SRxYwkqJaqRESoXfT4jQha1MQzDBqeR6VhUWmWmM2PUrCrzDYdyr6Op2bQ1SyaFycStEB4JLMqNe8wnj/J+nVpzjppiGXdAp4lutYdw8LYAboWL8HJ5YIykaT0pWwq94EyaDpDbnqazv5+YYAyPzbGZZddxq6JfCDLW2rKryoJeicdmy7kknf8PqOys9BjqK4o3UkqyQ+yIa4uegg+MTdC2ivTYU3wrtdeyJLeJHbDfhnQ/6uX9JfP/9s8A7+hn/nMLNz9Cx744ldojBc5/uIL6f/MR6A7C9kuZusNoslAuDJo4RGyT9BMLYAeROAhoP/yCN1r+ihGPFjE6xGPJnm+fOsniA4USXS7RFSLwwtlZgpxCpUaG09ewaKhGCZl9u+rM33oFBYt3cjPHv570olZVndpHHxgN09dP4G+oKO4Nr1dJrOzTRYvzhBPJIN0uyx4fYNDZNIdgdd1T+8AqcUrEF3SwtQMRjSGkUlS0l22NiN8eeskVtdilEaTDt1lpAeysQidyV7SfpRuWycmdrKKheU4uHVNgjeKjXKrTUl0vz0Lp17CatZRVD2I4iJGEk8ISXoUTTfRNQVV8dADP1aPWrPCyOJOOlJi+lLFocC8NY1lR+hKDBGlGw9x0MqjWwqrhzuD78KrFlCSSeqe6M1XiCWKJCUam0+CkZBsfUDakyhVUr+NrlY+RfZh0m6nij+3CAhJm5/oA5jSIR3HLqeJGhA3d1NijhL9VKTc4GTpVGOkRePcqtPUmyRkr+aKwIlCztOYrai49RS6CPGoYOtVtIxs/CzSdGCSoCl8Q+qomSYqNkY1QtrsDtrNFF1E9sUnvIpqmlQtn4WKS7YruDJKVqteHBPymXRCOZBVwGq0NI4sWzY9LSXiKatJ0jDpKR0pEXVBYa6MWRQCtEpuXjJTDh1Wii13PsbCbIVsqg+nGkFT5T3JoFyT7spQtZvUxCJVV3H1GIV6jcNzBabzU+Sr07hmBD+aQIt3opgZXF+iXSWog0e1CImYA85hBnttzjy5n5UjCnFlnmjc58DsAs/v3sOb3vo2KrkcuqFh6sJSjeCJP3ssRv7wJB0DA9IKxuzkZEAyvummm/jwxz7DvKPTFCtbcSVM9LL4kldz3KWXkRcNetkMNCx038ZXbVzNoykVsIhP3FFJOlU67AXeeuX5LO3pwm3WXwb032Y4efna/2tn4Df2M7/zbrZefx0LxQKF5cO89rpvQFerz7x+JCoRF6iAPBf4gXs4gaB5QPk6cvESHQRNrf9myt2XupweOwLo0CDPZ3/wYdSueRLdPkZcZ3KmSL4WpdRocOz6JWTTor9eYeKATSV/Ov3Dx/DICzcQcQ+wKOoz+8Q0274/zar0OkylRqUwR6Yjy7nnns2qVWsC3YTFy5ZSLlUZWLyURqUaCHwoyQ4auSL5XJmurm6M3k4cv8lEsou/vHcb45EUiu0SN1yWLYoy0JEMIvRoQyFddTGcJrbWIsRKBKcrBg1LUuh2sLHwrRr14gLNeoWIpmGKfrwjnfoqTkRsOMVJUeqYoCut+3TCDOzj0ymV7u54ICsqkFemhkIUx4tSr0qUWcBEZ/miDjLypThCgoJCFcp2jWi6QlZNELUS2BWoJALvDmIeVJowpzqYuka308q0iCBOpeaSVlUks9w0CFoR3QVIRiXbK7r7FUp0M+u7OHWVrBalK3Aca71f+BQCCuJ6NumJ0p+JbmWDyFi4DZZkLrpspOAQJy00A+z5IxWaznpgKZt0osQ9mFnI42suPT3dwQyURaRwoUE+Vw0kejt7WnoJdVd8u4NANdh4lAsOxVoBsztO1ohLnEqlCJPVOTrMOEONBJmMlAHgiYefwh3zOXbFejoGYsHG5vBjs7z41F481yCd6qKQqwe/7kxXBw3HRkkKoUza1y1miiUm5wvMFSrUbeF+gJE1hQ/aUgb0FZqeaPtr+LoZ1NwVt45uFxiINth0wgAnr8/i10aJ+DP0rlrMZ7/yDfZOHubvP/+FgJicTidRDMl6+UGfv9R5pg8dpH/ZMiqzs0wfngxcOq1Gjb//2re44Uc/58CcuIJ20jCTnHPte4itWonSk6VUztPpOphuM8iE2ZpDTbL5vk/c1kjaDslGlTe++hKW9XSjeP8B+9T/2iXv5bO/PAP/c2fgN/Uzv++736c4fpDhU4/n5O/9I5gi5doVNE1Lf7qkTUXuMqBziy+kAHpgHqoE/ulqkEA+Qoz7pTV0qeG1LCjrEXGvzPG/vvln2Mkp9KyDYcaYzVepeiaVRpOhoS58p0hMaVBY0PAapxDLdjNVfYCOVIWsZXPo/gMUt5h8+K1/geYVueXm7/Ce914bROY9QiwaGMAfmyAiqW6Jdlyf2clZarUmlWoTXYsGRLmpmSly5RyLLriMv350D6MiKpJIEaFOR7pJNmWwcvkq4hZ01MBwbRylgistao4WSL8mpDffc9EE7GslqoU5GrVq0JucSGfQ4tlgkZdosmk5OI6F5zvB4il192jED6J1abXr7IwTT6ioWqu1Fl+nUY/QbEZo1i1ihkl3VxxDa5ngmWL7WRFjkTqkRGglS6Iao1CAQqxKLK2T1QxKdZdZp4RGnBHMAIhrjk2lWSMez1AT8E2A7bgo8wopPUIya1OL2OS8GGURx/McksIJkASNgKYukZ5HUkoMbp0FidxJETsC0OIJHigKZ0uBtr7SSAWpbk0yBibUs1UiukaqYSI6RvPVGTzFprdzgIivMjcPpYJNzJA0NqjJwCNGhAGpVS1Exy0Wk66mOoVmHivu0pHppsOK0SxB2c+RUg02ShZjDh595imeeuBRept9nH3qJoZWDRFpuuy8fwel6RpmNEUilaVStfFUjXhHEisi3I4F8o0y0+Uic6UKpaaPi4kqvf9mFFsT9riKIX8Xrk3TdbCl9B5XEFz26kVSbpmTB1JcdNISFmWb5Ka3YcbLZE48li9+8R85NJ/jU5/6VKCHIl7oMteubdGsVcmkJZWi0CgWMTQl0P9Id3VhlUpUHZd3XfsB7nvkWZq+QSOR5o1/97fksybGYAczUwdYpESIepKWadDUHSqaqBgqxG2VuGWQdqK84VWXs6S3O6itv0yK+5+LFy9f2X/zGfhN/cz3je5hcNNxvOJTH4OhJRDPYPkqtqKQEMOmhoMeFQlVSa9LXVgA3AwWNDvo/m5V0APy2y8DdF8ENFtqabLQ1anw0W++h6p+gEjSxfMkMhdN8DiVRp1UIkm5MEfKkBavNHbjGNRkgrq+jZ6MR4elMvfEApGdGa775DcoTO/lLz5wLd+8/huteqOYxXR0YM/Oo3f3Ckrh1yyefmorqWSWVLozUNeSdPkdt9/G1NR+3vzxv+NTz02x3YmyaMmKQPELZY54VKW3e4BsxGQIg0xUQU/YaHoE3RMxD41yoYqBj+7ZOPUytcIczUaVeCJFqqOLaLILS+RjXYWm2xKi8iRUFWtMzwrkc1XXwzSi6KrMb51YzCAllqiegmOJJ7uIxSskklHiqVZ7bsCw9xVU+VpUqJmzmJpBtiGgJPaxBeJZlagrOVaFnF9HbWoMOwK6UPcKNDUHP9pNzraw401MVSG2oBBz1ABYmh6URHfAAEUHw3aD+Y9qUIt6NMRc3HZpRDyKRgQ/kiXRjGDaYIq0vmQBtLmg88C0E/g1UJutTEAxUyKWSQfZBLEqtbQCbqROXOvCqhrMznjB9UlHRb3pU9XqgRBRVJH5c1FdM2hD9H0VC4u8WiSmJ+m2ksHP1VIcItLBsbdO7sAUew9uxaxHWB1bQ2+ym5paYmF+lr5oH5ojhipRVDNKRDewFJ+KXaPQrHBwbpLZcoH5chlbNUlke4mJWU0kRt1Wma+7QaYmqymYkvrQbRqqRUmv4ym1AExXdSS4cNkg67tN1OIB3MY4qQEdFvVz/zPb2D+f45prrgk2BFFDC2RnA80C2wo6QsmkqI8dJNbZSZCuUSMUp2fI9HZwzbvexv2PHQiyFtnVfVz+kT9nTKnjdxk0ynOMeBZxt0pErWOJX0JMRJ50Eo5GtJkhZQ9w5flXMdQhdX9xC3zZLuu/+bL/8vD+p86AROiSiGwlv+UvP2RSt+qkrZsUXB2Q/mfxM//5PTx03bfIj42x7BUbWf+Vz4KkOdU4dqlOpL87SG1G6q0IPVgdg5q5ROJy/BarvdFWQQ/0ywV02m8yAInsfRXPF93ooOWcJjk+9d0PU1IOosVcLFsPWroSXWnqTgNDjzM3O01nMoqhduLag+gxg6K1m4iTp4cM9iGH2gsun3vfp3Bnp/j9t72Jz3zmcwwuGiGxaATfcYik0li5PIZYi5aqvLBtO+tPPwt6+yjt2U85V+aWH97Mru3P8YGv3sBH73mehybLLFl/Mno2SSRpke6OU62VUOtl4uV5NKuAZlZIxHU64iniRpKBrqHAxMSIeHiNZhBJuY5DKp0l09VDqeYGFpcRNY4qlpq+HmjAR7wIqueQ1nysaplG3aZaLlGr5gP/blNXqZZr9PUOB57rRswg3ZEknjQDcJeMh2yV5OuR1Ho5kgtCYpGItR3IaxX0FLiVJvFUMrAE9es+XY0EutSiI/8fe28CJEl6lmk+fnvckfedWVn32dXVd7fULbWELiRYhuHYMZZZmIW9YRh2zHbWWNtlZgDDYEEzxs0AM8CIGyRAIIRk6Jb6VFV33XdW3pmRkXFH+O1r3x+ZpVKPoJuuHpCw8rKovMI93H///f+u93vfbfScReQU2Oi2SJyIopsl09IUqt/STaIYlY43sv3uBb/eI9MVUhWHKNOlm/ZIDYvQ0OlZCmqFLURFHjiCuRCn0OlTaSfdLA46BUdkSqGitdGzDqFnqWmlFX1ifLQwQ2MrYqsimup5ZfANSbI4MakhLHu+6qU2yGBi0Wj1cPMurbSDGVmUvWz/+vyU5mKF5c9eJW14aHTZOzZHqZOntl7DGdAYHimTeBG25dKLxUHRsUpl2pHPtcVFljZXqXfbmFkXSxxF2yWUjg9Jq2s2sZbFLIzghzFa4CHyQ0kmJHIDenYLLW4wY4V83b5p3rt/jkyrwvKN0wyUdHJzY/2s14F9LC0tMHP0CGGjJgIcWIYJhrA9SAtg2KdFtwws24J2S91/LIOlhcv80//1e7iw7GO4cPwdp3jgn7yPa36VuBArfviBbptc4qGbIYkpFMuGIkhyUxs3KGE1R3jvk9/KaH4MLZJOjnsG/R+qvbh3XV/tIyDiGILszmcUAKYrvaaYiB22mv2oSllLIwavTfjBD3Hm5/4DmzcvM/nWY5z66Z+EsXmFlFVhntT+7tDv3q2b96uXu5vSDLv9G8V8uqvJfudXVXPv11vFmMvLV+Is2/z7P/hx0mwLP2pg6lJbFsUyoVTt64f3mRxTNGy8dl+QqJR3qK9vMJYfJqh4tJeb/Kvv+H5yC3V+69/9CmNjk3zT9/6PsG+GS1cvM71/XtFcOtJG1OrgVSq4c7NKRlXP5Lh++iIf/uCfsrG9yf/907/Ij37gL/ndz19i+ORbKB87QQUffcjAyfdw9E3S+jnamy9jRRuU85qKZryWT9YdImsWyTsFHN3BMTLksmVK5RFyxWGsbBFNz2BoefQkhx45iq5WPCKR1tT1kCBqMSYSzFubREGX7coG46PDqmUq8ERNLsU2LUWcMzg8oHruJZ2rpLJDeVtXMYYp8ivfousFCrxnOaYSBhFjnChKWgMzlFKB3JtAqcTFuqXGPdUlOhOQm44hN2TnXqq/ia8oe8vfdxzFWBe9eVGW02/fN3HeFOBOXjvTRdLoat/Euu1kyvEi4RNXuj3C8tf3TsI4pefFdDsR7W5IGKRkHRfH7afX5ZoVj49Stuufl8zxZjOg0+hhSwo5yK6wD88AACAASURBVOCtpyxfWKBydZW8n6FkuKqsMVQooXmxinyLQznanRqmq2HlMoSOzXrH53qlxmJlm5YfkSYGJeFMT0QNTT5PIzZTRQGsAHKGZE8cQsumbaS0tBDPDknzEbgNykGFfzw9wrccmMO9eRUjbBMWDBaWlxnLCXf+HIg8SNmCjEi8eUo8RqU2RMHQNBSJTidNGBwaEMIDVC3CEfDEBgubq7z1W76Tn/r19/NjP/PjPPktb8PdN0hNa6JlIlwrJROFOFJHl5HWUyULm+j958uNshS7ZZ44/G5mx95E4ufvGfSv9jX/3vn9Ax4BRVXWlw2NtBRP1zA1R9lfV/KlsgwFUrz16fzmB/jzX/81HK/F2PwQj/7E/wV7Jc0uLHBi0O9y2wXO3fl1py9dorxQE5PTEQ4yfvaP/z+MvI8ftzF1MQrS4Su1vT4PjTIgAiCTU5JfRikDTpF2tc1wbpCg1WN1YZlvfeI9PObu5c9+5YOMDU5w/Ik30xgu8v/+3L/j7d/49bz90ccZbYVo7S7N2hbF/XvZ6rbxghSrkxB1A0UAs/+BN/FTv/FRfuNT54hmT1G+/1HSqTGCQoSZ28Jx17HCS0T18+jdm+RpY6e+ogH1Q6cfLaY2BAZJKMx1DpadQ3eyjE5Oo5s5XHuAgjNE0RqjaA2RM4oSZKnos9HuqnT32tIige8pNrkDe/aQsUyCbpcw8IjDSIHxhNVRmPDke+lpHx0q9jnkJaJTLJYBLZHWFAyE9EpnpGIuKu3SRL/zVeh80n5+R3kFd7GJUf5Km77jECgw/06x5iu+MUkxTE05kn4gQL2Qnh8QC4G50WcFFayABKe2sqp9dUCh2pVzb3R7OFZOpfmDCmxeqbBxaZ32YpOkGjI/Oqti+cQLKGXzxNKJEPoUi1kavQa5gRyNOGSt22Gp2WGl3aMWirORxZQUu2RWxBFS3kNKbMaEVkIohr0/NdVz18vbBHmbtumTGG1GigEnczHfPFrmWNDBXV9Sj+N6ZY2rC6uc2Hcf5eMHoNSFQb0PiAh9CBOwMyCZJcchdBwaSazU1iTNfv/cHKWhEun2Bl84/Rz/+SMf5l/86A/xC7/3C0yemCAZDGlqkklKSGKPgukg4olWLE6WpNsTRTCT6DFWZFHyizy0/91Mlt9O5JfvGfS7eBbu7XpvBO5qBCRu3uFjU1G5om+Jd34rYZLkXqsh/NrvcfU//wnnF69TfWoP/8Nv/Gx/iXVySgYVs4+tfj3bTiDej+he+VKGuR+dh5pUOluENPjFP30/dkHapNqklhCs9I26ity09HbAr6U6GdelU28rgx62PMp2ASPWWLh6k72Faf77J7+Nq1+4woUXzvOeb/42nl9d5Cd/7Zc5cPI4P/QvfpBxyUV2PTavXWF4ZpK2aRAGYDUi8sI7LkQzjYQ/e2mD33r2BrecSfS9hxg+cYgoH5Ad6OBmtyk4YtRvYbZuYnVWyScdbD3F1wQfoKMLQCDUSCNNMHhIE5qAj4IkIhX5VdPFMXMU7QEGMkPqq22VKA9MEYUaOdulXt0m8qW2DlMjY6RRTEZY4PyAwPfRkhTLMvpiHIYsz7GKwtwdrQkxcN1uj063i66bSvddyEoEXS+Dm6ayoPfNaz9il293Y+mvfPf/5gTsl+7bruHePcptg/6Kw77yfXEs12QptkHPD2l2OoRRgmE5itDFdYUHvx/xS4YgFVKjVBLfYtkNLMdS1aBWJWLh3E1unr5Ge6VJKS0xnh1G6yYM5ctq36ybUenrMAwYGh5QaPTVRpfVZpuFWpWNrkdTN0gzOSyngG46mDslElORs0h3QKrQ4oGREhkJsfAgEGIVXIwBl5bRRgtrPDDg8rbJQR6RTMq1S5R7LQzNYPEzz3Hp8nXuf+ppRt/+IM3pmLisURIHTa5NT1UJwxfdgFQnlx2gE0b89u//AecunOV/+d7v5sjcLG6nyyc+9uekuZSn/9Hb+Ytn/4KmWaNpNejqTUxp4/M6SovdTgwclWXoax6kYtCNGD11GUjHODr3NMOZNxP2SvcM+utZBO/tc28E3ogRkMp2dceODiii0BA6dbHs/eLqRg3++LN8+id+iWBpm8Pf8A6mf+ZfkQ5l0PQ8ijNSgGNSs3ud226WXdmJXYN+u37f9xsk+grwlEGPafBLf/x+MsVUcbvHjiDHoz7QSyIgUYJSqXqxiin5TI5mtUE5WyTtRriaTc7MsHZrhWg75p++47sYSEp85s8+zeNvfhtXq1v8xof+SLGo/R/f/33kmh2MjMvKhbPY+QKZoWFc06Fy4Rbbi+uqbnyrnnLOH+NXP3WZs0EevzDA8KlDDOwpkil3Md0a+VyHkl0j6y3jtBYph1vknZjtqEMoPeiRGBwTU9KlAiFMYvwkUj3MsfDKS8QpQWViYKUO8s+kQC47i2MNMlgaRI91FekPl4cYKQ4TdgNFfhKHsTLuhiCWLRvbMfstUVpKq1ZV9VXhApcx9CPRg5f32spQ5vLFfsZDuPYlKlcoq/7Wv3f6jpF/fQY9fYWFvjNg3zXqcuSvZPBVKUDEQsTIoONHIX6QKMyFOC22bfbT8TtpdoH2a6m4SokaCzFRpmGysdph4eJ1Fi8t0FlvkI0dxvOjjOaGSXsJWSNLs94km80rFkHpNkgluu9EvHRjg3qgUY8CeqZBnJMe/owCAMSpgb7j8Mg5SWQbiP+g9MSFxz/GEHICK8LNGFiZkEBrMpr2eCqf402DZYab29iVNXK9Lka1zcrHn+Ha1Rvse/pNTH/nu9mYifBLOhNyv8Q5cSUplfTPx0soGQWS2OAnf/5neeHsaX7sJ36U2eEhhu0cV5/9FMUxHXsIrleustpboW218I0uTl7olkOc1MBOherHwtFt1esvqHwpcWi4OOkIe0afIGc8TNAt3jPor3MdvLfbvRG46xGQUmyfr6uvZ24HNTLSoiKI9Mo2/MnHuf5zv0O91qZ6YJJ3/tovg7BNuTnVSqXZugJW3U3S9Ssa9Nt96zt1dE3S6T0i2iQ0+I9/8rPkBzV8s0NHa6sUptT0VOQghkYZHqGNTRVyu9vuUXILpMIqEsTqe2Hxaqx0eOrIu3lg7kH0esLLL5znwPGT/OKv/yee+rq38fjDDxFUt8gMlNi8cZXCYJlMXoqWFv61VXqVGsVMji1KfGTJ5t/+/ue5ro+B5WLsH+XAyVmy5QDsJlY+opjtUaJCobvIWLhM3mqynVbxkx5aKMQyKIMu5++FgepjtvIZgUopo66kiiPRRAddSeVl6bRdbL2EiauMeckZ5OGTj3Nw7ggWtgJ+6YJml7q00SdsUVKsgjGQtHMfmXxbBlmi8X70bqnzkPY52VTZXBn2L0075Ti9ys3fDeS/0mRVftsr9v/rjPgrP0bet5uuF19HBd47MrO756SOv+McKj6jPtJDYcKkh192kDR8syqkMT5R2yObWuSlZh7p6IFgAmB7y+OLL55F023GJ2doNLvcXFjk4o01unGJ0M6jCeit4BJnbWKpXWt9J0wETeI0UT0egRYTOQaJa5HK+9w+EY5b1HEM6TffZsDocl/G5knNZF8Qo1WrDJsWyfIGm8+fI3n5FtXKFqUHDjL7z/9btmcimvmEMc0kI2l3qZDYOqltoKUWYc3Dsov8/h99kKvLt/i+f/n9hM0Wg7ki0dpV9FKDqxtn6GgtOkabMBcQaD2cgqnwBwLYtFKRF7IwdXEETXRTQHWKLgqvl2Nk4EHM6D78TuGeQb/rVfneAe6NwOscAYnQxXwL/jxLhGCZiZpQ3RJZLc786gdo3tpg4rEHOfA7v9SPPOwxMDJs9YGyishEAvrXs+3ahp1qfX9t343O7wDIpbpYMI+EDil1fusjv0phQCM0uzTSOpEtNJeaMuhCT9nnv4v7hj1JlEETYRTp1Yq8iIy0GCU6vWrKfaOP8eDsw7hdmxc+/jkeevDNrK5uMrl/b/8CBUC0vcHVa5c4cOQI5IvQS6HS7muf9tp0rDHe/4lVfvZjV2gMHcITs2H2KE5mOHzfJGleiK8NnExAyagynKwyGdzA1ZYJMlWitIUeCRxRw1RyrgJdiAniiG4qnO6Cilakr+oaUuk5i8S4S1uag6Hl8EWMJbTJm4O87Yn3sG/miJKQ1SINQ7NxdBNL1LIMiWgFMCgDnZAXdRjh7Qs9AiFC0UwV3aaprihohZ3uywz6zo3eDdSVMb0bj+4rTJw7+x3ujMzvNPa3dxN61rhPXS6OirWTLJLadCRZj93zlR4LrW/MVVOF+DLSv74aoCWWAn3J32U+C3BPMibiOIn+UOLDM59fZXltmzi1ubW0ztpmnaa00TkjSh1OEPeJY6jI2zPiPpBTSJSkRKOnqiddIvMoY6LlXLRshiRj0LNickUDV6tREIlYM+XJQo77OhH5jRp2L1Iw1c4Xr3DhY59luB4qpkB9doDpf/YN8KZZvEKCG4fEvQbN7jaS9SiPDqOPjUPdg0KZ7WsL1Dod9j3xKN0b18kKE1y4iTbS4ubyCyRuiF3WFcI+Mn1MR4CEGSyp/8cmZmoiJSzFb6BLFqyPE/DCHJncMdLuEULvXsr99ayD9/a5NwJvyAiIzewGImMKjuL47EJlneh3Psjmf/gjli5fJvfOhzj+k/8a9s5CpkTsSetNjlhKyyEM9LuGXtf2FQ36bnS+e0T1poB+w7S4H3U+8MFfIleSGmSH0OmR2CGGok+TtGY/UpPFVP75cYjtuqr+2zfw/W44iTScbo692hH22vNKeS2q9BjNjcGxB2BzA7ottXhtVVdZqa5z/ORx4iBG76WYqu9OpxX1WNCG+Td/fJXnqgVqmXlagjTubkBY4cijh8hODMDEMGkmxLW2mHCkv/c62eQSoXkTTaspzmwrFU1qaamSbgOpcNt0goRIkOQCzJJe/ViMkSCtpbgQYZgx2UyeXjPESgpYcYG3Pv71DOem8RvCD5/FFm50oVM1TUwjVfdbAeq0vqOjabpKyfdEa51dWWezLx8rFk1F0v27rGl9E3nboL/Knb8jQ//XvFPu1p01li8P2l/NoCtnR26ocoN2kPs73RFyWAkmZZPpIS9J3AgGotfzibrCqW9hCs2R2CmZHHEksSgZ2dEEr9nXOvnUZ1Y5c/Y61VrM4so2hpVnZHyOXjdSDlckXRZmogx6YETq+8iICE2NWHrsHVNF5UnOQcvY4LpEtkVgaehWQNasMx+3eHua8KimMbHdwdyoQ+LiXVimfmaJpbOXlLb60HCJ1I4YfGQ/xne/CyYFABcTr97g2rnTdOpV9u6Zp3ziBOSyfeSktH8IalB6AZt15bFERp0kt05gbJNaIW7ZpB3XsfLC+tN/Os3EUUQ9uvARSO1rJ+WSqKfLIjYGsJ0DRO2DhPdAca9rHby3070ReGNGQKHcg364kvqwtQUf/is+/fO/ClcWOfD4KSZ++UdgagDcLNtNn1JpVjG9dULIiGHYSWO+3hPaXc53o7LbtXQ54O30rrDMeTuCLi1+4zffTyYXE6QNCiIraYV9Hm8JsUyNUMBGxAS6GHQfp5in63ukskjrJj3fU1zp+ahEfqlAsZbnLUceY+viKsP6IE5+lLjeoOl1ubW9zuThecpTQ9hTk6yfOYfua4yWR1TP06Ye8VLL5l//3gW2sse5uqWTND3yRo9eY4nR6QGGDu7B3L8PP5diOHXGC1XmrRvk04sU80sY6QZ6HKH7Hpr0wEdioAy1YCaaSySv1O4bdAmHUxHMEKvq0+wsk8s7dLZFra2Imwzy7rd9C2OFPcqga6Gj6u56rCkGMcXTZyQq9W7qhiI1kdY0MfZiwIVBzrYdFalLLb1vKAUOZahIXLDxUj/eTXmLkyQpbmG9U61rr/gqzolkTaRv/pVf+4XxO3L4Snjmy2fSbvD/X/xeAG6KHrZvxVWvepiqc5YzlusRp0WmRN/12vkoIZrpprQaTXotj5x0aCQamhD1iE9o9FXxlF650LmWLDYr8IHf+RQvnV3EzkzQ6ZloZoFSeYgkiQlTEQ0SI54ihP2RHeNrAZ4eEtkJiWuiFxzMfAa9kAHHIrXEGGrojsiO1ijpDR6yYt4ZhBxqtnGrTagJw02eG3/8SZKlruIESPIGE5PD0GvSyoXM/O/fDkfHYSIHS1f44ic/TmXpJkcOHGT2TY/C+Ih4L30Aa9cj2qhgDhchL8C5OhuNi8zuKyt+fCsL1cY65eGSFHnodj0cS1rRTPREsRaosREJVdlEBTA0Chjmnr5BDwbupdxf70J4b797I3DXIyAczY1KP3QRC/1nn+ILP/R+Ws0m5fc+yiM/9cMwWuwzxOgCt7WQjlRFHLOzSEq8djcZ1y9fv79EcXObaEaQ9io4FPa1LnFvnY9+9PdptlaIwhqDQ0Jg0hFyc9yCg5WxCKRv3tHRshbtSDioBV2sqQVUKVqqXnmNXC9LfiXPULPA/oG9DIR51r94i16lx9TELLmRIawHjqpFmlDUp0w69Ra54Qn81Sq+ZVIv5vnpP/ksn1jI0cocYa1i49XajMVNtPYW3ajN8OGDuCfuJxyxCTNNcpl1ZjKLjJjXmCiskEnXsZIuZuzhJCG65IITTRnwKN0x5mrcJRUute/dRjIPP6pgmClGnCcNHexokHc8+Y04yQBRx8SIXVVLzzhZfGEJS2IsW1cCMHIsSxPwmKuAZdKfXqs1GB0dVY5DHCdkrCytTqvvSEg0HCaYlqW6B0IhMbGEKEUiWylziEGXVqxYGX7N1ImDCEPAaUIOtPN7+Vm9L5LMilDVijZ4nwAliWLy+TymoeP5AVnHRpDspty7KNlREEOR5hiWieHabNUaqhWvmHUVg1+v01E/Z11T+avivKhJa8DqzYpS0ltf36BcHCDuxqodrdWuqTLE0NAQjUaDVrPH1NQU1Wo/uP3RH/9D1jdCMoVp/CgPekGJ54S00Szp6xJ50VAZ8siKiJ2UyIHCeJmeERKYKXrGxM67WFl3p4gPOdMm3FrhaF7jybzNwcVlRjcqOFIHa2qEz11n4fnrWF2LTLnMptElX84wX8hT8bfY3uNy6F/+M5jIwvYSVz77SV74wqd54rHH2fPed6v6QdDtKEdHC0PiThvcFGM0T5QJeOncZ5iZHWZyekhle/ygSaLFqr1ROOFjSYxJaSm1+4RGqWAu+s+pZL3asU4ms4/UO3ovQr/rBfneAe6NwN2MgBipXhXWKnB5md/+7h/gkD3CxEMnmfixH4DD0mMucFaxgDuEMApR/CWDfjfG/MuC8J2a7u7lKCqOXfY4tYAI45woc7V58dN/Sru9QexvkXjbRFFTkZTYWQcja5LaKWlGR8/Zqk4pNc2eLq9I0dKKYY9NnXyUY3ArT6lbYKY4x2BYoHulSaZnkx+fh4Gy1CKgaPdBRoUc1ZVNJdTS8UKMkTE+evEyHz6zzEvVYTxrH62GQ7TdodzcJKlt0hYjKvXMwyfIHJxEGxWg2RpD7gJT2VXmSxXy6Rpu2sFOmlhxva9AJqwxgsI2cyo6DxNLUQbIwqzAcUlIKl0JioVPR49sEt/BSQd411u+mbw5jBZIf3uO2JP2NJdms7ljGH0c21QodhGaESS2HHNgYIBms63UuGTsbcPeidwjReAjUXtfllPQ4zreTopepbSlbWpHtlMchd2fJVKWTY6/u8nf5TqUkVF/i5RzMVAu7STO5Tr775E2M6npS+udI2oq0moZ9B0JX5wAoQ9yBH0AzUZbteYNlgv9j1K1l51PlY8PYWVlg0wmq/rtJe9QzObYXFtnZHiAXDHP5tqaAgKWS0OsV5p0OiaYOf79z/wR1bpOobiXKC0SJoInsUmLwuSnYIsEcYCPGPSY2E1FXlxwi1glF6fkYmaE9VCuW0obCS4pg2nKVBJxvw5HIp899TrZZhuqLVhs0Pz8FWq36uh6HmOozLYbksk7TLsOnbRNa8Ymd2SC4acfhsNzJM99moWVBfY+/jDIOHhttmtV9Xw4GZ0waKvzzY7nsEo2La9BUc5N5rkI5XgNkkQoY4W5T8eSfnbV5GcpEp9+QqWPvxAPKZGWS3sPYUsEX+7V0O9mOb63770RuLsR8DuwdhX+4lN88sd+BcfIsljK8u0f+RAUXZVT93f6foRbWz3MKiSXVXI3tu4b+rvd+vh0IYjpbzvK3/3oXy3M3u06+q2zzxAG2xDWqK/dIOpt40c+mjQLC4hJ1CNdDS1rYBYzBHaMZ6WEtkZg6ooTXkBKdmxT6uXIhHmGMxMUwwL2aqokMZ3cZD9NOSD1SZNm6JPaDkmsUx4b51plk2evLfLJS4ssB0VW/Qnqfpmw66A3fDKVddJGjV6vx2aSEk/uoXTqMMV9Rchsk7OXGc9vsTdfY8DYomC3yek1nGgdI9nGpIMhvfWJTpyKNp2NmL9+hB6SKoMvKisOaeKShpaqB+tRlre9+X24WhktdJWqW6vRJefmCP2QgYEym5vrZLKOMpiOnVGRb6fT2THoLfU7AcQV8yUskWy1bFzTVmn3OBGwoUTLEUEQYRpyXlIS7tfaO52uSn8LoErdujTtR95J0q/hm+ZtRL0uKHpRa4v6xDbKyAf99won/44v0HcIpGWvz2ZKu9EhX8opr1ICyF4QkYgOuKZhG5Jql/a/HZsjU1McIS+lWtkmEaIhJRzk4nme0pWX6F+05iVtoKa4nFNiKH7zJM3RCwx+/hf+mM1qgmVPkFDE801826RmdwltQbNLLdxEd02sooNezqDldWKxhy6Yro5ppaKbhy2yr1pKKQ5x1pd4sjTIqU7M4FaNQQGAdgM4v0Dv3CKNM0sYiU1QLBCXcgRZHdPWKUiWI6sRT2dZaCxh5yxOft2b4dGj6vOIun2iGWH6W1+ml3RJMwm1qCLJdEaGMmTKWbyMpQJwEVHVYx9T0IBSvhIKPSk9eIHibhfEoaGZqptkh7GpL5oUSbfLHuLWfvx7Bv1ul8F7+98bgbsYAa8DL3yeX/uu72HMz7Hn1IMc+8kfhqESlIaVHKkjhM7Cvn5nK5mEPUoGVbZ+be3uNllI+6ZcvhMMdr9u2zfrsiCnodS9A8VfvXLuWXTdw047RK11vFaVRrNKz+8QpwGpmZIKSGinpplmLXQRJclLq5CpxEB8kfQME6zIwNHzZJwRyqH0/RYZDgewwxJI3XBoAD9NiEyL3MQsqZ9wcXWFP/zMJ/iFP/pzZh98B4XZB+hZk6xWIrqtFLMT4DYamL5P7CcsNzt4TgHt0Byjh8dxh1Oy7hYFa4tRt85otslIocugu00uXcFJ1zDTBga+CtSln1kiJMHBi4EUhjcBxMn5Bb0sWprHFJ53kSELHd708NOYSZYkFANvsXJrXRltUXY7evQoleoWpVJBKW8pjnXfp7bdYGRkhEBEwcUwN/sGPvQj1X9tmbYyvsJbvgsuFGMf76jAubaDHwaqpcp2HQbLA0RJrERiRCJWUunSvyzGVu6xursGLN5cIJ/NMTk5wtraFhMTw7dn0/rqFt1uV2UMcrkctqWplLpkGmReiDJZbmhQRcZyvLwrmOx+z3rYi5Q2uBglSauvLm8o5jbDsPAlu2IImt9S6P6Bwf5YNBp1ckKDLGDHjoemO6RajnoLfv03PsxmRVD/I+RyE0SJQ5Rz2TS7+HaKKQ6PlAAyjpJMTfPSwiYc8xZe0iZJe7hWQtnRcUUTuNMkU6tyJAl4e3mMQ1sRmY06mvSSV2psfe4s3QtLmJLtyQ3RHszTc3SMrFC6apgZC2cwh0zTFy69yJVLF5k7eZD3/G/fifvoiT6QVLAxrR5xfQsvbeMbbVpWjdKATnk039e5TWOkIdQMe1gC5xewgmLgkYGT7gxhqNh5vkXTQVoHIh+lZZvqtJop+fIJ0vD4vZT73S2C9/a+NwJ3OQIClrl0kY//2x+hZhl864/8G5ieUmodjVqb0tBQP7OmCz1l/7OUeZf0qRh0FezcbYS+G5NL0rLP8ib17V3s/O53/aRAX+jl+unPkbNEdzwko3l0GxW2KmvUG1XCqNNvyzIjIk2ASjGJo2HkTfScA/KyTeIdpq5u0gXRWzdKDKSjzCfTTIQj4JVkNYbiIGpFl8jOzPKZzz/H7/3VX3E98XhhrY4+epK9J58mP76HajOgVu8SicRqz8OMNGVYqp2AphdDPktu/ziT+0YolFN0rUrGbjBU6DA12GE8v03ZXCSTrmLGW5hRB1MUwRJJbbqKIERlrpOUNJEF2yZOSqSxi6nZipVMqGOfePjNmJrUzl3WV6tcvnCNhZuLjI5O8uijjxIlqaoVV6oVnKywn/lUq1UmJ6cVEY9E0RLNiiFt1poK6R5FMY5lUyyW+6nwVKOUKylWu04vUj3QXS9kfXWNQqnI5GhZSb4qqVY55ajPtS7nLiC2HWJetjYrRIGn0v9ivA8f3qvMx4svnuP6lauUy2VlzJ988pEvw2pcubSA6di044iJmWlMXceXLEMhpzoNxd8R3gFxSJr1Fi88f5qHHnoMT35utOl0eszN78HOmFRrFVW3D0KPpaVbFAfKjIyMsbyyQaE8QrXa408+/EnW1pp0ehZuZpB2OyawDbwhm8ARRyeDk81h7hDLxJLdchLijADfQhwrIW8E5KI2ppA31esUt7d49/Ao9+t5RkTnvS6DpFO7eJP1z5/DrLQohClDI4O0iwZdPcF2s1iFLHExS1p0OL9yhfM3LlOpbuIXLMwDk3zdd30bT/3jb8RrNnE9IeuXEk6TTvcWLW2D8UlRXXHoy9cJr/xOG6OQGyglv6B/w1SILm0h4iFF+F6XqNcm6nZI/A5+bNE1xhibfYqc+xjRPVDcXS7I93a/NwJ3MwJ+CK0WvPgs3swI7qH9Ko0mLUphN8LK5G4b9M6O6Irq01VWd4epQ+rrr7eQvluPU2ofAqrqZ9f7ldWdNqldMpDdz0x7XH2hb9DzboJjBHSaFbbWV6htV9TipTB8whqX9DAkza55hEZKbEkLvYWVz+IUM6RZjbbdY4HMjwAAIABJREFUomtotEKHXDLEfDBNaSvLSD2Pnpvud9mPzYoAOIvPnOEvP/MMm5rG3vc9zedWGvzi7z/L5NHH2H/shJJp3W43abelFhkRewmdZojnJTRbPQhDGC4zd3CW0akShuiQZrrk8g0mi3UmSlXGMksU9FUycRUj6pLGOnqSRSevBFosEWqRnnJNUOPCVT5M14uIhN61FynBlwdPPYStucrIlO1BNmpVzr58gX0HD7FnYh+BtPMFPpevXWVqdoIwDrh16xZDgyOMDo8qQNnSrWVl5Er5ktJSr9XqqpZdLkjKfpNOu8fs7F6ymRLNdpfBUlHxkq+vrFEeGmCk7NL2obZVozhQImPrdH0xGClO1lRZXV/K/2lKFPiqdj8/O0ynA2ITP/3pFzlx/Cj1WpNatcLDDx+nXvdVhF3M61y5ssLw+JhqtZKpEUrLN32NEgkwg44YP53KUlUZ9E/81Wd57/u+Uamora6uq4zEsfvvI7ESMjm3r0Xuewoyks2KzKwjVOj0PJSc7JmXrivt9K1qD91wWV3bpkNEQ/cIbWGcyyjufd3JKbGVjqnRNUPVwiaVm6wVoHe20LfXKYVd5os5jrtZTvkmY40Eo2mLVizeSpvFF6/TvbJCKUrJ6QnZooOWF0R5gpnN44wO0s5m2Yg6XK2tMn5oD8+cO8PF2hqZg7OcfOfTPPXed9Jtt7A9j0Fbo5QXsZgKEau4QzJQokNbgbLoMEhTvrSthtBtquyBUlfUNbZWVwg1QWsIA1+IFvZT80bs46c5us4+Zg99PYXCUyT3Uu53sxrf2/feCNzlCIjamjTlCqralVSo0GLuhFTioAvCPJtRpCbS8LQLhpOFU4DkX6qpv87zuBNgozjYE8UtLylPSTHLtsvupVS6VNrf5+bpZ7EJsEyRSw1pt7bY2lilUdlQGuE50R3XYpKwi5sRFHZARKAWRGwDM+PgZCVlGuEPBXRsocp0ycZDjFQHaD5fwbwSMJebUwv4yaffA0OzpGevcGVpE312ksKTD/HDv/lBfvuTtwgLExw6dZjZg3PUkx41r4cXazTqPYJ2QtiJ8Vs9op6AjXQGhspM7ZmmPDdIr+iju1WG3A1mShXmBraYyDUoGSLgEoMvwh4lTG0IRx/CNUvYVk7VinUTnGxKN2gqg+51JXW+zZGDR/podKl5xxoZN8fpl85x4sQpAl8kZ1MqlSrnr1zgLU+/CS/0OH36JRUlT45NKEN+5dJVBXK77/hJtqt1tjYqKmIfGhjm0qVLrK9vcmD/EdLEptvzmJmaxcnYrK2sUxooMlAa5MbCdXUe+w7sZXhwiFanrX7OF8VR1NiubfGXf/YRpQR2+NARTojYiBjjEF584Yu89akH1By4fnVNpchv3Liuvu6b30Oj3mR8Zkqxrt1cvMXG6hpzU1PMjI1x+fwFqpsVTh2/j4zpqrr+pz/1DE899RaymTLnL1wiDBL2HT7IRz75Me5/+AGWlm5Sq1d54P4TNJvbNJo13v72t5PNC5kKNIWSQHiEulAagO0qxCZUex69xMfrxXTFRoY69SCiGvo0kh5dkcXTuyS9KnF1Cbe+zqQecWxkkAdyI8ysCSujpL0LBFsG1WdXqJ1bw+0lFCxT3V+dHsM5E821CVwLe3yMjTTlcwtXcA5N894f/J/5j3/2+1xqbPLwe96FlsvgCpJ/c42XXnqekaLJm47u4bGjY2SLHtjboDeA7b7j3G4IVR60muprt1ql57VUOcYuFBSINLE11U2RMVIcLUGTaF4fYKE3ydT+92K5j5N07qmtvc6V8N5u90bg7kdADKi0GkU7les0Fq5zDV3IQ2R1coWTWrKX/Zq2mPtdXNxtAyv50dcbocslKC+hD4j7UoS+w4q2c2hVrg/7ZCiScr917kW0uI0ed5C23l5zi8rGGrXKhkoX5jMSAcYEfoeMo6u+awnbBLgkNcJddbau1UOb0ogKJr5bpGROklnLcPFPzlL/7Drz5izzEweZGJzEHBpTgczG0jIvVzYoPXCcn//485zuTnGpBbNHZjj46DHahsjHCCe3SaXaVDXsXr2L1olJ/UjR0AqwbmZ+ntmTB2kN+ATmJgWzwmy5w4Fxj30jCROZiCIhZbeEHUkvuYjKCFd2Do0swq6diGBNWgVdshK2SlU3a3X2js+rdjkBl9WqNSYnJvncF57h6NH7WFlepVweJk5Ttus1pvdN44U+n/vc51Sb2tz0DENDI1y8eFGVYA8eOMz2VpVWq82BvfuYm5vn/PnzrKyscPzoCc68eKZvHA8eolgaYGllnUwuq2rtL589Q7lY5P7772dyfIzKZrWvP+5m6XUDVpcXmZkcUnKvUttfWlrisYdP0GpFrK2tMT8/o1TSVldrrK+sqsyAXOf4+CiunSFTzLNeq9HqdtlYXWWoPMDRgweobVVYvrXM8MAgB/cfIvQCnnv2BfbvP8zUzATPPvOywgWMTE2wVq9SHhuk02nR63VUS992bVOVko8ePcJAudCv13tCL6xTb7QZGsqzXfMxHJNsTpymkDASemKTWHjaTeiJmqkGXVEe7raI2lXcTpVyr0mx28Rp1ijWfIY3NKgkhFqRzqLH6l9eIVhrMuCU0F1wRlx8v8ZMIaeoZcU1NYaHWGy1+NBzn8E9OM0/+j9/gA9dv0JzqExhZob1RouJqUn+8hMfo97aZCgT882PH+CffN0xsDdh+ywd/xYhXfxKk2C7TtSpkRXmQCPG0RNMW2ggRZo4kSoAiXAM6JI7E4qjGD0RNrwhWu4pBmbeCeYJoob11d+HLkhI6cmTr7soTan17EoQKmpJXb/dlqF4mD1P1X2UyIESmv/q3V7t+uTMBTAiXrtsij1KqJNEknlnbO7m6l7L+AkCV8ZTrf9pqpDDIouoEL+vTkV1N6f3d7KvoHxlbsm8kuva3u7XL1/L9mr379XGV1ek1rcz61+yzYq8e4dLXb2jX0S/TdO6C3K/C2P+X3KEfQk7r1yInTfcRroLAsvwuXD6s1hWSC71mcy5bN+4zq2lW/hBT9VETUsjiDoEYU9F6LqWCL2JMuwiyiGXLBwzoRXRMDpYIzki4a3WS5STSb7wu89jXbIZrhcZTcpMlMqKYGShchO76LBc3RScMtcY5fe2x3hR6qpjRdypAfY/doK6NC/pKZXNLdVtF7R9wnZI0BWt7pgoNsmVh8lMFpl6ZI7NzhLDRZPJssaA2eLBfYM8MjdMNtqiGLZxwn493kglNZwjSDIkFJSHE6ctND1Q649ws4sgSS4rymyCUk6Iw4B2p8nFc2d5/PHHefHFF5mbm6PTais989LYMI1Ou2+gj9/HlStX8P2Q48eP0213OHf2gupL37NnXj1r8vzLeiA197GhAepri8zPz7OwUqE0PImdHeDWyjqFQpFWu86B/Xs4f+YlHrj/Adptj1u3KoyNzbG8UsM1NR4/Ncz5sxco5PNqHd0zN01lq8rC9Rs8+ujDagqur6+ztbWl1tPDBw+xvLJIGMSUB4fY2BQwZMip++7j6tVrCrgnwjOCARCk/X0nDlPZqHHt2g318969+7lx4wZez+fRJ0/S0+HFC9cZGJHSxZcQ+oVMls3VdU7sn1FJLL/d75MXhTbN7Ld0icdjy7gr9IdowyeKzEhaI31DRGt07EwGv9VG3IIJ18Wq1ahfuYS3vEKmB0ZLJ9/JwJUtqp+/QnytQkEctmKWthUTDFoYeZvIb1Mq5cjvmaa2tsRnz7zIlt/Gc3QaI6Mszx4hOXQca26ekb17+cILz6ge9GZ9g0Gryvc8Pc/7Trho3RdINp9li02lD1CkhJVYGLpQyopGaogisRe9VEHc24aiVBYYphj33fVWzQVGiewHsfKnMPQ5TPNrgFhGPSjCQrRjuO80ILsLsCx0YmR2WzXkZ2n7EG/yq317rde3ex3yUMl1yzjsGvk34hpfbfzEqIsTtdvXKuMr29fCGP9N47N73bvz68733jm//rpjvNb792rj+0bcw7/tMfr18i85CbL/ncxggla+TQwib7YEXd/m1vUzJEkHo7tNudmmvbGmkNvSuiaMcakR73BNR+hGqpitJLdgaEJ40me6kp9F/aqrReRKGeWkWmRx4mGe+dB58mtDzASTuBuhhFiEhQ4MQG6mRL2+DdsRa9YcfxjO82yQ42plldz8BMZ4ieNPPEgz7FKpbKIJf3zbI2hFiia01U7wPGmvK2CUHKZPTZIdkXqtjUXAQC5hfsjmgZki909YlL06Ga+GI+x2qUWqZwm1HJ7Q76aSTfGVw7Lby23ZBoVsBkuMTioRVUIY9Tjz4os8+tjDvPDCCxw5dFAZyCDymdm/h2a7zeLiIvv27ePSpcvKcB07dkx9lUhdnMvx8cnbz5v8XmruUqQZyIpEbY6F9W0CLcOtlW0aHY8HH36IJPbZOzvJ9auXeezkI3SDkBvX1zCNMrFo+/U6HJwvsrp8lVK+QK1W48SJY/R6Hou3bnHw4EHliIkB3l1PDx3cr85JkPmDg8OQWjRbHY4c2cuFC9dVlC8veb9E/U888bjCNFy7dk3dYwHZyfnLerJn/z7+8lMfJ7VNHnr0ERptyatr6riC2r9+8TKPnDhC2E0Juj6R1AKUZoCunCFh9MsJ27lQCusBsTLmov6XqDKVvEQO1wx1iqlJKdKJ1yo0rl8n3dzGiTS0MIO12oUXl+ievobR7VAgT1TK0shCu2RTmhrB67VUhmp4qMT5Cy/zwpUzZEpFQlfjJS/Gf+g96Pc/xiI6bQE1NrYZlG4VPPTqJd59IObrjyRMRV9Ej66RlMHO2eiezCENTbxnU1rWhMgp7KvSiHEnVAx/ggnVDBHukRY2UyksJukky5vTTM+9Db10CALhe/+bBXP/tmvEf5X3y0QTdiHxIGWRlYhKJoeiF9yJVnejR/FeRWJPRTM7TsB/lZN6Aw/6N11fvV7faWcJlNMi43CncX8jMxAyFV45frskFfKZd2Y8vlYcptdym3azHrsZB2GqunOcX+0YX6vzczdC363N32naVSZ/Nwsghl16ZC1x4tpcuvwM9eYK/tYqA60WerulqF3VMyjGTRq8TF1pf5uCvhLcvGTbtX50LouX6IlJjTCU1irDZijSyPg2STvHcx+9yIA/z7S5B2dLUosRW6UW7uFBkglHKYFsPH+DM0sRZ+ee5PMtnYura6SDZdoZi8ff8TR2KcdWbYsk8Al7XYK2h9+JaHVSmh0RVhGEXkp2xuHQqYOqpa4bdimUTHK6x9FRl294YJzJCEq9OlmvjSXjYbqEpkNLsxVTm63FmIIX2FFjEwc3KwbdsnZ+15eWfe75Z3jiiSc4ffq0MtaS0k4JGB8v0unWWV5eZnZ2VhlPef+BAwf6+z33HDMzMyoK32Vzk3VgY2ODQjanatrzc0f41LMvsN3yGZ8+wNrmJqZpMDUxQrlgs7q0wOOnHiGIE25eX2er0mH/vmMsL6/z0EPjXL6yrjKZMv8P7x9lo9KjUqlw/OiscvAWl+rEYaTQ+IcOTfHii5eVhvvE1JQCuOVyBebnBzh9+qZaI4aHh1WwUSxKz3u/++rq1QW1Xsv6Igxw0vom/P9et6FS7MfuO6Hmg7yCMMZ1HPx2l/mpcYWU93ueWvfFqKUqOpUDSzunqZTsREBIDLrohEukLtG5tHVFQUrBdMkFOmw28RaWCVY2cZodcpFB2oDmpWXaz98gXduiiEUuUyQcyNLKGXgFG6soYMQ8ZhyxsnSTa9cu0/BaxEWbDctjuTzEwe/8AfwD9/PFzSrXKluq4C/j5Qgh0tZl3jIZ8h1vGmLOvIoZL+LnElKnB0kNzZAWvRhNZIj1AM2Q3vNA/dx/flLlHEpnQ58SV2EbCaMJzMzbyI+8GfRRvIbI036VG3Q5PVlgxbO7c9s11uLpKaEHx1EGTzaJ1HeVnt5Ig/dqC/vr+furXd+dx3xlCeHOVPzr+WzZ59XGT1LKco7ygMpDKPSUd6bgX+/nfrXsJ/NoN20uDqNscp2yMEup59W2V7t/rza+f5/zU2r4fSqZOwlg+/X6nQ7025efSHuZ3sagzRfOfJTt2hK9zUUGOx2s3g6NqQDFdsZQUq9i1ELJl+5wfcvf5KXJS6KSVCPvFHC8mIEwwQlswprJcx89x2R6iBlrXmmOMzsKxTrdCVgv+Ow9coTKmSU+/vwCL2f38ReXN+mYGSqhhjE8jlYqcezUSbW4t9tbhL02fqdLIMApT6PT1ehKkVWIP/Qmc/ftpTAzTlywSBwRaWmzr2Tylv1TPDRoMBlHDClqWMGna3iWQccUve0EN40wd4x5lPZZ1USsRWhRd428dIo9//zzvPnNT/DC6TMqhb66usrwYIHxcZdeZ5vVlRUmJifZWF9XTlG5WFJ95Gsry2TzOaYnp3Ayrmo3a7Saqt1saHiclbVtDh4+ybmLN5AOqfkDR1nf2FC8AGOjQ2SdlMraCvcfP6Gi1Y31BtevLfPWp97OufM32H9kL1dv3FDoede1mZvJs7YRUNnYZGJiAts22K7UVClKHNfjx8Z57rlrah0YGxvl1q1FiuUS05MlTr90Ddu0GJsYp1yUHvJ+25wQxCzcWCZfLHD96jUOHz1CfbtGu1Xj1OED3Lh2idLQoGK+yxUKClEiwjWe32P/3ByB76tnVMajrzSmqbEXNjsbV6mQCdlSqsU72aE+vFQ2O7HIYWM0PNo3VwlvbpBpemR7IUY3pXetwvbFRdpXlnC9lEG3iFHI0is5+CULrZRV0fbh+T2kYcDHP/JhukGbkYkJzm/fItg7wMz73sfBb/8+XuzCYgjrXoAfxiqTgR9iN1d464zGD37rwxTMW9BbUJF7N22iOy1iva2Ye1J8ktiTGUYiLaKpTxj4WLqmWhZtkU4Ved84JYlSvGiAhdUiM/ueIp/fQ88TrvevcoPearVuR9x3fr8bqcvEemUkrm5+FCnD/ve5YL6aMZC/v5brkwdJFkcxqmLE5frEC36jtlcbv90a826UrnSaTRPJHrzS0Xqjzunv+ji7zpEAf2TBfa3ba7l/rza+r/Wz3vj3SWVO0npf4ofr1+pFbazfthYnab+2h6ekUzUaPHvxY3j+JnS2iG8toUubmBhk0yJjirCIpuRRhaLU0CVNrfXJaoTiVL4XuLKmKVnIfJwjbHfJuzYZM0O7EnP6L85xkMPMpFPk3HGYGoJslWqxw+Vslwe+6V24xTGWNkM+fnqVD/zpF1jYCmhpRbTiNButHgcfPMnM3mk67XWCoEmv01RAsMAXBjKLTkdIYTzwqtgFk4lTRyjvn6aZtrF0n9m8zljQ5FtPHuZwRmNO2MbCLq2oQ9dICbKOEkCz/BBrh0pV7rOA0dxsDt20lWFSnOhBwvnzF3ng1DFeOneNWqOuUu5HDs+zf98g3c42G2trDAwNUVOli1CB6xrtBidPHOPSlSuqL3lyZpp9e+ZodtqqR9zNlllda9LsRMzNHsDNF3n22eexHYeHH3mARn2TkZECW5trzE5OYWiGQv1fv7bE173t3Zx5+QoXLl9jdu88B/cfpFbfZnZ2RLWLLd9q8vLLLyvHa2JsnL1796rAat98mcuXK31td5EjjQLa3RYzU9M02y1FbHPuwnlFbHPsxHHmZkbZrvfYWFtXQLFLFy4yv2+vEmfx2h02FxYYGSgzOT3FxcuXGZ8a49ChQ4p3/uzZl3j44QdVet/zuyojIgZdgm8BFcaJhqGLALm4n8Kg1jf4Mp9Fb17moCjSG+0Qf6lK+/oqTqXNkK+jN0OodNh4/iLeSpW4LgDPLJlCEd816OUt4qKLVZRG0QRpXFxbWuDi+bNEhDgDRZa0Jqe+95s49h3fwdrABB94dgV7zxSBA60OXL+yTm1lG7O5zomCx//z3e9i1FiGYB0yDpEh0q4iAtTHX4gxT1NPsTJqQjKThgokmyYxcc+n3WhS3dhiY3WDzfUNap0eaTbLW9/133Do/rcoloqveoO+u4jJTVXi7rquHgYxJGLkdmuTsrDKAyWRuvz+q92Qv3Jx/uuu75VG/879diPmu1noX2385O+74ykP9982HX035/Z3sa+in9Q0NW92N5lL4rS81ihd9vvanJ/SG+ff5obrM8Spprg+K5rqLxZgqRh8kU5tkrLNs5c/Qqo3sMMO8eomYbVGr9XBTA2yphCqWEpdTGQfLbPP/JXoZl9XXFK7hql6uPXEJh/n6XZ65MZyFDJ5OtcaXPjQaR7QjzKdjGOWJlBKGWMJ9ZGYC1qd4UfvZ+qhR9FyBVYr8Lt/+En+0+/9FYExzlYvT5ofwsgVOPHwMWw3IIzrdHsNWq0Ofk+EURw6XQO/FeAkPp32NuXj+5g6NkfH6FJwU6azKcb6Tb71gRM8MFrg0ICDEQfU/TpdIybM2yoKF4Nux1JD70eMhm3tROi2So0KcUgUpqxvbjA3M06l1uHypavq/ffdd4h8QSeI2gqIKcxwnU5bGcmbN2/S6bZ461ue4sLF88qJHxsfYXJinGaryeLiAgOD41S3e2xX28zPS096npfOnlN93IcO72e7tk6xmKPe2CKXySpueFHt2lzd5uTxB7m1uMZGtc7k1AwzU4PqWEODGeXSia9z7twFolCAcAcZGnKoVQPKZZt6PVA1cimjJGnfoI8OjwleTUXL125cpVQoMzI2TCHnsF1vq+6CyekRlhc3GB4dIvBCRTN76eULTI2OM7NnjqtXL6tS18joEKZt0mjUGBwdUsa86/UURkNhSI2+3ZZWzlDxDOsIja1gM4QaVRnzNFFSuDJ1/PU6retrJMsNhrsabs+E1TrRwgaLz5xF7wZYukGmVMAo5OnZGt2sATlL9chPTE9z7rlnOXf2DAODA2y161TjDvvf+Qjv+KH/CevRE3z0csRHLy4yemIvWx4sr7ToNjzWrq9j1LaY0Wv8xA9+M6NmC8Jt1TMfmQ6+nlHlAU1EgRSixcdIY8w0UF+9dgtH03BNC11KC2GC3/XxWh3VSXGzcpUjJ08wOH6AOPwaiNBlsZTFVaLUXeTxbor0TjSyoESlNnPnJnWmsbGxvwu7cFef8VquTz5AHBmJ0iUVLCAaqbm9UdurjZ+coyBrdzMDrwTJvVHn8fdxHLk2uR5xAu8EVr7Wc3kt9+/Vxve1ftYb+z7V7L4Djeun2tPbBr3fIifv0NT/bSJqRGzyzHkx6CJi0qUcm3iVGs1KjcSLFGLXig3s1MXQLLye1AUdNFtkK110eUk7ngBWDZeRoT3UI4/sXJFSqtP92CUu/doneDNHGbKnYGoMz+rhHhmkk/VZ7taJJkYYefJJuvkcAwNZLi/0+MVf+XOef3mb1XoGqzTFVrfL+J5x9h+dJDXbBGFLRZCi1RJ4jorQe61+urwjzGFFk9G5QYbHbEYKMJ1NGNd6nBjMcHJmhEPjQ5hEtOIevvDSu/0I3BUu8qSP15GSmDi/AlLrc6YLS2eg2sTEAEpKWyoS167dUlnHkbFB2nGoQF49r0PRlUY5X+ELbq0uqPdOjo/TCzqKJlXas1Qvdq+nMnUzI9O0e20spbctddaUcqaopESrrU10UyeIPcI4UrVpU+LV1Kbd7FIujBD5IZNj03iBR8b+UnnJ63XJZrLK0ZNrEJlX5bSKld+RRt3F2oRCQ6qLy2bQbDcUOc4uFqO6XVF98wL+kxOwHaF93RV5keg+URiATg9y0v7YEVIZ6TFvq7atQkm6CaSDs0ez01RMcjI2lmQHRORHk+S0OJ7C3iBM9ymmZA/VLE6xpNbRaNNaXMe/WSFbjxnyM1CNCS8usn1pkd7iGlLIwLUxilmSgksiuukZC00423M5kijgxedfYFVIaYQit1ensGecb/jn303+nQ/RnSjxB5+rsJrmsKeyrLXh+o0NWlttWsstkmqFAX+Dn/uR/45RYXsNeyQ4dONQ9ZdL7V845gVcqRgnxKATK6dEAH+SAbKVZO5Ox5ZqIxXcRog+6CiAXLfu0+1+DdTQd+vGu6nN3ahUJrUYN3mQpKVKFmSZZPK9PDy7Ygdv7AL4xh/t1a5Pokd5jywAMgZSYpAxEKMu17hbs3y9ZybH/5vGb7erQCku7Yg8/EMCxO06SpLmkzklr90qlETdd0buX2mMX+3+fXXPzx0JrNvNcP10u4qodyrrgbSQC76INgFbaNR57spfkGh1JWk64pZpV+rUN7bx6x3oJRihQUbP4Vp5crkSupXFzuRwCoM4xRJWoYCZzaLbWSxniHriY5cyZOmx+Vt/xdmf/iBvSw9TEoGWPSM0iynFE2Osbi3gxwn5gwcY+fp3sRr28OkqitzPPlfnx9//B/SiCdYaGi3R2NB9nnjbAxjZkJiOel56XaEjtem2TIV47wriXUKf+gpOIeaRY2NMl2Jm5fuDYyTVJQ7NjjE3PfH/s/ceUJJd1dXwfrly6DDdPXmU00hCiCAhRBAyYAMGbMDgD/PZlgGTjYyxjf35N444YhBCGITJxgTZCCxEMBJCQhKgkVCePNPTPZ0r55f+te+rM7oqRjMjy5+X//VTs2ZVddV799173313n7DPObBdR8U2R46HvmWpamMZm9ohSXYJMY650ikU0t8Zh5Gy3ORzCUm3Ua2iUCrj0P79mBwbh8FwXBbd8GwMghCubakkM57jYH7hEPIFkt7oumDRPVNprGTjs33uAczTbhohWs0GSjlWdeuhVq8owcFOu4oc1hr0YHmppMRqbMMIbfjdEH7HRyFbQL+ThKROjk8oN6VnJ6loPcdDp9dTPnHHdrBWqSq/vnK3OQ5WFheVi0ABvT9QPm/6uJkXfmllGePlMSXwkJlO379lWuh0O4oDwHnk8fXOAG4uj2YnRs4zUF1pYsNUHgygITOegGq4FtrdlmLA9/tdBdwp5rQ3WefdALI5peHasaF+I/g5COHRWhsFWDs4i87BRYSH1jDZS6HQywOHWli9ay+WH9yHccdVNdgDJkBi3fRCBnYxrfpMC0S+XML5GVxHAAAgAElEQVRNN96AereN/KZJ7K4topW18HO//mqc+ZuvxcAdYMlN4/rvzyIsbkCdbqUssLLaw8Fds+Bj0jh4EP2FnbjqfW/BVCGGZ5Hs5qgEPjGLGZEMR3NOzFryqnCCijM3hsKJ+j5iTXsWBmKRFhM2tXozRj9gWDcL/JD1bh3f5C7+UwFU3Z+q+wble2GgU9uRkn2UVgkGBB9KsFzk8uL3Egqlx1g/1mZK0ObxXFg0UUk5QwnnInlD/KHsM/8W8zvP4XE8n79Ro+c7zff0B4s1QI+1lvZ1Nr0OaOJP1ssTJmSgpMiCtKnHD/IcYVRLSJ7uixWQ4HUIKIpARL8kaxcPqyNxngV45LP0UeZa+sb22BY3AvF78xzhH8j94PGMOZ2env4J7OL1ef/YltxrfuZmwPN5rr429HHrZnox8ev3Wi4mfVNlHYfX428y3zIvMnf8Te47hbvRmHi9PxKCRuvOqEtGoiX4m4xRJxzqn3VCoD4GHkMhi22N5geQsYhZfnRyOT72lWuVx/AatEbp4/zPCmzHPO9Ipjg5Kkkjq7PfpVAjTYERGuhjEbfd+w0YdhN+r42iWwZ6Mfx2H0HbVyFCOSeLsew4cukyxsemYVlpWF5Oaeih48E3TAxUmmoGo3sI7BDLqRpOTedx3z98GoufuRkX9zZifOo0YGMRLbeDzNYsWmELs/Pz2HTBU1B84c+iaQfwyyEW6l3MTM3gq99s4k/+8p8xMMbhlCaw0m4gyg7w9Gc/GWYqwMLyEhwjg1qlj+pSF9nyJsx3mMO7ArQXUfYXcGaug9985aUYNysoeS3EQR1O1sK2M8/E+PotqHYYEpWBk8mj1R0g9DsosApXr4tWs4lsKo18NgOL6xfUrKhVEUyH6XrVg8FNm6YPphNltbSh5qXCCoYzPkz2o0iFrEKmWM4kTsnnJC2Rk2bG0K6qHsaiHWGfuQBcGK6NSqepXA/NgQ9mfTWtNBxaSxhTz/+GjU6rpfYURbpyXXheCp7lwhrWCCD7gRQzcikooCg3wjArQkxTt5loyLw8SXCj7wTwo32vussSsKzMNgyXjHpAiklUVK32EFbKUoV5On4X7W4HfZKeBwFMavYBR8987qZivDvK/mDCi2KV4S/NcqWRj9l7f4xsL0S+HmCs48E5HGHlrgOoPLSMzMCEQzKaFSPKu7BKORVzbjoWsm5KVbBbnTuEe3fej0rYQ7fkoVKwUDzvFPzvv3ovMJFBJ2Mz0Ry+ftNBtIwi3KkSFpstVGs1tCotrO5cht1qwK8dxJVvezWe9pQxdFs+wr6NXM5QySCTvZKpnGMlHJLgx3lXayHk3/Sxk3ZCHCBoJ+eo8M8oqY7HugKx+u04pDhJ6KJK/Q39jLKp81R+RyIRiw1wM5MNWzZXKcvHzYoblb7p8lwBA5qTxZzL77jpivZJUy/bl3cOhkDCTVqAYzT0SI/71T/rQKpvdtyMuanqQKlv5LJJ6xu6DtJSi5ht0j3AsXBTZp9livnO6+gCjT79IiCNsvpFg2bbBGH+rgs8Mj4CIueBVZvkpYMapXq2JQIOXRIEb94bzqX0RYQL9ofj5TUp9HBc8tLnUYQSAhP/CzDpAsSoyVmfR9GMxaUyGrMt95Zts29cC+wv29fXE+eEmxK/k/b1tjgetiXrWAQNhgqdeeaZ6sHgfEnbHKPcC65xCg0cmwgWbItuH/r9eF/19SLPCPvDfrJdHsP1IGtbBBVZW/o9/b8O5urB0f7rCWo0UCfwMkTGtJjPjlr6GnY8/F2kMpyrATJ2CZ7pwTNT8FiOJHaQNtPI2Dm4TgbtZj8xudsZxLYL33ZUDW1WEzcDC+kghcgKsOatYiZn464Pfw5LX7kNZ1XzmHHLKJ+6EavM/Vb20UAP9cEAG550ITY892cwKOWwhiqy5RlUGw6WV4Av/utD+Ncb74CRm0TV72O1u4pTzjsN67dNKdMzU4QyqXyvEWCu6qPpTgCNGrzaLKab+3DZ+hive+4ZGLdWkMt00Lc66KeAydPORnnzaWgPMvDDDFy7gG6fVeMasD1TEez6gx6K2bzSnKlFccOluVppW4r4pIN6Eiw4YGlWsrzU69FgrsKVlF+VG/6jAV0JswYLcbJG/QA524DD9CP9Li2wKl1ofdBDlEqjyxS0pgfTdGGwrjtT4PZ8xXNQB8eMOkgiEEhsVMDupFRhmnAYLkUwZ40Q+q5p3BZwodYf/SeTS9EN0LNi2ASiiJadCAWPlg2g3Q8RO5aqItphydZ+V9VkN/wQbshwbc5MiJbRRy9kOVS6egxFqc9aLM3bQ6+6jMahAygHMXKNEKnVEP7OJubvPIDu/hbGU2VF+HRyTENsI0ib8LJpFFhghkXNOm3c9+N70DYDLBp9VMoO+lvG8Lb3/xnC6SKi8TwqLD/nubj++r3YebCCiVNORuCYWKuuYnVuCdm2i+biYawcvhdve+urcPFzTkMcDmD0XWTdJLuzPHoUfB4hqDL0jnOeoHfyWwLqyYtCFOeMRYJYLIglV8lbOQ6g81TZUI+EYQyL3svmLhsSf+eGyw1OEp8IiPM3Ago3N9EkhbWta3f6pijAwk2ZGyLNztKemKFl4+P3SexjYpJmn6Tf3MB1YBMzM9tlOwzPoGbKF6/B7w8cOKA0eNl0eR0xeYv/iO3I9BFMOW7pDwUUAusoWOrMcBFmJDyK/WafCVjy4meCBoGXv+/du1d95njYH1opGMNKroBuReD5utbPuFIBerbDvnOsPIdtiWYq/WPf+L1k3ON88t7xOIbcrF+//si5HCPPk+uPjmu0LwKIHBc3D0mQI/eIcyjWCZ6rk/8oVPB46Tf7xb85Ps7VqAtCt6bIfOiCocwzz+N1ObcSCyzWkSM3Y/iBbRLoZT65trlmJJuecDdEYEiqY8VKCOMx/EyhQdxDkpxH+idJe8QiM3r9/7K/RwPRZa/QtXQVK67KMStGfIQ2ds7vQGnMG2ZHy8CxPKSsNDzThRUZMEILVmTBjG30ewwn8pQWGjE15zAvPfn1LJ1a9llYA6g7q7C9Dm6+7gtYuftBrF81UWgwkxbQj5toZtpolUxEG9dh4uzzsPn8SzC++SRUmjVMFDfi8Eof+XwO+2aBv/ng13HXw7MI03msBV0MHAOnbz8TG7ZuQqPWAHwG8Rp4eL6CanoG6LQxsbobMysP4IrzJ/D8UzMYt5eQzvTQyQZYpQl362kYP3k7fHMS/V4WVsRiKDF8i3nju+reMryIa5FZ15TQRhMw501KWEuW3SEviCBvhsNKW0du6jDiYFgwRzZ4whdBPQH3ZKNnXfkKow/MAFkjVGVBzZCVvfpJrLZlgIVOI4e+aN4DWkQiBYr2gAVBDDhOHkFIjThpk1o7133KTakxhKz4Qha50hCtpOyqSXIy1fGkTvqxXqo63WO8COiBPYDLpvoDOCFrltOXbyLsMyWvpWocNBGhSSuWKrcbw1NkN2aCCzDwYnT6HeTsjNLc/VYb5bQDa9DE3M77MVg5hEnLQZ4+mLk2KjtWMHv7fpjLJrZMbEIQ+UiVsxgMi69kCzmM5/PwKzUszs7iwKED6GaYDS6NfXYXl7/91/HkK15BhRjzjTq8bA4Z18K1H7oD//LFb2Lb+dux4ZRt8CMfvbUm2rM1rM4ewMLhe/DO9/waXvCLT4frMT+TBSumXeGRCYwZPz+cKwJ4zPoKKkKEIfePBnauGpWLxo+UACQJro4L6NyMuDGNpsIUMyE3I2rmBJWNG1kdiZXpagpo5EXw0E3t/FuAjiFC1H74Eo1dzhO/MY/ndUSz5eYrWiuvzd/5m2hjBB62JaAu2jPfeRw3YgIDf+fYGJIhAgHBmgubD6bEELN9jpdgS+AgmEkaWn7HOeKLIM5+CbGKfZDNWforaWx5vD4mJpqgYCHAqR9HbZ9t83gKLEKOIwDwWmybIMWXzJnwCTgWGZtId3rbPId/8xq8h3wR1Cjg8Fy2L/POsRJkpD0eO+pekHsnFhXONedMxitALaAva0NcFOwHxyLaPYUk/kawlxd/471OWMHtI+4E9oV/izVJ+S+H3AOeK/Mo3+lrT99zuNYpbFCgo2WBLxF6eE/FpaFbZUSQE4uU5EIQMz4fOHGXyH2QeWb7/E3mgG09UW7EsTbZI78dDdA1TZ2byrBaqNIQEoW+j/nVfRibSCfurthDHNmI/EjFxiqwpN+d/wwXnptGFNMzaKj3xJjIzRhwIhOpHpBNAX1zFc3BYXzjpusQNmooty1ka134h+aQ8iKsZhoYTGfgnrEV3uQmbJw4G6effIEqTlKvBshnSX51VB+/eUsNf3PN51CPXFhjU3j40CGMbdqA8y+4QLED6pU1mH6AamBhr5+G1e9j/cpObF25H1c++xScnaliwlpGKttDt+DgcOhjsG4jxk46D17hJPR6GcT9NAyy9dMBml0W2uD+lVYlRbOZPNKphIfA6dQNIUdq3Ayr2CXw9dgv8rr4GipqiQIx1Nz6FqtuExJIAqsjhTZSURd+t66K4TjZNBphjNjKKqsInz1qwTnLRpY+55AmX1sVkCFYco1SW+ZzpDR0ujajxB3AwLBk3SYhhwml3RrKG8fIPywdP9oQDR+wWEI0AroDVUKcJXKVhEFJoJDDwDZQj2M0ggB98gwCE05sIcUoCjNG4EWqpnohlYfjG4i6XZTyKaC7hl07vge/soBJ20C+FSeAfvcq5u+cg73mYdvkNsWgR9aGn/dg5xxk8lk4cYDqwTnMzR5E7BhYcQLMFYCpZ1+AF7/rTVj1IhS2zGDP/CzWT02j5Hq45i+/jff+0fux8YzTMbV1k7IeMF1w5eEFtFeW0BjM4r1/91t46RWXI+1aiGh26Cfhv0deFJKGOrrSyE3G2zPuPkm4o55B/j08gf50JzASVwgLPSkr0Alo6GKK5KYjedL1+yObma5JcUPTNzPxLeoDEDBQkuHQ5y6bre6flyxGasHZ9qM2dx1AxCSr+8Tld9HSCeQEQH3DlA2WGzm1K/7GawoAsA2mWhRWuW7m5WeCi06eovYlJDLOA8dEgOVLNMYLLrgAO3bsSG7gML0t548gwnlhP8VEz42T7YmLgZ9FUOD5wlGg5rx9+3YFRnzxPBmn3me5X6NzSYGCbYz6ouV6IiSwbZW6cetWBUIUivR7SMGOwoEuoInLRYBNfhPBjgIU+8vCExdeeKEag+Tol1BFZsziZwoynHMCNu+1DozsB9uUc4Xkxn5yHCIEsB8UjHg8ze08nmPiWAS0eYysR5lj0axFYBF3g7iMxPLBPiYbMZnCCZjrghQtKpLWk+uKUQsUMJg2k21wLk4ksc0JAfdjHaS5bBWqqE3kEa85gdf3uaGQu/HI3j23eADFUuLvT3k5MMW7cE2oxTE8ymaIlMnzE64Hs1wxVaryAQ45IYxHbweqTDncaAlzi/fgG9/7N5WtreCmkQ0jOPUq3AIw566izvTpM9Ow/Ay2+htxwdZnIJ8+FYcXWhgfm4I/YAU0G00f+Ohn78RXbr4LbbuMw00fgZvCpm0nYfOGdYiDNvrNKnzLw9424Pp9rFveiTMGh/DWS0/CVO8gytYKUqkAYTmNZZp8s5MobTkHxZkzlMk96DmwHBdWKkSr34aT8uB4Gbp44eZokmfkPqt/DeMIqI2aUCVOaRkmULPMqEcWuZ7XZ+RejWq4Ch+H+MnkZ/VhiXOvW8d0JsbmFMlWK2g315DKZ9AOA9ipnNIDg04PXhigSL91p4V+tY5cqpB0iMlZ+CJIq/SiLOPL74eAoxzhctzwWHZGIc8xAP1Y5ngCutECHAPoR0iIFfQXxEA2A4yXVWaaNiJUwwi9IIYZ0u9NQKdAEaEXkzEeImNlYTHRDEmTWQe91YN4+O5b4AVVFPl704e7EqG3s4OFHy3Bnzcwk5mGa7KWmo9oLIvCTBmWY2B1cQFL+/djrbaGMOuiOeagujGPX/3L96CzLo81ZgZ0TBg2eRIB1uc349+v/R7e/c4/g10aR8sfYLVRQcZIYTouI0QDPir4i6vfgxdd8Vy4HG+HrvIkja0KXRBzemIQeQTYZYqJE8NpPmJ+p2yX4DjCkOGnwYkBOlvX/XvcvKgpcoMUM7wO1NTIJDmH+A95LDdMvsTnyMQFPE60UtG8+N3OnTuV5kxgk41NYobJSGYJQQEmtseNmMcRGNg/gjM3DvaF3wsAivxCqwA3VTG1yvfceKktMz0jzxVBgBoa54C/i2lZtG72S7gE7DvblM1btH3R/EUTHwVYzov0hYLEfffdp/rH8RBE2J5o4gRetsM553cCqLIoEnKLp0zV1LTPOOMMdQzb5biFIKfLcmLRILAw7STHyWuzTxRyBNA4D5xfgqg+BrZLbZx9FouLbulg36h5875w7RDwaOmgACFarRAkpV0RRsQCIt8TTNlPAveRBwEMeUl4GgKgAsbsP++L3l/OmwhZowKaEBx1UiLHIm4VuaYIrSLwqpClofVAhBqew2uxLzyO94BjZnviYjjaWuA1Hm+Sm8cN7jqgq0pqJOCQzCnWEBNhRM2MxMxkn+X74YVl5POMLCEJLHEh0DTI+2gyh7mREGL5X+6dWt/0wQrBk8Fwpo2OYcNOMX3qAu7f8138+21fwrrNRRRzKZRcG16vCTsTYg6LqFo9mIUSvHYaJ3fX49yZSzFWfCpMYxztVgO5bAF+YMFIe5ivAX/8D9fjprtmERdm0PQdxJaBU7atx7Yt6xD3KliuVFEJPOVvLa3sxNPKA7zszDIKrT0oG3XYNAePldD20qhbeaTWbcPUSdthp8bATLdkazPvdrffQTpXQux4irmdLiThVofqwEc+fR36cNE3Pfimq4rK+AaTiajkt7B85oh/xPo0eg9lTzjavaXblOFWGTfGtBPgkrM24/Lt2xgQhWptDrl8GrV2W1VfU+30uihGIbygh+re3Zh/8AH055aQVvclyfHB8DPRxFWOliGg83sV1kj+lQLyGNGxtO9hh49laYpZkS9qI+M6StM0fQNGZKNLC9XEJIqnn4rCM5+B0IixGkZoq8IDLGdrK5O7qhBoJYK60WNe9hhFLwUrauPwwfswv3cHSm4XbrcFq9ZFoWnDXnCwfPcq6rt7KIR5zBQm0IsCRBMZpGeKaPVb2LdvF6oLiyov/Aqr+2ydxOVXXoFNz3s6Vi1KoClUVmsol7KoNRYwk96Ae2/Yj3e88Q/Rji0st1uqbOsYxjCFEiKKDFYVf/iBK/Hs//UMGO4AdtuGR6EpZatohISXkCA535UclExz8nn4UsYR8afzSfWT1LpRyOicEwB0nbFLQCO4nHvuuUfMs7yOmCh5o8UPqDOHeYxsoEISItiIyVM0b9mIxeeob+z8jcUL6EPmiwBEbUYEBzF1E2z4Eg1KTM7i3+Rv4gMW4pTuAhA/MTd7jkXM+3qhDo6N1yWocqPmWMQvzPb1mHnRgil0MFkENUTRFmXeeI4IJ9zweV2CH/usk+h08zXP4TUJGOIO0cchbeqAJ6BKoBa/rQg7vD61Wf49qqGLW0MEOWmb2rGEB9I0LYQ0EWYIWNS0dZIe29ZJfrI22A77wLmjUEBwphDClwC9WD30sfGzCFlixue9Y8lIrhXeT947xeQdpgemps/55fdyfyhk8DP7y36ItUnmQqw1/I3rh2tRBMxEA43VmqAQKElC5B7x/rBvFBB4HIGfn2VNcayStphjZPucj//KPANHBXsBdLVIuF8TzBmBMhT7Ff+Ylf1YOSxJNMPX6iqJklm0mi2kVBESEngS5U4VzohpHvUxCHyk014CXCBhh7HQiriTKCGMq7VyCfHMW8Ttc9/B1+74EmZOKiFnAuOeBaO6grTTRxNrCFhaMltENipj3WAG69ztGC9fjnLxVER+S12r3evDcMcQeRa+dlsTH/6Xm3FgLUbTtxWrOu1FOPu0jZiZcHB44RAGQQpO0EZqbQ9eeM4kzil0kO/MoWi0VG13hlWRMV+L0zCyE9h85rnIjk2hF0RKsbKMCG0+N4UifDio9kJkC2k0AHz//gref+1n0TMz6JppdM0UBoaHgeEgpNDDWVC+cu0lmvKjvjy6UZ5G/U6jgpzZxwavj5c980m44iXngwycVnMZxXwa1XZNsbXN2IfV7aBI83a7iYUf3Y6Hv/MtzPQ7yDNHugIRwkqiLdLUnrCphyZ3hkQZvNdD3lBIrz4rXSYs7P/Mi2TAHmOubRf2gNoufcoeGozrnxhH9ozTMPWylyhThrKSRAbCyIYdO/AoaFIQcRKicKfaVVr++HgBQXUVDz9wK/qNWWTtJsxmBWaljfFBDoVGEbX7G1h9uI1sO4WZ1Bgsz4U/lkLT9TG3ehiziwfR7zEo3kEzZ+Gcn38OLnzPW7DSWEJhwwxaQR9ON4Zjh2gHqxi3xzF7awVXvOqdWGn30YlJrsujYBdgrtLZ1EfPqeHd738HLv6lCxHYfdgNwHMsDDK+WtfCT+B94D0gV4ECFJkYfPFvFTmhhK4k6omBeqRCBCoqgKRm/8Q1dDYq4C6bHDdIYQ7rG6+AiFogQ1OjaKhCKCOwcfOWDZXvBAgBZG523AhF++VGyE1QzPSijYkEK1qebuYVH7Vu9hSTt2ymsnELyUraEcY0xyIJbMRHz76KOVvGz+900NfBVVwGUvaVmzVBS+LIReiguV2Y5KI9sx0V1+q6CuBk/AIK4uPWTd5iORGQYN90AiLHxOvwHoirIzGP+kdcKgLWo+F3nD8eKyAvDzKvz3sr4Va6diZjYH+EYc/5IwAKgZGCEd0a7JMQAcUcT2GIJEVq9GyDx1KYEsIe+0DA1S0VoilL/9gH9lFM8eLPlnmQNc02KZzwmhJKJnMg5DuxGPEcsdZwXqQNEc4eixPCvnGdc3wi3D1qTx9qPv8VmQCPu9HKXqwspwLoYnbnZkJQZ9VCW5WxdGxgZaWFcjmHdquLtEMXmK9ikFk9zaJPkMBOE3NM6luii0qFdbX/KxYP42oNeHYeTaOBbraCO5a/ixvu+jKmtxVghU0UnAjpQRMZiyGvfcXAznolZKISvGYOYXM9pqdeBgvrsXUri3g0E2tWaRIrLQdewcDVn9+PT/3rd9EK0ihMTuPw4TmsmyrjyeedhnangXa3j/SggtzqfXjVJSdjajCHXG8FOdNH7NMi56C0biPqkYOeV8LG7U9GaWYTuiEryRlwzWFSonROpYRp9A1kylkFQF/5zn587ms3oW0V0CaoW2n0DAoWNhjypV7OIxkKEyQdAW+aRR5ZxJpXnjcsRNal+byKQm8JL73odLz15dsxbQK16hrKhaxyRbNs7aDXRNRtYMIjE7yO+i3fwn03fAWbbRuZYKDinBVBb+gKUPnRBUoUeFiqMArz7yf7acK8txVbLkj6TWAfvifnk2jHfkrR30e/kyDJ1KcqPr5P/z3LiKbR8CP0mL/g1JOx4U2/rszuqxHQogAYuyphkTcUOKhR89lvLK3B7AeY2TSD7vw+PHDXzUijiUzUQNCowG+2UTaKGA/Xob2rjcaDdWRbKbhdE4XxSSDn4FB9EXvm9mOpuYowZSIoeXBO24DXfOBPEU+kkmIt3EMYGtcOUfActFFD1htD94EQr37pb+DQQk1lsDMcG71GX+noFGjjXA1/eNXv4JJXPh0DdBAy9SzjRkzmcvc1QE/gXJEPub8YTpJKWZERkxh0/p2QVGlVSamiOyyeFEWDxwfox9scRDvnZkVw4mYlGgk3O5oQhQEv5lAlcQyLNeghY7IpysYsmzv7IN8RNMQkzTYkBl2O1X3LBAN5ic+a15AwJmGwy7lyjAgAQszSQ6V0s7qetY7CAEFJsqnxb45ffO28LudB/KyigYqvnUBA7ZJzyPMEhAjUYr0QszB/1wvT6MIWryf+SvaV1xUfsZh7BdAJTOKjF6DRrysCHdtgH3i8XEvAURfkRGsV0Hus+89zZB51k7tcWxf42Gchy8k1OQ/ijpBkQxQsZI2I1UAELwFZaUfmVFxGbEv88zxWiI0SgihmcM6BnEPhh+DLa8i61dcGhYZTTjnlCLeBY5ZYe64vCjGyNijAyms0fO94z98T+l35ZgXIdacuN/Dkv7onId1vCUlR/a2bizXbYOLvS7gDfAk8JPG0Sfs8xO/1kS25aGMN39n9Vfxw383w1vnIT0ZoteZQyjqwgx78ZgdZM42N+S0omGWk+3lkrNMxPf1yBME6gPG4YV9lUyMvbxA76MUZtKMUPvPlm/HVb/0AqbEtaPQs1LohLnzKM+Dm01hpLWMsOIyLnD24qNzEyXYNTntFEbM8x1YhZ15hDHFpGgfbwNhZT8eWc5+MlXpdCZR2zCpkPuyUh1q3DyNdQJhyGEyGT357EZ+78Xa0rBKqURphKqtCoezJMQT1ZS58lcnMGV8Hn1EiLC2aZFWBWSwiarXglcvokzRcKFANA2wPLhPRrFSS75i9bdDFtNPByy7YiD9+9TloH57FpvWbEfoxeu0YjmsisPpwvRjV5TlMl1ysXv0+rO34AUK4qK9WkXdclFJptJZXsG39eoTdnrJAkHCXynjodPuqol5qGKXE1K20EHjKjxxh0E8qg3npHIJBV6V6VdX2bIaRJsLb2toK1k3NoN/rKNIdC6x0SdIrlIFWF7W1KkobToLfGmCpPsDGF7wAeOMvI8jnsdImVyFWnA0VQTEI4aU9VSaXAovT66OQspAxA8w9uAO1vQ9hfcqGTxdjr63CJVkpDx0bubqN1J4mqg8vI5+dRtrNIJ3L476778L80iLcqSIORW00pjJ460f+Go11HjqTeUQpT1mYvDBCloQ2FQFpotUMkRp4eP1rfx933HYPwkEfm7eUUFlsImswFewq3GwVN+34CtxJE9lyBj2G4FFQoowy5NmIm0rxJoaZ/xSXTJnehyz3OEnQLH+7HsmpFAgMWPYJhq0da6MQwJPNR7R4MY+KZigmd9GSZCPn+QJO+ubOTXDLli1qo6Q2Sz+okBuY5+AAACAASURBVN1kUxYz9yi5S0CXfZFNVsbAdoTMxe+4MUmoFieF/eVYCFj65ioAJaQoAjL7Ji8BOj7cYrbWSXWjbgmaififGx77xPN1Yh3/ltA3XkPmQL8XvA43VfaJc0Ego/+bf/Mzx87PNA/zGvIaJctxLByrcBzE1E/wl7kVoNOTqfAeCzdCZa7K54+QAal9qxKPQ0LgY91/4U9wrkiI4/G6Rs8+iwlbeAy6+0TGNOom4PzpJnoeJ2Ara1K+o8BFgU/IhDSbS04EtivCpzxEPE/CK8WPLvMkbiMeyzkTDojePyHxHY0zIFETPP5RDNgnhNZP7GR5PkXI4nyJQGKSQKVtMKOfFVNa24we9TtdFWGAdN5ELVzE7Q99Cz8+8F2YEx3kp2N0gmX4gxpyrgtnYCBvFLA+tREFFJGNC8ilzoDrPQtBMJFoQYoUlCgRQWwhMJm+s4T7di3hU1/6Ju5+aBHlTduxWAux1opwyXOfjW5cw3pjFs80HsAFzmFsiqvwBk0EcRK9E/aa8HJFBNlxrBg5pE9+Ejacdb7KR0++ADUpuhaclINGd4A4nVUbP8WyT3xzEVd/4TuICxvRtgswMnl0WlXYpTSCDvN5p+BS8Gj2lGOUVejUXHFHjyKkGULLPYYJnIYKAqgcUDj3fRQnp9DsB4haNYwHVbzo7BL+4JXnob7/Lpxx2nnIpPNKRpuf7+HAyh5sPWUaEyVaNw4j+szV+PH118FPl7H93CchbLSw+557MZ0rYKZUxOLB/chmXDCmkOFTDFhk7npruC+GgwCZNMGE2nmo9kz1rGSyaj0IqbPXSb53raR06sT0NNok0bLKIVnr5MGEEdKGDYdx7z4TV9noDFyUnnUpjHf8GjrFPGrtGL2eCZeg7Icqjt5ybfRdCps+crGPkhMj6lawsPPH6B06gHW0DlRqKg98M2UhcFIIWBu9aaK8r43mrmV43hTGi1PYe9+DWJg/DDuTwsFOFdapM7jgtT+P017xM6iVaXpn9XmmmI2Q6kfI0VpFwSLnYtADojZw5Vv/Cjd8+ds45/ST8PrfeDlu/s7tuP27C1hurGF6i4+v3/JZOEULqWIKzT5zslgqba85tIYIxujPiDx7R3+G6HtPcmfwRSw5IZb7sbYDXpAPuIRqCcCLZibsV31D5WcBZx7HNqilEFjFt8t2BBjZYdH2ZWMU7Zt/6z5Z2bR5DdmA9O90hrie2IbtiN9dNEFeU1wDbEOyjNH/SsAi6AtoELDvueceRRaTTZ19EI1fTPkCfPoGP5okRWLpxbysh2yxTRmDtK3zE8Q8PDonnAv6jkkmk3lhW6Pgxu+kb/xNhbpY1hEfr0iTkmGPx8umzXstFhPOgcRm64tS2pb7P8ojEBO0JF/htfWkN7IWSfZjG1wjZIuTqS7CA+dFzOa8x5wvzqEIaLI2RUiR+R3NGcDjpJ8isMn15T7ydwnh1K0mcr/1tSfkTbYxSsrj8ewnXQlSi11J58NypE8Mkp/Y2Tqgczw6oFs2zfGP1iD0zUcXSnSBKOmRqfJys/ZzZXAY9x+4A/cfuhVBqoL0ZIjQqIFlWwusL963YA8clMxxFMwSSs4kSoUzEQbnIIrHVb55+rMt2vQZu2tYCAxPgXHfAG68ZRbXfPLfELvTGJh5PPDQQZz39AsxPe3i9GwVF1s7cUowi7JfQToO4Zs5FTJkBD046RR6VhpBfhLx5FZMnXQayps3qhCpyEqhz0pzaRd1ZjJL5QAeTw3967P42JdvgjdxEhpxGqGTwtLyHOCawKDOfK7YvOFMzO4/hDHNose1zz2G3BNRMDh3FA5lTRIc+0x+wvnvNTDj9PELT53Bu156Jvbv+DY2bT4Z2fQEFg41sf38LfiPO36A8y7cjl27H8Yzp0vofuETuP+r/4r1p56NDaefhcGhw/jhzTdhU2kMm7dtI4MVyHog+69Wr6Lj9+GmGKKYuF7z2RxKG9ajWamqrHT8Tj3/6SQzpwi0c7OH1J3OKvAPMblxI9qViqqvTjIaY81rzQbG0jms37QFC7v3wXWy6PUc5C56CopXXoF6MYdW28CAGrqTAQfOuaeAEWRSCAYdTLoWsnaI6sI+rOx7EFhbQprRR21mmWujmTLhM4QytFDquZic8zHYU0PKmkTYNXD7925VVhaOeV9zFRf98ktx3tt/DZjKoJthngRWr2eGuhApH8iRbU93FHP2UzFsAX/xRx/HR66+Fr/8C7+Iv/34b+GLH/o6PvA312O5soYLnjmJT113FZAK4OQsNHodFc9vm44yp8u+m1hUk6dDFb8REuLwER59hgI/yRcie8UTBnReR2fA64AgG6SuXYq2o4es8Rxu5PxNz6LG73U/JDc3Lhyy3xkWxcGLZiubtfixaa4muUhMr6J9S1IV2VwF+OQ4mTAer1sG+DCJmVrGK7HvBP1RopcQ2NgeGfuXXnqpAiYBe6noJf0VjU/XaDl+8bdT2xWBQxdWZKvm3BBcqGWKQCAcAslyJpqt9JV9pBVAwrSEkTxKMmN7ovHzN4l/52e2Ja6D0XA6MTsf6/6z/1wLYrnhGIQlL+A/uogFRCX5jcyBCHfil+f6kzbYR9kc2S8KEpLuV4Q2tqOHlgmYi7tFJdoYhhDKNbnGJNSQwC4med2Cw/OE5CdrVheqOD979uw5kmCHwgrncjT3wxOD5f/82eJ+kr5znKKhK5vhcV5yD5LN6tH/GXrb82O0w2XMV3Zi1+EfoNqfhZFqYkCmuRUhl/IQdiLEbaDkrsNkZhqT+fUYL5+OINiKOC7DMhiiyVKvkYpPNkzGZ7vKrB1YAF2W137mblx3461wcxvgGylUKyvYftoEnjod4Fm5w9g4OITsoK7yl3eNHLr9AO4w73bTj5BmIZNUGYWpaWy+4Dyg2ULkldCL4sT82+nA9HKI0mlV8uYTX9uDb/9gL3LTp2G1w4gsD7MLh2CYAaIwicbYNHMq6o02xsplVKpVlIpFmHzGmByr38f01JQqG8q0sqxzzjrzpXIZvW4XS7UWjNwEOrUqpu0WfvGizXjrC7fgzm99HplsEUacwcG9q3jWcy/DbffcglPPOgUP79yN37z8OWh+/lo88PWv4SmXPQ/Ndgfd1QqCeg3VA3N4ykVPS+4ote9mDbVGFQPG2ZkGROOempiCO7UO1cOLSOWz8AehiulO2SllemdCGpqAW422yijomLR4drB+/UbUahWVk5xE9WrkqzhyN45xxlnnYGH3fiB2cGh2GVPPuhRb/vCtqOWzaLVDZrZF2kvDCiOloTNUsMMcJL0ONjGvfdzFwq57UJnbDadTB+oV5PwQ7R4B3UKoOF8uJoIsppdDhAc6QCONnfftx3J1DamxIg5365jcfipe8FtvAM4/FUhFaHkx2nas2PY0s3swkWElQdCSMIBluvBM4O///Mt435/+Ha5865vxrj99Db73b3fhD37nY1hcXcEvvPZp+PMPvQuRFcL0DDSZl17l+0/cUcpLznU78h5HzNvAVMGP5ijI31IvQKyuTxjQhbhDYOAmphz3w3h1dlgIZJJXXXyeXC8EYdH4CAxH00j0bGciiXCzG03pKeQ4bhjsE68rYU28FgGZG7T4yiVbmF7sRawMPJ6aErVw8QHqPnL+zrA5hoPxpRPFdI1MPROq/KR1xKwv8cYEjqONTXzT3NQJ7pwXyZSnTFdDM/foHirkQRGORDPinPLz0QhWo2Q/0VR5vD6//CxRCwQ3CiFipuc8EtA47tGEQtJHzsFj3X8hmAlBkmPWAZqfdUBnH1Xii2HaYBk3v5f0quL2EcFL1pWeIU6/n6PHS4pczveohsy2JBuinKe7IeT+6znxacJnWzTji3tHP0cXEEWz4bj1rInHA83/m7/rgC7rXQBd5fEeqhRHex81Fer9jGMTcWii0/cROR30o2XMrT6A5fpedP1VdAar8AdtZdqN+was0MPGiW1YP7EVhewE8plNiMJJRHFWaecsVML/KgUmY/nJAla+dMB0gb1LwF9/8F9x/655TG85HQd2P4TNhRCXbnVx+UQTG+JlVU7V9bJooYB6p4cUN2CLqUgHKExtQMNOozAxgVOf8qQkAUpqAp3IUEzyZrcDw83ATGcxMIBP/NuD+MZtuzB90pNQ61soTrA2eEWl0UXYQa2+BsO2MDE5iTAIMH/4sAJwmt6LhQJ23H03Tj7pJMysX690uKXl5SRffC6nBIBu4OJ7P57H4vwCCoMKXnHJZvzea87FA7dfrwA9Ch2cffqF+OGPdmCuckiF7T3vBT+H00oldK79MG785DXY8NTzkB8vw+j2MJ7O4p7v3orLL7kY9bUK0p4Fj1kryZOgadz30V1dUwKPVRxTXLeo2YFZLKuUq/XKqjIhq8gGumJsE8gVlY+fiWMqC/MYG59Et9NCmtoyWd6OgVQhiy6TSW3bCtRaQKWJ73/vRzjtRS/ExNteh1o2hUa1h343QNqlHzuGzYxx6ZRKaxsNBphOOUC3igM7d6C5PAvHbyCqrSEfhej2euikbYReClFsYyzOYno1Rry/h0P3rGF2/zKsYhaHB00Y0yX8wluuQOayiwGjh37aRMehJYRpcpOiKPzvhMOkQcyMGNnwbODaD96Iv/rT9+N3f/vt+NU3vhAHH1zBb7zuT3Bg/hCu/MNfwht+91XKLcSgkW44ULkaeN8lC5+QBxOOSUIqHH2nmf6R7xP2uyRQU8LyiSSWebybBbUUbl4CsioBBQkgQ21eUoqOtquneCXjmT50vhjutY1mIO3FjULPeU5NiRqnsI654YjPVfyyomFLM/rfEsJGTZiakbDeCWQMj6O5mq/R0C72g+dSeCAQCOlPriEb92h/xTUhbVKYEODR2fKygYorQs8+J+ZPMU/zbwE8AQPOgyQDkgIiAnz6fI4CuAg3MkfsG8dHoehoYDM6tzxG4r+Pdf/1cD8BQ+EpSMgZ25LUtZxP+rspQIrbRdYV54aCGDVeMVkKWAqAC9dAzNp626PrUe6HcAF0AVEHYeE+SLZEued6ml+9QI1OrBMin9xz9pvjYv/+W0lxx3jIjwboR74zk8QjugtJ/8x7KkI7zxEXXMJtMdHrW+izcFAWsNJdNNvzqLcPo91bRL2xrKqsUqiNfROOmcWGdSdhrDwDI/IQhxnYFgHHTkKsVFEL+hMTAlFkWCqxi8EIkU5iDf/uj9r4h2s+pQhWBW7yKwdwyXoHz55qY4tdR4YZ7NIFdGzGJPtIE9ARwmfyq+IY+l4JuYlxnHzWqUB5EohT6IQW0hkXTZqBVZnYDHwT+MSXH8CXvv4jnHL+s9AeeFi/bQbtdoCI4UVRF/OHDyAw+jjllJPUs/Xggw+qfYbribyXm266Sa1l/ud+IZwgPhe0KlVawC33LGFxfg35sILXPOdkvPf1Z2Hvjtth2Q5qlTa2bTgdu/bsQWNQRavXxbnnPw0XbN2Ctas+iFu//Fl0Sg5e9KqXob24jNXZOczv3I3LLno6FrjnbT+btWaBXleBWatWx+G5BRRzeUytm0KvO1BFaqxiGUG9rtxcZGBz/6TQQetIzKpptMD1+oroy/2D66NcKql8NkFMy8c6+CuLcFiVLoxQmV3A9275AU77uRfizD96B5bTNmqrbbQbPfVsMCGPQe5FOgu3UFIxGONBgEFlHnOzD6FTm4MxaADtKooxM+T10M+4CFgxcmAgN7AxvhIhPNDDD7/+IPKF9ai7MXbVl/Cc170CT37zr1HdBIopVTSYloSQ+V8Y3TOMTqBmzLWccT1Evo20a+BzH70J7/uTv8e7f/tt+MVXPlvxBl7+ot/Fgzt34a8/9A68+LWXqlSzBs33KkIgKUuj4v2Hr590Sz3y29GeMVo6uE9IlM0TBnQuMkV2mJhQC47/edOETS3sanZGko9Ix7iIuVFz8eqAcCzf4SjYidlVzMmyceobKKdE7xvBgCAvSWP4OxeK7jqQPsh3PJ+amZ4PnTeYZtxRl4OAj25RENARYYaLgWMRjVRPnSvJUcT/y/Z5fW7yEiooEQE6IIofS7R65etiqcphdTld+5U5EUHreNXF9M1YktDIubr2T0BV+aw1TVuA+mj3n5uThOBRaBEtWjgVNPfTqiEALGuH643zrPt3JWnPKDaNrhnhLIjwI2uP8y5hlpxXifOnpUYeNCEq6gKZro1LZjqCP9vlvIoQJMQhzpsO9uyvvv71to+Bs/9tP40CuhD3VHTKENAFuEffE+BOsuXp//ldSA09ZrlOH6kMtdwAYVBXmbUGgxoq1QVs3DCT5BJokwMRoVRaj4xTxCC2MOgzLwctOtRTSBAiKU5i6JkAzVJ+ZiuVxnI9Qq7IylzAP/3LDvz7jTehlMmoXN/n5AM8LbeCzU4TOcdEJltAmF0HmDbS5gARWcSOiyYs+PkZeONTmJgYx+RZZ6sc6d2IKZI9tLo9WE4aMQswEdC/9DCu//a9OOvCy7HSjDC1cRzVKjPnRShkLSwuHVKJVSamxtQY77jjDkXY5bNDEL/rrrtUdASfDwqVPIZrSQT4nftXcN/+HlZXasj6Fbzs4o344yvOwJ57vq8KmcwdnMOhXYfArJTzq/sxs3EDZucreP1lz8f8R/8Re275FnKbyzjvyU9Ca2EJ9//wTnh+hLNPOhlxv4/imacrUhxWlpW/nyz7tUOHkXE8pNdNJZVFpieB6XUsHIHmwYPqHheZ9judUf7lxr79KLB6o21jcefOI3uYeYShHwD5XKLN0+LR7aC+sIxDB1cxeclFmLryN1DLpFBb66DZIvPeUZEVkT8AGd5etoCxlId0tYbmoT1o1A+j1zyMQWcNXtRDkdmI/T5CMt4tBx1WBGzFyCx00dnXwt4dVWTHNmLJHKC0/WS86B1XANtPQa2xgtz0hGL2k26pQvqGYdgqBz3DNFnThFkUYxdmaOGmb+zAlW/9fbzz7W/Cr7/lJSpF4Ote8Wf40Y4d+Ohn34uLX3A2+n5HpZNlm5aZhKTpgD76UOsuYF1wZiCh+htJhktihHoe/6s0dAEEIbBx8UmI1dHYujoQSaIXdlAv76mfJ5uIgAiP1Tdq2dh5fW7K4usdBTF9wmQT1QFJyHcSziQkLd30qlcKY3tqcxoCgGhrQiYTs60uYOgFRuQ49pfX4vG6cCFamrzrY5ZwOPZVB4jR4iNy7VF3gMyFLrTwO0lmI2ORDZl91IUX0UTF/Kr7hzlGgjHPPdb9FwAQtr5owVJVjdeQuvccu1R943oT9wOPYd/Yhg6aPIZjUOZXrVqgzKG4PHTz92jUhr5eRoFW2pH51X8fFSj13+T+yP0Q071uRRBXz38baj8ODZ3zJQIvTe6yPuQZEODm93p8/qhJnulm0plyUtjEDuHSjhm1kXZj5WNeqyxjegPrQ5gqDKpaayOdG0O2MAkYZM8zH22yIapCJzS5qySnSXA9WclBbCAymSXOUhptNgcs1IAPfOjT2LtrL/KGgy12E9uNWWw011B0DeRzRbhjM8iwMmG/gZA5BjIZzDZ99EvbYJamEFsunnzxM+CWyuhGAXKZFJoM9aIp2XXAtKyf+NJefOSz38IZFz4Ps0t95MemhzUZbJy0ZT1a7RpmZ/eruP0zzzwbt9xyM7ZtOxmFQk6RoWZnDygtlFn5qtW6+j6VYu4CkpCzmFuqYrWbQqNWg+dX8YvP2oq/f+eZiBhznc+i2+7BCwykHAt33XMrtp93HvzIQ7bZQ/szn8KdX/gMLn3hs3Hvg3ej5KSxsG8P8iQqhjHGGe3TacHxXCU4b9y8GeMbNqM5fxiNakMBWa3dRGqyjJktm9R9puDNtaGScw2F1E6rrSJvstkcHrz/fvU8CkentrqGyVxRgeXE1k2KgDe3uIRKg89tGfY5Z+PkD/wpkMuiWR+g1Q1hup7Sbql1S4TNBhaZml9EZd/DCPsV9DrLaDYXkbUjlFixzh8gonYem6g3ukBtAONQHdV9TUSdcczVfXTWZfGa33s7ci+8GK12FX7OReiyyBAHEqqCNkzyYjq2cpMMzMTyZPo+sm4OvSaw+4HDeM2rfhVvev2v4c2/+yp0ln288y1X4bY778Cnv/SXOP/ibej0Wyr5nriqJMZcwPonnhEt96/wTx4F7HES5XTCgC6bDd/FJy4JUvSEKdQK9Y1RNFKJkRYTriQXEXa4rp0dDWB0AD/annO8/unavgC4bOS6Zsb+sy2RwnQQkmuwLWH0iwAjGzVBXrLMCcjrE/9Y++XRAERP+amDsH4NMfOzv9I/XkM3045aDo7Wh+NdX87hXImAxnsyKtQcC3j0/slxOsDp1gF9DQnRUYhqR1t/bI/94lhFKx71pf9PAMX/L/fhCOFm6CvXfXa9PnXeYdGIoXldhDQFqsM6BSJkK5PpUOBmLncmoglIoDJjpBkBF/tAv4V2q6bieZV25weKOAbLRb48iSB20BkEcB1HmV+TrHOhKifJ3Nqs4E0451/81OmHSOcLKnVtawCQzHzvzgo+fu1nMX+ogjPKNs7FPmwxVzDmROi3WwjtFDZuWI91WRPddgtucR0WgzRqhVPw+f/4AW7+wY/x11d9AJdd/nS0O31FxmPmMxLfWHeDduCPXXcQH/70t9AIi2iHzKeehpvOKC21VEwjl87h4Qf2IZctIZPJYjDoo15voNvtwHHoi06h02FEuyRwf/Q7TcGxGSNXzqC1vBdveuVF+L3XTSDtq1wsiHp9FFnai4l/OosqMYyVXwfU2uhecw2++bGr8fyXPx/NdgWNhRW0lpcQNJqw/QCebcO1bdQaDSVQ8z+zmPmdHvzuQAGdo+4le5dUE9QtMMYwjpp11imE851CLhUPPp/c/1PU+ts+pmamgEwatdVlNKMAa40+YGZxys+/BLk/+V01mF7XRDew0GO9dJLJlKcnRsFJoRAGiHftx49v/ibGizx2CaYXwGFKXyNGc21N3ZtOL8DSchWZwMNYz8HqoQ7mVyzU7Qye+dqX4+RXvwRBJkIzY8JmgqnqEsazBVWuleVUpdAO552V7khDj2iRTpdgMZLi+rvx+7/zR3jH238Tr/yl5yJV9PDn774OV139Ydx052dx+nnr0O23Ve76KE4UOM+1kyyKGllU9gp5juQ380iZ3eQIVaYlesSHfkIaujyQAoy6HV/XFnXQ42cCC1nZOqDqRCQBUw6Km7uYzEXblbje48XiHq9/krRGNhIRNCQxCYFAJYjQqt4I0UoyuRFQeB0V52cYR8hKR2JxTfNI5jW2L+bzo/mVjwWquumWx/Fvmt6E6EeNly8dTAUYKaRwDCI4nQiYj4Lr0a7PB5nzo/vBeR7Hxn7ovujjgZb48I91T8UVwTGLZs7Pj7X+eE3dty0bi/A3/ieEfR1vXv6n/66b3IWTwXXHl8+8k9pL3x/4tST2keeQ7/I5yf9uwg9iRIM+HCuGw5KR/gBBLymZrO7v+CSC3gDLlTrsdA6FsbLKROf7SR67BLbJEKYPnTD+SElK201M4Y6XxSA00e75KBQc1LvAf9y0A/9y3U0Yj9u4JL+CreYy/LU5eGaIQnkSLkKMuSG8lIPU2EYc6mVwdzOHf7rhDtw/V8N7/p//g998w4sUwztmYhvTguE66LBYhg1c/fld+Njnb0bHGEcfJQzMtErXyb6Sla9qk/ccuHZSxpjzLCGQHLcIPo+1PiLTx8CvwvQGiJYP4Ndfexn+z29sQsl6JL+f1Q6VzxaoAgGlmTFgcQ3dT34S3/v0tdi8cQphrwW/0UTYbMHs9WGTtW8RrBOwIJucVfOYstfvMYNeBFeFHBJd+yD9MEk1QK01eVc5ingvQ7ojWFudoW309TLrH++7nVhW/DBxI9omWrEPu1RGox+h2Taw7tnPwoar/oqLCEHXRCsw0DUTIh2Pt1gPvNPFVASs3Ho7dn//VpSLhiruw4I+rdYq1jkuWpWK8ve3WwM0OoxXz8GrRdizawmHu2mc8ezn4fyXPA+5s7ZiwfGxHPcQZ1xlqUxHJrwQ6t1helzbUtdmzXMCusMMmdUO1o2Xceet+/G/fukKvPENr8OVf/ArKpTtve/5LK768IfxtW9/DE+/9Ay0+k2Vs8C2U0pAYJZFrt+kaFFChuO7ZNijgq4S87B0rZJcHyHLKWUvTtzJxNETAnQ2QfOpMNgJ4uJ75MYsvlVuqqO+b90MLGCha1OSdlMWrGjAvMHs7ImaHY/VPz01p2wmfB+1JuhWh6ORkY7GOJb+C2lPdyM8nk1aZ5HLtXUN9mimcgoNdCdIWlj9emKBOJpmfLR+He/6PEf6pd+/Ex3jqKlaF+yEb8BjeA1dQJD5PNb9FeFCkrTIOqQ2oJfwPdG+/vS4n5wB3S3CeeZ9knwHYjoU15IO3Gxp1MKmk37oi/TDYSphbm/UtAYBqN2pIi6KnZ5SSeIjfueaYJGtVo8J0pjzwELEJCMMjjZimHGSaMNUn3n1SGnEHSaKcjPwo1hp06wUx58XqsBVn/w6Zu++E09JH8ZTp2J0F/bACgcoFEqorRzG5ryDcrkIu7geK9Y6fGOPj4/c8CMs9R1c/qKfxVV/+y7ks4Df7yNABDuVVv5zmtw/9sWd+MDHr8fAWofQnkBgZ1VO3JDFQPyeYvi7ZlEBu9qqhxFC/Ky7Lx5zTRoDZHJMLFJDv7GMN//K8/Gu121BYVjAw/IBp92Dk2E6XtaB7wFuCVhcxtLHrsVt13wEWzJZpAc+nDCCG7DkZ6hAinnDCSQqRz/Dg+laYbgYOQmxCZcpSalghy1ETM0bJ0AkLGxVzMWIEPSYIpe54amVBooFb9t00xgY+EnoWZux1CbQtwGT/Ks+BRsHM896DjZ/8H3Kfx90TLR8A23LxICAahFMQ6xjCFlvgF2f+QIqDz+IdCrAppMmYI/bmFvch6jRxKDegu+HCHkRK4VyZgzx2gAP7ppDNHMaXvz6NyK9/VRU/IZKILM0aKk4cUbvBHWWpDXgsVQp064yxt6mJcZUBYlmASKIDQAAIABJREFUxsbQrHWR9TK44fo78NY3/zZe+tKfxT9c8/vKh37NB27Bh6/5R3zi83+BJz11EwZBiH7QR0BGILPOuUxOlKTMZdia/q6n0mXxHPldlc9VN4bC6+PU0PkA6mxyHXx17WeU4TsKbtyw2ZbEHFO7o8YpPu9RyV5im4/lA1ey4HH6R6Cm4CEscek/QYXgIeZE3ccqx7BtEV743e7du5U/SPoq8d76JiX+eCk2Qi3zWC9dCJI5k3fJjsfrSf/JuGfRDpLzJMGHFImRynIENQpDJ2IWP971R6uUcSy8LttXpBDSkE/gpa8HrifO3eg9H10zUq71eOvvaCRKqYw2eo0T6OpPDxmZAR3Q+TxQUBTt2XGTYj4/CeiSLCOpGJX8T/yOukm+5/eUBswM1v1uT9VU92xPmWj5Yv54auM0l5NATrc5re+tdh+5vIeQecipmZNcZLCi2xDQh6QhrlPuPfQ5czNm7nbH8+AQjCJg9xJw3ac+B+fhG/HUGRPZqIt+qw7TdlUlNKe5iGIuh8Apwh87HTfuHeAz33kAdauMdCGDL3z6/Tj79HXo9dsYBAOloZvpnApNuuHWRfz2H30QvbiIHvIIkfA5qPk6ZgiLed0HfI4Y+hQr7Y/MaAJFHIQYhDR9OwpUudePvjP3fru1CERdFDMpvOVXX4I3vuI05OmjVfXmgbSqMc4MNGsYxD7c3KSawINXX4Vv/d0/YDw0kGeaWwIW835QcGLMecSkryFsx1GCUKiy19G+wGpnSVKVyAjRMzsIzWT+k7S+yVrgi6ZkZTEb8ov4nXKbGabad5kpzsql0eE9zLpoRSGacYhOHxgrr8c5L34Ztv7ZexSg91oGun6cxJ3bgG8zR0uADSzWMr+IOz78cWQ7LVhmB5MnjcMvxTi4eADGoIeg3UUUmrCcFGI7g5g14Kt9LDcGuOiV/xubnv98IOdiubYMY7KgmO0r1QryDKUmkz+CMrvT168UCIMx6clDwrFs2rAZ1ZVAZYa75Tu349TTN+NNb/0lBgbgt978UXzhS9fho5/6Yzz9krORzqeUIBNwLhWJjaD8CM1dN73rnxNB+dGV15QP30gSnp2whq7HSuufRVMnaLCcJ28QwUy0Ij7w/M/NX7QuARipHa2T0YTAJOSmE91Vj9c/MVOzPV6fGgP7yoUlAomukbM98aeLuZB9Oloctx4zricBGWUwH2sso2xqmaNRi4BYASQZDNtkv9lHjkM3l49aPp7I9XkPuSGK31wErBMNqRK3DNcBF6AkENL7xP5yLiVrHReopF493v2VTUIn00kf9XNPdD399LifnAE9kkCIbiJE2VpxkdENhy2Fw01wFMzlb8e11D7RaXNTipD2MqrS18EDc9i9ey9azS7Oe9L5ypD+wEMPKlA765wzsWnzRhDzmazEQJIXWxX4JKmUG9+Q+85nI/HZppKMgdTUaKplrgxmk0sBP7zlYez+6odgru7EeNpDOGA+eAsT+Qy89hKyLLzk2zAmTsUND7dx445ZmOWtWG1V8d4/eDN+/iXPBOIBen5LFSzJlsfhpdPYvRjiHz/1VXTDrIoZ7zPJfBiBKW8ci5qr4k+ruHlqWkkdEzIAElOqKkF+jHdaI9IMCQtClApF/OxlT8al2z3YcaTcCySOOwR05Z5YRRusHrcemShA5/qv4a4vfgGH9u4FLfIELZ5nMzuhqpObRCck1fMiVcueQheFEAK6GTBqIYRhB4iG1dZoDNaVG1XohU72oT+d60H9Hg5Ji5aBAVNXBwNkJwroGSHqZJVHJjaPb8PZz38BZt7wWnQME0EzQq8fg5xzxoT7TDjkE9A9dG79Ee7/5+uwrZBFaHRglA0sp1pY7deQdixFqAz8GE46h3ZkoVLpIGWkUdqwBT/zliuBfB6hGSuTvzLnOxb8KOHl0M/P+WCtdSNMIjXErcfxcG9cXqriGzfchvvv24OUk8NzL3sGXvHqyxSj/t3v+Ahu+/4P8Dcf+C2cfd5mlMYLKlUwEyNQWPMHvaHLKHnuxIos7l1+pwvLNLs/qpyqiuDqnDigy+PNwQkIEpAlfEJ+F7MqGbx8cLip6hoiv+eGLcxpAb2j+Xr37dunssGNsrWPtdkeq3/sGwFZQEK/pggeBKyjXU8xcB1HTTS1Y4K9lMMkGAuQiNYiGrmYkk8EIMQ0rvvcJRGLWDLYjpD2ZA4JljyOfnZZXJIdTtjhT/T6o24PmSOdJHm8a4ya3PlAcH44V5y/xwJeXYg61v3lWLmeeH/5wHEe9bz4x+vfT38/9gzogM4jZVNTVpqhcnGs0tiyyct5o1r6YEDBfwDPzSKddXHwQBUfv/aT+Pg/fRpjYxM4e/u5alO79/57lRB74VMuwIt//kW4+OKnwrQHie+cWeKGST+oqdv0SbI+guMhImEuSsBFJbpi5IVpInRdrHSBvAO07vkGDu64WYVD+aGJ1XoXcb+HbHcFqShAr09zbxlfuXsJt+1cRWH96WgNerj8Zy7Eu37nDSjmHARhG37QxdjEOFLpEtpDOtsjkfFJMVJ60SW/Hr39j3j8k/sg6UTUM310PpziyREws6aq5aIEmFIOyPD4oI1O4MI0WGccsDwgtPqoh330nYIqr+oeWgAO7mcNz6QHSgNXNzdBjCR9mdLU1bvhDJHEVQCNAc3EIeAmpl/NDPPoz0Lkot2daMTi3eRG8G8vlXzXqANlhrnxen5Sg52S1tZtCMseVinu1AOEvQA+hQtmbbNDFPoh1oU5LH/hejRvuwsbUx66qKNiNbDHqKCbZuipP5QfbHjFMcS5EvqRjU3TW3HmhReh9KQLsFprwM2mVRnVFZX4x0KhVDySMEwq0HHcSURFMvd8pTNZ/N3fXoVrP/rPWFpooFSYxO+8++148csuwj0/fhA/vHUNe/YexG//3i8jXfThphy138W8N6aNTJq53BMBRydkC9YqLXzoikk4FeSgDG8FbxMzLT5eQGejeo1vPcyGGiMfVGGri+QuYTs6eOqaIztP0pyUVRWSDTvNjZnlMo/HcJdt6Fj94zX42rhxI+69914FILLZcxz0QTOBDRPZEBjvv//+I7HIbFcAh+OT/rCvjBclKEk8uPRFQjJEIz0eWNCszuuK+ZoWBc6ThCEIgUxATzchy0ZJMCOoUdCgkMG2TnTujnd9CTuSGPdzzjlHxcTKnOkS+dHGyt/pjmHCDLnWY7lZKCgS5Nl3hsBIPfBj3V9eU8rsypilmMtPze3HW30n9rtOiuMZcs85v0Nl6zEbUmUeVb2Rn4xF50ntZgeu66lSkHTK2o6F/Qcq+OQnPodPfPKzmJnZoEKnuK673bb6n82l8bznPhe/8MqXYGwirVKpEswVoKsSkwRMS5kjXVYnc23EJN7FgVpbygpIZjFTh8ZAiW76wTzQqQDVJoK+iaV6iKW5Q+jMPoSwtgy/F6Had/Dtexdx564VlQ++Puhi/bZxXHX1+7B5QwmeS2GSeQcKsOwMAtho903Ew3KX1Jg9asNHACFCn/rZcIMe1mQZbu4J1una2OgkE3PpmCA+KrY5zcL9FUoziOyyEhuiXpIlL3SharTXABRZbrhF5l6feUwT6YKgQpOAAvThlYYV8xRqGEkCIUR24v9Q5gTmbR7ytMSvQrAX6Y7vBHSCOAcjxGN2mN/zu8gCWHs86yZlWENmArKBSg80wayN51HlfWP8PovfsAq7FdKcgGIvQvlgA/d8/F+wYa0Ls76GKDVAI+9jj1sH1qVVHH1pfEJxMez8GLKbtqjqeaXiJIqnnIlGb4DagGxzF45pKTzi+uA+xKQ3ytUwtPwkZYANFVlhD8fPaudf+9q3ce89u5BmGdVOiMsuvwQH5+/CN278DioLJSUMvfsPfgVwWsjk0kooNW1PrdGUZx/R0EXgJNbwv2CJSmgzzLqakLsfAXVO6eMCdPFrCqDoqVKFhUyTO/248rDr5mI+/HzwdYKWfJYNlwDL6/AlvjkhOR1vyzle/zgxBEfp29GIYuwvBRP+JmZhIdOJYKKPSY/Tln5TkxYTPa8lMZLHY+nL+EbBRwdKts3+MEMaNWS+KGhwYcjYpL/S3qg2f7x5PNb1ea6QCHkcxy8a9vHaVZt2u60sG1wvMk/8m4ILFy3nUHL8Cy9BTPycBz2nwOj6Y/tSLlV+k7X6nyUpnsiY/v90jA7g8hzxXUUfjJbrPsrECKCLe0mETsXq7vnIZPLoDwKsVuoK2B0vh6XlCnbv2ossY4yHFb4YzkViFpW78fEytm7bgE6/poBAAJ3FXpTZMsmKrcCF1kT+nYQzspxnAlyMaXbzDg4fOIAtaR9GKa3CqGJmnktNoLayjJITon5gD/xuDy3fwr0H6vjRQ7N4eN9hzK0s4sDifvzz5z+O00/ZhELeQRz1kc14ygow8FnxL688pNzeiJkutTxzALCIjEIKh5z3I0LS0VINP9ZaU8l0ohB+P4CTZjY9H2FnBXYhDxg59AYGPAtgZOHADhG5lrIaEJqn6qyS5sPP2uipEvYEqkiFo7Fdmv2jmLYP2s0plJgJEcunO4B14FmYhDXKQ2WulnWhl/pUeO84GPQSd5u4B1W+DfKpLAcuw8k6CR+CZDGC03g2C5PRepaNRY/Euwh2fQCj10/CEym8WBEKgxjxA/P4wae+iAvKM6jNHURhXQ65k8exWoiR2TwOr5BGYdtJiVTDxTo1o0rQ+q0eurGJliJbekr7Jx8jn8opAZBWI0XYtF3EinyWkPzs2Ep4GsMKac1WG8XSOLptwHWAw/Nd9PpN/J8/fhsefGA3GmtZbNi8DX/y52+H7Q6QY5pbFvWBhXA4D2xXha4NORS25yLluOrvUr5w5HvLdRTHgrHw9N1THiKF6XEBOm+KmMdlgxRwkzSkokFRC+ZN40atb6p8kLhQeXMZY02NVDbw0YIebEvXGkcTjkgfxIyrb9ri19WtAnx4pRiJkKzkAWEfCRxSFIbXFsAX369cR4CeY6F2Sm1SCHW8BueCCXKoLYqVQgdV2cQ4B9JPOU7+Zjv8nXPCNImcJ4n/lqxxbEeIfhJOpoO/zLsQ1yhQjAoxEpbH64nARUHh7LPPVgKDWB0kgkEeTF0AE42dvxFwdea6Pi/6ZqQLBSJ1yhzJPRNBhb+LsKT3USwuAigibHCccpxwNPib7sYQwUJMvj8NaXt8Yom+zo5nmdFbFp+jHqesPpPpHJKxmyiGzL7Foh7J54Q8J0Ah90zaUJ5mbu5kVg8BZTSelyAuuSEkBOwIC58gS1DxUgiDPuJuHUGvhwFTRqu44JTS8Emqok9eJTFKpWG4OfiRif4gRHfQx3e/911s2jyDk0/ehsmJcdUfJn7hi7XAEwtG4tFX9eHVkKjXDf3Iouk+vltx5GhRplW0wTBbHn+kp54wIfb8wAhU+lKftLY4QtanhMGqcklaU/UampSPuEgI4iS1qT4PD0oK3av65vSdk6QYm4lfWe6VdE7MxeJDl3Ug7zxOAdcwAxvD2RQRjD0PVTCcijsP2DQrrKmqYkMCpGko9vm9/3EripGNspf6f9l7zyBLrutM8Evz/Hv1ynZVewug4QgSAOEBggAIEqQo0IuUo6QZabkKxUysltofuz9mf60idhiUghJnRpQozYgSRZEcaekkGtAAJEE4QvDtvS1f9fx76Ta+k3mqbr2u7kI3mmKIzEQ08lWamzfPvXm/4w+GqgMYGhmEPVoGynkxB/ihLw5sjEP3bPaZ+/hdSDPfjz3F4xSsFD7FE2Bpb9usBkiWa/k4ff5VQ9Hp9KQNqSLL+dz1MTs3jeMnDmFqcgZzs01MrN+AzVvXYYA2/iAQ4cghM5PNSoIcnSHM4c/iO3REZI4Fqv6553GH/1w3jv2ntC6MKxPsMWQyDu+MHRPX+DJNMNAFU23H6rmudlVd8M3BNeOXTRu1Oj7pIqvp69RrWlWuCqjqXcsPVBxaOp0ltbK5gJvhVeyHKbkqY0Gpm31VZz1lCkxGQG3YfJYZb0+QJVPCa8XJJikWYgJQf6pRM2uYSqjq7a/aCwK2CTDsu2lbXo22pAX7QUaF59Wez3tN73zTSU9p1e/UpuYHTgxqK8hQ8P00zStppM6Cqg7SD1f7yb2aJtQPQsdJmUBNE8x2KVGzr9oXbYcSFQF6//79S++k3D2fqeYfs/ztar4Y53Oo02tTCf7iUGQ1QH81Zo1+MF4C9sgSD2pxqk5Sw5rSO+8zmbp+gBdoDAjqcREdE7QVuNVxdTUNlH4nyrjqsxRguNe8Dto+56WYGpJaERruSsFAHfC0nVcTdhvRRn2BTf0XznfJWozVamO28tjy8+PjSU32hNEgSOlxhlQtj0EMib2gLYyVCeImsKvQYM4B/c29On+ZIcUCTOopn5RiNcdPz7vUeHixwxq7S8mVYMc69fRE9+lPI9qGmGnhNXxD8iTqcMg2NPWqPsN8ls6jJcDsK0REMGceAtUsa/QP1zT9pyp0zTOgGUF1Timu6rzj9Zo3Reebzm1Vywu9JM6/I4zZUhtrATpfRAGKwEBpVieqghuv4THNM84X4aYAzgnOxP20iZpE08nBzukg8zxfgkAuDiyJKp7tqXMawYYxgiQMAYKe9aoKJoAoUdUurTGzbENLYrLvLIZAiU9LqWqNax0cAhvBuP+j4XsqIGnpUX74CqyqRjbfSZOw6PswHEzLhBKIeV7tJGyT76rqdQV70lU9wXWvXLACL9/R1HqoU59+BHwnPotjam6q6lZGR5kArVHPdnTs2DfJcpRUPNM92yMteY+q1zXLG/upzISONxkESvbsr6rLTcbFHFPV6PAZNPGo/4L5vjqp+xc/s+a7SZu1FsOLg7uf/asvBdDNBd30EGZbotIlmCchbf0SvAnoF6Kuzu3VQIHfmzyrzztZ30XXBpMp0MVUAV2ZDPZBn6HzNMfYeKkRTkktlpRMEFhrVoQU7S6wmevfapddzBw2GaJlAI7ps/x3LIEnflpJghN5q5VSeFLOk2ppTbVrAnn/XDFBXMfCvF7HUKOc+r299byOpWg3wwjDuZJ4zccanzhCgLZvL6DKPECpWonTDomUvgzq+r5iF0/C7XhsNcbBxKx+gCddNBJIfU3MSC3eSyzj+sm5ZtKF15smWQV0E7RXY3hi2tCez/wHLZHQl/xc1gJ09S5WEKfUwwcTRHUCmwupgplpA9fFmqChpSdZ/5mOZRrapoCiYKHtmIPOFyFwEkAIBLopwdkGAViJpKpfLugaUkfJn+BAxzu2oRywVC8y2iTYEPS0P+wrAVYld57T91Ymgf0hUJNm7IemZ2VIGUGIGxkI9ougx/uVQeL1/Zu2r6p10wHPnHh6H2nD43wu91pbXQfbrPWtDICm7OV4mWDHdyKtzLA/tsf3Zv+VCdKPQIuQsM/spzI4HEdtl+fIxLAYD+lKSVvjJ/VDocmCtOAzSCt+DFoUh0zhanHv+pGYzAD7pdIV29Ba8SaNL2YxXGth/nk4vxqgr0VDZd5In3O83CWnGxWYcSZAc7Hub3e1Z7NNdXA12zZ/c+yX1PQJcCk46AJqSt/9qvl+JsNkHvib81cB33RiUqn/wmadOEb7Qttq37l5/VqArwzVMmCbqvEYCFd+EysBXVXtMf2XQX1pXbbj/q/OLKxuNlFw530mhuhaouOhtDPHy6SHOKf5UeyglqjrY3t/bE6RAiiU8AnmBqhLf5OQwH7p/EKg3j/25rXKfGrUlLkmmfNDvddXmx/KVJqMqa6L/TSQv8m8dDtLgC79WQvQdbBNz2GCFiUkLvAESh0YLtI8RilZK2ERKPlRmWFEppezKT2xkwoUXLj58vxguMATjMzBVHs4j9FZjPZrXsc+aMIaSuG0xyuQaZUt3qMMhKaY5eJP4IiTUBTEM/sNb3iDSJWUoAk+WlhAB8jk3EgDSr9a+1onraqceY/p/He+5Cqm5E3GgIwH35UbmQJ64bM/LCdLcOTEoOc5j3OjFG/SivRQuvC39tH8ADlpCOw8T0aDv/WZqiUxmQGT2dI5wH6Y4K39UEldx9KcC9oO6a1FVdgvHuccUfpyTjAOn3OJ1yqzSPpoiVVeOzExIe+qwK8hhOpDwfnAdtRUwT4r6P88APJrfcfVQHUtlXA/k2Uu5pTQmc/dlN7M3+yvqb1TwDev4Zw11fX8zvT77G9LF0xTAjJVmv3Sty7SunCv1h7ns9meubCrhvBCdGcMuSnhXuwYrUX/CzFhIrEy1lxizhMgX/JQV/BWK72MxjnAHTKmWlKVmlL+8m/tnznu5m9Tg6LXmuBltqt0VhU2vdKjricOkTLP6I0vHgoJ05IQU90UEvO/kcbFcOjvU6WbYK390florvu67uk80rmo46jRSjq3eNxkOE2mxWRoTObBnBMrGbwQFtXtSSlX0mpNQFf7pjoX8SaT61QPbLVVqbSqVbFMhy9KXARV3mOqGxS8VQ1M8CCQKgByry+iucUZZqbHVXInGJGwmiWMzyAg8m+q6Pft2ydgSDDXal38IHk/2+LzeQ/PmZnMeI4Az9h4lVBJBzVFsG+m2lmZBAJP7FmblzYJfma4FwebYMPzpJNOdNUW6D0KeOyr0lkHWTUIfCbfjQwM34eATyZHuNEkoQv7aAK5qtVNKUrb5XUKmPxtvh+fyfciY8fnmdyo0pYfKu8nA6FZ/3idSttqCpDEDFNTQm/OD84F1V7omKs2QT8e7aNKH7TX33HHHZJchxv7RXrqc1dTs7+aLHoXu7j+rF9/KYDeT5MVbUi1C2YcWynhmdfo/FUwN6Vtndcm0PZrAXSNUGlcQUFVmWqDN0HbfKb6Waik1C/tm9Ikz6kTq7mAX3BerKFyXwuw1zp/IUAXcCGYC/1XB/RlAFFb+srkMTQZXOgZ/edW+9tk1FZ7H5NJU1DVjHMZ5pw3UubKXEgIzjEwNXqr+h8ynZuhau8X0sxz/b/jeaIM2XKOdWYCpEMk97Sxa0pcxsTr3zyfyTDCR6z6SylzNZe7OlHaUp5YMxOcu3eZST/x53hVgM5Oq7SmEo9KbSSYcsNchOnlzoVU7Z39oGeCBe9jO6aETnWrOhJI5wwPdd6rkhZ/q5Mc71epnvdQktYa4Fq7mrZ7qo+pTVAtAu/XRDfUPphcIycV+0GmhM9UO7rJHekk1A+d78JruYAQoNRxT0GbzyPgqkMEn0FQ6U8Nq+BtgqQJpnqeNCBYko5qKiBjwOQ3ZGJUGuHv5557TqR7BWINGePfHFvSj/0h00MmQNXh7C/b0fFmn7ROuUrGBGHeo4lstK8Eah7TojvmXOHzSF/lzpVZ1GfxOZoFT+cMzR2cHzoGfC+Ory6+ytGy76Q56cDYd/0IlfZkBEkLHe8Lq0R/1iH64t5vtYV7rRb6wdlcFAVIQlsAfXltOLdFE7DN37xSwzZXSi7LbaiK01RjmhntuMDqHFrtXWKP5DgUTgAwcd7T78u8R5kJnceMF/ZFAj//pvnnz3fFWir1tehvnjeZeXlnsSknGerOUZuvBDoJWevLBMf2CKbm8f5n9Pfv1Zw3x1jXDdLBNG8o8FfLFRDUdZwVN5TRMv2nVqUV0+wmkr05N/uBffW5H0daML8BozMYIy/BkjaNSPGeNc/7c7Az7DLDOHTXkvvMnO3ieMjQhGTPHO563myH56W/iXSu9vk1JXTTm9xceHXh1rAjjcFWiZEEV6IQuAiqBB6CDgGSHwkBU6ViLrgEAZVo2a6ZK50DqteYqn4zzEnt/XxRlT41Zlwnndp31Xajg8y+qHTbr3pjX1W1RlDhe6i0zP7v2rVrKQ5fmQ7N2Mb2lcsnPVSDYarczdKyygypiUPDsUhP0pYqfQJi/wJGOqhdn0wNmSvVeCjzYarEdWFSZ0ZN7MN22RaZEgV0ZbpIF9NhkdeqQ4gyZ5peVx0j1UFR6a+2ev7Nc+psx3aUm1afC/7NfvK57B/bVKc+/fj4bkpfHjNppB+z+gmwPdJE+5SC+cXAwUrJTBe4tWhoqlH1aebcFQ93U6vb16ULnHpVnafDmqGNXbpH858kAtqqaliZs0nQmd6o0t9a/dL2E7xbHUtYfGathl7VW17aRbFsGL/jpW793de2VANvJsY5XzZBYbD6OsB2JC/NKufMSxmxxaQ6+pw450Es316I9toGBeS4AE18ZK3h0H5pVTmhIOPUqfY37ia8+0Ecri3Mn4b9JQ/W84zF7994Tv6TXO0r2zWvlZrzXuxhz3+Cua/Ghm6G/6iNmQ9Tuyh/q6SnqizlnM2PWAGBoKQqbWUAeJ2qRkkADesyPQP7wVkXdVOCZV80r7lev5rUq8dMqZ8SHyVODS0joClgKOenoGH2SyVf0xud76rpUVV13i/ha2gZ+6KcuAKrOvTpPbyGA6ahYSoh8JgptZuSvdq9tS3SV0GO4Mj+8nmmWtxkDJS+F/rYOQfUeZB9MrUzqoW5EP3ZXw0jUyZL7VF8ruklb/ZH2ySdSV86LZIJUfMJGSJ1UlKTCM+pw+DFJt651AUvve/CFHgtYPIzQdtEE8l3WU0bwDmrIbJqYtLvQBdxZXxFYia69eVfOB+dSHvmLOcmwGMAUqDFWZiQJc4uH9c9ZyEZmxHcceY4DWH/aY3FSpe+5f6cA8xLnIbR0zj8/DUxNHFr/b34V6RGZImgo6bjNQFd48B1klCyJOiZKgkujmaWNF6rEqyqXq+66ipxVtIFmqBOqV0lOTMsiferdM7fJpgq4KhDlXlOwdkEOLVnUzLWMDHaWNXeriCijn4quS5xVrYtQEqVL/uoWgXtl/oCqCMXj7OPZuIVHuPzqK5W9b869ZFufAftB+mqqW/ZDn/z2XwPPotMB7UEZkidgjSdvhg9wPfX0C5lujR2W2PJyRjwOtVwsD1Kxhwv3rtnzx4ZU7PW+GrTlDTR8DqOmfpMaEpfjjff7UL010Q32r6pyeAx9o2ZCNk2tSHUpHBTZrA/OZHOAzpL8j46y5mZDFXT9K/42aWPOg8BDlR2AAAgAElEQVQFUkCPTYsCC4lWU//WtU21VLoGq9DEv1U7pfZ7BXcNK11r4q1O/2WAIrDTBiyq36VkOLGvACXhXI4l8Bg3vpzCnc9crVDPWn251PMmnCqD8a8H6D9FMBcQukhAVwnKdDDQJCEEBBX32TYXUNoouUBTTUsAp12Wm0qpXGw56Qgw/M12uVCzHVVnKydqSu/KCLA9tquAqhnK9CNQxoDt9jtYmHYwnTzqKKYfhMlAqIqfQMXnsD8EPD5L48hVO6AfH5kdBTi9nlIhy66SodBwLPWoV2DiXlXb/BjNOHWGeTH2XrPQaWy4cmXsu3qvsx3tkx5Te7dku8pmRUo12zfprHQxQ/HW+tDIqHA8SV8yAxwf08at969Gf60ep7H4ZtiagjmZP1MLo++lc1JT9sYLSfwp94O8ySDqfCTd1irPu9a7p+dTCrwWCkiNca3U0t9QonMOfF8SpnDraZEshmOpWZN28DCMq0iyLmwiIMjvNTZ1hhMp3Ajrk9ss1pcXz8VEGd0P/5oBb2U42/n8Gdbqy8WevxAzeF5A73/IWjr2NTv10wV0jt9FSeh8H1WJavYvHuMiSmCh9MONkjsXUYKHhklxkTazlHEB1bSlqg6VSZp4b2sbatc1OVNep/ZalRrNrHC8l2DA52nYmnKrvFfVrfxNRkLBXoFfJW1z/FTzQADkwq+mAkq9WgVNvaXNvqjai22puYL9owRMR63VqrrxOg2LU+2A9kWfoRnuNDZc/RvMTHRm/81QQzITZCrYB35wDN+ix71u/VLrauViLzS3zZz3JvNm0pnv0U9/XqsaDTI0/aVnzZSy5vP1eTpHyATxt6kp4jFlqjQMTuPj16pTv+Z3nF6QUuAyUIBJQZja83wb49RlbUrAWcA9MRp3O504o5gWPVGjsxRJCyR16Fqb3/HgMiG4lg+TG+JcvEyzym1Zg5DYhJPnMfmMZWt1lpWa1LWeeznPr8ZuXBDQTR7lsnTk/F7o6q3+k9nHNL9oQOciy4VR45O5GCqAmSlEVXXMawnc/EdJrT8VqtKQizXbNOM41UOdqmOtrc7r1S7ev+CbYKYLuKqhVJPAa7iQq9OVOlhp6ld6aVO7wE1DJMxwB42R7q9gxlA2Op/pZkrOBKn+EDNep8BJiVZtzv0ArowA9ypBKqir3UwTYPBv5az5cROIyRisVm2Nz1NmScHVtM9xnNS7X30k1prvJmD3X6vV9S5Ef5Np0/FjO6Z2h3+TeWFflVnThYbvbBbOYf95LdvVvO9myCXpw3HnNZwHZuKctd41PZ9S4LJTQMKe+mTN1TzKkgf32m1kc7mkUlkYA3e/JM6aFInzZyafv3CX+XhlKIR58OL2RNMVSX57N087eiyxm1vEkCy3IJZ0NRma5oDLTqsLNdjvvXiBay/i0n/VV7iUh100oKsUaNqq+WBTIiUQKPDwOl00TSDmby7wBEoNZep/AVNVwzAzDTvS63TxV3DTvvF5mouc/VCQU8bifHZgk9HQ99PFX536CI6mtMpna1y72X8eJ9OgTiwaO01gVYZB6uAm2eHOp5bql5RNhknfV4HPvLb/Pg3xUGAn6FF1Txs86ch+KGhqu+Y7891MoLzQZFPgVkbKZLLOx8yxPT3Hd1Rv/hVxo4nDnKnN4X3972rSvr+fOme0b/0M4aV8ROk9KQUuDwVYsjRElHgoi6St9WZjjnX5McyPUa8vaQYL5bKc472WSsz8zToXrZZ8u1yLhsfGLtxV1m6NPyrUFhYQBh5KlTIyxWLi8p2UU41C1Odm0Wm1pQRoqTJAJxapn8qMt+rHIxqDRDOwmtbz8tDNaGU1vft51OgXcell7+ZPqsGLBnSN59VF21yEzdSaXIhVRa22UgUyU5Llb9pZuYhT0udCa2ZTMxd0fRaBkMcJkv3qZRPwlGiU/KVkoqHKUps9ryEAqPTPZxP4OQlXK1yi4Geq0dkGQV6TuSiDwY+I12sKWjIXqupXRy3ulXlgGwRcSoqqAub9pInatblnv9iWmW1PgcksGcq22LaOhQnmdJjTsECp9ZssIgRxs7CJSsK8ZjXNwYUmpo6F+X4qAZ+P/joeygyZgEszAW39Oj/Uf4F/a+gix0UZRHO+8LypctfICb43j/N5F2tW+El9lD/f7f50bZA/ddoz73iiLeJ3m6H03V8EPak1Xq/VxITHb6pcrcZgrjFbQbAUWsvvWZnk6vDwhV+xF8Z1ynseFhfmEXgs8VlBthIzDHGRdQvtuVkcOXZYmIrBoSFs2rgRxaFhwM5JrXuNzpGELwmDIcz0q1D7v6YxMFH6AvZw8zKdcWRlXpMJPYkFf039f403M7ztolXu/SpNDaHSMAnuNUlKv83TVKPqAs13UBDpl/xV2uICzIWb9ysoqMe9Ami/1KUZ6FRbQPAnMPWDsdLQ9BBV8O/36lcvcQKrPpfXsN8KsJr0gACqIWIkMjUDSjsFKqWHGd9vPtOkjcbVa4gaz5kMDe/ThAr9kmi/ZKzPVbrrOKm0q3+bfel3Klxt7rFvqm3Qe00my4wR779fMxwpHZVW/X3Xv/vHS99ZfRLM7G+mFK/XmaFqr1b78Bq/t/T2NSmQAnq32US31RLmPlsqxICu1VECLw60jtEVYaMJu5CXWuHo9YBsPkYl5vDo9sTWvuQgV8gCTqIuN8dBUYwo12EbscMdPC/+VygsB8jLM6iCF0lItJP8XguDA4DLtpNA8R6ToUTJtQwMZ3ftBDEN2JTypD+BbQ09ej+gn9cb/mK69m8V0C/mHdNrUwqkFEgpkFLg1VAgKQTPlMhnz6AyUhXwjhZmYJWKCKYn4bg2MDoMTJ0FclmcPnAIG3ZfCX9uAfV2B8gWMbR1mzix7fvxM+i22njd61+HY4cOY+t1VwPtHhZmZrBQW8S2m2+JAXZhEfNzc/C9HuxeC+V8DrkdO1DffxDziwvYcsstwNQMjh0/GVfIHJ+I7+t6aE5PoTQwAAwM4sTzzyITeZh43XXonTyNYydO4opbb0d7ahr1ZgfFygDK4+sBpkbjP3HnJwMgaV9WhCO/Gmpd8JqLMIxfxKWvuVs/6QYuWuX+k+5Q2n5KgZQCKQV+LilAKbzbFa/y6WNHMbZ+HY3Z6M5OIzexDt6JI8iwHNhgFYuHDogZjhq2oU2b0JyaQq3VRXFoHNUdu4QRWDywD8T/0roxTB04gGo1rlnBTGjdTg+brr4GyOTQnpoRf6Z2q4GBnAU79DCyeRu8On2ReqgMD2F2ehZdzxdbeXXTFqAQlymtnzqFyuCQqOmP7X0F1VyEweEqvHYXzLqWH9+Al575MSI7g4lNWzC26yqA+cgF1GlzXwZ0ZtP7aWbK+1mYcymg/yyMYvoOKQVSCvzbpwABXTK1+Zg9chgjWzcD7SYaZ0+jvHUT2of2U44VcAfLrLZbsdOc76PXaiI7OIKZqUWM7twVq7qnJ4GxkdjuPTWNTrMpvjLldesALxAJn5I15hbg9Tx02y2URyoI56elOItTpYYgg87MLPwwQnnrdjROnUR5yzY5TjDunD2D/PqNCGdnYTO8zfaAjC1g783MwWJ9iI6HwW074ddbcMXOTkDPxKCeAvplnbcpoF9WcqaNpRRIKZBS4BIpQECX8qMhTu97BRuu2AW0Glg4fRKDO7ehfmAfCrm4noHf64J5QOjM22x3JBx4+Lrr4U/OwaVKPArROXkC+ZEhtKcnmdMbk5NnsHHjZrgMrfU8dM9OIbd5KzA3D2RzACu9FTPA4hwacwsob9sqNvn6oSOwbBflHdtRO3YcA+vXA27srDd9+CjGrtiFxeOnUN00DrTmgblpySk+NTOLyHExvmEz3ImNOHvwICZ2UkK3DUCP7etMHkuTeyqhX+LcSW5LAf210S+9O6VASoGUApeHAqJybwEOMH3kMMa2bwNYYnPqLNzxdfBOnUBm/Xp0TxxDNikpPbb7GqDRip3XRsdEKs4MDoK69u7kWeSKBdRnplCpDKBRWwDLbxbZLssJn51CZdt2dKemkcsX4wQy3Q5gR2g3OygwF4ebRefUSVG3VzdtxOLZKVQZ+ubmBZjPHjmCiV27cPbwYUzs2Ab4Tcy89DzyxRLKw6NgbHqj20Vl6w4ce/kVbL3mWoBpY+nYJxJ67OAngC7/f01+5pdnHP4Nt5IC+r/hwUu7nlIgpcDPEAUiHwg9prPC4onjqDBU1LFRm54SyXxhYQ5D1UGcOHUS23fvht/pwh0aAZotLDLZV66Anh+HYOaGBhHWFxB5Hnq9DrL0gk+iYobHxxH6AWyGkw0OIZhbQGTZYNrZTN5F2O2g1+nBC3yp4x2wypebQXF0FI3pWZTHRhOPdhu1s1MYGB3F9NkzKDhAPuqi126gWGEJZpY4DeBFEcpbtqNxZhLl8fHEIY4qd3q9J+VWU0C/LBM5BfTLQsa0kZQCKQVSCrxGChDQO00B9ckTxyXGe3iwinazLumhByplbH3DGzC5dx/Gd+7E/KkzODs1jaHhUQyPjiE7NISo0RBHufzIMIKFOZw4egTZnIvps5MoFePiS4wF7/o+tl51tTjF+Yt1kcClVPJwFbWzZ5F1czh5+pSECm/cshkZN4vy8BDmp2dRqVYF6JHPYWFyRsLrWEv9+KH9CJsL2LZpA7wgxIFDB1GpVDE0tg5jO6/AzLHjGN28JalvSlV7Cuivccacc3sK6Jeboml7KQVSCqQUuBQKGBJ6a3oas1OT2Lxjh6jPZ48dxwh/W8DJV17BpmuuA/wAZ46fwvqNGxGESZ3tQg6dhTnkGReOCPPHjmJoyyYsHjuO6sQEmjMzkrui0WrjyptvjkGVReIZ/p+kjG1OT6I0Ni5q+XlWhVy/HmGnG6eA5XXM9Z7Em3vtdpL8xsXpwwexYawK5DOIag20ux0UxzewgozY6MNWG3axFIeriR1di7mkKvdLmS6r3ZMC+uWiZNpOSoGUAikFXgsFaEOPPOZvTVpJ0p9oUhmGfs+zymMOtuMipF955MBybDh5AiUBkogbxZ7tdHJjIhp6zhO0owCL8/OojowABFaCMi8Xdbwd2+HPV5GtP1vdOZXPqTpPTAZGf6VdMYvHsebyW9tK4s95VhO9pBb01zKBLrE4y2t7ZHp3SoGUAikFUgqcSwENW4tzusfbysx5cydPIl8qolgZEnV5nEUukXSXAJ33EyIDCWmTPf9kwpq5OVSGhpYzyjFYnCFoLLkqeeApffdXC0u6sqJy6moZ3pL+m4BuZoKTougJuC8ht9rQ42ekgP7avotUQn9t9EvvTimQUiClwGWiAIFYQZxStv5OjlvAwuQkCqUycpXqOTHcxHBH8NFoR0qoLv/dZfVFFnKhVE5GgNlcBNDJQ4Sw6IEu11OaTvb6dmuWGQ2Fd1jBhIhErg0oE2AwAymCX6a5EzeTAvplJWfaWEqBlAIpBS4HBSglKxAn4E6A9SPAXU7IwgQwIYE5wUiWMV8ShOX+RAWv0n7XjxPKyOof47ktSWIug9pb9eb9ZcwuBNopoF+OybLURgrol5WcaWMpBVIKpBS4NAoQB83KX2yFAB1LygrMJgJaYhqPncxWPnO52IjBGLAxUc+r1GxLelYNHeuXoy/0FufFYVHtJ3f2X5SC96VNjIu4KwX0iyBWemlKgZQCKQV+UhQgDjIKnZuW8lwu6ZmAOlO+Uq8uhU1i73BuygiYWMrfTNciTnFiUw9hS1GU+Am815Tfl3A+ef4lA3rcsXMN4img/6SmzlK7KaD/xEmcPiClQEqBlAJrUyDO4r6MhcQ/wrYJ6r7nSby4k9QYNwFdwVxd2mLzdQQrcVLjYq9loamqp27+fIDe39t+F7hlbDad9uzYwT7BclUGrPbmKbavPR8u5YoU0C+Fauk9KQVSCqxKgRWC2Sq21P5DS1LhTyFuadW+nLeD575uhBCWSLrxPhGZL3lmEAB7fYB+jqRu2Kn7K8eHUQTLIYQvC8er1flmLngyAgwFX02yVw2BMgYXDciGZv8cE4I2Zoy3aWrQ00tMzPlU+CZHYI7ZapzCWmN6uebeUjuGU6HMi/6ROleDsdzFeMTOYZiWaskvWzSUVvG18TPIqLXbbfR6PWHerIgQn24pBVIKpBS4SArowiyLcf8aJuJiCC8BP8ZQc1vK5q3XGwsyS3xyy+UTJ661+iNFPlZusQ16pV03DAHP9xFaNtxMnD1cwrH5T0PAeZAiM0O0E09tz/PgZmJVd7yE8i2oto73Aur9Iu9afTbPE9CTJljdzIIv5VIdad1ofxVQZB/9bhduLrdkJhdgWGM175eiSRu9T4T4vvslMi6hpxmRtvQaUYgoIkVYUW2lOV3mhbSX2PXlQTZ82EJqc/6Q7K4e6AfsFZ7zxo3JccE+g/E57xAkc42OgdIVi0XsQlaCXd6iCAHNHNSUECDJBZ1v0/7K5GfiHDP8L+nnUr/ovbhs2+C0I1tIuoVeiKxtwXXIGYWSvpdRB1Y2Htu4N0mfpQneGR+NIhvtdjcF9Iv57tJrUwqkFDiXAqak5SiwKaDK4hUDerx4c2GMkIGzvHDzROLAvSp91xI1+gB9CcxlpVsGZgUkidoy8IAdy/Ti2iECO/Qo57qcjeOnvaAnudXj5s7tjAULTsRwsAvMjgucY386SVg55WzCHBdqPjEII0S+hayTixOsmWC3JM6Gyw5uJiOj17+a/aVM7CUpOgScIA6Bi1yElsJMwizJdQSpuKIc/0WWCz9mXWReKFaThRNAV6QXxE0GUpUhynAsAWns7c967+Ltr+Ou76Q00eMJ3Za6JR7/y0C5GgkZ2qeMTv8+fmbCJSTjGCRzklBNfJY5qUwNzzFR35KpxZX7kxQ8hHaAHJaU1HUk1FAB3dR8OALoifdF5KKVAvqlzOL0npQCKQVMCrwaQOfSpP8oc2a5hHF10oU78BEQzCgNSXgWE6cFUjKUtmM7Y4pPffRfWixXGZdknfU6XpxZzXFkMZUS5MnlXEjlictG65gPcNg9XyTx1YDcfBol6UvduCz3EkmcEBcDeiy32eBiT1ndXQYFNbgLSRKnOaKZisavBsD7UYvtaNz6Wvdr3JuoOBIEpQZDSJBZIU0KnyZA5ieAHgN/bOW34SGTjEP8zkly2XMB3ZBqV9BZvP1Nj31D1b0kFScDm6hkpLabI26DsvVIT5aXp+kijIQxcNioE89R/p1NNCjaurlf4jmM6WxqHfhY5Vf1Pk57nf5LWiJVDIUhbGYNFLWIE/snOLE2IwX0S/3K0vtSCqQUeFUUWBXQ9U6uiIk0EmM34clals7bIcKeB7ucQ9TriS3QdmNZJfR7sCwHVs5F0KYa3lRlLi+pBAxbQF0zknERjpdrVS2LM5lkV1NVqgWHTILJJ6iYmOwJ5t2gi07QRhBRVR/BZvx3stdX1GddiFhkSs6/WYiinDAuERmIoCt7VkorZspwkYODTKx+JwkIQNrXoCuFXbzF9mvKthZrlFenL48HQQTL4j9H9izHGovDlCAtoFSgjQSwkmQ1iRZExoXjGLZjQGfnedCy4Fk2QstFIPOjCyeK4IZAVpFLEVdwzULI6xIyShOx8ke2wI7ZnyW+LHEItMm9qezLbHgUxSON549dD5OcerInuFM4Vg07f1P1TkbwwuObKE8Sydw0aUj3yS8lDcj3kkjy+oqhF2Eob8l0tMnEBj1YmpqXWhrXOQ+gJ8RKJfRXtValF6UUSCmwBgVWSCOmLVlAJ17JuOx4YSwKZWxXFjiv1kFnsYnQ91FrNOAz/3hET26K0Iy1plRnif06ZOC0xlP37SUQK+YbYlV6sljKopn0nRI+AZMSGBdougxlMhmUikXk8nkURquiFQ5sX55PqbwdtrHQmEO91cD04hQiK4QV2Ut7JQuPRxYlu1WcoJKLLgTodujAjvJx2/DhBx2EoQfXslHIlVDIlHHV1msF1FeYNOAjqM2jPjuN6cPH43OXsglQJ+LrEhVXyqKxjZ3aEieur2KTnjHA+46Nbax3XhlI6qUvMxxh4CHo1XHm+EE4kQfb6glDFNDT3rIRENCFfj1YkY9MCAF1/lN7OIHcJ6BzHhmS8hJIRmyH4xK/vN4X2+5j/fbIyDjKA6wXnxc5WN7HysBm/+Fiz/FJtP1QbNDUCmlUAH/rfDkfaclIBJYjpWiFiey7UD6D5KAwOAmg62V2FGLdyADWjw5jMEcdBz+WHiz5DhKHBJvPWOlvEKvcU0C/lCmf3pNSIKXAeShgLmBLtkJV6RqA7kcBbMsVJbLlAc3ZGvxaRySXbDaLbNaFTSmKBUakoEeEUBbZDvLF8vklSClukvRCJVdZ2ZfdhjvUAjgWMomxlDXACer8R5DIjQwgoGrdCWDZXCYDNPwa5upzaPTqGB0fFa92c1vycBdVq3/O+ZXXnl9CF7kscpEhwCQLNCVWjyYHn7RyMFIZQxY5ZKNsDFJEJL+H1vQZLJw5gw3VgfjYeQB5zeMC6Imb+nkYp1i9r3rr5X3o2OhlCsiPrAPK1eVkN3aAwGuh25pHMcfx6UIGXjUBNjUSlNBp0qDRwY+ZEsN3TmgoNpFYQlcmTaRz1cwIQJIJs2NNzZLZnd7esa5+dmYRQ8NjsPNMnetAGrOzCCMbTd/BifkOuhaBPh5jMf0kWhVl/s63APCRnr2swl8x7n3oroYZE+DZw8WZsxgfrmBiuIQCtf38BmReJ6Vm6ZdgMKhqgYht6LwutaGnC3RKgZQCl4ECrxbQ46ApJ7ZXd4DWzAKsToBCphADcikvKU57jUVZyLIDJcDOAO1G7B/Un2s8+Vuiqi3V08YLKx2zVLXJx7mZHKxktRdJPVG9e34XvcDHwJb1iBxK2YRy/udh1ptF22shckM4Wba7cnVecoQSQKcHwPlF5AvZ4AnoduDApVeeHQp9IulBAL/lw+8CQ4VRVLIDqNjFWNrzAqBeR312Cs3ZKawrlmK766UCeiw3rszlbtKbvVKDMpmOkPQNYIUWupaDhpXH4IZNcIbHYhW8jAf7vohWYxYFpwsbXdhWN44TEHByYgndDmFRMxKFAuhLWoglERbo2hH8RFjlvapyV60EAV15SAFkkWwT2ItcdNoBKtVROMVBsfNDrPVZdLs+Jhs9TPZceG5+Ccg16EvmivBP/XL38ofDxwg7R18PdYBLGA5xbRCtURz7rx7/ol1gOn35F6HbXUQhY2FsoIjRcgY5uSnR/5P2trM0n/U9YyOAOsXZqVPcZVjL0iZSCqQUMKPDlhyREoBYskezjDfBisBlwV/sojVTQy50kCsPAM0WkMvBrzdx+vRJWfo2bJiAy2Ik3TawajWwZIm0aJdVZyvDcE4VqNhQ45rfke/B87rib0+bKCX2IIrQs3zkhgeAvCXe7D48LAYLmG3OIMwGKOYLaKIhanhzE5t2ooKP3/bSAJ3gk7PyCEI6Afqib3bF04D9dyj+IWrbGK2MYdCuwOE7NZrwF2to1xbgNxYwVMgZ5VcvYUoKx3SBzfQB6PcHsDKYrIUY3rgFmfFxqeMe28o9eO15NGtnUC2R/WknAJQwHqImp6qaTvo0Z9ADTT0WE5U/x9AOEVJrYoWJaj02fQgDwLAumkrUtq6voGAupWYz6HYi5EvDcLIVwC4AdlGAvdnq4fDUIpqFIXi5rISukbdksbokak1MDGuY0MX+HjMSCbORfAcaUUFgV3AXEDdMCzJDyUh6DVQyFjYND6BE/kkBneOdeLqbTnHxK6eAfgmzPb0lpUBKgQtRYEk6WhXQY9m849Fa6YjaO5hrozvXQLE8hGBmAU6+EFcCa7Zw+OABFApFrN+2NfaiZlERqsp9D/XJKVQqZczPL2BodAQolYGoB2QCNBo1lKmazxYQ1luwKd0XikCzCVmpuULnM6Jx9XrtWNVrRaj3mshWyxhcNwwPPZGNG2jg2OwRIBfBKdlYaMzDyToo58rIxFZO7D2yFxsmNqJSqMAPfQS9mFE4dOgQXr/79SLRTy1OYbg6jFa3hWKuiDafGwQoF8ro+l10u10MlYbQjbpwLAu9yENoeeIA1+62YYUZjBcmMD25gCvGd6KCElyG1XkBuqfPoDY9hWoxiyx6mD59AkNDQ3AHB+EvLKDZbKLT6WCcIJvPY/bUKeTzeZQqFRzYtw9X3HwzFo4dw+C6dUJb+EEc087a6MViXCedyMbfjUbsVFgqxb8rBEYbzdOnUdq4HbV6BM/JY+Sa3YmKPBBAn5s8jFI+QK4QoXHmCIpkmjIWkC8CPQ+1WhPFcgWM9S8MDwH1NtDrxP7eBDQ62klwuiu0yZaHcOLYAWyc2Aib0RBdlortSV8YBy+OZILIIVBg7XcXzbk68qURNJo+SpVxuKURRGFGVO7tLvDSsUlY4+OYbEZCs127ypiail+XpKjXPYyMZDA/H6BYdJYAf35+EZs3VzG/0ENlICv+Gd1WGxnLRqWQh+dF6IY+cqUMap0A2ZIjZBbHN/p4diJUHAteL4BbsNFtL6Jo+bhq8yhsP0DepejvxVoqMUEtO96ppB97SApHkEro6RKdUiClwOWhwEpAXy77qZlmJH+4eDwTT210Ti+it9DEQLaM2RNnZBHsdTzkcjkBxeLwsICQgPHIEDA9C2wfQXRgEtbQEILZWTgsB7qxguDYJJyxMrywCzdyYPUieM0uMlYWoDqfdtFsFuh1EYY9hJkIUdZC4NB+HiJ0LfgZG0MTQ+iBEryPOmo4OncEUT6AW3Twqf/+Z9i+azuuuOoKDA4OopqpYmp+CluGtgrAd9DFyVMnUcqXUBms4PSJ09i1bReVzqKV8CMfXkgHsQB2xkbJLYnTHcPp3JwrDIHt0hGwK1qCPPLoood210fRrqA738MV667AEMpw6SDYC+CdOovaZAzoe158Ct/8+ldx//334/V3343uzIyAeXX9eqDbjUGuWsWz3/42rr/+eszPzwv4U6KOZqcFzC2KoYZ7dxQEArRkQAoE/TY91SPMz8ygSGfCkRFhHOz8AFuS5TMAACAASURBVBpBGb5TwDABnTHpzNTjeJg7cwDlIhmQRTz39GPoNedx1z13xoxYCJw+dAwbtu6ImbZsDvXDxxB0OnAsF5X162ImL2sj8D2hZa46JE6AlUIZXquFTK4IBD7CXke0L66dkZA09jmTped9CaHP9yqg3opQqkzALY0iDHOIbButLvDysTk0qsOYaXfxrW99C9u2bcNtt10nvMvhw035QEZGSsLDLC4CBw8ex7ZtW1CrNeC6LrZvz2N6uoNi1gV69FAPUc7k4YcB2oEPO59Fz7WE92i0W8jAxYCbBdkNIU03Eu1Qp7WIkh3g6k3DsElzmi76Ab3P8S8F9MuzfqWtpBRIKWBQYHVAX47ViRPK2KB2nKDeOjGDsN5F2c7j+L5DyDsFtBtNAXPaLQk2BA16HWc3bEDn5EkcPXoUmzZtQqFQwOTkJEZHR3HixAls3b0T3QELmVIOGd+BRbVtthw7xWnSGq7LNDp6PSBqAwUHLXjohB24pSw8FxjZMLIE6DUs4sjcIYQJoP/45WeQK2YR2bR3djE6MIbFxUUU80WcOX4Wt910u/TJ63o4evwoNkxsQL1Zx/DgMK7cfaU4Z3V6Hbg2Hf9s+D1f0rVmnAx6fg+VbFlMAXUsoNlrIZ/NwWLSFSoV7DI6Mz3sHrsSgygjKxJ6iPDkGSyenUQl76LZnMaLzz+NG264Ac8//7zs9+7di/Xr1+PUqVPChOzYsUOOkcbsa7VaFU//sbExTIytiw0n1BJ0OvB9H8VqNWaq6nUxhwhjVCohnJuTNKOloSHRenQ8C10MInALGL7+mhjMaQJxupg7e0Ak9KzdwsL0cUydOoLtmzfh7NkpbN68FceOn8WWbdtx4NAR6Z/f7qE+P4/pyWkMDA6g5xHES1i/dQsCO0KWmhyq5v0I3XodueF1EraHagXotWJ3ODIlzDbY7Ir3uZMbQGgVUWtbKFXXI1NcBy+Ks6+1OsBLxxfRGqxiMQBOnTottDp79qzQqVKpiFaj0WjIXNy1axMOHjwpc4CbOMw5EcbH6dA2hAK95ttd5O2s2M1boY+e66Dr2LCKjpBT7P4twGoB+W5soQiyQKfdQNkJcM3GKuwgQom6eQX0VdPzsQfqQZhK6OmCnFIgpcBlokAM6ImFT9Tuye9EovBDC66ozWOzX/fUAjLtELaVxakX9yJoBSjkcuJlTADiIrp582aRgApDQ5g5eRLPPPMMrr32WnFcOkPP7g0bsG/fPtx2/92wxovID1A17NODCshXgFNzmNtzEN1aG+smxuHs2gYM5+N46GwIz+pg0W8jzEVwi1kMb0wA3fKxiAUcnTsMP+/BKkYStjbfmMP09LRIt9XKIBbnFlEuVHD29Fm85d4HRV07dWYKR08cxdVXXi37SrGC2+68TaR0MgOU4Kl+b9aaqA5XUXAKODl1ErXGIsY3rkMmZwugU53s2BkJZytZA2hOtwXQRzGALA3G3QDRidNYPHNWAN2y2pieOSU+Az/44WPYueMKTE2fReBHCEIP+VwRN7/xRpw9M4W5+RkszNeQyTpo1FvYfeUuXL37aoSBL8yUpjx1y2WErRYOHjyIY8eOYXh4GDfddBPFVYTT07EUnM9LOpi6V4SfyWPkumsAN/YDgN3G7Jn9KBVC5N02ot4iFiZPIvB6OHTgENZPbMaZs7OoDo3gzOQUdu/ejfUTG3Di0GG0anV0fQ8drwc7l8Ebbn0jrIwLPwqRzWRjlTodAwsldI4ewplTR8UqU6lWMbx5E8AQtUYLUWDDGlyPsAMsti0UhzYjVxhHL8qJTbshKvdF5LdVcWQ6xNTUlDA4e/bskXnG6AvOtXK5LKD+0EN34/DhKTnGOdpqtVBbnMXVV23D9k0bMJAtwGu0kLFcOG4WzTBAywa8oovpWk2y4zmBhUE3j5GMi0wLyGYAWgAI6AN2iGs2DUj4XlFcEbpJGrskYUJ/sASZGwlQsNDqpLncL9NyljaTUuDnmwJxoZJkS5J6JKY92fX8CFk3E0vMPcA/tQi3w8Uoh5mX9+PU4VMYGYilckqPXEy5sHJBLY+P48Tevdi8bRuOHT4sxwj6BJgdV16JqcUZjFy7CQ7Vtk1Kby7QtjD3w2fxw69/F9Mnz4jUdc9b7sPo3bcAwzkg5wP5EB3HRz3swilnMLxpGD2rizAB9MMzBwXQUQzxL3uehZW1hMGgdBb0fBw5dBS7tu9CtTyIUqkkEvvxo8fx5vvfjEe/+yh27NqBTquDLdu2iCSuEnmz3RSJfbQyKjb2bz7yTTz55JN42zveilvveCPymSIjzOPMer6DAkrw5gNcPXYV1qGKHAG9EyE6fhILJ89gIG/DcT08+eT30e14uOvuO/DIt76DgWoZc7ML2LJ1E1rNDm556EF88+8+j/UbxjE6sg5Hjx3Gpo1b0GzUcMXO7eKv4FASp808CDB34gS+973v4fvf/768G7UmDz74IN769reLcbk9Py/aEmpD5v0s/EwRY9dfK/4McGnX7mLm7AEU8z0USxaOvPg0wk4Nw9UByXw3P7eIE8fPolIdxKZtWxH4PYyPjuGZp57Grm3bBbzJGza8DjZs2YxcuQRWnWN8fpwVz8L8/kN45onHcfDgSygWs5jYsB433nIrxq5/nQB+2PJgD04g8LOodWwUB7cgWxhHByVhOese8OKReQTDQwgKwBNPvCJjyblFkwX9Ici4UJtBjdD27RN46qkXsW7dOpkLnIc7t2/G3OwUdmzdiOFcGX6ri6yVgZWxKYijyfxFw8Bnv/Ionn3heeStDB666z48eOtVsOtARGE/C3Q7TVSdCNduLCPLoA9+UGsCukZ/pID+870Cp2+fUuAyUmAZ0BP7Ods2pAmR0ONcqiKle8fnES52kXNKqB06joXJeXSbLVEBC2AmLsYE+G033YSpPXtkoZ2dnRWwP3nypAA+/3WcEKPXbRObZTbMA0EOOHAGL3zlETz/2NPo1dtotBq48fZbcPf73wnccAWQ7QKFCH4JmOkuIj9UxuCmKgLLh295WMAcDkzvg5frIiqEODV7Ao1urHaVqlYdD0cPHcHunVfHizuz2QUBXn75ZVx55ZViHqBUx/fh3wQ+2qP5j/0fKAyI09wj33sEn/3sZ0Vy/s3f+jAeeufbkXfzaERtSabjooCCXUFvpodr112DcQwiT5MCAf3IcSycOI1K1oZbsLDvpWcFZKgupzRJKZJq4507d0rfrrrqKjz11FOiJiaDQ20D+zg6PIIt27cCgYeQNv5yQWz0j333EXzh8/8Te/aewthoDt1eF7uv2o3f/p1/h+033AjU5kUjwPjthl2Gny9g/HXXARm6cfcAp4Pps/sF0EslG7PH9gFeG435OXFLZ8hYq+khXypi266tWFycx/jYBJ760ePYNLFRnAZ7XgAn72LDtm0oVuiZ7iDqdWHRP6LTwVc+8zm8/NwzKBQiOG6EQrGIm267Da9/y4MivUfzTVilIfh2CbV2BoWhLcjkN6KLkiTYJaC/cGQOzUIRxZE8TpyoyVdBUw6lb2qMOHacZ/xNEwbNFvT14Camh3IB2ayNTRMTqLqknY8sY9od4SvRyQOzEfDfPvO3eOHF5+BmCvjgQ+/C+x+4EViASOP0lPO7LQw4Ea7fWFoCdGsJ0BMm5hwJPQX0y7iMpU2lFEgpEFNAA2rUIU7d3eMViNAkidSS1KX+sXl0p+so5avwz8zCjTKozcwLGHGR1AxdlMY33HAD6ocP44knnhCVLwGRqlGq5J977jnc/sA9wJZR9Oo1ZO0ysODj2Je/i0e/8E+wF3rYsWGzLM4dJ8Dd73orqu96EMgxyUkT4WAWU70FlNYNobKxLGrxntURQN83uQe9bEcAfbo+iemFaczMzEhbVLnXF2rYvmmHZIirjlZRLBdENU0zAG3YBM9du3bhuuuuE2Dnu/EfVbW2ZePFl17EV7/6Vfz46WdRLQ3i1z/8q7jnvnvhhx5q7SacTB4Fp4IcwWfOx3XrrsEEhpYAHYePY/74KVSyFuZmT0uYExmgz33uc3jb294mzAWlSvFyTzbahNk/9oMgT9B/ywP3YXDdBKvSwFusI5PLiI3/7//+7/CNb3wLAwNlFAolLCzMSYa4X/mVD+Geh94Re5cH9OS20MyW0csXMHHD9UDGj/9ZHUye3YtCzoflzaOSB8J2HUf3H8Sp46exadNW+J4VZ+qrZmA7EUbWrcfMqRNYnFmQsTh+4hS27NyKbbuuEKdBO19E1GzAsnLiofbJ//ePUMpayOdDLNZmMDnVwFXX7sD7PvQhODt2Aq0AKA3D69pY6GRQpBNjbgN6qEge+ZoPvHR4CpnxdTg13xJNBKXxF154QYCcDA/H9JZbbhEmcuvWrcJwkhki08Tzhw4fxi233YrBygCKkQ2XlgDyXEwVwHC1KvDkwVP4h29+HTOLi2J2edtt9+Ktt12FaAYYLMQKh5ASugu8bmNJ4tDJvqwK6GbAvfyOE/6kKvd0LU4pkFLgslBgpQ3dyNuZiOl0imPVMClayoyuJxtonV1AqTICzDdj2zo90Sn50JWY8UL0IKrVxBFr7sABsV3v3L0bGBwEFhaA9esRHj0Ke9MGwO6gsVBHubwOWAiw/3/8A5595HFce/V1uP6Bt+HI17+FHz3zJN5w3x24+nd/DahQIJ0X7/jFqInsSAmFDSXJFEdAn8Mc9k6+gk62jajoo9ZdRHGgIIlxmp2GhKDVFupYNzSBWnNRFORWxkIumxObNUH/wIEDuOGG1wkDQiaFzAklZmZ8Oz1zGl/60peESclm82jXe/i1X/s13PfmuyTuuhX5cJ0sAj+DoGZjoDeA6yeuxQSGkQtdoOMjOnIUtSPHUSHQlRw0Z86ixLh910a3TgdDC54XoDBQTsK4cmjNzMF1bWTzRRw7cgiZTA4b1k8g6PXg0PO81YpD0lotfOpPP4nvfve7uPHGGwXMKNnX63W8/RfegYcffljeR8bMzaAWOOgUSlh30xvivC0EdLQwffpllPNduE4DYXcBvXYLla27gMk5YGwDWvsPoTg6BLgeol5TQr843rWTpzCwcwf2/uhH2H3tNUA+h16ziSyd8upN2JkcsFDDJz72cTxwz13YunEEhw+8jMcf/yEK1QG844MfwMiV1yBq+bCyAwjdEua7WeSHrkQmtwkBsvCRx5wPvHh4FguOi/GtVZw82UKlUpSQNf5rt8kkuRLBx6nZbAaiit+4sYQjR2IGNIwsDIwMIe86yNK5n5GWjvjkoUGdwhDw7R8fxOe/9hW0Gk3kyxU8fN+D+MU3XY3eNDBECwc/oFYbIy7w+k0FWoOQE5V7Jw6Clxz0SU6FFZmcYkBP66FflmUsbSSlQEoByciWkCHOXpVUAFsqTh1X1qIKWfLE0Snu2CJ6c21QFpGsXkxscv5kXDi6f79ItpQwSwxXI9jHKbwkVWyQsdFrtFEorQOOzuCRP/wvku7zfb//u3DecBXw6Cv420/8CYY2jOHtf/h/AWWmJOuBus1a1EZuQxm5jRUBohaaaKGNJ08+gbDsoe20EOQChHYg0ngcAxwnNLEZJidh4RoPHOsjhAYWM6LFlBEgz2SxWK9hoDIo6uvf+73/IKpv18lhcmoBv/JLH8Jb77kVTi7Agt+A52ZgoYyyP4T8mQLu3HI7qqjC7bLNAMGhg6jv34dBlgITjugCqV9XSdkaaYpd+j+Uy+jNzyNLupbLOLN3L5780RMipd56660iuX7qU58Sm/F1r7seH/1P/wnoUa3uIOj46EUO/OFRVG6/HYHrIoIHl8F/J55BwV2AnasDkiXOgh1kYflE/TgznuTIpy3GyIW/lM7AUDHbrguv3UGGOQXcLBZPnkJjsYaNE+uAYgbR0UP44t//Dfysgwd+5UMY27Id6ObjvARBD42gAnfwVuTy6yXJjY8iZgIXTx+swy+X0LtAzXNNOCNVYKM4c5ymDiZpszlHIhIKcboEsNpuLwQWu0B5DPiTT38NJ6dmkc3nMD89hXe97S249fW7MeDGDIAMT7OLjVGIW7YXxFlOws9JMynMEqvceW1csEBrzsR+BmxATEG9XpztLtJcd+n6lFIgpUBKgYuggAnocaHKfkCP03yagN4+Voc320IBOakjhjCpla3qxL49S6kyvlgkFSYUoSQXBog8H70wgJsrIOz4yGQHgX1n8MjH/gyNro+3/sFHULh2B/D0UXzuP/8RCoMlPPx//wEw6AIFFkK30bLayKwvIiOA7klWOAH0U0/AE0Bvws/04DEcKwGdOMWnDYf27KQY91KXBaB8ASrlUrjYjgyOohfGdnTGMBMgr7xyNxbrbfzgB8/gVz/4S3jo7jfCzvYwHzXQc7iiV1DyRjBwZgB3bb0bVcahS8RUAP/gPrT2vYwBioNkbC5QHGZpODXnfbLXZZ979itHJ7diEf7cvKjjK8USBrdtQ29qCp/4xCew98B+scV/9KMfRRCFcHl9SGyPEAyPoXDnm9BNHLJzqKF5/AkU3RmEOarQGeOfhRPk4HixDTp0QkR2IFnijMKnSwV2tN/sn2PZ8Lo95KgVoDZhfgGddhv5keEYRQ++gr/99KewEHTxwL/7dVx5w82w/HJcQs3qoeYT0O9BrrARTrSAyCrgjJfD04fa8CsF9DTR+ipzn1hvkk7BPGZfWVAoThFLHkkSFNI3k2yWDdS6wJ//jy/AydHU4uL40YP4xYfuxx23XCN521nnnnPHaXjYFAS4fXseLr3ppJashyhDHjiuDEdnOfFD4UYmwGGwI8utOimgX8SalV6aUiClwHkocCmA3jlSQ3euJRK6K/kxtchEslD1Azs95LUOt6QIpUtZJNKxlNWk7B9YsO0Son85hH/+xF/DKRQE0LF5PbB/Gl/6w/+Mnh3g/f/n/wZMFICKLYDeZZ7x9YU+QG/iiZNPoFfqouU20XO78AXQY9kxls6tJUCnKn4FoNNDWwrTxNRhSNvwMAu8WFisL6LT7uKll17B7quuwY+eeAZf+doj+OUPvBcP3XUz7IwvgO5lsohQQqk7hOHpYdy99R5UMSAO5EQOAnpjz4sYJKCLE+EFyq2Z6VoVmZI4amEPgkAc6iSGW8rOJTVERRqmx5aPP/nYx/DKK6+ICvwjH/mI0CFHj/iIqn3AGxlD8a57VwB6+9jjyGcI6IuImB4tysIOM7AV0F3SiYAuBXOX0qP2S+hukgGu2+mIl7vDDICdjjB0VpHZ6+rA5An88xf/HrNeA7e9713Yed0bYAUDkOwxGR8NfxDuUAzolgHoTx1swSOgM5HLRWwGGYW/JJ/RangolejYGVeUK1SBp56fxGe/+I+44cZbxM79wrNP4+G3P4g33XENk+kJeTlyTrOHLUGIOwjozJIrEnoK6BcxJOmlKQVSCrxWCqytcjckdOYm9wEB9JkmilE2KZWZqIzPI6GHfpAU+opkT1s8JXZLJHYXXUqXXAGDPBqPv4BH/uxzGJnYiLs/+jtx0pGzTXzj//kY5tp1fOijHwG2D4P6zoj2aqeL7OYKMhsqQDaW0Oto4IkTPxRAbzgEVwK6lyi141zisYQeFwCh5BUjvVEqLAFzWa5ZWSziv0hiw+kk1+l0MVQdwZ996tP40VPP40PvfTfeetcbYbs9zCEB9KgYA/rMCN607U0YwlAsoVs+vP370Hj5BQyxcAw91JOiJavtKd1KznQtqBaymEicd1z2FCupAfEDeFSlS/r7jDgn0gmM9vKPf/zjEsZ1++2348Mf/nB8PaXmHumSEUAv33PfCkBvHf2hSOhBfhGhw4x1GdhBZklCj9xAcrQzL7tuywVN4iOcEq4kHGJAN+vFB7A57qKlISfAFwM6L7+If/r/Pg8MFHD7+x/G+h27gV5ByvS6xUgAPTP85hWAfsrL4amDTXilIrqSP92SdMD9+7jQXHycqgTOP6Un/6YSgLzNwlwHg4N5tNsBIsdBeQj4+398Gt967HG874MfEq3H9x/7Dn7xbQ/g/nuul/wLOZYH5ju2utgaRrhtRx5ZldCRAvprXZ/S+1MKpBS4CApcEqAfXkR7uoFikJGwnTgpTSxxrwAe/ZsLuFTspK7b2PO8zTwrAfJOHkSTmUefxWN/+UVs2r4Lt/zB7wBMRDLdwXc+9keYqs3hg//x3wNXrQcGMvC8NlpuD8XtQ8hsYh54BfQafnjiB+iUOmjYDXjZDnyHtbwJgvHCTnW7FEphgZYl+6tBDQPcaf9fYJpU20UhX5IELq6bFZD600/+GV58fj9+6b3vxgN33ATb7WLeqsNjQZmwgkJnEKOzo3jz9nsxTED3+Ewf3oG9qL3wPEZcS4q6kDk5H/1MAFKGaAWdWZucfgCMRU8qkVBqZz9tx8HC/Dz++I//WDKoPfTQQ3j43e+OTR9+gE7bg+UWlgC9l40Ly7pYQPvo4yhkZuBn50XlzmIzTphNJHQboduT9LtiG042hXatby4aBM8XBsOhs6TPam+JSMzfi3Ug6+Llb3wN3/zqI9h5/Sbc9xu/jPL4ZgkCZ1w4w/rqfhWZkfsSQK8hsAo46eXw5P4m/HJRGBFqXVivvX8fF5iLiwvFe455nHyQ/WWOG7p2zE63Ua0WxL0gIo+XAf78v38Jh09P4Tf//W/jxRdfxmPf+zbecf+b8OB9N8BrMEUtK8VZcFttbI2AO3cUlgE96iHI0oATF+tJVe4XsTCll6YUSClwaRRYGaS20obOc+LlzmygUj2MEvoi2lN1FH1XwnwU0M+3oC4dj8WjZdRPCnR1gxAFAnrPxtT3fozv/+X/xNYrrsLNv/87sSQ51cEP/vS/4MzsFN7/e78BXLtFJPROs4Z21sPAFWNwCOg5T/K4898Pjj+GTqmNmlWDl48l9BgECZxuUuozdgOMllJzriahx05x9XoTuWxeQsBqtZp4mDMb3Je+9FX84LGn8b73PIz7b70ByHSxYLfEKS6KKii0qxibH8V92+7DCIaRJaCzhMzevVh84TmMiONCfxHx84+j1vmONQpapsyWwix0qLLpzh2FoHqb/XZLJRzeswd/8Rd/IaaD9773vbj7jjuT2y14AdXLGQQjEyjdez/8bNzmEqA7kwhy8wgc5oKnDT0Dh05xEQHdOwfQdS6ppC6AHgTIOm7cN89H1O3Bcll4ZR6H9uyBNzOP04f2ozE/ibseug+b770LrbaPvF+CXWRa2DoaQRWZ0QeQLWxiBDoCFHGyl8GPDjTglQqSnjVJu3bOntoVdTq0KKkndFPyEdClhk3NRy7HzH1xBbgzMy389d99AaWRcXzgl9+GRx55Fs88/RTecvetePDNb0DYDqTabGQ7cNstbCeg7ywip/VpWCxI8jFJSRfWCjrHhi5le1Mb+qUtXOldKQVSCpxLgXMAfckVN1aZipe7z2h0N/Zyp4Q+WUPec5Dx6VAUS7ZajrR/73VjJzPaqpmfhsU7uLeo6nYstHtdFJwcqDed+/5zeOzT/4BNO3bg5v/9f4lD4M628MSn/gInp07jPR/5Ndiv2woG/bbrC/AKQOmKUTibSkuAXsMCHj3xKNrFFmr2ArqZWEKPpUbW7XZFXe0EiardthP770oJ3U5UyQQEcTrL5CUcrVaro1gsizr729/+Pr733Sfw/ne9E/e+8XpYCaD7WeZyLyHfGsD62nrcv/3NGMM6ZAM6DYTw9uxB7YXnMGQTYMgVnT9MwKzvHeO4VvlQu3ESMaCpeoNAQrJ4HdXtjz76KL785S+LV/6v//qvY9uOHei2WuKo5uaK6HgRgrH1KN37APxcXCnewRw6Rx9HnoCenUVAlXuYgRM6cPysMGXRKoAuupo+c7abzcLv9SR9MIvGhD1fnr1v71589+vfRHdmHtWMjZ1bJnD3ww8BV+1AfXIOpagCuzoMtObQCEfgUkIvbhZA91HGiV4GTxxooVPKo0dAP4/Jp/+4dE9SrsZ9pQsDeY1eNxTmo1jMSHbaJ5/bi6998zu47d4HcPebrsTnP/84DuzfizfddiMeeNPr46prkYfIcZFpt7ADlgB6njZ0Fo47H6BrP+mDkAJ6uiSnFEgpcDkpoOtLvPCptEi3tXiTsBsF9B7QO7SAztkY0OnM5lwAjKQBgjI9uYNAFkwClKiDqeq2bXSY0cvmiupg8fHn8Oin/wHrt2zDG3//t+MQtzNN/Pgv/grHJ0/i4d/+Zdg3bAMGsug2FhEO2MhuH4SzJZbQayCcz+P7Jx9Fo1jHor2ATqYV29DJVEg9a6rbLdiJlzslLD2nIWuy5i95TsU2dKI+pXK+ysjAKE5OnsRXv/J1PPf0Hrz7Xb+AN9/yOkRuB4tOE16GoVBlFJsD2NjahPu33o91GEOOTIQC+nP/IoBu28se9auOKx9oSuQaaJ1cHHkeLNKY6mMvZlwy2Sws25Z0q5/5zGckZp659P/Xj3wEmaFheFPTgmluaQDdXghvbALlex9AkGfxV+LdHHpHfoCsO4kokwC6qNzdJGyNauk4FNBUuQtLRKnVAHUCeqfRFIc42tOFm3Mz2PvMM/j833wWm6ojCJs18fh/09vvx/gdNwPMJucVgXZcXrcZjYjKPVPcKoDeQ1kk9McPtNCjDZ282asE9BXX0Ztd/CJid/Vms43BwYKErf3zI4/j+088g/f96odx9fVV/NVffQ9nTh3DnTffgPvvfr34j0RBzwB0WwC9mEjoAXpg2gFK6FS5S2wA3U1SQL+cy1faVkqBlAKrUmAVQE8iscXuCDp00R55pI7Zw2cw6lIdGnutX+rGhb8T+ijmB4CuhfoPnscTn/kq1m3aiBt+78MAQ6tmenjs43+MxXYdD334A3BvvgKh3RFcaOc85HYMwdlWEUBnlrg22vjGiX/CjDWFVrENP99LVO5xzJBLKZOgLoBuiXqVgnPMl9DOH7+1SuiBF4rNPJ/JYXGhjmK+BMdh9rgQX/zCP+KFp/fj3e95B+6+6Vr4aKCW7cAZKMPrZWHN3GALcgAAIABJREFUZbG1tQXv3PHO2CmuE8KxXUT7DmD26acwKkHSzHz3GmhIp8Mogp3PY3FuFtWJcXRbTYRRJLb/T37ykzh27DT+4KP/EVfs3IVCqYyo25U48Mq6CTQaHeS2X4HM7XchKsZaCyucRXjiCUTeUaA0j9Cmyp2mCgc2JXQCt+vHKnchVxw3pkBu+uzTfs4qcLE3PBlAor2FuckpHNqzD62pOcydPoHW/DTcah4P/uavYHB8IyxUY48118dcPYfh7e9D6I6zgC9YyHQBBXzzhTo6pRK64uWeiN0XtV+uOitJ26IIAwMWpucDfOK//jkGxtbjPR98GPky8LWvPY9nf/wk3nrfXXjT7dfA9sX8j07PQ67XwS7LwZ07iih04jh01hUI7WjJhp4C+qWuEul9KQVSClw8BV4loONIHXMHz2DILcNiopSlIF+iIv9+9fuQyUlsK7bP91zUf/SiqNzXbd6CN/6H34zLWS2G+P7H/wR1r4W3/8YHgBt3wA/qAui9coTszuE+QG/i6yf/CZPWpKjdu1natJNYeQJ6QDCPQZ0QI35qRhy4Vp6jA52AVBCh0+mhUqjC9wOp202hmdL6l7/8NTz3oz145y++DW++5XoEbhPTwTw64r1dwXCwDuPz43hYAH0Y2a4Ve6XvJaA/gxHHQRS2DW3AxQ9bbBeJIwjoNR7SK597RPjGN7+Jb3zjGxgbHcVvfvg3sHFiPRyGkfFfoyk50xvtHgo7roRz+10AAV3GcA7hiR8BvWNAcS62oYOAbsP2Ym0AVe4cP5tiaLIpoJu2dL/bQ5ZOcdlcHFJHrzM6OxJ4aw2gF+HUSy/h6R98BzPtFu78wNux+4abYIVloNkByi7mGnkMb38vIneDJJZpIos55PGtF5toFdWGfgm0SxRI1NwwHN73e8jlsphZaODTf/1ZVMc34p3veYfwrY8//hz27XkRN99wLe685fUYyFnwe204GRe5bgdXOC7u2B4DOiM1Ceh+AuhkiFNAv7TxSe9KKZBS4GIoYAqHicqdCndVBFviH7wsoeMwAf00hp0yojZttbFz2cUAuQI/vbuZXCbqesg7A4ieP4Jv/bfPYmRiA25i2BoX/pkufvBHn0Aj6OBtv/VB4PU74HXn5HFeGSheNQZre2xDX8AsGmgkgH4GzXwd3VwbPQaAJ1Iww9WoOnaDuN9MIMJ63fEWe5vHGeXiI4VcUfLAD1aGJMTNp4q6F0he7y9/+Z/wwrP78LYH78c9N18NuxBgDgto8J1QwhjWY93sGB7e/i6MLgG6C+zZj5knn8YoVdBBG6Ad/VI26aOFKAwk4112eAj1uVlUhgZxdmpSEsqw7+95z3twzx13olgqw2+24DL+u9UW+3HbyseATme5UgLo4Rxw4nEEvSOwivMInbgoPcHbZgF6WiBcqvdjnwShXJJkRaaCoXKPglBMAJIG1WOJXC8Wi3mMVVCYQvjwIXzv83+D/SfPYsdd1+DND/0CnIhpbJmuLYf5Rg5DO96HyKVTXAzos8jjmy800CqqhH4pBIytQeQbIz/OIEdz0NTcIj7zhS+iWB1F4GThR7Y4Qy4uzGL9SBX33nkzbrz2CmRcCz2/i2wC6HdtL6HA0Hk6w1k+AiuW0FNAv7SxSe9KKZBS4GIpcLGAfrCGuQOnMGSXpHIYAf+itJyGrZNCMgE9bHdRLI8Ce07hO3/0lygMDOL2/+N3gWIBmGzhh5/4JNpRDw/81i8BN+xA2KUaOEKnFKJ09fgSoM9hFk3U8LUTX8VZ6zSahTo6uSZ6zrKEHqvbHbjiFGfDt0NRHS8BevJLVckDpTJmp+dQLlX/f/beBMqSs7wSvLG//eWelbVXZVXWql1CCElISCA1YAMCTNvgYdw29GDcGHvwcNw2hrbZ7Jl2e+z2tNv28dg0Nl4AIxBI7AIkgYQkVJKqSrVvWZVVuefbX+xz7vdHZL6qUpZUKbvPGXjBEa/yZbx4EV9E/vdb7nc/Yft7XiTT5zin/O8/83mcOHgar371bbjpyi3QMi6aWR++rcNt23BqBWx2N+FNAuj9yPo6NILYc0cw84PHMKDriGNGv8u3rS3bDpjeN8NAxCl3rJ2XS6gvzKPQW8YDX/savvDFe2XS3a+//9cw3D8AJ5NFc24eGUbLAVXsDbh6Fpkt22AS0AuMvllGmQFOP4rYOwpkGaE3JOUuLX8ccZtE6PxO8hHSc3y+tjWTjDP2yLfbKuVuc9JLhJhp+ICZDCrWBdhz3z/jueOHkd26Bj/91p+FofcooXQjwnwti94tP7MYodfgYAZZfOMZRuh5tJQSrQgVXc4rn9sWn72MI4+wkOM84PTZSXzqHz+Hph/DYz3GstDb14dmow537hyuvW43XnfHbegp5eGFHrJeC1tNC7duyiPnKcGZLqBf7kLU3b9rga4FXroFlgH0VL+M7HQzjdBJ6jlaxdzB0+jVcohYE9ao/720qF8KgC7sUycoa5aJsOXCtEvA/tP4xh/+FSLTxF2/8cvQ1qwFDp/DD/76f0hP7y0/fw9wxXogqEojcd32kd+5CtpoTiJ0AnoNFXz59JdwNh5HI1NHK9OEZ5EAoODGCk2JNK2QZDhG6AT0JSNQ9YybIs2pDDRHrhYyJZmRbpoZ5LMFqYX/7af/CePPnMXdb7oTr7hmC1rhvJDikHfg+lmYsw62YxvevOlNwnJfBPT9hzH9yA/RL21UrKEHy/fxL9ffn56ybiTDT7KSfadUTNNz8V/+7z9C2/ewfft2/MIv/ALatQZyuTyiRkvIcnRYjFxJ5E1zo9tg3nIrUCSgcwLPDDD+KCL3iEToAujsUxBSXNLBTZa7ALrq508j886WNbFj0uffbjRhmxaMcg/gekCrDeSLwGxTeBhP3//PeO7EEeRGV+P1b3kbDL1Xhf2aj0ojh/Lo2xBbrK23QECfQhZf29NAK59Hm0mDS9jpefUREvsxQs9wpnlLKcW1WjFOnzuHz3/pAUzOzSPXP8yJtDKdrd2sw63O4qYbrsRrbn0Fso4On8ryfhtbTAu3bSog5wMWy0FUiiM/Y7kInTdAhrN0pV9f+iLWPULXAl0LKAtcLqAfrgig92hZUcuyDMqcrhTQGfhp0LxIBn/g0AQe/+svoOYFuPk974Czcye8rzyEx7/1IHqH+7HzZ14LbOwD4qZIv9aMFgpXrF4E9FlJuc/jvvEv4kw8jmpmAV7Gg2e1F2VKjchK6uiqFuwZ8WKEnhLhpBydaL63Gm1k7QwyVh7tRhuFQlmAhqpxX//qt3HgsWP4N2+4A6+4dhta0RymglkElHTVe1B2+7G+tgb3jN6DYQwjzx5uRnz7DmHy4cfQzzY6jeWAzgExL/7BlLKApkkfuslasu9Bdyzs2fss/vtf/A02bVkr6fad11yL6sRZZC0blpNFWK1BCyPomQIqnobclu2wBNBtdS5phO4eQpydQ2Q05R5Ly58AeoxYUu4U6uGQG6Vmlz5OF/ahO9mcEPFkIptpoT4zK61sPWs3ASRXnjqJh+79Jxw+PYWNN23BHXe/HkAJaPsyz3ShnkPPlp8DrDWcZL4I6F99qo7GIinuxdutc0+TIjN0DqstlEpZKuWiHYT40d6DmKu1EOo25mRG/SRq1TmMrhnCHbfeiLENg2i32qAie9ZvY5vtdAF9Zbeg+6muBboW+BezgJCqEpJwRw09jdDZcmMxHGaQS9w5XMHsgXH0xpnzAX0FnUOM8Dj0RPWha8CZGibu+y6OjJ9B/+3XYcPoFhx74GEsnDyNXddcgf7X3waUDXhhFXbWRsVqo3TVWmibc0DGBwG9hjl8afxejEcnUctU0LJbIv9KkhJBmnrkVsjZ17YEgD6HZCQp9yVCXKr5rkt0XsyXJE/hNj1k7RwOHjgqLU4njp3CxPFZ7Nw2iu0bB9AzlIU+bMOzNERhHv3xKqxeWIW3jL4ZqzCCPMGQqf69hzD18KPoiSlO4slAmBVvQSiKcKzaE8wb7RY+98Uv4Jn9+5ArFnDXXXchn8miUanC0U1cuWs3bI11XQ0ua+hGTgDdvvUWyODzFNDHH5EIPQV01lWEFJek3FUNXQF6KkObRul8XWS6RxEsjk5ttoQUx7T7c/v348ypcawdXIvNwxtx5shhPPPYw5hrR3j5Pbdg25XXQE8BPWdgvp5B71YC+lrwQazAwTSy+OqPagLoLRGWWeEWxcg6GmqVBnp68jKsJlPQsNBklA1kikCtBTz44F4cPLAXr7j2Ktz8sh0iFNNoVGA5hgD6mENALyJP9jsjdEq/ysRhVUPP8PQ629a6EfoKb1j3Y10LdC1waQssgnrSh66pPvRQhmNqnLPFoVciLIODVcwfOIXeKIuo7kFnPTZdyS8778nOJB92vkfq8ZhpYv6bP8D3HnoEs70Oyn39sM5WkAlj3HLX7ci9+hYgbqDtVpEpZlGxWyhetxb6aAGB3cIsplHBLO47cy9OxQrQm3YDPsetEvBiTWrnZsgo3RSVOM8IEBjsUU/7vZWMbTrEhcI4hWwJoRvBb4UI/RgP3Pc1VKdDWaAN00HYdFHKAFfeuAbbb92NMGthfiFA2RvE9nA73rrlzRjGKhQCAxoj9L3PYfKh76MvDqFHwUsC9JhCLYW8pIMzQ4OYmTiD/+cv/jsKPWWcOHUSjuPAbbUlOi/nCnjrm+7B5vUbYGXzcOtt+EYRmW07YL7yFUA5Qx07EZYJTz4KrXUEemaK48QWnR5mOKRYLZ1iSVdDQorrBPT0gROlOMtGo15H1nagZ3N49rHH8NBDD8GOLPRaZbTn5hG6HjJl4K63vwHlgWFoFjMhSqN1tpFH/9Y3AeZ6mVBWQRZzBPQ9M6hl+9BmmL3CjX3oxSIBPUC+YGJ+oYUMuRuUnLeAZhvIFoH779+Dpx9/FLfddgtuvnE39DBGxtbQdhvIBa4C9I15FClUI/pBFJ2R4bJSrmDZSnr204yYDADqptxXeNu6H+taoGuBCy2gQHtxmmMiDZeM82QqGhoIhYxObe5I/tbRJirPnES5wUbwAMgkzOjFIZrpMM0X8coQxidlmqznrPS1N57ai+8/9DBOz8wIoWv63Bnc9vJXYvfttwBrhhNGOEluQCXXhP2KIdhjRVQwjyZqOIdxfHnqXhxzj6CZr8N3XPiGL7PbSYazAkcA3Q4ysra6FjXJlUhKp7BM55jVVtVFMVNCX3EQp45M4Lvf/B4qx32wF6kvP4K5M2eRywDXvXIjtt6yA1pPHrUGkKn3YlN7M96x4+cwjAGUOFez3kS4fz9OfeubWJ/NwGCBduVt6IiDQE1cy2aAnhJmTo/jS/d/Bc/s3ysROudsM0Kfn57HcH8f3vbmt2Drzt3Sthb4GjSrH8aWLcDrbkPd8dA2ImTRwMJz38IaZx7wTwHmHCKnAdfkM+HADBxkPJLZNMRG2EEqvPhvjENiuFGKlnruQastg2Ief/xxHN47i9H+HrQXKigWdOy6egt2XLsN1lAfoJF6bsMNTCz4PRjefhdCrIKLIurIo4Ecvv7sSUxbI2gaqjf++bbOyWoXPf+JBsGF73eS+2T2jQ188d7v4tCeH+H2u1+Dl798N3xP1d45NU5vVHBlfw9uWmVggNNTXXYQspiuBsH4Mo9OOR2kFLJoQRlied5iQya5deehd9fnrgW6FnhJFiBGMwvIYGtxeAQXGoKbwd5mDayeGrBgc/AYAf1QA3N7TqKvyTakSDGAiH7LMY8u9T7JVGx7ooAI2c+ZHDA1gyOPP4l9Tz+DuekZjI6OYscVuzG4ewdQyAEhXQxpBEc15yLzihHY24uosV0MCziLU/jS5L040j6AdrGOJpXi2IfOhTQ0BdBtgnrgSNuVa7kIDcrTElUDBewy5ENN8MpZebSqLdhaDgWnhMmTM9jz+DOYnmggY7JUkEezWkFvPsTYVasxdOVqaKUs3CCHQnsAO6Jd+Pmxt2MYQyhz4gdDvgMHMP71B7DapNoebfcSbiN7yn0PAce+GjpOnZvAgw9/T+afO6yruy76yj0gKW2g3IvX3vkabN06Bnic/5lD6GZhbN8KvP5W1LMuGtCQoSb+0YexNp5XvejGDJCro2UHkNl4QR7ZVkE5YmYLkbF82x1JcQR1toNRvc5zXUxMTODgwYOYOH4W7nSAvOVg08YhXHXddhRHh4QfQTv5gY3QGcKCV8KqbbcDWI0GBlBHARRk+9pTxzGVWYWGmV0ZoNOh5SN4iemr1B7IZAw8/vgeHDlyBNdccw3Gxkbh+xEsnYN6Ihi1Oewa6MErRiwMAUKMk8HqLOVwgi10uALqarIqQd3sAvpLeOi7H+1aoGuBiyxwEaBL83kSOUg0poG0HxO2ROhaG4gP1DD91FH0t20YsSXTyrgorqQPXSIWJ4uo1YLmhdBEcEQHZucxOX5GeqjXrFmDnuFBoK9XZolHoYfQ1KFZBmpOiN5rNgNbuYoCNW0BZ3ACXz71ReyvPQ23r4mqMS+grQBbpdwVMc6S9zyrgVBnvVNddwroPDeCuqM7kmq3YCFrFOA1AsyenUe7yVRyHpGWgRb7KNkuCn0WOHHFM02EYRHFxhDGmmN4+5Z3YAQj6EEWaPnAoaM4e//96GcNnYO1LzUP/QWeW04zE0EZjba0RShnYuocFmpV5AsFNJtN9Pb0oFmrI3R9bFq9ViJ2AryhO4jDHDJX7gBedzPcTIgGYjioo3HsBxjyZoBgAjBmgVwNnhkh0LIwgyxsAjrDX6sGUOv9Uhv3o0Ic+7kIou22qNg15l1Uz3nI23kMDuZRWN0L5CgwQO14E7B64MV9mGsT0O8A9LVookcSReTdf+XRc5grFVA3LxWhX9pbulB7/qIoPo5FE5/PIs+5r69PdPHppMQsmdD5q1ewa6CMm9blMMxHUQgoJGxwqpEuTrPHIUdJdN4F9O5i3LVA1wL/4hZIAZ0HFu0urjiSImV0oaZOEdAt2GpUKnlNB6s4+8RBDHhZZODAizjcZOU1TMMk7Y7sIfaje2rGOuvylqMESGo1wLEB1kkDDx6Bl5qbpoG6EaHv6o3ARgAFwHNcjOMYvnr8Pjw580N4Q01UrXnpRff1UI0pleEsBHZbQDzUGZUnM9s1NUimM2SW2SkiRmPD1h04WhYGHOixiYjDZWIPlh0hGzfgRVVU0IYHA7FXQr4ygGuia/DOrb+ANViDUpwDmgFw+ASmvvx19EaUsG1La5aSs+F3X94rz023dHi+Sn3buby0UrleACdno8X6frkAr+nBbzVRcPIyw9xruNAMG822ifINVwOvuRFBLpSMDAG9efJxlGunoWMS0OeBbA2hGSPQLAF0o51Tp8sB4DKpZJnz5j5CSpDJPADBN+VaUNwnTI5DngPt4NVU5scpAcU1cBsFzDVKGNl6O+BsRBuOROc1D7jvsRnM9mRQs5Xq34rs9wLKhhzIE8XkOVBvIZLuBnlmNRNR0IbO3zWr2NXfi5dtKGA1gEz6dxQFgGVKhK5YHCrdLoAu6fZuyv1ffFHrHrBrgZ9UCxDQVTJapQKFtENAJ6glA6wYe3HSGgNJ6lfjUA3jP9yPUttGQcshpHKYLFGXvzEabrl1FPI5WFzo2Z9MJTEu/pyjnhZAKaXKBqE4RGhoiC0DAWLUtQjDN40BqwBKf4e5QAD9G6e+iofGvwVvVQu1zDyambpKrcsFqGwCW6302IIWZqHHqiedjAIBdI2Rukq7M2UsrVns5vLJ+LdhG444Bo24gaY1DzPbRjZgf3cNDT2CaRVgeAMozA3gBlyPX9ryLoxgNfKUM60EwNFxzDzwTfQGLeioqF70FQKSnLhjImh7aAVtWGwRM2nKQMzo+yEyjqU646IQWSsjsWLsRwjgoBpk0H/zTcAtVyBipxgCWKjAO/UUrPnDsPVZQJ8DMlXElodAU6RCrZ1XUTTvjfhzywCqkYjVyIAbGpH7Jo6LeJBsZQsBk03tAQeoJw9lAbHZj3Y4iPlmD1aPvRow18HTbTQj5Rfd93gFp0s2KmShLfP9Ssnw+R0lJsHVc7C8I2VZNur1mozMdRwLLp9PRLDtDAK3gWzkwnHr2DHUh+vXFyRCXwJ01tEtAXQxfwLoCtS7gH75K0b3E10LdC2wrAU6AX0RlhfZ3lQD12XamvRlpzNEjjcx/vh+ZGsRckEWlp8RcFvJRvCMuJgzuR9GMDkFjQBAMHc9xI0mNDKORRtdRXqUavU0lgNiVM0Ia+66AugB0Au4dltq6A/Nfhv3H7gP3mADtfwCmpSAtVx4ZppaV2drhA4sryTRd5pyV2CumvaIQcnVq8E0ATl5BgzNIjaiFTeh9dLTqSPjtaDHPkLbgGX2wnL7BdBvNF6GX1j379CPQeRC9kAFwIkpzHz56yh7DVjBXMI2XFmESZa7llU66WRWGxRr4fQw6qYTJAn4BEkpc7Nez6IxGfqxEM4qzjCGbn8VcP1WkKLt6i5MzME/+yyiyf3IsX5uTANOFZGpFOlkSItnAyGzKBZwqQxN53Q4Oot00lJHjbbmcBo9hKYH6jA6JVgthHEBQdSHAKtQa/djZOxOwFgDX8+iyUBeA77yVB0HMzYWHDoNlz+chXr95ElolxjV5jga6nVPJI5tm1P0VOKI8q66FyDbnkMpamHXyCCuXJ1DfwroMZ0TRui2/A2lHWu8RIP6A0mZhZP8qFbXJcWtZAXpfqZrga4FFi2QptwZJy2ybzvquYoFT604IG7F0Lk4n/Nx6tFnYVRc5JoWil4OJgVTVrBFegC94MBt1hC0Xdi6AYvkOJlukSz81OIkoLPXWCa5hhKdk4zXKOro/+mdUj8Pi5x1xqa1c3g0+D6++KPPod3bwEJ2Bk1HRei+6UmNXNXTGRhacLysTGATsRSGsUl0ruIp1kmVvjcXdLL9YwnldaVhT5KXHiPyW8i0m4Kjvsm53zmYrV701IbxxrVvwBv734heDChmOIebnF3AzL1fRWZuGgV/DohYFV4ZoEsYzhJEECrCoGEh9Ftouz5sx5TUsOu1YJsOTNawef4kMgozPI/pzHoM3nU3sKvMH+Hq5GTPALPPwZ3Yg4LOtrVJxPYCArMpWQ6WRUxmZjhUh/K1lwB0MvAlftf1xZG5Uk9P57rzXoc+PK8Bn7VzAp6ZE+nXUOuDGw6i6fVjZPsdAIYRRGW0QgOxBXx9Xw2PBQ7mqAu/zJZ+zfP9OhUQutSjS9GZ1AfhK39OxO+QDYB87RyGdBdXrFuFHUMOisx2RRF0ZnroOBmWOMZpJkyurwvoK1gtuh/pWqBrgUtaoLOGTkiTdpo0chA4U7VxgZomR3/qwFyEk48+jWCugUxDQ6+XgyNiI5cPSARXV/Mkle4YJhzLljYgr9ES58F2HMRkSBM0TEY5MTym3TUgW8jDH7CQe+0ofNtFaPkC6JyI/jR+hM//8J/QLjcwr89IDV0Ane1pTOsmmxZRYMZS8qUpgJPIlJLjCPqmkbC0dWg6yW4xgiCQEaqOnUPokbkeoOD7yJgGAs2A55kw/T4Memvwli1vwm3F21FAGdkmgccEahHOfe4+6KdPYyCoQg9fgFR2ibsoCmwCaFIfEL5B7LbhRyHsQkEQKG42oZENT+BtNNXRLBtN5LAwvAur73otsIWTaIA2ietYAGpHUDv9FPLRJAxjCoFVkWlyJBCyBu8ELEVokjG5FLGMzhCdIv7HjT9zI6ksjCnAw3Y2G4ZE5kqMRdccRHFeiIUhhuGGfRjeeiuAPoRREe04C83Q8N0j83ioYmPezi9roRR8V7oUtNsx8nlNKlG+yqDLxn8XYhf9rSmsdnzs2jCCsX7ySugo+gL8ihhHaWTFcF9sQe8C+kpvR/dzXQt0LbCcBZT2t9rUdPB0srV6L+3HVbX1pMetwdbkaZw4cARzx85hfWYQttDcVwboChDUcBJ+PwW0pGUsOS/2L/tBICNB+TVNty2AvmrNahS3rwGuKiOwXTRRh4c2GiL+OoMHZ76FB/d8C3Ephmu3ZCZ6kIB5GqFHlHTRTMXS5wUuEuIYxaurV/3pauuMRLlI0xkoBj3INHWU/ACmpmPBa8PzdQyVNmNb7278L6M/J4NZ8ihJiVhS35UA4TMHMPPU04jPjiPH2Z0r3NKWKwLhhfPIBRx1HSZLGLyWIIBPJIpi0VVv53uw6lVvALZuAEYAlx1wBvkUddjBWcyNP4ugcgKGvoCQ4jImJ8Oxpz+ClXSqsdug00aXdRks9sdO0iEh9Qw5NhPScZxFFBfR8vJYtWY3Mv3bhCgRwQY75Uk8nAw1fOGZeUyHjoy4Jeucs+sN8ixiDWHoQ9fpbD5/jVxKPmQUyD2+/Oc3FzZQbEzjmk3D2LlpEGXKKXDIC0iiixUfhSWJhOG+9CTJWCBVJOim3C/rkenu3LVA1wLLWCDF6VT5NQX2TjAXoE/DC1XuBhYC1M9OozE1j9ZUBSYlQbl+EUAu45XAHDL6Tp2JRKEtHV2ank/AFKZtwrAt+HEEzTQwPDwMe/MQMBAjdNgf7cKDizZacNHCYRzGc6f34fjZ45JqD8hy7wBnHpvfHWr8/qT+morLJO7MEliq2KoTPImeWmwiG+RkznkpArKmjbYRI4ht9PWsxWjPVtxSvgE9KMFhjpi2U+3uwKk5hEeO4szTe+AkaenLfVA7+6cXwbxzdKnw4AhypgC7RMmUX9V1yYb4hRKGbr0dWNMH5oo9g6dGClcTGTTQrJzCqYN7YGhNxHobUdJiR4uJciltmDgSly0SKHw45rOtJA/EdgKCnIjYCtCHyGJ4eCvKAxuBLOlmHEBDQDelFFQF8PChKuZ8Dc1mC75PUCdIRjK7Pgh8OA5j5vQJO/+Vjl2oseXv+X+/3OfS953Qx/bhHoyt6sdwSZWtCNSOPFGRkNg1AnrH8Jqlvy3aWc2a7dbQL/fJ7+7ftUDXAstaoLNTtzOK4AeUBGqyJqbAzlf24XgdofRK1kRCgpDdkuM/X8uw0IMZ6bD2S5IXp2pGMArZQk4RAAAgAElEQVSSG1bgSPVZti8zfY9A/qOWNlPwPDjlQtWE93RTpQRWxaUlT7EEkqwA43a1dX6m0/lJjySTzRDBh4e8LOQm2ojREnEWdp3nUIaNQkxJMdWlJKRrAjt7r2bngKnplyYsc6nnmmDrk+3Omnk6tz5JzTNNn7OAIdbOWRiOoKxHoAnBZiuDLlJtQVLsF9pOOV06opDcA6bfL19bSB1TTyhjS4CujG8IeJuZfsDpXbzJ1OHhfU+zS7z9zG9QJ4c8QCHdU7aVJEbWvNPU0/M8n8zMKKdyZYuDZJNcoDebZJfk1rYlSjcXH2re+6UvELK/fJ0q/ZCS1252SXEruwPdT3Ut0LXAkgU6AZSL/wUSJ7IWpvukoN75Mz8TENQvdANenJFVbXEppFTqbOd/lgqgi6CvAhoStOVcie8Uu0mK/7JSBlEII0OtcTLhI7gxPY+OOm8Syqp2JTVOlUNHZHGV7yYT+3nOP9EuJ3hJpB/rcM0ALcHJANmkH6AlIE9YtJGFgwHYi8PU2F7NhgDpsvI4l5VQlHQIvEA/9LLCPS+UKk6V+uhJcKC7ICKV9iyIWpBJlrknU8N4L1QSRrEn6OiQCKjS0URJ1uF50zsQcNFWl5+yPt/KTLnTHulYIJ5vkpJPduQkNF4OOxyFvC8nGyAK/EU1OsuyFPkvZcNdQvuVtz39thf3xF64l3p20yfYj3xosQfHoJPC95UVRVGvY0c1VlWl3LuAvjLLdz/VtUDXAhdaQNb2BIzJHroA1C8C9GR3CXa43j6PE/BSjPx8gRLJ25Q1Zehl6KrBSDqBWceNdRTS8rPkf5NIP8Gf81bb5zsxtsCxiytxKxSHYLFRbfHjKWZxP6Z6VeTOOFb9bCFSvcfMaOuK0cz/6Itk0gbkBDxahg9Ti5Gh3bnQE7RegjDPec5KpwOWXm+nUSW7wZR0KCx9jYx2I0AUM1XNerMibzG7QUfDQgaRTFOzoIdqqlri8qh6vWRWCMS8yBUAemwiTpwDAUVpE0wiV7EnBYSWsjdBkuGQCFycyQgmSYw8h5Vs6TVcQvr1kodlGSUy5VyiOEbAtItBIaZlAD25RgXo6sHlnt0IfSU3r/uZrgW6FjjfAimgC0KrtrCllGBClLsgWlUjIVXakL8K2Ef8EjZGyrKwPV9UTFA0CJfJ3JiODEKSeYXFNnD+kAJXepw09Opskb9w4Wa7O1vhkmiJYy6FmJcsyBdeFs8j9RkESPlzHMH0IzgsP7BeypZwqUWrOTI21211UAEnRu88Sk5eedKM7Ve+XWi2F8KmC5IyclrSL03d8aT/no6KGnTK5LG1SFbsoGkvpqkTut2KLkAyNGmqPjlCehvlOtKsUPLvRSciSVvTdZIhJ0R6RuJpn7vsn1xpWmpY7gxfyGCXujJyAIyMuo0ixMQiDHsxmOtQrqHYUBy3pUxTF9BX9Lh0P9S1QNcCl44wiMhphC7NwpcEdLUQKbBKxUod4SSvbDtvLV0G0OXIHTsSQCU6k1YoaqGrb2dyWO2aQIJIjibS9Ck2dBxHEcoUm10ic5mVrhTkFoFk2dS7OrZEZkaSNO/U9qSiKaNNYmQq1W7GiC1KqxIuA+QQyjlHlKBdodJeinkpGbHTVGnpIm0XY4ZDWsaSFnDeR56fdOml16lSFIljl2YjlPlF/0e+IEask6egngDq/J+Xgr+MR0FNIkuxTjk6KkeQ3ke6VheKFgWSF1Gf5N3mYJaVFcEXnYbLOOfzdhWPrsNh03xJpasMDsViDWiM4kXMZ6mNhM8c9+TGsardCH2lN6D7ua4FuhZYskC6IEnL1lLvmrCMUxxN06ysXzLNnqSOlfJVgAyXraT2fbkD1xZPpJN0lUYy6TmxUMooizn+iJFjDL0j6gqFFa0iItniWHHoKGSipMfkbRXlp7V+HietDDOOugDEL4gMF88zdQjSV7bRcZ47p24JMpGop8h7Ek2KDjxfFXKSG+dyohtT9MLlphOStG2t5LlMzmPRZOkxlnOOFh0aWpEldUlPCJFskX1PcyUkwxTDzyu9SHqdavEpoOdeIqCnhEWOAqKx1D1SSWveG5Lj+P88SVrOhx+5MHW+S2cot+jxLSacklkwnfo1nebtbFJL35fWzFT++IJ7sVhySewnT1RKFk0BXYYQ8Fmks8MJhYzOE/Gd1ElMUvwyQ2DxOrukuJU8+t3PdC3QtcAlLZCKU6agR5AzEFNanYNREuE2AW1ia/I/6rwL+K+Y5dxxUimwJNGzADFBXP4jrluqxzhB6JCiM2RjE0QJB2Gs1MiESg602204GbYtqQ+oK1PQvuSynB8BXkjKWzy7i1BzqTzBtDFHwDICNm0CkNqW0saJwyR9z3Q4mNVgxJwSzlb4aKZZhkX3pJPcp44pmefkREQJbxG5aTsbWsSUcCfxMEIsinOmCOnIfU9r80mLmroKP/EBnc4EymVdSOpPpncmjc4XbZcAe9zBUlR3P+1I4PVRtY/vXlzDVwLBF2u5pw5gGufz8llckKpI6sx13MQ0wL4wkZFK0YuFFlseO7wpOpTyo4rQg1ARD3WTo2TVM0r52VarOw/9sh6c7s5dC3QtcLEFJKJJlnilLc0oaWmAiSxxwjROPkv+URIsp5I0ig+9spSnQpwk7FGj3hbBN+XcM85Zkr3hr5cAmCpyukTwyT5C8OOwD5VKEJ57Svo7b4oal1UVp1E3/FLSpamy2XLPj8oCdG5pypja6qEa7tJRlOA5Uz5WsgwdsuYreT7ltgjIKtb9ec5H8oMopXVE5srGBDrezCRlLYidRMeLHo0k2tVAsI67or6Pb6hkORv/qBi33HYJkrnqqhAp3os/nSoWMiXduZ2/K6ef0ZFSCnRUFHyhrTN5QUBXDBCJpWEzI9CJ3klEzVPo5Dmcl7GQj/Oepvc9SQ/Isx0j9H0YIvyeFqaU7oJIAnB+ASf2dQH9hW5b9/ddC3Qt8EIWOB/QubcS9lCtWwlVvBPQuWZx5VtMu1Kva2WDWZbOLV2EU9eCv1lKvXbux0iNkRhBXiVhGfl0UNpTQE8B/gIQv9hhSJ2FF7LUcr/XEbi+9HkLcCcyp6kTkf5siOxqsqBL8T7pv18uNX6Zp7MIiM9zPGntSlPzSbRNIBamO0FM9N0TEoHMiu2MQy8A9PQ4i4BOl48O3/KA/kKX0imOo/ZV37/IcZSZ44qsmG60ryYpd6G6Jx/rANJLCbifd0JkM6hNPcVJrVtS5B359RTYO/sZU9+T95W/Z1mFhux0KiStRPuorIzMUGcxIckiya7dCP2FHpHu77sW6FrgxVigMyZOK82LgC6LG0EorU0neVfWguHCj5toeU1kbLbtRJelELekKKcLEU1+TvTT5TXpg+by16w3RBmOsqrU/taZYjUtZK0sTGShkRQl58mNgJTUWj0O/GjLwq/GY3Ld5XQtJfGqFO0iaIYiAq6sZKBDJ8tZFv8YHEQi6XTbgs4hM8kpqVGwKuJN+6PZEs65MxRAWfGWAPSl8JSRYFpL5mnw34Inopne0SEg+MVRYotIhTDWEfiMlVV/omKZx4jIpNNUf78RqrLBcgqBdLsupSD4/NeeThFQJRfL4oS7peib7ync5ElRUYaTzUKxf6obrwbqaAo8k62TPMi3RCEu0VCgSIw4sYtOUZo5usBf0fgMJT6npiHUbEmf652973JqSfqFgE5X2ffl/OjYiXJfh9BPN0Jf8V9A94NdC3QtkFrgYkAn6KURD/fiApcsiLKY83cu3KiGWmsBbtBAtTKNWFPRXlquffGvata42l9NQVOvStudr1knJ6DLBV3qpExXmyYydha2WUbJGgFCjjMNoXOKGI8WeKhV5lGvVjA9dTaRr0lr5yqSUmqfkSL6vQRAt/UcNE2XXnku2Kzr65aNbK6ATCaHkY2bVJ0i4pUtLeTNRoy52RpOnzqnyhor2aSskGqhd5Yrkn93lDEUuJmLIMfshmYE2L1jNSz6HmlqPqmz0zytdoBzZ2flvKXFTGbFB3K/FwFdRucurxTH2Ho5+6pL7kyTK0drcdMiDAwMwLZtOFZqo/Q6lQMycfQwtEiBZQro6ecvAvQLvo3OnajgLbYEKBCX1s1EY0EBf3KmiTBiKoDEUk22ZwiZQhnZIuescUsVb+jtqHFHyom7uBzAkakUwukC+koe/u5nuhboWuA8C8jamWqvLy5HyYKZknlkn5TS6yJEA9X2LJruAsK4ib6eorRhXUxJWm4kRuf75DKr6r2Sa2Fk1hmhAy23gZjRVqQJaPKVe5kcZ6r1YCC7BVFgSWRmWnRAIgTNKuZnZlCvzmGgpyROgnwqic61jnncodRwVeva8zkivPblHBQ6O8If00ggU5kGttUx+xqKo6JheN1mNapUShd2Uu8HZmbaODsxi0JmQAH+ijaVLj8PMBNAkushm9qnChx15yl+wldlDdaKY7SxalUWpR4NBpnt0g7oQdM1eEGARttFqdCjat2LyfA0iFWO0cVtZS/+QlKIuzBh3wl9tXpNIlqbWRpGwSm1kc9C6ENr184XluHJpnqvBNJL6eRL77pAtkqbL/7H1PkF15E6Gp2vmonpqQoypV4Uy2UlYSeHS3aS89Clzu96ylHmNRDE03IM3+sC+ot/Zrp7di3QtcAyFlgE9DR+SCLVi3dX/VdUKW9zRGljCmFch+HwPU/6kleSspZ6ONXCpBpKTXAFvEsReoy8wY5tfo/iJjOy5CslZ6Mgj/7MDsSBA0un8hmjcxe1+Rk0KnOIvDayDnuZAxisGRME1IqbXCKHc4SXTAlrUbzs77lYO4YtZQBOgyOoUykuCGO0gwh+APQOjCBT7AOswiLJzHUp4d7A1Lk55J1B6NHK5smrmm+S0k4iSXGMpKTAfv0IGdtGGLPsQGU7lVWnWpxkmrUQdraJoVV55HuUUmAYtuWwfhCi6XrIZnuUvTunuUnzugIoPTYVkWy5Z+xSrDjJ4LOMwg+nLpUqjSTIiChQqX1T1wQI0wy657oI3Dr05gIsOpQJh0HJzXWG150RfYdXwoOmBDhesIgGsHqj7JZOkEsJcGkQTzumGzMXTV+T8ortZGFmc0pSN3nKVLnDRL1Rx9TUFJrNpmQbenp60NvbK9dDR7QL6N0lumuBrgVeugWSGqyKkDvI0BccORZ1FPZPt9CIZlBrTcGw2sjZNtqoJVC7wpS79BkzMatAW70mwJ50IktnL30K3ZRomHuFfoTAzWEgvxtGXIIjK32IsFnDwtwkolYTlhHDiDm/m4AusLQoXCJtbAQwkpUE5Z8/x8DxlsvlGghEGdNCwHp94CsxGdOGZpkIYgN+bMCwi+gbXAtkygLovstUNjAzW8fMuSoKmVUCtivaLiTBdYa6CWtdCcucz7Tv7KsL4hmsWV9C75AtD4AfuCJf6ocRWm0PhWJv0ijW6QYlnoE8M5fOLlwAp+dd5mKEnlxHJx8vHaEbhgHiUKnzcEIc2xa5NRsN+I0KSroLTcoEaWo7ySilqnGdJLVOe6UZKLbtpbdfpq1ECIVHoFLxqrbe6QiktXWevQnoDjsWxVlyMjnoOc5mV39NZLEzW1OpVDA3N6faKB0H5XIZpVJJ/s3xwF1AX9HT3/1Q1wI/eRZYbNviEpMQhTqtsNjVlbx5MV+Z6faECIca5ttnYGTaiFDDzNw5hJGPQqkEprGzTh6z89PI5HIwNA0luwcVdx4+yUphKO07/ZleTDdnsS63BqcaE8hYGfTYA6gGc4RjZDmnO2rD1g24oY/ID5DLFJKYx5SEPCNHx3Tgt7PIYisG8utgJBp2sVvHxMmj0AMPjh6hMjOJrGOit1iQOmwcBThw4ABGRkaQK+TRbFGuE3CcLI4cOYQdO3YhigLMz1cwPDwI32frGeC6HAASyH5kiAcBAcaQ+i2iABzx6ocBigODaDRbmJmvodA3jEYrwvpt1wBGHrFvgsNmZqaBk6fOIuv0wQwcnD29IFFbTw8Xf8goUNZXh4fLyOWAM2dasvgXizoOHBjHddetw8mTLQwO8lyARiNGvsAIFqhWqdMey9xzRq1BEEgkyB5+09TQbpPvwPQ1QOxZaExieKSIkfU5OZZmKodqZmEO+UIJhpnBbKUGw8rK9eWLlBIC5hpzUrO2zSz6cgWx/tzCgryXzWaRyWTk3xnLQtv3kbMs1NptFPl+0vPtRpE4Yosp/SRzQHszyA59Hl9Hq1EXW2dlFKpyEfx2C5Xpsxjoz6I9cRJzMzNYvW0bUKnyZkrdujE7i3z/AA0EjIwgOn1a+BdT585h6Kqrgak5kd5FTx/QqsGPfURWBM3WYeeyaC/My7OMRis5Y/q1IZDNCnu91mjCMTMyg31uoYqBjZtV+sMkr4G4rkil3/nuQ7jttltx6NARbBvbgvHxcXkO12/YkMxD7/ah/+StzN0r7lpgBRZ4IUBP0+7LNR6pbCij8zbamMNc7RRiqyaAPj1/Dk899RSuvf46bBvahvH6OKIggp2x0ZPpwUJ7AaVMCfsO78POrTtxduYseko9KNklVL0qCnYR1VYNhWwZ1cY8LMdE3qTKOaeX2TLfnKNJ2RwVRbGktONQpX8dPYPQy8PwNmCwsFHIfNT2jts1nDl+BFbkwtEi/M1f/QW2jW7Gzm1bJM1ZKuQwOTmJ4XXrGE6LRuvhQ0cE/Pr7+yWS2rxjB7xaTUBRWqQ0TSIpvvI9gi1/zmUdhF4djq2a85tuG6bDCN2BF2mwsj2Ymq1j/Y7rFaB7CtCnCegn6Wj0Ye8TR/G1+x/EHXfcgVe+chtmZsh+DzEyYggLnhPGWJ791rcO4Mort2N+voHe3jyGh4G5efVAMD3umMqlYWCeL6pSvesDWRtotAG3qTAp5yiSF39uBw3oTgPDq0pYvTGj9GVENCjAbGUOuUIJnh/ja996ELV6E//m9a9DTyEnHejHTh3C2PoxcbQWmg0B77Nnz2LH2DacPjuBDSOr1bnJaFMPOcteBPKZygIGyz1ohYp9wXtr84QpvuL7yFgmsiIWpPDbbdVgmxbyDqNp1Rjvuy1UpyfQ7/hozEzgK19+AKObNuC6V94OFAtoHD6KIPBQHh1T6n2VBo7ueRKj170M4fQkDHYh9AwC8x5Q6gUiF8ib8OGi2ayjkHMQNJswvRCGtPZpQCYHv1aFNTjAGoAAtldtwjIzmFuooH/jFuVvLAK6hUq1junpaaxevRpPPPEEhocGsHr1Kvieh0KhAMvOdCP0Faxr3Y90LfATaYHOnujUAJ1iKWkWchHQnyeNSzlLArqLecw1jyM2qwi0KhZq05g4M4XBVcOYm57Dhs0bcOzwMWwc3YjJiUlkC1mMDI3g2MljqFfqEoHnM3lwzOTY6BhsJwMLpoiT1P0KTItTpGPUW3VkHUsAciQ7jDqaoCId10pGwqxXG7EOr5lFLt6GocImaPAlSo+bFUycOAIjbMHRYhzY+wwKWYqfkPzeFlBfWFiAnclhfPwMXnbjzZianBagPn78OIaGhlCr1dDX14cdO3YsgjqjToI+66Dc+DN7oLWoBTOjAD0IfMzOz0EjWJgOGh59hhI27LgWMEpAYAqoEtCPn5hGzu5DfSbAMz/ah6uuugp79uzB1VdfjYMHDwoAnDlzRhb90dENOHDgiBCqWItlNM9a7OBgH9asKwkHK/JjNFoeLN2RwJBJ32otQj6nw7RUOYUAn8+JqJ2AomFHaPqzGBopYc1GqvIzQl8C9EwhD8vI4cDRYzhy4hTGtm/D1PQ0hlYPYnz8pNhn797nsG10mzg7PF86RLQNU/08x+uvuVrG3RKv0/H1s/MLGO7tWdRxT0mHKRecjolw2jlRT9PRblSRNe3zAb3VRG16An1mG1FrAePjp9HbU8bkuSmYho5SvgjLMtFutuG6bay74ipM7d8nUX+lsgDTtGBYeazesANOTx9CPYRRyiAIW6jX5tGTz6p2OJvSsgbQdIGMDczNIsw6mPfbMCwHeYvdFg7mFmro27RFMRRJgpQWRQNnz01J18Pc9JQ8X+TJveKmG+G3XTi5LHL5YhfQfyJX5u5Fdy2wAgssDue44LMpqKeE3JSIpOqYSfsO/ylaGxw40UZAQPePI9QrgFFHrb2AarUBP4jw7NPPYOfuXXhmz9PYNLoZJ4+fwMia1dixbTumZ2dwYP9z6BvoFwbwfGUBN934cugmh1cAdsaRKm9By6OOKuYWZtFTKiOIfMzOzEgtd/3adciZRUnHs5Ye+gH8Rh695lUC6IzOZfRmu4aJY4egBU1R+m7Mz6BWXcD05DlUFxZQLBYxM7cgoDNxdhJ33nm3RJdzs/M4dvwo1q1dj6PHjqC3pw+vuuN2GLoJP/DkVbTgYw2lchHtlosTx49g/MRBOBkDvf192HXFFWi02rCyOehOHtWGh1pLx6ad1wFmeQnQJ4Fjx2aQsXuBtoHZyboA4MMPP4zR0VEBbf6cpq+vu+46ySoQLFmPZQq9Xq9j2/bN2LhxCKalwTSyojpGwD55QjWNM8KnaB4z1SytkJy1Zm1BxrDTSdOtAF5Uw+CaMtZvVhE0nQGSEKcr08gXCiD9nUK1J05PYGZ2FgePHsTo1lFMTJwWwJ6anMXNN9+Kwf4B7HtuPyZOn0GxXEK9WoPre3jrm98i5RfX95G3LAFxdivkNB3jCwv40f7nUKk3MDw0hKt37UKflbYxKkl5KrAFrSaypqkAXTQFYoRNptzH0defQTBxQqLggb5+7Nu3T0h2jOjPTUzIObabLdzx1p9B6+RJAVWv7UrmJYSFjTuuxeDadQipxW7FohNvwIfFekS1hvaho2guVGHqFkrMOmwfVXPlmQoxLfiM0O0MFuab6BllhE49f565iVgzMD4xKd81fuKklGx4j1YND0KLQmzcuFHAvtlyJesjxL54ub/YFfzxdz/StUDXAj+eFlh2mUiYSEsR+vkErSAiE9yFpnvwMIuZ9lEBds1poOXWceDAIfQPDKG/rw97nn4auqah7bpYt3atvG7dsgXP7t2LwYEB+EGAdquF3r4+tJpNbBndmgxMoXJZgHqzhocfegiPPf6oRJgEhOHBIRiWidfe/Vps2rQFvu8hY+WlPSz2epAPdmE4vwlmMpYU7YoAuu61YGshDu57RqIiyzCFlOR5AY4eO4FNm0ZR6ilj1apVApYHDxzGa+66E4/+4IfYOjaKhfkqhlcNolzqFfa82/YRhB5KxR7YjokfPbkHX//aV/DUE4/CMjWsW78e73nfr6BU7mVvEiKdGYYImtWD0V3XA1YfEKgRtdOTwJGjM8iYPTAjE48+/Cxc18XNN1+Pb37zISFMzc/PY8OGDfL+3Xdvxz/+46NyriwLnDhxAmvWrEGjuYArr9qIwPPgezriyMbcTAt/8sd/jonTs4jIgOc8+ZCtaAFGVvfhV9//v2Fsez9sB6i3PDTCBQyv6cX6TZZgUSegZwt5aEYGh46dQKPdVoQ/CVZbOHnqOHTNxPXX34CTJ8dx1e4r8JWvPoDX3HEnfvT0HmxYuw5eGGD18CoU8gW02i04mazU3/nf9MI8Pnvffbj/ew+h1mpi9aoRvPH1r8Ndr7pDxq14rodeAngUSuqbzsAioNPZaTRRmTqFXqMNLQPse/RR5LNZIZxRjOjIkSOi3kZHMOM4GBlZjSPPHZDMh6nrAuybtuzAqekFbLnyaiCjwXXrMPQAZjYDtJtYeOpZfPYv/19MnhhHX+8A1m/bip963y+z3oOwnEeLPIrIgmVlUam2Ud7MCJ0z3BWg0xE6dnJcyulMsbtNOi4DmJ+bgW3o2Lp1q9Tiu4D+47nmdq+qa4F/VQt0grr6NyU0JbeZxORJ0rODda3mo5NnzkneC5hsHUQrYhqxCS+sSZRLlGJN+dy5cxJl8NgEH0bBjCZZWyUwMVpiupugRNBaO7IWbtASwMzqGbho4f7778f3HvoOslmJzzA9XYVtA7/4i+/ClbuuRttro2iX4TEi9wfguNswUtgmURXr6HGrioljB6F5DVhxhMrsFFrNOtxWW6Jnzw1w5NhxjG3djoHhIeSzDtzAxb5nnsWWbWM4ffIUCGRsg9u8dQvymaykRlv1hkSWfeUenDpzGv/09/+ABx74NvJsLTeAYk8Rn/j9j2Pd+o3woggtn+x5WyL0LQR0ux8yRFwDZs4Bhw5PiTBO1nCw7+lTYj+m/Znup71oN0brtOW2bRvw2GNPS6RHwGI0msvlMDBYxqaNfYiiEHHkIJ/NoF4Ffv39v4+J0/Nw7LwQ3TyvhSBqoNxr43c+/BvYMrZKAL3WmgWcEKvWKUCX2y7S/SpCFzsYBew/flT1pbuelEumZqZRr6uyxDVXXYMzZ85i06ZNeOCBB7B9+3Y5f5YKeL+3bNmCvnxxcdwum7qYCfjM5/4Jn/n853G21ULM1rq2h1e87Ab8yrvfja3Dq9By2+h1MtAoGNNqCKAXHY4iVX3eYaOGytRpZMN5ZMs5VMfHxT7MDDF7QTDPZbLYtHEj4iBEL+/bqVNCzmTporpQQbl/EJUgxo4brheQ9psVWDZrAzqC5w7i6//4WZx48mm4CzVYpoPMYB/e9R9/AxjdCAyV4TZa0D0Ceh4LNUboY8qAojtgI9IMPHfoCHr7+jE82Iu9z+zFju1jmJ+bQuh6GBwagpXJdgH9X3XV6x68a4EfYwuk0pgp40hLW3TkDaXcpgabpPJYbFjzpQc9BfRGcA6m00QQN9H2PJybmsKzzz6LK664QuqojB6ZHuYiT4Dnwk5CEJnlBH0uqDfccIM4EwUzJ0CeQQYe2vjcvZ/Fd77zCIolJSJCtTVG1r/4796F7Zt2otKuopzpRTNoQvcGUPCvwNryTiE1mXqEuL6A08cOgWx3Kw7QqlUxNzuNqakZqX8XS32o1BrYsGGjRMsMAgeG+jF59hz27t+HsS1b8fD3H8EVu3bj+pfdAN/1JIXcqNUlU0CQ+Po3v4F/+MzfY2pqFoPlErK5DGZnZ/Gbv/1b2Lp8YjMAACAASURBVDi6WSJ0N4jh5MpotAyMXfGy8wB9egI4dGQajl7C3HQTCAwB6M985jO4++67sX//flFIo1OUbiwVkJ1P1jpT8bTjq19zG1YNZ6V+3ahFsIwM2/DxH977nzE9WYeuOdBEapT9dC1oRhMf+sivYd36AZR7KdnbRjOqCKBv2GwvAjpT7jOVaTiFnIjRkOBXaTAqP41jJ0+g1FOE57lSQikVShgeGhEAZ1R8+PBhuf/kAZCPcPvttyOb6NizdE9Ar3htfPjDH8aT+/dhePt2DKxbix8+8gP4rSY+/Ju/iZ+66Ra5bDaAsW0tbDdRNDsAPYwQ1WtYmDqNvl4D7uQ45mdnxUlkyYeOZLlQFHC/YvduqVcPr1svIjMHntqjShlOBhMzMxi7+moMjW0BwjZivwEta5GFhzPf+R4++9/+AsHkHK4cHcO5qWlM1BZwwxtehzvf+bPAyAAafgQLdFyKqNabKI1uXwL0iBkPE0dPnEJf/wB6Sjk89eRTuGL3TphGjHOnz2BoeLgL6D/Ga2330roW+Fe3wIWAHoScN7XUiS4iIQLoSmqTlUYvasLKcGAmme3H0fJnYGZ9RJonBDaStAg0BO5qtSrEM4InIya2LzUaDVlkuZCePHkS69evl1owI3UykRvNOvL5rESpX/nKfXjshz8QMDBNQ9Vpp6bx9re/HZs2jko7GT/XaLSg+WUUoq1YMzBGerQwpd3aHMaPHkHk1uUKyIYu5EhoMyVyy+TyWKjWsGrVatRqFRHGYW1TMgsaWeUBjh07ht27dsq/2R5VLhVQqyxING/oGv7+bz+Nb3z96xJB/8yb/y2y2Twe/v5DuOct96DU2wMvClFttODketD2DYztvgFwBkWiln7S5ARw+NA5WEYJpUwOs5MeCnlb0t21qic631QXK5YcSZlTr2R2xoNpWchmNBw/cRaObWP1mn54XlVsXF1woaOIchH4yO98Gm7LRBRSSd1Co1nB3PwkwriKP/i/Poy16x1JnS/UZmFkQ4wQ0EctkcRnxpgR9FRtEk6egG4gNkw0mj7KuTzmWg30ZfOo+A0UrLykz6dqFQwVmTVRRDbeZwI7SXM8AzcZsMKo23JsTM3O4IMf/CBCw8D7PvgfsXnLVvzZf/sz3PuFz+PX3/er+F/f8Aa04xhGGCLHke3NFoq2iTLTCqKMEyKqNbAwdQr5uAFnVQ9ax04KCRO6pRh4JLExy1NvAQN9wPScYqaT0d6ooTk5jWa7hYF1G4G+AlqVaWjwkCEJYX4B41/7Jv7hL/4S1+7ahTvf/BYcffQxPPrkHsSlAn7+4/9JIvSQvArPgel0AjpTNiwVGAg1E1Mz8yJdPNhfxpOPP4mdO7ahUMjhwLPPYPuuXRRX6Ebo/+qrXvcLuhb4MbUAQZYRLzeCJcGsc5AFIzqCPvusuTCzp5ntZIR212tKitxgr67M9g5FiIQRd0riymfzSrw1imDqJlwqqVxiI6DzPAioPK9Go7boHNAJUHKfnVtHjT+24aAH4AjUKFCSm0w/h1SuU4M6ZBjLBZ9fGmYSISLBKZUT7ejdo9Ia/zO1QNjyh/f+CHlbF7Ldx37nt3HsyBQ+9vEPYveVN6HhRggiV3q4OfCjFbSlAMD2tQgOxq67GfCpItbDlnXUqsDTT5+BTeZ7Q6nlLae0Rw17doaLdOsFr+yHV7M/eI3pqFumpROltAgo5IHvfvcs/vRP/wS5vIXf/z9/F7191MNnbb0BP6xj/egwVm9WwaVnKA24yfo0zCyBPyNyPHTwlty+pFwj37pEYtNCNUY05islcxNiX08xj9Pzc+jv7ZPU+1OH9+GjH/8YRoZX4+Mf/hiG81l85dsP4eOf/CTuuece/B/vfTfmGi5KeUcchla1ip6Mg6JtQfNZyzcoDICpYwfRa/kwYz5jS+K9Sto3+VkG46QKShwZyx95ftSQiYF8r2Rz6kUNkddCucq/DQNP/smf4rFHH8Ebf/mdWHPzTaC38jcf/G1ENR+/+JEPATs3wtMoN1xGvRWhUOqDPjQCcFgPz1p3ZLgNOw/OTp7D2tVrMHXurDiHgd+CpQG9g4MC6HMJSZOllC4p7sd04e1eVtcC/1IWSFvX0slTAnQXjJhMJ4XxOxkpd06pEshIFGjOf79zIIg6W9dTAC/HWZwB/eKvhDPEZcIWe61e1HbxYBMZU5lIjvJalt8SRbBEoy6FRqXzRVCgBJgLaD5OPPEDZOFi7uxJ/OEnfheWHuAjH/4oIrMswzkMm/rnLrygLUpjga7DY181Mth9w20ASoBelgBzfhZ44omjMJBHXi9BT9XKnudEz2sxTK5piQuRTh27wOFJyia8BF7LF77wA3z2s5/D2NgofutD75VMAIlyXlCBZfpYNzqI9WMWfIq5OECgAVONWZj5rEw8J7mrY8Dooja+3GMZ3KLspVNUhUAeRgKWIrAWx8jnHJytVdFbLImu4BP79+Cjv/8JbNs8hv/6nz6ORjMU7sTn/vnzUuZ473vfg7JtoBkBDoPt6gJ6sxmUbVsBOiPwlovJYwcwmKGs7SWcRqrUpPKz6QS09Gfefhdw7Ri1PhNm6KOn5lNtB4/85z/C0889g3d89AMo7xwDWhH+7sOfQDhRxTt/84PAjbuBjAWvEqHeDlAsD8IaXiNdAdBt+Y9+VbMdYvzMBIYHB5B1bGQcA5PnJmBBR99QP3w/RhBRvEhXDnSX5f6i/uq7O3Ut8BNrAaaOU3EUAV1XtclwsaUCWRqhc0FJ902HSHChSfdnapdkrVRshdE70+kktfE9splPjZ/C8PCwOAWmYYIAfalNWnVShXXqj6dCLokz8IKf1+xF8Ob3nF9SUM7JJQE9mZm+yBlIdlajVhmrBjKi88gPH0ImdvHsE9/Hn//XP8HLrtmJ973v/dDMrPQbN9wG5msL0E0NuXIRkW6gWndhZgew/frbgLgMaBz1CtTnCegTMOI8jDAjEfpyWwroFxMa1SeWlE3T+JlGEGab/MfI/k//9HN47LHH8dM//Vq869/fjmZLje+OtTbCuIL1mwewdsxQgG6J1g6mmnOilkYwJ6grbno6v2RJQpe/S+PhxYFtEUFWZRQMQ4cfx5J2d1j2QIxnjuzDRz76e9i0YTP+y+/9vtz9v/rUp/Dggw/iVXfegZ9927/FgOOgFcVwKOZTq6Avl0XZNGUgixix7WHmyD70ZkIYlwL0F5iNHnoRomIGs/kQetjGUCMCTk/isx//A5yZmcAv/+FH4KwfEUD/h0/8Ec7sOYSf//fvxtAdN2JON1DIDaPZjFDo6Yc1uHoJ0DVLAL3lRpiamZXJfxwwU8hnsTA/jXWrVqNQykMzM4jiSNTjyD3oAvpP7DLdvfCuBV7YAmm0mgIbQZupPfY6k1FNMhMJWfl8XqIEgjdT3wR2ggjbfMhMpwNAQE+HSXBfErU4c5zRHt8f2zqGffv3YefOnYsg/cJnqPbgoiYA1TH3+oU/q6ZZXWq7dFcvSwcK+Z4P0JVMWUOU8vY++j2UbA2PfPur+Myn/gpvfO3d+KnXv1amaLEubNsmQj2mtA0iTUNssK/boZgtRq95JRCwpzsrqdumpNznpYbebnCUKwH98gbQqiAzTjIpF5cVUj1VzwV+50N/hNOnT+M9v/xuvOau7WyvlsEsmRylfuawcesA1mw1pYYeJCn3s9VJmNksNIvd/Ek6X6a0KTBPx90Gmpp+p+4EBX+UE5GOQWX9uO61YdtK8pWiweOzE/jtD30IXhDive/5Fdxy3cvxu3/wCTz55JP4jQ98ADffeBMciflDOJyyV61gIJdDj20JV0K2ZhNTR/ai1/FhXQrQOx+OFNwXX9VYWxQcnNFq0AIXq9kDd+IM/vHjf4CaV8c9H3g3+rduBuwCvvHHf46DjzyFd7zrl9D7xleLFkIQUT5YQ77UC3tolYrOSf0zHAScbkfTgdoAZ1CZn0M2Y6O3XMKqkeHkzHRwotx3vvMdXHvttV1Af+E/+u4eXQv8ZFuAoJ6myvlvAjpZ0iSwEcAJ6myHYi2bwJ0OiyD4M9pOCW6M2gn2dAS4L9uWfN+V/ekA7Nq1C0ePHhW1s7QNixH9v+amhqconfrL3y5OuadDWlTKPaJoOBC0sf9Hj6LkGPjWV7+Ez37mU7jt5puwddN6fPtb38DqtauFtb/rqitldOfE2XPwYxPlvhGYVg+2XHs7EJfUJC4XaDJCf3IKul4AYup+X9741M5LXfx35+Wnw0RiYPJciI/+3ieh6wb+9w+8H9u250TunE5YoRSj4Z7G5rEhjO4sgqPNU0CfWDgrMra6raJ0Rv0cIqPgW0nNEQs9mR2uC4CnuRYZrJKcGF/bJCzaGdTIvzAduAjw0U9+DN/9/vdxxZVX4xW33oJ//uznhAj5od/6bQwW+4QTkdV1WEEsgD6Yz6u+dKri8FrrdUwd3YeezKUBPXXoFucY8LxSo5EA2gyAjI6puAFLi9CbLQOnp/Dlj30SC60KXvNLP4fh664CNXu/+cd/hr3ffQxve+c7sfpnXo8WiZmFYVQ8ig31IcsaupnU0M2MyLq3vRCZjIFWg05vBF1jCSIrz5af9PZTaKkL6Jf/19v9RNcCP5EWuLBmTgAmMBOwKWDCtDuj77T23SkXm85tTh2C9LPcn2z2anVBAJ3HW7duHWZmZkQQhcegc8BjX2pbDojT1PkLA/XyEfoLf3Y5QCdm8HfJmFC3jUNPPyl9yl/78r34/D98BkMDJZGabdYacnlXXr0db3zzG3HlVdeg6YWo1VuwMmW0Wya23ngHoJUUd41B/xzwyPdPIQzJms8J4Ww5UpwQ/TiaVYm/CWh2zj9f+rlzrrsOLbLkuN/+xvfx6b/9e2zZPIpf/8Cvob+f8rkMcGvIkZPXPI3RbauwZVevBJbUvqHQ70xjFoaTkeEsqoau7KymoKnJdRwx2hZ0JZdd4eyFE9Qk7S7EPqAatJExM7Lf5775Zfz1p/8HKuyGEAKdhve/71dxz+13oYkQvUkqn+6gX69hIJtFgQpBrBWwjON7mD/yHHJGQybqLbddBOgdzp8uRe5A5PRalidT+WzNASZnce/HPomTE6fwtl9/D0auuVIE8b/613+H8acP4Kff8laseuvrhW3fdsqoeECxtx+5VWuUdq78pzoaOMuFUToBPZ+3VXFJfMVIqhh8ESW5bsr9J3Jt7l501wKXbYGlmrcmqfG0fk4Ap5hJJ8s9nSudAjj35X78mcfh/jxGykxPT4b7Kdb8Ujbgsk/0f/oHUkAXqJJvX9K2T+dmBmjNz+Lk0QOYnzqHH3zvQTz4ja/BbdcR+m30lYqYmJhBvmTgNXffhdtedSfKvX2oN9poujF6+9Zi9/W3AhonpqiesBpJcT88ihg2wkApiknNmYB9wWs6j52Qyd9f+KpHOiI9nX+u0uFyvIjHtfCpv/o7/OCxJ3Dd1dfhHe98hyihZYsWapUZZIs6TLOJ9aOD2DI2IDV02LHomk+xDz2TA2d+qxq6amcUR0cLk3nrQGhaUmZIx53Ka2JE6ZaIQrDzoeG34ZGVb7MzwcLRqVP4m0//LfYeeE40C0ZG1uB9v/IfcN2OK9EM2ugxqasegglst7KAnmwWvRkHaLelDQztFs4dP4ys1nrRgN75ePGZNyMdTkgdfiDIxQjdNhwK8LsBvvnnf4nDx47A78th444xRI02Du/Zi3yg4/a778bO192JoFBEK1tExYtFIbA0zAidDqwuKfdURZkDdpjBymRMBH4IyzJEzS6XzwvHhL9L/766NfT/6YtA9wu7Fvj/jwVU65m2mHJnip392Ol4TabGL4xi+LNoXYeK0JamzVMw5888ZkqiS4Gcv2fkTnDn5/k+F6tLbdyP55CeR1rzT885PYfljtHJ3BdAvoAJfnHb2/lHYuuX6HIn6nhpS5tEoTElY4FGZQ7V+VnUK7M4fvgwjhzYh3arIRPOYrbJxTF6+3swOrYVq9esgWE7CEkMM6gCFmL3VS8TaVZdz0lUTubzgeeOIeMUBdDT736+a+zkAHSOv1XZh47shMwET50Qtq3xuBa+/8gTOHToKHbvuhK33X6r9KP39RcxO3cWhaKDRnMOa9YPYt2mEbS8GkLdRWSGmJ2bg5MvIKQerKTc1XepzAUdh0AcDM1iW5vKIEi7WDocILkXHLlKnQKOVjUz5BVQShjI5nP40pe+JHLBAwNDMlN+9+7duPXW2+RYLWoXmCYsXUOrUkEpk0ExayNqt5GzDBH8OXP8MHoLtkTWy82zV80ZKWHw/FfKt9s+9RUixGULXquJXMNHX98gnv7KAzhx5iSm/AaG1o6gVamjPV/F6vIgtmzfgZH/r73vDJbjOq8809Pdk2deDnjIGSQBJlAMICFRFKOsQEqULMpUcip7d2v3766rXOVyreV12eXSWi7LJXttq3bXCitSgaRIURRNUswZOQMPeDlP7jxb57vd8wYPURRl2OIMC5z3Zjrcvt3vni+c73zbtgAdecxbPsqWi0y+gI7uPoldsLqBHrrrk5uhesFGOgwUOaIOw/joiKSsKGHMqBa/b5et/ftZV9sjbc/AJZ+BCKhbmeAEeIJeFFrnd1Gr0FaAPNfgI8A9E2xUHrW1fev5AKvZLCYIa9h1XQwC5u85vgiYeT7+u7iytAtPeWsd/hklYg0fjqWEaWIM6xIdSMwiQLCgnAQ+ccPo5UXENBpBqnxLXL8GA/Oq7EsY4w36nOF+NBhawwJnGW5UYSUxhCaNPAwlSM/tcKco5h0dryWP3gw7KERe/MekAsv3w+M2YgH8uAO+E6xV/TllTBcPrrgFNIJCQ00IfSHYt5DhokvhcWRIPJ7qkKrew2iEGaPXH5Lyo2kTY0Dtp6oNVOSBwE2DIt5geRfPGmoPCKGSY/g538UmYjOVALZ0qAtguKw1bKjQvkQsOFhH8RzIgRArhh54eH85DfTGLQfse2CkszJu2/YRp+Eb18Wo1eOsDmmgVq/Is8xUFP/2FqsU1N9L20O/8N9se4v2DLznZ6DVc20F9KUebASWEbgtrUdfOpFROD/6vBXYL8YgOFuee2lUofWckVhJdD0X9sCX9oM94wpO++BMD59AQaQJJGdKb0u6bZE+LspliUWSldSJEQjo8bNDnSRsBWwUxU5xwRWjXjjh0IiNYZi6NTfezKlHIByBd4tmigxcWqS1JLCj7zmEcDjyUZiDF/BUkvLNcjO5T01QF381tAGiGvTFKVqMCajojVxDyxRH4fZoj0URH4WF0aahFA6xtPlha3l4FK5uXlt4sSobzxmkLxwFJc5f6XDOP34NcGPKQ6fKHY9HKSAxuWi8xRrwYpwDGhSxUDtRZgs1maMGMjRoeGEe9fSBWJKkOA2B6yMmJZMaHM8VQOev7F3Pv6k4a+lbIkrNv592Hfp7fq1uT0B7Bs45A2cr21pa0xzlzaMFht9fCMh/WVMeaX9EZGSJ4lKkJBTD0UgQeyeE9nMOOPKsVVOZ1vQDIZiEv4SpuAbSlpN90JuwFOWWT/d62dyEJVei7BZCuQL008vLNOkFz6z4OwQkGgchoMfEYw5JfCHUCtlOyHGLpDoF6NSxk8w3YowYREaARBmk8E6BUgsZ7szp8xTWRjXvF/NAtN43/hzxDqPzR8ZL9B5t3/TuW0mMBHRN5u98KYvzDYvGhrRzFc1D9YokdNQdCVCHLyWY/I9d7axqDZbrCHmQ7AKz7gn4S6pIY1qF1lJcgjl+oyGhdKag6KlHBFFumzDZCz15mocul90G9It5ktrbtGfgvTkDrSHv1lKi1tlYyoI/n4f8bs8iJWajDm3RWKnh3graBHXfZ804uQC/HEAny7qVWb800kBA57xwUebPii/ARp9qPDLeKKQsnpdinRMglL9LOI/4BMpPVT66HsrqnD1kzJQ0a+W5pVS5i8vLuaAhQB4DI8BU/iPAhUI44dFVJIBRhDCnHhLalLgroYzHYOlcaJBELWiboeuo/nyJOy9AGzLLG2EHtHfyYISVgS1MRHWUFiBvTRHQ0OB/0XyqGaTm2jt7RcGBliBB89TRMTlTUcLB9lzYtbqSNab2QFxHRtfQcNnLnLXnpK3zhjCfoKPhedKljs+KhOMNeulxMRJ5Pzs6swL8IsETGpNtQH9n97K9V3sG3hMzEIGzrJPM0V2EexsR4gi0F/LU5XgXimpf5ExTBlPYx+cWTmseiVy7gGVG5vk3Pr+wjDrcuYhn4VIrSV/HcaHrzImqfVxfEeYEI1tKm6MBSmRByswUDC26o6o9qYCyeJhRnX5rEHwxrr7ovEqhmBg2DAXHNRoCMfgB72kE6ATZSJs+Et0JAV0Cxi2leLIdj5mW66PHTva6MgqUuSF546WAHdVdxVoBPUTgs1/CRdz9KPfdAuatXnszB6+ujZAe5cs14SS8s5ekOuQBOJvBcuYxyb1jPlz1NgjtJN+DZdWkQQ+bwrC2XKSTDQMe+SkJRnROfzG/brsOcrlU04CItmgD+ju7l+292jPwnpiB1hz32cCc4UCy3gn8VH4jSz0CuYsB/3cLzHnOiBBPQKfnWWf/8rAcTtXJL7ll70LofWl0YulDYdks04vB8T0kOAbmQQOgWnWRSBjISLlxizb+2Yyb5jgJRa3+oCKenU/tLpLFjcYVSeFGOvmcMzEoNA9aLAq5R4OgxUGDoXXiWkGdR1WAo4B8sVHNIqCH+wpzO/pHoyKq/aaHHiblz/cXFQ2pdX4Y0SDXQAyiUFqWxkVkGDRRLvpBpSwYqVj86hcQLhJ+n+R0Fq9BvOvFC/FJbtPjCPyGNBqK6XEk2Zedu9gOYmkTllVHUlIxpE54iLGrG18BGxqp54b5dZLgkqkEHCdAuVpBoZBH4LNkTUkUt0lx74kluX2R7Rn45c0AFeMoLkNA7+3tFbWuiwLyaEhnAbBWZvaFAgK1moNUypRFnOCk8vcxVKs1kZxln3Gq2LFlajabkahmy2r+C09ME9Bbr6PRgMue2yy94+IdrvvSXhXAyOgcxscnEIeH7VduRDxG9jUXZBUCllBwlC4/nwgcgxshWe1cF7J0/lxXzZFhKKhfBPRI1z3UOpcDLjZVOSOsHam9yXhJ16N3HkUSuG/ooVM+TsCpVTkmBHQxVJijV1S11lc0nZEt00rGV8in2O51yWAzWhEXAVmVhlgiUtM8cGslQfThO8+hy02Keg0I1V+x3pkfjyh/EYefvzN8LpoM7ABXLmNmYhLpbB6lSlk6yaVSCcxOT0t1Rj6flb8rCi5RaMl2fdRqFrp7uuS6LUspyE1PzUhdOlM50lehnUP/hf+m2wdoz8B7awZaVttieQET01Nw6pYAen+vAnTHtuG5gei8n/5SSmXNVwsQSuRySR14a8h+KQOax5iZm0Uunxdvt/VVLJYxPT0rMrOs16WhkUqpbZh3V2uvKnlaPC7z1hH6ROvz0gxry+8csEh50cMML6pBuXCq3NlwA18WaQ8e3EaARCojC/10uY7RyWmYsQY2DhZgwFNtRGP8v4KAhtRraU2D4IwHrAXpzspuDwGP1XFsdcpr5GW7NgGwAVM3wIZ0HunZ9PAUF6sFlFs8/6VGV3OOFJRG9etN5rgAriY9vVUNektIWiacs8B541eKdBeVp0XXeTqgU3iGbrj6NLpfrEd34YXBf6YfaKSoe9qs0JPQu2ofq9IU0f0Nz3AxsrmtqYClNyIaDAE9JN/5Yt6oV2RcOL4vURrDZJ95HxPDp3DsyFF0d/eiWCyit7tH/lamJ8cF0KX2fm4Gs7Pz0tuABLl63caKVSuRzqRRq1hIpZIYHRuRtBF7KZBA1wb099ZS3L7a9gycPgNLXKGzrt3NRTDctWWfebuMHz7yCDZt3IiN69YjpZswdB0H9+yDXXfQ09MDPaZLqJHLbLVmoVKrC5hyAcoVcqhUS0L0YSmOmVTd20SwBcC6NWvF0z1xbFhYwoHnY926DcIY52K+68AedPV3Y/UKNuQGSpUK8tm8eHw/fuonskgS0Lds2gyKlOzevVvOw85UTtWGVaxDlxphlUf2Yy7YY93xHHmniIdSuKPADlndGmpVC/l8HgMDg2jMLWB6fBKlqouBwdXIDmRhlRoYHx9BTPewessKNGCjaFdgazEYZheOLszgyZ+9gh3br8P6lIllhRxODZ/EyZER8dTicUO60DGFUcjmpBEOxVPGxkZw9fbtKp/QDDUsqSFbTJ8LwFBAhc1fCKqVagUzU9OivsbzdHZ3IWDNtBby5MMKu6ZQjtStLRoqi3VeKg9/9lerpRHV2S/ZMjIIBCgvItx+Wn1467EUu1yR3NR5Wxn/ZyO7nTXLsiTf/nMtEaFgTnOflukSuyZQkQ8akY5LHoUuRuvU5CRGTp4SlTs++3we+UxNTk4K+Y1RJQI60zX8mc8DQXvLli2IGzqsWh35jhyOHx+GmUjId3zW24D+c9299sbtGfgVm4GfF9Bbc5kaMO9U8Jdf/Z/oKnTgA7fsxBUbtwjvetcbb6I4XxJAymRy8P0GZhfmUbcIMEkBLeYEB4f6USzNSh6eL3raiVQSmUxKAL+7q0vy4KeGR0AZU/phl23aDN1ISGq36JRlgUsaKndfLJdRyBVQrFWlYcWePftEQeyOO+5AQjdw8MhBaSqTSSZkfI0q0FnoQL6QlV7kM/MzqNVLSKQMAdRcPiOh+1KxItfR290v3jONjr6ubsyOj6JeqcNyNSwbWou+oQ4ZR73kwzAD6BmijCWarDZisJHESwf34eHHn8aynj781kc/jMFcBmPjYzh+/Lgs+Lzearki5+ciz0V/oLdPFMFuuOEG1e895CqcwYpa8ng22E42VB/xPU+Agftz8ScQMLcruVcRt2mBu8irjlAx7GancgHhQ9DMC/CkrcXsUWH6u/C3cto5eLylwfkLcSrPHWFpeus/B6CfnsI/h8HSetnhsTnPvK/CVNdpFNZF2Y0vPvtMCZHnwRQWnwGCOD13XLdPkQAAIABJREFU3is+AwR97rt8xZDcM0aeCp15TE3NQDcM2bcdcn8Xnrf2Idoz8Ks4A0tzmIvXGC6o4UJVhYeHf/gDdHV0YMuGTRjo6ZW+1cePHUNgK0U2Lla27WJ4eBie38DAsiFZtKZmprFxw1qUy0VZoGzXUiU9uo5MNiVeRyQPOzE2CUOLi2dPbzuRSEFLmFLaxSAys6cMANdrNjLpDFzPxa5duzBy8qQ0fWFrSbZWZb/1arUMI65jYaEEAya6u3uEYOQ4FqbnplG3qkhlkvIZF0nmMmdn55BMpOVa6K3bdQuJTALDM6MIJHRP42MZ1gwNgCTmuKfC2BSIgVcHDGFwAbEEhkdn8Pa+Y0gkTVy7dQN6ugtiNIyPj6t0hePAdRxZyLnYS0i2t1fGsX37dtmGxol46b8gsY+GVlS9cEbFQauH3gTSc3nnS7LdSz3Xd/pHcgagn3mgc8UKTt/yTH+9yVA/39guNL8XOnn4d0J7KOprQEDni7rsuhFvvvOzaqUmwE3uhe8Fwornc0IQF7MpFJSplKvSD92yHDHYVL+Edh36O33M2vu1Z+BXegYuCOjip2nSn7pSryOfygi21Cpl8co920PDU40j0rkMGl4ggKUZJgYGe2XuFhYq6OjIijIaPUnW29YtS0laxiG5xEh5bnpqFqZhyO8Mg4t+u85e22xkVYcu6lkU5AhgGqoUqVIui5fLvtNxXQc91FqlJMflAkgQzRU6oWm6hOEj+VoeIyptinTouXDK50GgPCfPR76vE4emhmFk0mh4OoxYGr2dPcibStlUCr4ISAR0hqglUWwAelgqFWOKoIZ8ISkRjEqlBMNgykFtS6NifHQC1VoZ+VwHFopz2LB+k9SNk4ul6UzachWPWNZnvkvmQmrMqU3KxHrL9o2GaIFfFKA3gfVMD3nxD6GVX/BOq7uX/FldANAvhKdnHVvLKS4I6u8SoPNBtW0SFhiF4gOyOIgI2PmJVbebXjx/J6hHBoAoyUlfGVvIctl8rvlddLR2yP1XelluX1x7Bn55MxBSm5oEaHrfMT9Ayowr/CLoRJKgLLtxVcgx8jICggn/kazUIkpNQh09cYYSo1e1VhVvmaHHXDYnH0clWwRDMtvVAuirOl7RWQlzwCK7RXYYwWwRaNhMw8yyOUgDvtcI9d7D70kiC1nzZIS3LsD0mjm+RNpE2avA1El20+BYPlIUDKEz7gFGxJWjjnu0gPtSYyRx4poFSGvr8LtzdZrjNSeTKczPzwkfgC/mZPWovOk8t1gUSKXOXAnfSIVVg/KhyqNb9NBPj7jL/Iq63oUg810C7nf4mF5odBc67IXw+kL7X+h7zjfnmcEOAjqNVr74jPJFYhuVDBelXM+8D0vPET3vZ5NwaAP6he5I+/v2DLRnoDkDrQtosyI5xMtU6HgIaHhhHxKCrE9sVeFFvrifR4CNqeaaUmpGOlPYYlXC7k0wV9Iq3F6L60JWM3UTXuAhrhloNOIijx69Ak+pZulxdTy2mRT2b7QNL0C6wFF7MwY3sKSftSp5iqtmX76mxLoE8NQC6zg0FDQYRGsKw7iulH5FBUr0vH0/hrhotYd53XAhF7Jd4CKmGfDoFXsxmIaGWq2BXHpppbi6EgIAdbtNQ42JYyDLmax5vhgxSCYXRVFaidhLeHFNyphcmhdI/3AjVNNrBXQaFq3HUdKzqhgt0qFr/VNohfKLPf+7vd279ad5PiL7hc5xvvmOvGreBMf1pPrDVZai3NRyqSTGrEaDi/PMLoSUgeW/8He2gY1zGzEE1X6pZFJq18k1iZ4XvrcB/UJ3q/19ewZ+hWdACZWcJRUb5UCXsHZPlzU5c2K4eaXiCuktQ55aKGcqi84i7IqMqYJQ9WkEa2T1MqweCWU4jir1qbs2TCOBmldDUk+i7tdhxlNSNUYJTb4cP4ARp8L54vVEFc5kp0crH9nycTLvEzG4sNXCKVQ+LqpxsD/nUufXtpWnayTUhDiMNmgNaCLVyX1oqcQRqdeIZ5wAnHABrthVycGLpjebcIVjFP21Fm87AlgaExGQhkR02I6LhHRrA2p1C+mUIgLydXbh1/N/zv0ig0W8vVATJTovVdnVnCwC/dI73po5bwX+xfEonbszx6fuzDsZ97kMjF/kz7R1HGc7zrk8ec7Nha5DzEfKD3O+HVfK10jwJMkiZSYQY15cmrQFMOOq5M13KDATl/avlusJfyTajo9yKDJ42lDlPrXr0H+Rx6C9b3sG/n3PwAUBPUT7aOGK3qOrtq0AqaQmoVxGE5PKgRQQcBySeJoR5lDCNGo4opTCuZJRvSzOGuyY8pSlLjkIoFFvPDQI2KqELxeO1GqzZI3v9PGjxbbq2EibiSagK0UwBUqerYwM9iAXIGMUnHXYcNEQWh3BhUc0m7Xpsk2sidEiCiZeO2MGlI3ll0REumEibU7ZN5VjIHcgnjJQZqcs3UDNryMVT8lCTNJdIZlutsVkjTI9Zr4s25EIQyqZaJZvR/PJunadCzsB3baQTiQvqEPO+uXoFV+iMsNvxIMMpWeXglakBXM+0ZcLB9zPlXO/8J6X8i9r6VwsHW3k0Z+PUdA6/sgokic+jLhIfIfhdi0Gz6csr9802Pi7LqxKRrMWf472ZyAo2rf1PG1Av5RPTfvc7Rm4pDOgpEQjD0MtYos5ZP5MYhnJN1yQ5ool5Ap57D14SGqY69U6knEDs9Nz6OzslDxtJpsXdbZ8Z5fkasvVkpR+0buo1UpSHjY1NYGe3k7ZLp3KCsHHiBtIJzOYHJtEX98AFuaKUopD9jtDi+l8Wo7ls2EJw9V2Hb39/bBtMnwNEXIhiAa+i3Q6iWwmJcfPJFPyuVtzpOwsrrFHuoV4TIPrO8h1mShXy3IdnuPBqtkwoMOqWnJNejwuTHNloDgYXNYPzdAwOjYmwehswoDD/D6bafiQcxRZC09WeqWKGJuxiDynBrtcxlBPD+qzs0jxgHEd5bgOLZ0SA4a925ctW4b5UlGIeywxY+pBGm8I6MbEq4v6xJN0qGRUQpGcs2jti2ER5muZJpB0hDCiVT4g5qvYiJxDjLdFkhyFbqj9nqQgjk/QYRolLWF7Mv2FtOjZiOvMzXtwPUvuOQMmEmFg//GY+o5j5jgYgVFjMmT/el1xI/ji/NIwJM+CJD4CnMpB85pPh1SlrBeDY7lyHB6bugFRgx5ej+dTRZBzq6otZJ6kOk/xCRjaFslYqcNX8xhtx+dDmvlI7tuWueI4ORbOY+CqMgaWWVbrNWSzWSFZDgwMyHtUrcFrYZkk941Im0rXwJUqDs4FiZvUGoiOz3ngs8fnl9cWqRHyWqJGRORV8Dg8JqsheBw+P21Av6QLavvk7Rm4dDMQdZ9S9LIo6N0K6CHAh/1TFggwyRR+/z/+B8wtFMVDdMoV3HT9DbL47N67T2rMKWdJBbdYXBNwjekxmKaBuAnJ+yaSujC6u7o6MDnLxU+dn0CqNXTcsmOn8tSDmCxyZHczZ15z6wLmllvD8KmTiGk6qjYD2JqAAMGEMpil4ry8cyGOBTEBWQm5NwgSDTh2INEAKpbNlyaRSurIZ7JwHQvrV63Bjde9TwRZ5qZnhBnPF1nyXKgr9Rrm5ovSLeu29++EXVxAf3eXhCOK8wsCIAuVKiqejwXLxp7Dh7Fm/QasWr4CRRoynLPZaaSDAFXHxYxuwDIMVKp1HDt+BIaewEJpHvl8B9yAYJWU5pyciwZD/DQcWBXgMzjgwoyb0IS4RgBS70qURwWRCaAkz/HddW25fomK+A0J/2pRj5So9WssEDK+dGeLxbBq5Tr09Q/CNDJwvAZMIytpCdUIh/KjGvzAwsLCHMYnTqFUmheKvxZvwPdtGKaqPFgE9IYo6fE6CFbZbFqAjT9LV7Gwe54eVgKwDFF1yQu1yiVqoyoSVC911QCI51AGgeonr0BTscFpUEjEJx6T54TzIfsQw2M0MhpStRBVVPA7Q4iVmlRI8HNyMQjMHoV65Bh681zsopZNpTE9Nyt6DKIQaCakTSrTQXVGjhJJCalzf83QodNg0OPSTjXXUYBr2TIebs93xmFo2PE43I/bl6oVKVdkhIjH4zXR6GPVBw0KXmsb0C/deto+c3sGLukMKEBXDTWUCra4aKFUZ6TgpUmIkHjILetegLUb1mNucgpbr7kK123ZjE994j5RgPvJU0/j4R8+KlqjC5UKMrkcOrs7UKwUJRLQ39+NXD6F7p4OvPrqy1izbi3y3X2wPQ921YVTs7FycBW++Lkvore7TwRb6CGXKkWUqiUcPX4YlXoFgRbg0NEDmJyeQSqZk4WOAM768q7uDoyePCUGRDabE288k87BsjyUilWkknnZh5/XahSLiaNeXUBcC5DU4/jwnbfj4x+9B3qjgZGTw0gYphgrUzMzsOpUkAPmFhaQzXfgdz7/RWRcF53pJCaGT2Jickx59dksTkxNYcHz8OjTT2P7TTtEvrM4OY6BTAJJq4a062B8ZhbPHhtBVYujUrPw2muvoFSpquvo6hEA5zl9aUCinQHoBKq0QVKUAm4Ceet7lN3l3NATpQEQsdzpYXuWDbtYEy+d6QkCh3ipoUgM+6HvuOUD2LxlK7q7BmDZMejxNAw9DTqonm9BN21Ua3M4MXwU+/fvxtT0OOK68tJdtw4zQeAjq16VFdJRpjepxXQBRioJcs7opRKgqFdAgKUhQ+OmXK6EgK6iCtxvUQ5YURkJuDTeCGjcl+RFeufUFaARpq5blX/RcGDkh3KpMh4wUuPBc2hMKLIaPyew8p0CPwTvSqmEsZFRlIvK2+bYJdKgM3LhI51KoVQuy/NKkls2k8Hs3Jx8zkhAwjSFjGjV6xJ14eeWbYsMLAV+WJJZrlREZdEwTYmM8Z3j4XFzYQSA8zUzO4vOjg65bhqQl19+uVQ/MJLUBvRLuqS2T96egUs3AxGg81214lwC6JEuSqwBzYg3e2l1LVuGmGHicw/8OnZs3YKMqWPFqjUYm5zGf/vDP8Le/QeR7eqWhUvyzfBRr9fQN9iNjkIGhqnJYnv1ddsxW7dE13xhuojyXAlXbLoCX3rwN7FicDkqxYpIv1JkpmbV8NgTj2DXvreRSCcwOTMmQjVc4LmYd/d0ikDN0NAynDx1AuVSVYDAdgMYRgq2RRBJ4gO33oGbd7wftaojnv/IqSN48sePYH56HIP9nbj/3o/g2m2XIZ8xYHKxdmyMjo5j/4HDqNs+PF+Td8NM4fc+9yWsyRRw5K3XcWDPLlQrJXT3dmHVlo2YthxMWDX8+KWXsWnbNmzatAkJ+Ljxsg1YkU1Aa/iozM7jj/7+nzFDj9XQ8frrr2O+SADyJbVBEPLCmnhppcra+9Bz5HcEryQFZgKGtVUONqqVj0LHqp2sAieJNMTjAkayveVh+sSE1LwT0IVdTW9VjLq48BPWrN2E911/C5YPrUOtxm+o4NeJIIih7lTQ0a1hdn4EBw7swf4Du1CpLiCdoRpagLpVFEKjaphDLgLBXQmq0EPnOOidE6T4T/X6tsVTT5iZMOWiFATpjTNMr8LvyusX+8NXFQc00GxbSQoTrP3Ak98JcgzFu57y9GnoEQQTSQMa2+9pDNUrQJcweUwZHsJViFjosRgC21WKgQsLYjhIWSVV/ax6mEKIy3ij+0ADhQp/0bxH4BsJJVGpj8eJVOBoaPD4qiugLloHGzdulKgDDUrOD73xzZs348SJE3J+qsrVqlVs2LBB9mPYvg3ol249bZ+5PQOXdAYU1KruWouAztB0KFgio1OeOhth2KFuSbarB8tXr8EXPvcZ9CeAt159EWvXb0KuoxNP/cvz+NGTP4WRSqNq26Ijvmz5EIrFBaTzSfR2F1CpFPHg5z6L7TtuxD8/8ije3HsAsxNzqC/UsG3LlbjntruxvHdQGonceP0Nqj2kHsPPXngWL7z0HCyvjtnSDOZnp+HVbXR1FnD99e+TbXr7+jA+MYoXXnoFR44cQ9DQJO/rejoSZhZf/NLv4jMP3AvbYm4UeOyxH+Dv/+5vMDV+AssHO3DvRz6E7o4EVgx0YeOGVSjOz4lHNj4xi+FTk3jllT0oVxzkOnrwn77w2xgKdDz6f/436hXmvTUh2g2uWw0nncZ4vY7do2PI9HZj1eqV6MuncfPlG1Hwasg5NRQtB3/67cewZ3RGzrFrz26Ua1XlISbYJtORPK00jGHY2VAgqIUEOgI5KYGNkFBFYIpAvZkzDnvSq7A1c74JATTxdt0Aw3uPSVpCgEgAPSYRGVVQGMf6dZfjlp13YtWqzahUWX+YRDrTDTRMOH4FZWcYp0YPYt/+XRgdHUYs7iCXTyJo0HNn6kP1UReQjACdyfiGSpPQg5fmOb0DMjZWNdBAM3Ql/VupVGVM3F7EhOJMrTDdoESLfLsh7yzjI3DrhiZpHV6/bVtCQCSw858qh1TAy9w355MeOsllLBNToXZdvPOIV2DX6sLjiPnsUGegWmbTn2lpbtPf3yfPIHPXlZkZZLq7xQggUFO6leOiQcFweHFuDslQb114IUmKCfkiwcttCOi83wR4fs7PbrnlFjkOj8ljHD58GFdddZVsR2PhsUcelXK2wcFB2YfSwG1Av6RLavvk7Rm4dDNwTkDnkKRTVqjJzXB7DKi4PmDE0dHTi81bt+GOW3cg45VgxnzkO7qwUK7C9jR8+6HvYWRyBrnOLiyUSujs6cLc2Ajy/T1Yv341qrUSPv/gZzFbr+H4/AJeeuMtWGULbs3D1o1X4OpNV2JZ9yD7pWDNqrUYHj6Ojs4c6nYFew7sxvjkCGaLMwg8C1rdRm9PN+6++070DfSKt8bc5aOPPopXX38DrhtDMt0hnnWp7OK++x7Ah3/tXkxNLghAvPzKc3j44X+Ga80jm27gnjtuRE+HjquuWIcrt25EeWEe3b19qNc8HDxyCt/4p4dQs4Ge3uX4/Kd+A7mqhZ9872Fs27IWyQS9URdFp46qpmHGcfGzPfuQ6uzElZdfhivXr8Zt2zZCm51EwikDySz+71uH8d0XXhUw2bt3rxCsjJBARRU3ivFITpsAbKi8cwToQnCTmn8FbucCdLmdYR6boClNPEiwswOM7B9G3CeIKy8/lPlRJQANA/nCIHbuvANr125D3dLQ8BNIpbsQgwm3UYPlj+Dwiddx6PB+VKpzSCRZq89GJFVYNpXv2OpNAbpEBkKPmlli0TWPK7BiikHC7r4ix1Gon9cacGx061lYGKfCnyFjl3y746NcqstjytA1DRLqDxi8D/TQXVs8b8upwrYseIELMv3ZACjBkDsNDE0XtTwxjnT2BFDNhUhH4LzyNT42JjnuXEblqedmVEveLZvY+laDXa/iqaeeUvdG00T8iMZIFJYnCO/fv1888Cg0LrrrMRJFa810Q0SG4/78mTK/1157rRAlaeQ8+eSTWL9+PdauXSve+de+9jXhQXAsBHTu1wb0S7eets/cnoFLOgMXA+i+E6ChxRAz4+Ayy6W1a/kKbL3mGmxesxwJaxq37rgO2VwHDhw5jv1HTuDHTz2LiZExdK5aDc1MiIc5Nz2JlWtXYPnyQQwM9mHdmtX4/k9+jP7LL8Ou/UdgxkxYRQub12zChqF1GOpdhrjXwGWbLsPxY0fQ1V2A7daw79BeLJRmUa6V4FolaNUa0oaGj370o7jiyiuwe+8eYcX/8LEf4cDBw6hZPhKpAqDR2/Nw730P4Jadt+PtN/cJaW9kdBiPP/F9xLUaNL+IW3duRSHr4fZbr8fOm69DaZ6EvAYqZRsnR+bwla/+A9DICKDfdec98GsVHNr7NnZefzWq8zO4ettlOHDwIA6dGkHFBw6fmpBw8ZrBQWzp7cHNa5aheGAXrOOHcKpuIbjtHnzlkccE8I6eOC6AkUgmZWxx04Djuapgj0xs1iVTcCdS1WNuluHnENAJcpGHHj1YraxvGgAEkkhS16+5KA7PKECnwA9D78zV85+U75no6BzCjh23Y+OGq4EYFfrS0OIEXtYjWjg+9iL2H3kVp0ZOIKa5MBPsBV+B59dhmGSSq6eGYEmiG88hgN1QHjujKnzPZQvSMpTSt/zek5JBMuNNZYwgLnn1RCIpn6sWtQ7qFUqlmsIA8RthT3atAd91YDmWkBr53DiWLVwElgcKoBu6NPWhDC9JbVIxoGlImio/TlIavXZ64hOjY6hWFCFNogG1umjrr1+3Fst6+9GRz+LrX/+6eM30vPkSPX7XlXD4l770JQH8J554QkkRszwtkZAoAo0rAv7IyIiE0vm5kNvY/KevT/Lj5BjQq2dvAs7R6tWrxTh45plnJEXA+yn5/3Yd+iVdT9snb8/AJZ2BVpZ7GFxfVDiNwu70QCwHesqU4Dz/5XsHsfmqq9DVkcPyrg5cuXUN+gezQuz67neewIkTk9K1jJ4SPcw4O6NpcfQN9qDmTOLOO+9Ef/96PPfyG6gnNRw/dRKFdAFzk7PYuHwDVi5biZW9Q5Lj/ciHPypM4HTGxKtvvIJnn/8pzIQGP+ZgauQ4+tIZ6IGHBx98EHfecyce/dGPoJsG/t93H8KJk2Mo1Sx4ngE/MOD4On7jwd/G+67ficceeRKlShmr1wzh29/+RwRBDYE3j+uvXQ/fncO9H/kgfv3ej4NQMVuZR6liY2R8Dn/wB1+G42gYWr4ed37s4zgxO47pyRFsW78Cwwd247/87pdwcM8ePP/ia3A8DcOj03CrLlZ29eHGDevxiQ/eDJRmgMN7cHhsDG8vX4cvP/x9CbWSeCfNOFIK0JOZNKamp4WHIPdHVzn0Vs35pGmg4fsCHhGgR+F27kPPjl6kLPaSQ1Y69gQcp2zBmipBD+jRKjCn9SUGHKsAePXxHG688U5ctuV6mCbz3Dn4DeadA8SMOnYffBKHjr4mpYjJrAHK6DPUHtN9dHblUC6XmoCucvfswU7im8qpJ5MJ8ZDTyTQ6u3qQTqbgeGx+48CXbT0EZOprhgAxSxs5D2SfO2Tpx0ykE2k5FoGSzHaWLvL6GGav1auqHa5jSXUAc/pSaSEhd1MMTkqySv+AhuofkDRTApT02klmK87No1IqKxZ86LWzC2B/bw/y6Qy2XXE5vvrVr0r7WwI9QZuNdOZmp3D3XXfjf3z5T/Gdb38bf/ZnfwozRsPERIrA7Ti4cedO3HbH7XjlpZfx1NM/leoKkvRSiaS8M5dfqVXFIOFzwd85X5xD3k8aBDQ8IiOg7aFf0iW1ffL2DFz6GYikR1RFOhnvkegLQ+7MJrJUSoG5BaBn5WaY+QIGV23CldtvxVXXroXlvobD+3bhhcePwS76KM4fRyrVkBBnzWbdcSfS3SaSPTP4/G/9Dl54bgEjYzV4jVlUqrOygJLlXsgUsG7lOnRmu9Db1Y8P3/URHD96AsXiPBqai58+/ThSaQ2WV8bYiSPo0E0s6+nBzbfswO//7u/h2Vd+hqPHjuGpZ57FocPHAM3E7EINDSRhGDl85GOfwqpVm/DC869icGgQK1d24Y//+L8ikzLR1ZWWPPr8/Dg+99lP4v5PfAzlIklQDmp1F6dGJ/AnX/5zZDNd6O4dwKb33YCjQQ3ztQXcsnUtRve/hU/cugPW3Byef/pn8F0de/cex0D3MljTFey8/Ap84a73I5lNALOjmDpxDI86cfzFd38gHeGKlTJKrGlPJYUAJ2VTaAhQE3AI9lQYk5rx8J8X81UumHXVvi/fE9x417i91FD7vKdRyZYCvnq1BqdWh1+x0bApWZsWrgHD47ZdlZI+GmK6XsBll92E6677MDo7V6FuMWJDCl0VswvH8bPnvoOaPSOlYHEzLuRFesKs1ZecdoIENgoHLTbPYelWVENNwqPjU3XPQCZXQEeuEzFqAtge6jbL8gwp+/IdX8q8sqkkEumU5LlpWMRiukgAc3++PNcWUBQv33eEjMkSSdupw0jEpeENDUKWUpJQySwSvX+JZEgNfAIpMyWfea6LpJkUEK9WyuIVe7YlXng2nUEykcC6lavlGX/iySclmkLC5v33349XX34Rzz3+I3zsU/fjb7761/jaV76CP/vynyCnJzDUN4BVQ8vwyttv465PfQKf+Oxn8a1vfhP/8swzKC6QVJiRbntkybOhQP/QkPRPbzgOOnp7UalW4ZEtT3JfWBvfLOVrK8Vd+gW1PYL2DFyyGQjlwAjYStZVZVGboC6AzjpmDa4G2AA6V16OdGc3lm26Cm5iBX7tkx/A5VcU8erzP8HT3zmIo28cQi5Vx1B/DvOz7NecRs1KwI2XUVi1gM//1u/jmZ/WcOzoAvr6gNmZE1IeRh1r5jC78z3o6ezDlk3bsKxvBU4cPyks7I7ODJ5/4WnE4jbiCR9+vQxrtoiBri7svPX92HblFXjm2WcxOLQMP/zR4zh89Jjor9pOA44bh+Nq+Pi9n8FVV92AV195Wxb2NWt78N//5A8Ra7hIp3QMLeuGVa/g85/9ND75yfswNjoqoOhKt7gJ/MVf/hXSqRx6evux6aabsN+tY6IyiZs2r0TWLeNjN2/H8bd34fUXXoMeS+HNN47A0FJIBAl8dOct+MCWdbBHjmFQd5Bcswb/sPsovvLQI+jp6xW+AUHBTKeUCEmoc09AF4BiWJVuK19+AI8a8bw9oikfloOFnq+okDGv7KhCcwJ6JJaiwsZhGLpuI3Bi0IIsDCOJWMOTcjOS2+JS25/Dls07sP2ae9DbsxaW10CgOSjXxzA6tgevvfY4XGdBgCxF5rbrSPkbBVxs14WZUox6OT+jC2G9uCKhAcl0QsrK4vEEspk8crk89HhShGtIkItrqt47Yo/TcVaePcvaTEBLIi5ENlNFLtwwWiEGkINqtYJKtYR6COiZbAJmMi7GAQ0mxw1r+z3yDBpyHLbmjQWstXeRNpXoT72q2ti6tiUediaVlFKzwA6EgX78+DHMlYqw7Bquv/F9GB8dw+GD+3D37XfgCw/+Br71j/+Eh7/1LaweGMBUsgfLAAAMNklEQVSaoRXImgm89OYbWHXNVbjptg/ihRdewNGjR+VZ4/koUMM8PAl49PhZA898+/Lly+X8NC6YOz946FBz6ZAKgDagX7KltH3i9gxc+hm4GECnupcfR2AoQC+s2IxcTy/WbL0BfmElbrn9Omzd5uK5H/8Ae58bw65/eRVJw0ZK99CwuLA2ULfj6OzPoGulhR3vvx1z0yuwffuH8PQLD+PIsd1oBL4wjKlZ3ZXrwpZNV+DOD30YWzZchjdffwuHDh3C3Pwk9h54G7mCDtuv4OSxw+hIsGVpBx544AE4ro2xyTFsuewy/PXX/hYnhk8ikczCb+golRxUKx4e/Nzv4DMPfAEL81Rhi2H37hfxV1/9czhWBY3ARV9vHloswGfuvw8f//hHxDOSfKgXYGx0El/7+t+J2hzDw5ffuANHrQpGZ0axoT+Lq1YO4rbrLsdzTzyB4eOnkE4VMDJexd49hwA7hv/8m1/EZ+64FeN7XsPhl5/GcLEEe9O1+F+PPol0NoPZ+Xl49GYTYVjcYwMYQ4AlAvTIQ+e7Cx8BNUCNmHjmUR5VKa0pQGcYWRjukdCuR6BUHqzvuoixHp3lCy4b2LAEzheGOjRLgNNz09iw4Xpsv/oeDA5sRBBjg5waRqYOYP+hF3Ho4IsI/DJyHTnkyexuiAyOADpDygR0GUcI6FpDRRxIYiOgC4GN6nLxBFLJDDKZrEQKlJQwc+KqPCxKH9StmpLGpXogW/bGqcBGSV81Z1qglNw8x5J3AnqpvICaXYGZ1EW1MJHSTwN0SS/47CHAsjVWEiQE0KX1r6man9j1moAqy9RomLCrHslzc5NzAr7kGE7Ozgig9/R1yz6l4hxSuolrtm3Fwd27sf/NN5FPJtHf2S3lhpNz87DTJlgGSuAWdr9hCLnt1ltvlbK1Y8eOqchMLCYgvmrVKmG1T05SUbFPiHGRwSMGUxvQL/2a2h5BewYu2QxcDKBzcfXjiJkxAfTswFqku3uw9uobUM8tw6ar16Cnew5vvfhTTB1YwOSRESTJQHct9HUUJP+3UKyioyeDQn+AgWVr4Nqrcc/HPo3Hnn4Ix04dEFYyIwNmzEBXoQsb12zBrTs/iA/ccjs6CxpKFeCHj3wPD33/m8hkdXT2ZjExNgKrxPalBj796U9L/XGWvddjwNf+9m9RLJZgJDJowEBxoY56NcDH7v0UPnX/Z6HFE5JH/frf/SV++MhD0BoBAt9BV2da2Or33HEb7rrrTsxMqYWWmugT41N46HuPiAxpd08frtlxM8bqdUzNTiLlV3D9ZWtw9cbVeO6pHysJ02QBz760G+MT86KA96Gbd+DXbr4OqztS6DY8xDJZ/OX3nsJjL70uYfZJLuquAydQsqr8md7ZuQDda/gI2EUmBHRu16w7D9XTmMoQURcS3SiH6qhcu4C/eM5UjGvAswwEHusTmbPmXWZyJQbfS2HNyqtxzdV3Y/WqbdLxrlidw4Gjr+KtXc9ievYQGkEN+c48Ch0dwshnDp7lYw4FZAwl9UpAFxJc2KmOgE5lO/Z0l7LEeEKEZFKptAj/KCEc9n2nyIwCa96Haq0ixgh/T5hJxA1GMwwkDUVmM2IqIkBAV2VjZQH0qlVGIkXWflbC7hJypxyvQwa+Id0BPRLjGjQgzCagJ3WmHXTRIyAxzaopfQNTj4uITGD7wrzPZNKYL5fQ0ZkXSWGOmWmiU8ePw9RiYqjW5ufhlMrye4JRhXQG1XgM1fC+cTy838yH33fffSJG9Nhjj0kJG4lxrDMniJMURxLd0NAQvvnNbzYV7tqAfslW0faJ2zPwb2QGpEOHUoI7Z8i9ERdlMAI6OcuZ3hXQ8x0YvHwrCpuvxNU3XQMd49j/5vN46fHngPkKdA9Y1tmN8twsBno6MTU5jppVwpr1Q1i7/nIcOlSCHcShdcRQC8rI51LC1o4HEJJTzNcl7M5w9bXXXCfylq+/8TJeef1nMJMNdHVnMDExhqRJnfEGVqwYQi6XUd7L9IQwgukZTk/PswoaVj2AY/tYu2Yz+vuWY2G+zNZUcNwyDh/Zi84CPXMf+WwSmXQC12zdihtvep9EDbigMnw8NjqBZ557UUhU+UInrr3+JsRTabB7m10cx8YVPVjZX8C+vXuQLRRQtoHX9x7B9EJNcvC1hQVoVhErO9PYtnY5Vq1fj7dHi9h/chypTBoTU1NStlasUsEuI946yXJLQ+6i7R0wCREIoBMUBcREgU3lyiPdcAJJK6BLGJ7kLobuSRLT6Jk24NaZt1afB74Fzy2Lh4wgjf6eTbh2293YvGU7tLiB0Ylh7N73HN7e9wI0rQLHKyOTzyCXzwugM6efTLHFLb11hvBdKQMTyVQy1Fk/LqxsCrUTsCl8k5C8NVns2Yxiu0eArhjyKvTOKAwBT+n2N6CzQU1MR0KngZYQT1207l113lqtimJpVhQGk2my9vNIZ1OS4+f5bFfpytNDd/mQ+zQuDAF0ns+IqfK5hq9qyhl65/xLVz+W4kEXwReGv6u2hWVDA5hbmA3V3oqwrDqOHjyAzlxevPNaqYyGbcOuW0Lyi2XSmC2W5H7zxcgDDZYbbrihWcvO47N0jV45x8JnfHx8HP39/fjGN77R1HqXyEzbQ/83srC2h9GegX/tGQjBXITBWnLoSmhGtWgUYZmGJvXBDcp5EtD7VyIwTGSWr0DvlVfhmh03wLdnMXzgTbz1+GMQfdRqgIHufsyMjaOnM4NyeRKe56J/YAU6OwcxM2ujTI3rwSy0VEwU5GqVsrCAOwudqJRsuHUPmVSHKIKRPUw5URLibK8CxGxMTE/BdoBsJoeZ2WmRfyUAkgRFEGPOM5vNi+45leLYO52ypVbdQ7Vak8UxkdBRrsyjI5+B7zlImpp46J3ZLNauW43jR4/JApvLd4i6WalSk7Dw4LKVuOmmm1Gt1JFLJeFXZ9GdJ+MamJ+fhZHJ4dT0HH7ywuvYf3QYRjKHdMqA7tZg+BbiVgmpVAaJnhUo1hwJudNDr9sWZosL4pER0LnAn89Dh6lL99ZWQI+alfCzqLUsAVVqz8OXItVRopVmXBwNKyEd6EgAC/w6arUF1CtVBF4K2dQyXHvlXdh+zQfE6Nt36C3s3vs8To7uQzrH0HoZyUwSmWxW6ZCbBtIZatADtmepMjXmp00TpjRRUYAumvNaQ1jnup6E71G8xUQ+14VkMq1kbMPmLEohjr3CFdGPYWlWX8RZFhnERHs9YaZE+5wes3AMPFeEZXg/yrUyUpmE1IFnCymlEsc4hMNuePTIqV7I8jVKvxoSURHiXkOJ8cQagQA6n9EI0Blyh9uQ6yt0dkiKIVfIYnJ6SvqU0+TimEdPnUJfV7c8JyPDJ1GcmYGpxaXpUYnXYlkC6CL2w6iBbcs5mTPnGHj/6ZmTOS/PYphT5z6cBxo7Mrem2Qb0f+01tH2+9gz8m5mBCNBD3FbNRhXTXVHhlBNFJnH4I9wY0L1iPaoekTQrfUjjm7bAaMRgjR8FyqegJU0kvSzMhoFCKgXPLsF2Z8VrrJQNVGcqMDpy6F0xAKM7g8AIBESLc7OSWxwaXI7A5VqvI2XmhOHc09MnTVkC1HFq5BjynUmkqJddslHo6ML0zCTS6RQcUQTzpHkFc44kVlHU1qpT+tOQPuiNQBOgZ8kPddMtuyoh91q1jEwqgVw2BZsd0wpZZKh4V60ilc6Kx2i71A13YJhpbLtiq+RYswwJB+wY5yHw6mIJ+YaBkekFHBmbwtFT4+gfWoUkNboXJmDCQxoe+nr6UbbCzvB6XDx0gvgMxWy6u4Ug1wro4umGLPfIQ6c3zH6x0cJPABGtcU01HYnETSJhmajTmvLUbUBnyDgJ3c+g4WuScyegV4oz0mwm5qURaxSwfdtduHnHXQIuL73+HA4cegXl2hiMpI+6Uz0roDNNQUAXpn0I6ImwvIwMcunCFmeHOobNE3Ad5tJ1dBR6pKEOn0C20G01QlwpQVNlZtI9LkYt90ZYcpZEJpGSenW5DjYvqZUxNzfTBHQS2AjoJPzxVbcZvjehNeJNQKfhRt9bjB43EAIeUxOtgM46diHFuWyUE0iEhREJDrdYLomRYqQMiSawxW5HviDcxUP79mNibBy9PUpIh2WJJD/yvlBgRyRtGw3xwHmNvP+RfoBSxLNUNzp2mnMcKW/jNtyXgP7/AdvqZdMrTkU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1788" y="381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d.Một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9" name="AutoShape 17" descr="data:image/png;base64,iVBORw0KGgoAAAANSUhEUgAAAfQAAAF3CAYAAABT8rn8AAAgAElEQVR4Xpy9B7xtaVnf/11l975Pv3XunT6UAaQ5FAkajBpbEk1iNJq/+UcTJf+PYiIqmKgYQGmjgCADqBSll4FhgKHOMAwDAzNM77efuvfZffW18nned6191j1zLX82n+Hcs/deb3nep/ye9h4jToYJxBjIywSqkNjyln7pD3I/5YOIBAf9XCl9Tp7Nf9HWvybp2/Iz+3f2vjxiyjgyVEX/VL/3gAFgAQeBpl6PrMWQz2dq7kR9XiOmoH4/f8Ls9/Rttbf8+tTkmOm4sRECExI8UON19XrTYSz5uhFgZJ9HJf15Nmy2N/U9WZusMyGhiEGRnf6UbrdGnIAh+5DvG3qH/f6AhVZbv2XF+J5D0aztLVctNVRUl7VF6pOBrB47aYIsPXtl5/VP+T3bnzyj5tBnq89NaLC3Ttk7au8ymXwne6hEQkW/le5JbYoRKBoIf1QgSemlzlDG6aestQhRIT1bmT8GI10DMa7nUy5VCYKYIEioVMqEIdgyh9AyCSGR75fUGMMeVBtQKIMfuhSKwivyX55fZW9CX+G5dF3p+SX76Benv+uPs72HivvAx1QbNzEoq/HkTNS6ckeiyJi+ESsaOiRMARcLF2gARzSvKX4SWgv/yy8dSPSYmv9zbG7II7IvWUNdfycjnXxvfg4ylwxe1PKtfmrGttQcBgmpvJ63bpFvGdBPB5Zn5HsycTF3ZibE2RnKerI1CW2bubUHJGpfQkehvUk8Z17hE1lXynfz93N6RO09JVIMZiZLim9lGhlvjwRJTudY6ZmYRip/2fii65RaEL4TusvzQjib+fNzujtY6vxsjKSu1Zk6A5lVnpV9ZYpAHpKxZV8Xesn3Y31EWIr+ehfCGzJHqotjWw0p65cvG0r/yX/yudA31ZuyfvVctg75XOYXehY0D+XlOV07ig9l2dk4k3QMGa8KUS2ne9NpZWuZep3zq7yxJx/nTyZfknWk9MjbAbVuSBITLWvevv0Lb6WsbIJhyv5kzTKWpfVUdobp/pSsybnMhTCjs7mnp2TajD/kEAqy9kDboczWKNEQWyT831Q6I5nbIX3m2vbI63s7/3RnOb7JCHsegVNh1jYr/1J8kXsZcTJJ+VIEV3YmTPIPGfRs8b4yV4bakFYK579yk+eNevalzBgqITIgSgVLcbgIvRgE+WVRG4M5keUf2lhqQSgRn7fJ/QTJJswIcT5B9gx6xijCUCKE7blBV6ZLrcvbM+hy8PuIOVe4ihQhCaLAhEYW41lIrVpTzwjDjSc+SRLRalQIXCjYEPhQrI4x5Utxqgiz5VvahMSJqZ4XRS7qyxbDlCnxfSfwhCPZ/3km4JlwK0FIjar6rhiSHL3UZzJZyvzqOwVt0DMByey8OkOt/DRITOk1V44DDHlIKfxMqcp46fmpubQV8wOfKBRjXtsjudBRlHqqXGajCMu2KKU4aDJzKZZjCoVM0WnUo/l1n/HYd47n/aporV/6/YwGmQITnhAaiUIs/KMGXWinjboYcjlDURay6JV9SjIFumrc/GvPoGUAN1bKRAy6Vn5zoKmOTpSfABr5RQPgTIloqdXg7DyDnoEH9UleSacfqPPSpki/tNHRLJMBP1mIKNucnKj1jEjUmJkjEKX0lXPRhvSf+lLrV/OKMU7lQ0mPNuxz05rsaSilAFP5VA8LEFGMkQFJ7SiIZO036ALmTUVrCyPdV0byPWOeoeuM3n/ffkRrCWBK9WSqF0SutUGXlwacsjQBL/JVQ4FhvQYNunOARL2fN+hCzxQk7ddVas/yfxrE7AEy4ReZQx4oQ7zfoGf8L2ebjZHpjEw3KE21B77mvJfxTQpQszWkhlXTMjPo6f6Tgt6/4i3Zv9DXS3WGjCN7lA9Skhnn+WFzVprzSmbEs5+pOGmDHkGc2pp0PkzRYxlg1p8pwKAWJM9kQCwDc//0888h+BzLZ9ome+vCditbnub/vZeRJJHy0PesgjBKTkCz7+bttVK2KSPMhTC/kH/6otTwsqi8ZzEnWMoT5yG687HDfuX7T1UG50UO5l6jMLMoGBGUPYOuSCroWAGJ1Egl9T2yZWBc6BLnDKAJfrJJwdAKP6aO60BZnDlDjH3MeGzRqNvKmJeVk3lWzRElNeKwSsFuzAVH7VV4TphWrSdQqmefJciRILeW/a6n4khRYnklvScU2hBo0KQUS94DV+eTClZmzJ5g0Psp8JIxBci0zzf6yh6Id70P+MnYc02sz3o6nVKtiXKLmblTkiTBLhaxqSqnSkVPUky5vrXJ2tpCjqFSxZp5uZkgZ8pEPZeCyky5pjy551Wfz1Xns6MoeXlpYLtfwPJP7h1BJj8yr6+jXJnizMtbBn6U7OkIgzaeJXUeajwr89iEPimwOk8X6Dk0gVIDkKOvNtjZOaeKNjUuQnst9nn9kIUbcjoio2kmt6nXdR7AmCvIPUW4B5CyD+WnrLdwAYCYnpHoJrWoXgo2BBBKdEAbk4RIsaoG+RlAkDiERFHknTwgSyMLihc0KNBHL6ZWn2qeFWV8gQuGcv+0IZ2f6X5/JjuDPL9lPJf7mZFKjaUMmtYxsg8FHASoYefii6lujXJGTC0125ecdWZpL3Dm+TVkj+U3eR4gE1uQImT1XOb0ZBE6AWXaSVGveQQlzy+ZxczOOGOSlNdypkLtXwEW2b82lnr/pgY0wo/ZXNlzSkYCMGTfOuqhz094fS/io6I5c9nScyg5CtMIip0COokWZmemWCiVH6FDhlNkHCHNfl2VjZ//+Y+c/4UeOe+9CwGx3BfUnrJ1KPpEiXBoeiB56mYHkOOP/ExzTsyFA9XnmYHJ7z5v4PMeciZ0e4pkTswc4jovzLifAmLc0oP+//0zRfjqOUOQsaM8Fu2hp2H+jBGUAcrQa+qRKYZICWqFWqlkoeU5+QYESKiujqGYX4eW+oNNIkK6bUkpQBQIvzgUC1t44ZCavZJ6U2UNsJQwFbQNFH1iCZtLCkAUQN4gZRNndM4JUKYWMi00l44UkcwFU85LmF5+pkKRGfSMgZQhzL4n55eGrrPPjcwzFEETBLOgQUHGCkLPzFNSFNhnINJxglCiEgHFkjwgIEj2LMPIQFXM2FbLEGVw8vQ5jh5dTr1O7WlJumPuruXRebZOFUHOQpyppM7ppJktE9y9EN4eE+ap/ISIzX7BTn9X/PYPCf95Cjajcwag0/BpprMV3wpNJPVRwJAITibj6TwCHLXMa8ChPp8/n3ngqfHL5k6N+p4SzC04r2T2K6y8eO//bM4b5+uUjB56SVohK1GS30W+le2Sfcr6SySG7Gc7ZSZJjYlB195pgk+sZDhjNO0VGsooys88gMwGz8Btet5zQJBzQvNxyH37mq9/Tu+cjs3R+7zvXdAwCa9JGFentjQ9NAibrz2LmOWzXhc0pJkeSD3Y8/gt52VneC4Dj5nnqQCSyHUugqH0TD6sn0Yy88Y1m2fOOHmHI/swYz77/OiiTGdkESw5QwFhKh6eArKcZz/fv+hdWdOectEGPQNzGmjvyWkGcFN9KikFJfapvpPIS945Eb0u+84iTfLZHLhqPn6ivP3Tzv88vs/kLT9e3j6lekjJbwZsLqBEjCRQgaU0H5Yh1Ux5pCGNfNg1zxj7B5z/vj9Mt99jn1u7dGI5DDFMae464wEFqYXQaZ5HGdoUKSkBli/mQ3/5xeU1i7x/oTWkqQXFzDqnqV9inNKcZCZ4ljyfeejZ+jMUmI2/H7joNQRhSMEWhWviuj6GYVMqmkQGDLx1SqUyRTqpBzHAD6eUbfldjKksQGgw1sY1Ee9T1pt5yBkz/30GPOO+NPc5N1bp97P9qdxDZsRzua68ccnON8Nqauhc1EKF6FLDrAy+jJflgsWgm3v5fjk2ZdTTc8wAQaYs07my8JbnT5WyLhbloZjhbJeCXcGyGmxt9jh04KDynBzPwXd8qpU6tlnAlq3kjJSiXV4BzYFJjneU9ct5QPJR5rXuM8T/kEeuvrofYefXklccwkqKB1OvKvUAzwOz87OS70puT3hAPJgsLJ8D1xdC9nmPYm7Q82cubsc+vkj3m+UlnyD+ap583UPOg89/Ob+enEcx1z2K96y91JviLSFQDsiog5P0gbwklJ968pkxmnt32iCKYRfFZqa5ZC1PAojSKGTGDHnnIT0yDRj3mF/GUGe9jz/36houZLjyei4jRsZ86QHkz1kBZAFkMns2vw7h6ghDzsBm56d0wYV02/659zta8nsJghzPnIdO9zF69quidWbYhY4XSD3mv6vWl997ZnhlftG/WQ56zwZl6iUfGZLd6/3n+FN0oKHrqfZqdVJHWs0p69T6yVSyIqNkkazUExceU3yT8VWaHpwb7gzAyPfzqd8stZGljr6X899vLwRgphGoC8pvhr7kOb2fLDI4J3ni7zPoEkqdI57swPblPPafdd6wz72uzODuHc/eY3ljmy0uy7dKaDYnqMqQCrGzsKEupjk/R5ONnB93P9rIUygjpMyTKm5DikFkDfKcoLQcoyrlkuWNszxRPkcgiiIrfpExsrXqopU4SnPwRkx/uIFllmnWuuz0odFNMynCVwZMJj7tliByE98LKJVkctm/GHSxTgvpoWeeef4w/hGjvh+Y5T0NZdhyICmfdpkLsQ6DKSZKATyGhNZlz1LYJUU06RrmSjbNBeeRbybkc6OfCqScRV5hpg6UUGg87VOpFjANm/6wT73epGC1FG2zk/VckDKFPIA+zzvPDImaN811Zfvcp9T3lOT5yvJ8u5QCQnlzDgwyvsgZx+yI8gYhby/kWYW3pG4ky8EJT6XeVaZIMiWuZOJUOuohbQTn9M553E84w4yH04iKOgdt/PQCcgZjHxiZpx/2iZUOYWfKTRaYGkw1XlZolipvZUhz/CHzqvFSHZGmEtTGFNgTgJMZ9Ay0yHrTUGn+MBT98zl8qfGJdJ3GXPGlSjlfI5SdW2pMtUGVlWd7ClJjWtW64jyAm57VflVzHorL889+w5sP+UepW6cNnK6TkZcuMNQGLU23ZEBE0TdvuC8AxuZry+d4s3VI6iYF4JnQ7Ae/efWS37syhBIau0B69u+zD3PbkOlQoWdWW5PxfZrKkDOYG2VJdaTeer4ATumr1LClDsHc2ihSyOe6OFdXVRQwJPIq4fNsuoLwk+j+zECmKcZ5kXZm0GUxEu1LAYhyZGR80fv7ncoL2RpZz4WAV/ZepgQuoDfmoC3bbwaK5Jnz5zcSL2fQ5fO5RywPiQCkueQ5ok8XlhnCPAJTByALzKOw/IJlgrnkpd+VRe5DGnnFl9FGCbgQXbxo0fRZFXg2X95KpB5WnrHmKDavSa2cQZeDT8MwQiSpYs/jhPOKxTLkJz+FAdPiESVbGTCQX+oqRyN5czfyabVlMzJPid52jadc8UuE3osYTZuY9ClXTmOUb+cb3/oAx450dCW32la2b/FgKqni0vl+XbV8gcKbCyG8vGHJ/Xv+1bxRywlTCjlyhVX6HA0VOdlIGfqINuYZn2TYIiP33MrmDLwyhDmkm+W5s6MUgDMbUqsWFf2KVlkVb0kYTh7dOA2Hj7ySqy95MXc98iEMHsaPPs9w0qdakdKQhEpRquj3FeZLXsxIIwfRwgU8dllAmkI5L3+8h8L1NqW2IOWTOdLPDHq+yCt7ThR4WriWhQyVZ57WXiijnKUqBMAJEdtp+iclqAKWwmNCR5m/vQeu1LFkIcVU2LOaDvVcVu2f8ua82n2/jKZKJcdDysCcV3Cki7p05iRT0DKuRJFyBVNqPzofrD2cnAFR+ck0KpFVw89lLh+Byhn1rKsjU8iZStkn/hrgZAA1M3qpvD8ByO7lz1V1u9JMen4z1Tc6XaZrF9RL6GwKcBfglXpWT9A3GfPv997SRQtRVSRor8I+KxbUpBc/Xc5MDJoG0qreQn2Yj4rIZnPdAHnDO9fPGdDLryWrws94Q35mUYyc/susZB5sn0f3FDT9Q2AgA5xzeUoN6LwoUWRS9Laed69+ZQ/QyNpUCiI/T95GpunXjOV1caEGrDrlUlIpm/kSlA2V8UWestSEDCg8nEZo53zka/Ai8q50mbeXBlW8vU8Hz+1FRrz8QjPiZWeRAt78OHn9PdfLeYOed3Bl7foBY+6hz3k+awuTHI6gp+ZeF5HaSMpIFwiVaH7OhwWyQVOGu8CBz53G/Uy4nw4KbMh4WYiw8vcXIP19xuwJSDqXy1PeUYq4kvJe6G/uee2hX128Mk1z2CJgwiTp5woQyTg6uhG5YMpZKw/MYRqcpVLoYsZdGtV/Q+T9KDFHCNigW9+mN/kwXvQ1tdUohGIWkVLtKsJQ6RtKGQpCzuWu8wpl/78vtPeMDfIKbn5kmZBnylQETf7LhchU1b946IJcc4YxM+Yy51wBZsZG6CwfpNXtc6WbdkvM+UByqQFBPMEyLbwoomS1mIwtajWD6QgOrf0CheRFOJ6By204zl8SGlApSR5ySEEJZvP83H0GWlVkQei5pAU8o8/cY8t7nU9UyNqgp8BPfrHl3LN2LY3yVU5bGeXMMxaCS1TI3qu9KKafzduGZF4x5qLIZVFi0POVxjnFLM9k2Fm+qnRSViSXdhfMu0fkOaG9KC+htXSP6FYznW/OWtQyxjlfSSlxzBn0rJbBQv6X7TENieblTxRfVuORN+gyjUIDsh7pcsm3aWbKLzOImXEXeqd7zgBRXg/neTwzIPv5PuP17Myz75k6Z71XtZzpslFaCJeGYucBGCdV6Gno/0I6R42dd3CyTe+jk7RrKL2h5xd66DywPCvvy+BCZZ1P3yt9yXghdYj2y3FmzJ+whkzIs7PPHJQsUlNK25GzCFEKQveDcyUr+QjPE+sw5moo7yzMbURaXKiAvRjIjD4ZqJIJMzkUg7yv8DQPNFJspHh0fubZs1k3geTidc3NXOZVUWnmGMn8qdxJkWreJmV1Npn+FTsooE5V2f89UYp/7PzV+eSQad6huaBBz76/D0DnKnKMJEyS2EtDwjaM3S3qNem2lFBTEyuqMuhDt61Dwn7kUCzKbEXiIMEspP2nqVLQB5inhN7sdAI1cSYTlMcqhsqw0oCaCZYy1gHD8YhWQ+eJVahaDkjyl9J6YsFw5FIqQ6kk3oHFZBTTqFcYDyOqVQvLBmcKlXSu8+xaZmjSN2M5kxTcSH+s9IDPw+0SyvXBqIYMej3aXd1WJKR0fShUIQx97LBIMQNnafDB82JKBVP1S1upZzrzA8zSDNMS1F8hChpI8bsfwXQMz3nmH3Pq5J3sjj5EtQqBA9Wy9F1mnoZu40vCtm7XSlPi0oIt56J6s22YOSBHIv+5XkK5rLlb978nGKoJXnN0nMQqn68qep/AQLp2wY3HlM0qbmhQtrtpWFaDDaGzVOwXi7rlTq1JMIaYjNTJk9ncwMM0QuyCmDeDqTujWChQsDIvQGoLAsplOTQIYw9r7ml6qsxJql2dWZmSVVIqb3sdvv/5v8HG4Aze9CST6HYcDxoVoZJHEEyoyCGlfaqRIzQKKTUkPC2VhVO9YBHcEKI4xCqZTMe71JpV4sTHVLSCqeNQq9QZTxxK5ZqqhxDvORQ+MGEynFJfSBhPN2nU6kw8n1ppDS8UDjWIE5diwccLJpQLdSZDn3p5kVicvAps7w5ZWpSWvAjHmVGpNPDcmFK5OC9iyxSQKHMpFBS+MlN+FtoX0lRexBaWKmgqksR1/FlJyQuWMMpIkhcqumXGC2r9yiGzwPNCqiUTxxliGsI3FVzXo1yW/tssDJ0Fx3XxmSgyixKhi1pvs7nXg+/LxzK81HQmHoYIsJFGLYRBRL7EN5D5RS1IQCQD7UbMZORQr2kgI3wm+7OLmu9ExuXlKhqJHjH188rDA89Bva+mtGB3d0xnQVJC6VxpoavqOBE8nDpMYkAD38T1oC7doDJWtEutaBGGBiWroRWWKWs6S6UlSr9JHJrqLMZDaMhXfL1GYS/HiajU9kKyk7FDvS7yn+k88CcuxYboCxe7VGDmTykVhR9M3MCnXBCwYzIaurRaZVXx7QdSyxwoXRzFESrdVKkSBloXiFwq+a8YTFWUS5gAHNenWKgqkBxEMaYdMwsGVAqKU5n6U2pF6bEXAbawjBK+6LPiXv54NJrSbJcIwwm2PO9PqRaFvjZ+GGFbFbUOyyymev08LZwabl3JGs3AUmwREccehq0rC704Us97av9SJwKjoU+rWVTwUfhL1htFMyrVMkFgYNsWXqD5ROm89P8n7i7NsrQ3BxTkHo84UvQvlaqMJhMatQ6zseYZsyA2J8abmUi5jta/uah6Zn9TvT63U9/L+YtpFF4UsUlTrjLenH/lvZxzJDTN9tbr9VlY7GpAniREUYRtS9Fo5CdZTvTc5oi1Q9JeJW0DQpC6YmCVVhcFYkkIdEKjEZPEBaIwxi7rdqJUVHInp71yWcR45NNp62rjk4/DUblDI5JKb2gvidCkCikVyNlUM7sYJWXEh/rukLZEF0WgU73Q7/dZ6XZ1O2m4Z5yVoRYjF6UXkKTjzquLhUj5aIE6HJ2vc0YxlWpXp8GVskuLdWKb0S7YBbBFWWQ1FdI7XoCZGxGEM+r1KokIgo74KjDU7sLU0xee6GIdG3eGAgJjFy655FcYbW8xcT+mFYEJrhjLgjaW+jIdMegyaVcffnrQCvTsAyqOG2NZBsViVk4t3q6EnTJIq9ld/ieriWODRKrFDUvlqHVPr0+ceBTV4NoDmM6gWqqwtQHtJpRsUeRQEidFHksV7WScUK8ZClxEDGnUUgmjQBjZaSohYDDYYqG9nEqMrQoGCyWbKHYpWCEBM6Zen2apQ5Je7CD82FuHTgtK7V8A1tkc34TofuFROcoCHhYBo9GAVnPpvCKo2XiKqVgxxLYMIj+iUheFIZKqXRA/cLBtmzCOGI9mdDtrSpk2m7qFUAyqGHJlXOUOgSpsbD7E6oEFReGIEkGgQ3bCw7Ko8XSdSiWiZIrXLl5m2kUhd10YYpy0IRCD4DgpIJXnxjG1anoBUgSb67CyqrckvKJAduizub7F4aNLOP4ZCkULmyaOU6Ji15QcRElIqeKpEO5sUqNuCp9CIEEMdWEJrJ/d5sghKcYMOHP2BIcOHtmz+KlRl6ZOUYzioQsSCMISZctUci4pIgUXBXyn+kJDokApawEKyoJnvb5ppNHzNS8NB9CspgBVFLYAftE/IgdlAVYxtbrJ1NFpGBk3iD1ss0oYFbAp4ntQmke1xAHwaHVK7O5uUWvUKBakONXG8yJKBUvpkygCqwI7vQHdbpvAA9FBrZZ2vsRXDrwZlZKk0LKs4ZgkmhEmZUyzTuRbWlZzwHgyS6g3DHZ6WyRxwNLyCnFoYQoaSyMMgRNQqKaEM2KixE1BdpHNnRnNWl2NK/oviKCiWl6zgFKA546oloV/daROdIPSfylG93yHSsVWa1hcEFnT9UmybxlnJlFAAUUSF5po/pOXSPzMkbbYAs4sYaGjJx2PJzSbZTzfU4W9+aiUQIzReEZLCoPm95PscxYyC5HqZLXmIMJQ1jMmjBwsq8jOcEKr1VHGbb7/ECpibtL96y4fnbI5c9ZlbXWZ/jaIOIuNGI6h0UqNtJrXI44dCmaBOEmwjDIRNufO+qwt6YuSBHNGiTb8yqakzmRiOVjKcyorGisQaHiqn8K0Ct/z+StHTICq8LncReKBYKd56jIWB0e35npBQtE2tOOkQ4Tnv2T9s8l6UqkusrkesbxSUu1QvgSAN3dZW14mnIAtHvZMjBYcOprdVpS5pdnJ7GGivTy59s6VF5l9nEsryZpGMygU9YJFeDMFmHWX+GlqRRSojKUEMJYLWLQBEaU2GJyl0+qSGCa+E1Ku1BTYMC3drqCmjEUVSZGMWEA5TFlQmUHfVAxTrs6wJIyS6OKX0ZZDs1Nh6m1Qay3T3zJp1bXwz4ToLT2uGF0xHo4rkQORNp8gLFIwCsprUJcPidKVtSvvUzOcK2Bm4aUUuYqVpePMZmfoTb+ME7xHe5qquCsmUZ6i5NCkyKdIIjdUiUG3XLWXKC4SRyZ+IIrAoKokPmbqTKgp7hfjnLXx5K/gySppM3QzrxLJ3ShmMhqPaDZEYWjtK16l7OnpT3ol957Y4Fj3KZzpf5eAW9nq3Y1dDGjUywwHCc2WgWEEhLjqApzTZ3Y4fGCZyQTqTdmf7EuUp0O1tudBDUdDitVIKXkRQh30b0JQI/JBvO0nXfp6hsMS7e5Rxu42g+nN7PTerZS/XRjRKOtwpHhPvifhyjrFss1kGlFrSimXzC0pAxk9YjDaxSqYNCotgjikYOqQuaK5hDsjKVjUhkd5YwPt3UkkSKHsiozjcXJ9neWlSxV/7UrRozi4hiilGC/aoKYYr8julk+nu8ZYIo2JbuwTL0HGqokhqUB/1Kfb7jIdQKfzKxypv4huZ4VT67fSCz/ByPkGttWnXJCCKakvEP4eMQ1n1OxVgrCJ3Ktz9hyIbRYl5HsC0kq42xqcBjJxCSZTaLe0HI7HO7Qb2qPL93KLXEurpe711qcymvk0q12liORyJAUMtkYcXK0zGG2w0BSQIzEWAaRys57wYAPiZSXPO7s7LCy2cR2PslWjUXoZNZ7CysISp3pfYcjHiZOHlOLeHffoNLopOA0Yun1q5Rp+Ih5VgXZtTY0pIVUxyFXVwqzD1hEunu9TKdaJKRJGujc9STNKKnUrNRtjqMm/VbskSBBJRlB709iE4WBCd0l+y26stNV4ttVkMhL5j+l2qqoFK4zG2JaYOt2GNRwJr3fVHQrirMRhD9O22O371OptrKKEm001t7oEMb2kT3RvtQVOKIWfwttjtSc7LipjIpEF8YyrlYIy6MOhS6crljpkY/Msq4IC5RIuMVKyDwXytNMjxbkdyewICEvvftnchNVV3YmreriFL2bQku+lhYbanjj40ZTJeKZ4VVPJJIoTLBHG9Pd01n2RwJjd3ik6C/JcnenUo1yrMHUiyiWJRqb7l+1PSHAAACAASURBVPOU/TfBiXThKwyJmOBMBnTrRyGsI5Hmlc7LCYI2Fx+/go2dx1kf3YE3ey9uoB2q0BPvPqRZs+ntxlTapnIeQ6lzEr3bgd3JaWKvyPLCimYfVTctbZJCd3EQhBmy/Lw4v+b3dP4CWIWhvMDBdz0aDWlt1mmQmTOlWqkpni0UiyrhIvNMpxLltamWa/R6Q1VgXSxUVHRB9mEkyU5y5swuB9cuUcc0kfBdBQ4cfDqEhzGcp+NOSiwv2wTxg9z9wDux7B7tZosgnUwLfgZNUwqopdk4s5hKSZQqKsQnkZ/V5R+lUm4ymoa0Fg/R6xUwg8s4sHIF952+jXYFCvWTeOEmllnlwOrF3Hvv42qOSqnB6uoqmxt9Zt5djGY3Ua2IsshiI7pIJYiiXEg3S5pkCcfspxhvDUzCeKqUtT+1KZZKeFMQQI41VSHKovkMjhx+CadPlyiWqtQW+2yevYH14S0sNmWvVRWaxZpRKS4wGdsst36QVuk5OK6w/Xdx/E8pxP/4w3BsBRba19GqX8T65FEuObDGxvYtTILPMPbuplyUMKhLtaQ9EYUu05u+NKV1laXkcbMuS30rnRYzYRLTNCmocEYebKW/KrEU9eyml1joPJ2RiDtQIhEvKjGU0pcRe70RnVZTMXgwgyuO/wHurMnQg7XlKn3ni2wOPqCOwY99bFOHxgSAHT92DRIiiuOY2ewhJTgS2JGwWbUQMh6OqNe7+oKYbLXq3+IJ6msuR5OQZrWtAEUwhbXF/025dIxt1+Xw0kWc2f4KzuT/YBXFs/BpNiW/NU1juhLZ0DlaxxW32SBIfJLIoVmWIruIMPGxVIhBRyQmMw/DrGKbFZXKOPkYHD2kFWGh/pMcXrqKejVmsHsng9H9DL1TRHjYxZLydCoFWFz8RWq1Clubd+BE38Q2p0xmZ1WveKt2lDi0iW2DTvt5dMxfIPGO0p+dpbOwwdne23GT05oaHjzp6F9xYlOiLKJU1mm1zjJ0v47rfgsv6VEyFtjq7bC8UGPqO1SLqxiCzrMSiIJ48gm2bVC3n8vh1n/BD7rMrEcZ+Q8SuI8zmHxenUtvc5MDa018d0JReX8CzLPqawGCYtAFYIqSKbG9a7DQMGg2/hmHD9c48fDX8BJRgDq9JPQ1VfviGEMZQRnzIp2eSdOz4onFMzi0+Ce0S09l01vnYCdi17+BreFH2Rn06SxICiOrcNQ8rWNOkhutpXlfbQjHownNVgnL8nH8AYWiREaKDEaBitqIMRNStsu/jBsPMKuPM55+m1rx+RjxUVY7z1WGeOx+m8HwDtzobpxZRLVgqYjc1vYZlleqzKIeQRxRL4j3q1ui5pFBFemcyF2H9KfbSvHWi0vqOzPHoF6RIq++UtqlwqoCc/3JjEazSm8bLjrw7/DDK1msXI0bbGLXHsfhJh47dyPdqkhlQAmJtEj3R1otnqrhwXBKq10limfYSrDSM5TI6DYKGF911X/G8S/m2LHn8dgj20TJhGp9h4dPvIxKDdqNf40ZLbC2tsKJc7cSeF9QUcuzZzc4tLaqQG27o22270tLqc65TaZjKhUJyYc6VD/XzbnCPTk+lcxOdXfSZDYDU8LeEu2XtEHhx4Dnslh+Gm6wgV07iWN8nsfOfpauEueJ+NGYdBnv1pGA5LOf9nZOnPQYM6Ft1am1R5zt3YLn36jGFcDpOgG1ckFFxiYSYStCzf4JFlca7Ox8DDfcUrw0cyWWU6RYlPD/aQViY39R87QlOcYZQTz+ns+/WhHdntXXZDZJrvgOGU0HNGtNddOorEGXlQrIljRESKlQ0UArDY6L4yuOqTFxHkpq5UNEUUXnjGIdHpZ8t+TGnnTRRxj1DYqlXYbO13GC65RXLODC8xxKEm+dG4yc+50dYmLr+2/TsLiEFo4e+SGajQUeOn0f25O7lSE93rmJHafG0YUKs+RWtvt/wSi5G2cIz7j69zh78kFai11Ob/wlzfKP0K7+c5zZBrvOn1Cwp5w8e5ZOe4FmbYHxdEocGbSaVST8LLkF1Y+sboELiWKBveJp1BlsF1haEnQ2plGx8WZSsFSgLAyjwOaEne2ITr2FXf2vHFv5KSZOyPboFijcg+Nfz2h2isRfpd0u4oQjCnYROymz0Pg3tAs/imW1Ce17Obf5OabxzfgS6Wi+kWb1ErZG32I0/ANqrV+hwIyABwjCb6o6A/H+RDmonIclxUMmiRR5yU5UHtgnCjxCP6BVF7fOxPU9FTqXA1fh3yy3mJ6SOgvZmuxN7pK3dHpFuWn7i17U+wGun2AbcjMbCgUfXP2vhF6ZQejh7ryVyuLv0qp5DKa3MY6+hm2GEtBWnnQphlr915XxG83uxEluxfFB8bK2rbqlJDFVrlQiQd2OGB8NEb3IVR6/WraEE324+qr/yc5mgf5swGT4FhaWXkrRdhjPHiZ0v6LGaAo5xHvwhhTVZCZelGBZHRUtUSkkMTGDgHq5oBCuzLE7GNNpN9jddWm39ZviLYlEiQddLcHy8m/QqC1zpnc38ej9Onqq8tQCGHToWUDbM5/xKqLYw4vuwwk/guP7NCuu6omVu8Bnrotvu+Avs1p/Dy2uod0JObX7MYLyh5g4d7BzFp7+5N9kZ+DRrnRY33kVC91fxgovYxzdz9j9K8qltOI9DcOpkLf4jyPwZ1rpjryMJhoLLlTfjc8Bmm2fgfcQvvNtJu77lJxIEGGwu8HiQiuNLeYK5LJKYgJ157nEOQYjaBXg4mMvZ3PzVqzaiN3Rndor9SXELNGAGSY9THZVKi92j6vI3a6zy5Ic+AwW279FoeQzmPVYP/k+nnzVy1VqYuyuM3T+XLdNG7t4QZ96YQVPLmlSVeIlioZBvxdQrxSoVtIrgfEI44Hy0k2KPHZ6k6OHr1L6SACEGLanXvZGmp0yZ7few70nbuXwKqx2/pBW6Ro2B5sU7Ydxw2/hhp9SKQAps1ExLVXT4xDRp+/06VQOsyupxaYYdvD8GMcdUG9KGZYuYnKigLLVxRAjrKIICQV7RLlUIwltFZmTVPTGpsfiYonEhaMLt1DgIibeKazqvQxn72CU3K68U5EKZzahZIhnLnf+C5AJaag6EUnz7FKpmtimzdb2gIXOQbV+sSGSKhIZGAkvHLyJFpdgFXz6wU30d/6bin4ePfRyqvZxfMclNs4QmA9ydvsTyjb44vCoGgHJ3WsjLLwvtkHZ8POuiRaKZKm7rNAuCxlr3vUF0Mm3KvDY4yOOHGmSOLL/WylwjIl/CqtyL0PnLxkltxExo4yLH+/QMDu4boeibauIy3gER4/+KgcPHeCBR7+K692kdI7IuB9sUq+YnNl4mIOrV+PHNeW1X3r4tfSHJwjNzzL1HmE0mdGRUGqa3jQ5k0YU5SIwAbey2pnE9hQPfy/nP51KuiPBMH0KlklvuE61VqCijFXmhGowNnJEz1t0W3LhGCrFJXVKvU1YXtJ6U6Udk+R0stkLCNxjKpxiSYG3DCeGfQDHl2+kVjzI0L+PgnkfG4M/QKKjoRdTVjmU9DWPqWdIQ78/nfrUqg0GuwHtps5LHDn8Qs7ubBEED+CJ/YzhaPFWqvZzWfe+RblwN27wRnrJPciNfC3rB2ksrzHeeoT7z97G2jJcuvJXDHa3CZL3c2brNpaWSipcJkytUqKJDpFmudV5viE1ZLI2ZcjSXJZpir/hY2WtKYLepg71ZqTC3Dvn4KrL3kTgPY1Svcv2+HaS+EtM4vepgWSdkqMPJEwnYVnJd9k/S8P8YQrFGn3384yCd6p8pRzG8cXXMxx7DPu/q5FVDGsH/hNLKy4PPfpNQu+RvVxqer+PsrdSTKSqQnUYTMRDcveTiYS8FhUAcGY+jbp42rmLMLIN52sHJM0hislMc0UShkv7uiXPLOE3V3JwpQqTkUbNxw79FO3GRZzc2sbtv0+DBhMa7V+muTTknoc+rMJ36kYjD646/AHO7MxYaVusD77IyPsrlcMejaHTEMAxZdQbsrJ4QHdvyXkk+nMJf8k+x+Jo2zq6U7KeRrV0FNdrMB2/V7XRbmzCv/yRl/LQA3cxG39VzS15Qc+bUappDeaFEtoqUq60lIEWARCBKKsb91I6yVxpHtHz0pBkoHlIYY5YQNbP0a0fpj/p4Q2uU/V18odgJAq3PdAhSYlEHVq7joXOZZw88wBWYZ3t4f9SqZqFtuQlHTbXx6ysrTCI1imah1k1Pwc8U4X2rOI3GfivYZLco260vPT4yxn2Qk6dfZ3yaCU19bTL3sLOQKICH8NLHsKdoKI6UrApsiuBHTkzUbqq1rAMM39Etdhk6zRceuRvuGTlx7l/89vUOy7D3a8ymr1WiYmkEuw0QqJd4DTKk/KdKsQRXhcANNLztiu/g80Bjl1q8fDDH2Ua3aTpKoAyrYcTPjPYVOkT063osHJZn9/htX/NgfZT2Rh8h9Hw4wpYCD8stV/BKNpgZ+M6VK1slukTgyh1KDVJEaDSYWqeFKxube+wuFCgaIcM3AG+b9NpHlW5yq11WFqAKy99B6fWLZbaTbYH72IQ3qAiqa3a6+gWXsIs8DGt+3Cj2zlx9s1IClq8QMn1CwbxgojQGpGYBiWzrQyJpMpUCibTM6bUCo3oStGJ0od6X8LL4iUL7ZSzE8G2hL4ParEVuZzswNHlmwi5RIKtLHW32Oi/jmHyabZ7IDccS6lXHM4Y7DosLiypcUQHqELItG0rjGNs+WNPco6Swiy/gCtWf4BzG2WWD/0Qj5xxWa48lzieMQ6+wcJKj3PrX1KGa7X9AkYDqUo8xWOnX0VrOQVLAUx3oV2XYjVopZ66KCTJ9Y8nIwqlSIHxvRqrNFKQtYil8q7y5BJAMHUTo6xdUrHFGJYbX0z3P2Ops8HG7usZJtfP928zVfGZmIou0hWd5cLFl/48W9uP4fqSCtR1J7IOi5m6XlfYaKsvxYl1rnn2u1k/VcRX125/im3nqwq4O5JikwJj5Q+4RLGDFXaUbMhOXNGX1pDETL6n81cp5lKqc9LUnFZFEZs751Q9h+N4tGqLindU/ZgqUtGgpSb6UCKoafeJqiHyk0cTkxVmM6ne1cp5Ywu6XXAF6ax8h271OKPZvRSK3+XxzV9FnEFBeKoKO5+cV0Z9f7+j5C0d6lXdz97vaWGYTcCswtB0VX/xpfXbcWdPZ8oGh5b7nNl5Jf3ok4RiLFNvSjUxSBW3UHOiq1+7C1rZK2GSNGysD1SWIgUHYixVBb3UoQizi2IWhS9KK9VTDz3qc/mVRRWeMvyqyovLyw8iimUHL6jjDOCSo+/Gd57BWMIg9lkKlcd55OFfV0QV4p7dhLVDOh8p7WpS4CPFdRMpiFuA7Sk0uwFFo0C3/m/pr39A7UfxvPRVb8KlV1xDoeCxvXmHUspK2GPtsUrtgNITohglfGShvCPNrGmlpEwpSL+gq+dFUFSBkhx6KkAqBy8OZZovU9FHKcrIug1SMC20F9rK59mNawXzMqqF49xz540cPCBGAqyqLq6RI1Y1C1LIMYCVhbeqlrxjy1fxyJYoiA0Gw9/DbMh6QpxknbbRYDYxqFVb9IXvmpo3ZCAJ+8kazDRqJ8rq4MEX0N/yWD97u/I81eUTkq/ehpUlDUzEqKk8W3o1rSi4MKqo8z5xQtJJmpZCB5UuzQq60kLH9Q39HSmqaaZ/I2d7Uxc3KmyeAiUxoiXJeddhawjtRa2YO61X0ahcw/ZEt8QYnGZz59doCH0EVfdOs9Y9jBsFxPaQMFmkZX6MS5s/zc5owIQbCYw/YBR/myip0LGuZrh7lzoz4S0BD62mANeXUCxNOHXiVhpy14pU7qb3LqnK97R4xhVFIH+Bzuwz9nwa1irlwusp8WJVI2DXJsymt3DizMuQdKbIjDsNaTayi37SuLgwWc5QiSyJ57PSeTtr7R+mv+MwiG4BHmMyfbWma1oDo4qNss6HGAqSnZKiSpHDCtQr30foVRls36wAhbx6EtJdTItgDdjZgsWOVrTiVdUFEEo3h4CYSBtTqVuQiJsUpDWagg71DWCRhPljk42zEgmAWvMVVHkmq4vP5rGdL0PxZh547C9YacJK9+/wwys4WDtGbD/A+vADTL03qAim6B6JKvV3oLsEuwI8m3DutKSetD4UxSsykHUeCB8JKFT3SsTSFaHlUsCWpJBUqs/XK60sy1d6PL69zuGlJ9MyruVI5z8T+j7nprcCH2F78i59tpFEGkKWFxJcV/LOWpH0+yM6C5LqyO43N+n1HRZaKypXLEZd6qL8GDYmcOmVN2C6V+AypFi8h43+L9Abw1JHRZWVGEnuvtbVBWZS27N+2uTAov4jZVLdL6BRQPS5TThwWEB4TKOVL5rLmCdn1ENTRSFkPZKGk4yF0RKVucMsjqgaK7TMP9P793zOzb4OfIztyV8qMC77l3oHcRIlqyD6Tgyx2Anhyyxb5Ej+vBQz9UY0S21VyDuS8+tCs/EW7OSpGMkqldqE7ek76I/fqmpC6hJ5SD10qeWU4s2iFFCmRXlj6ZyxxJn53s5ftSRLAbTUBaV6pLcLC4s5I5/AY4/C8Ys070i7rvxZC7F9ouOEDx5+1Oeyy4sK6BtO/GhicIwoMGg0fxnTCjl4+Aib6xOi4BhW+M+wogUsa5tRcBPe7GUKSanyeQnZCvWyarsnGHSTIIwo2GWGw6nKIVUEQqUekQi4J0VPSYlV+wsY8QuwpQLV+jp+9H/YTT6t7nBWvJtU1IFddcV/IPQvZjK4nKXFJQL/Fga738E211haOMqgL4xdpSgtSM5YtUeJWxyFNr7vEsRDLNtVxkL+FOdwElCpOpw+9zZl+KVbShCYUkYqdDRgPKspI1yuvpYGP0m5cohRcA9e+A3WVppMp9skcVGFfPuTtyjaXHb85eycK2LHV1BrJQyCG4iir9N3H1K9kNtn4AXPfgNFe8bmmS26zcsZDtfZGb9KFYC86IW/wYnHezSqhwn8RLXPSCUvHMI2uhjSEmKfIeQmzpz7olJmEqGQdhtVeV7SDHho7V9hJGvqv0TSKuIWSHGSGWNYNrbdVK0bTtSnYCa0GlWVonDdkOnsFP3pe5XCVUFDqSCWnw5cdeUr8X2TmbTsFHzc4AT3PPA+ltcg8uDY2muw/KsJpkfURTCV1iYj91ssra1z8sRHcJL7pURI3XHvzGrqDpCLjvwKgWeriMaBA2t898EvUq2GzGaPMguFbloBCiBbXPh/qNWbzJwJ3dYys2HEvfe9lsWVtDhEfdnV1fuWrRSs7GFt9ecJgmO47iHKhSrO9BG6HUPRw/MCVbMxHJ+lN3ubUl6N5vPpNI8ROks0WoucO/dd4nBEs3kpJWuRaCKRkCme+SA7ww+wvPybhI7IzbOplFZJzHUC4y6S8s2M+l8kSM7R66+z0l1TuWi55z+M66xanyTgGXTtLp79Ffru/8cwuVulQgQ4XHHRHzMZlTh6ZJWTZ+4i8O5j4H5aFU0dPfzTlItPYTIo0262GQ3P4UcnqDcbJMlBClWfrd3rcdzvMJWqaLPJSuntWMYLCewWIQO84BbqLYeSPcZina3ebcT+HXttM5mcK3CsL8IRoNTt/A7O9BnYPIuWvcQkvJNq6zSN7gkee/wBuuWXkER1omQDP3kMrIewaVCLfohC2eLM9J2M3S8osC2GcrH9u9hmg2LJp1xzOHvuFs5t36IKmi459kO4wydTtp6MbR5kMFrHTb7BFVddwfrJmao5KZeHnDjzZ6qWolIJ1F80lGpmAWEC4oa7cPWT/5jZ6HI85yBFDjLhfroHboHSJjuPi8X7fg40f4btkRTxncTjVpbXdgnDU7gTT3VgPPLoR2lKlFv4KpCK+F+l1VgmTKT6W/9hpdGwj59sMexfp/K1l1/2Swy2Wyx1noY7lWJWh1Jhh6E7ZKHxDMzqkNO77+PU9g10mx4Tr82xhXfiTJ+pQiyHFi3O7LyVzrJ4o4cwkjHO7OOMx7eqMPh4FCsQNhnH1FuSjhgxmKzTaa4Rx02VgqmY8OQrr2VHwgGFCj3RFdUrKQRXq3bZrd13sjH+I656yi/hDAtU4xfSG444eNDh7Nnr6ftfUc7CgYWfw4pW8MYORw9dxGwSsd0/Scw5BtNPqfYxlfZSDl922ZGu8ompqbMQvHFs7Q/YGSQcXbmYqfc45wafAfMhJtEmU9fm4u5f4zhPI6LMwSWLs9t/TnO1RjA6jBn5TL2bCGfXK+B/+NB/ZLi7TKWwQrkak9in2Op9Ei85qXLw1UI1/XsaBeVwHT30Pxj2X0yl+FxcX3z3ezh48Luc3byFxdZFBG4NK1lVf+fDTe7G93YpcohaaQnfnTKIT+NO3q2M8fdy/lK3NQq/yZOueArrJ6c4wYRSZYdHT79dOWACkCS1cenFomtnLC4cZOOsy0L7OLu9hG7HYRbcSKUhOvVmHbWdhOuJZa1SMX6NxtLziaJtZv0HGTpvYWHxfxL630+jfjnBaIswuoNg/DICOQzxPqVKM5AeRZPJdKD6RoMwoKBcX0O3hqiEyr4y+7RcVKpfA9V60map9FmC8DkUijZO9GWIXsco+TIVtvXdTdGyzjuF0F1+LX54DaZtYCTXE00fpdf/MCuLb1beo1koYpd32dk9CdGQ5aVnsbUd0a2sUq4PGYwfYObeRa1xGdXyC9jefhy7dCeT4etV5MFMQqp1SSYKPOsR0iQMS9QKv03b/k+QHMYqb7E9vRPTPEcc+3Trz2U4eYiI9zGMP8d0CE++5DV4veer+8cn5kcI3M/ST+5W4eTLFt9H2V5iNHs/pl2hGP6Y+hvoo/jjDCbXqgNdXnoFBeMohaLBrnsXidOjN34/h9beT+weoVLqMXPfi+N8SJ2F+lOiIjsSjTADEqugclMLzf+NFT2PaWKyWIOp+yhOdC+N6jGC6EkKHVfqDu2Oxfrp71AqXEqrdCmOf5Jx8EFG8d/q8Kno8REsd95Pe2nK9uABzm2/nisu/QPiyeUMnROM/Jfr2yB9WOv+Bcx+gFKpwDT+BEHwGbzoC7rlK72gozdwaDQq+AM4duzD2JUZG7076XYP4ofrxMmjzMb34iQPMe5D1ZRis3fjRhssrTW5795f4+Ijb6EYPpUd926mzn9THn3JkL/K5mNGEgvUF78kSUmFaRcWXkccPo9isUyY3Eq9Oaa3tcnBA89mtHWQ2Nxk6r+NQfIF9ehS41epxT9JYhhM4o8TOY+xO/kcF629E9O5CsMYspt8kMH0XQo1LNbeTN14CbEYPfvrTMOP4yQfUclrCQ/q61L1JR6hFEiN4ZKl91PkOUw9jyG3kPAGeskDqmNxqfMGHYgTlBk5dJeP0N86A2yys/tWKnXpGvht7ORqTPcwK52EU7tvV50DcfLj6lpe0/4us9GXmLkfUaBoqfPnGMn3I2C+WA6YhF/Gth2KwaW4voSIt1gf3EDgfVBFglQBjjLmcuWsFDgcVyFjAY2d5vto84O4qojxLsZ8hpH7FhWWb5XeQc1+poowWWafkG8TxwF1vo/FVpkz0w9wcv2tVG04dOhDqtNgMLhX3dHdUD18XcbBt5gm71SKs1P5LSLvOdQrzwBzF4o3MRsNKEYvZHXhcjZ638LlBtzkr0mSHmW5Kjm960pVdUuKLxCZ+Fvs6GoKcYspdxLwl6pzQMKW3erLqIT/FjM6QswGVeGP0Tc5fOAAo35Ckmwz8m5kPLtBlbesLP4phrnKLBxxevvXOND5z6yu/QSDrRml0pDh7KtMg/cp+emU3kLVei5R0iYxTlGpf4HhZEgc/QhLK1fQ27oNP/kMTvIeZgGsLl5H7DyPbuUSeqPvcGDtZta3z2AaP0653CX0vorj34LjfFB5kyoLKvsVZ114nk08FgicGq3qK6mbz6ez0ObU9ofpjf6Uo8fezqS3QKv8Awzdeyi3Psup9dcgfwupU305pejFNKsLTLmVyew2+u776LZeymL72exsnuLc5u/xrGe8GWd4kEqpzGbvC9ilB+gPPoVc91SWHK6Klk6wKwYjf0ZiLik9dWDlWtr1GufWH1FV3AvVFQg6SnefG/8tE+82Vtt/Tew9nXrtSrbG36Bz7Avsbp2m6P8sLWuNwLudWfI1+u67FGA/0Hw3dvgULMvCi7/BNHors/hWysZQ3TKqL+tpErOijHq79iWM+FnpNT7fxOX1jPwb1CWAzfq11I1rdM2N/QheuEWRMlW7Ssmw6AfrDHovY2ntezv/yDxDUroRZ7rNZQf/O9s7u+x6N4D1MKc2PqrSSAebHyUO2tjVU4xmkhJYpcox1hafxmM7nyfhnTjO51SUWF3eGiRJImiqXrwWs/4sisYp3PFtjNw3KdRz7JIvMuy1KYUuXngTyfj3VaVjJP+l5QH6vmTpIQzUn7oUQTQlxpa/+SYfrkv/Yo/+IwQFgqBCt/o5vPCZ2JUEP/wyBG9gktxMjV2tkD3917rcGBorbyGMXgByy1byMZjcz9bgw6x0r6NiPI3EKGBUH2c2ephTm/+DIytvZbHx0/h+wMj7MvA4Zzf+F5dc+mac8dNUG0kYfIZ77n4ZlxzXOYnYFQLF2JUJIdLnalMp/Hfa5i9BdAijsMFu8F3ue/jn+Xc/czcP3Cn52QEj540M4r9TleAHOn9II/739KNd2u1vMBhcz6nx53jS5b+HsfsfMBObgftqhpN3c8nivbqqsn4Lw8kd3HX/O3j+NX9B5BzGKoWMwy/B9Ayb049wZPWjxNMnUy72cb23MfP/CssMdd7O1xWLkd1Tvdt+WKDb/CNM71+ysvwkBpPbGUy+yNmzv8/x46/DKv0wQdykvdBn++SXue/x3+BfvOhuTp2s06152K2Pcu+J31Xhan8CK42/Yq3xQkbBLUzdW9kYv43LL34d063ncGipw4nt32EYX88jD8IPvvCtONs/RKlsMeVviNyPEyR3YasYW3pLmVSlq/TEH1M2nsYs2ca2Spw49e85dOi/sHDgDBPncQbb96uCPZoEkwAAIABJREFUvNXmxxlLLv/yOo8/eD1bw2u5+ODbCSbPY7FV4MzwFUyTD7F57jGOHVgDP70qt9BX9JjNbDoLbyDx/zlWsY5d/AbT0dd54NFrueLi61go/xRT/1Hc+H/RS27UBr32cmrBL6q2wJF5Hbj3szP+NBetfgxr+n0kZo+R9XZ2Z29TOXUx6A3+BXEcEhc/y9j/KG7yFQwGFGimAS3JFhp4URUjNOmU/4IZxzlUuZLd4JtMjXewNb2R5eI7VUV4Z8lld/s7bO2+gquf9BXWz0nV9Dn84K8Z+3fQKP8OGP+My1Zewtb6dxgnb+Tszt9w6NC3iKOD2Nb9+O6NuNM/UWmnhYU/h+TZlKyLGLl3Al/gnkf+hGddcif14irb/i0Y3M4s+BOVJhBjIWFNw3g4RXaXqwIkaSPqNK+lzY/hRwGJcRvD5JOMoo+pdEjbfBvNyo9C0sL1T+PHn+D4RQfpnzIYxRvE3M5QeHr58wynFuWyhes+yPb4v3Dlxe9ShYKPbonMvplhcg8Hu2+ibP1zdnbkPogpofs6Hjn1QZ585FZ8VmkWd5jGn2Q3eBU2ZyjFctd9mroSwyJp5AC69Q9jhc+ilJSZcTs+b6KXfEFld9vV/5dK8IuY4XGwt5mGd3H/Pf+RK5/8Xlarz2bqP8Y4vI6R92FapZfSbV9NFK0wGJ8F6xGs1iLR7uUUrQ6lwiZj50Ym0bu1QS+8nZL1IqJoDcyHceJX89ipD3P8olsgPkrDdnDDzzLwXoovRtV+I8XmTxOPulg8iscbeOjB9/DMZz/CaGhQKt6J538Ox3u78j8kyqEi7eJH2RHT+AS2fTHjXbjykhsY9A9RKbmMvTfQC/+O9dPwk//iLs49uEDMNqWlj3Hq3B8qPu5WXsNa/d+zOempug7Xv0uB0sbqUykmVyld74bfRS7VKBo/RrlYYSSV8HyFIL4RWyI5vhR9SHG2JIxD6QPBSwq0zD+lvXANg907KBR3ePyRP+SFz3kTG2clYiQtpF/jxLmPsLL0Rlq1lzCdrhDaj0D4R3zn1Kd58VPuZTasU+F+pnyGXnitjsBVPoIVvEBignjcgscfMwu/QEUVFU9VUXRCg5glFVZv1z+PGT0dI5Ebbm7BjV7FOLkPQ3RS5VpMfoimfRCr8TDbuzez0GwxGW1Qt2wKBZstd0CnffR7Ov/IfhA//FMGzgdpV75Mg4soNG+nP7qegf8e2sVf5NDiK9ne8Vg9coaTp75Mf+fVXHbsDnbGPseW60zCa1nfuo7+bkyzZWKceDRJnvf813B26wUY9hKJJ3maW1jfvU7l47rtm8Fd4+DSKpvbHyCY/DKUPMYSZgwiGnaHKEhUdV4QeBRUciNhOnWpSfVc7qIFpR1T71y4TvJ3EdqLXKx9HS+5Crvi44uH7l/LJLmFqrRmiRSm/ZhODM3VdxEmz4KCNHlfD7N72R5/kJXutZTCFxEmFnH5LiL3u2yNX8vxQ9czGR6nZtUxSt9kMruZwfha2u3XUqk+nyCaYSZfpVl/kNOPfxBn4tCR3jlZq0wt9wlIcVTxZbTsf0UUNontR5iF97I9eAUHVj9O4K6w1Fhme/xq+v51Crkf7L6L0L2GVqnDhBuYefdjFFtYXEIxegGzaAv4G86deQPHD31N9eFOkhsJ44foj9/FobV3gXcZVnnGOPkkTE6wOf0Uh1auJ54+lXJpGzd8HY73d1iG9KtLUlJXyoX2NrG0XoRNOoWfZ6H9q/QGAYb1AEl0ByPnOrqd31YenBhKGo/D+C7WJ6/jyOKHdZFk2WbovgP4OpvuHVxy6KUs27/JxkaAWb+D8eQWetO3sFD7PVrmf8CNtwlK7yP27mfg3MzhtXfhD36AUtlkknyA2Ps0XnQz6qLB9L6esDTEjessNH6GI2s/x2D7SkZjDz+5jZ7z3xj6fVaaNYabJQ6s/hZLlZ/DKpXZGP4d1E/Q3/0buvYvslj5DYZOH0qfIPA+TxDfp28WFb6RcywKwCkz82p0Fl5B4v8wlr2E53wTOE1v93dZXfgUdesauVaFSfA6NoO/UfUbS/U/phb+W23QjfeD/xA7g/dw0YHPYDmXk1gbytD3Zu9S0cXF+ptoGj9IEvvEhS8x9j6NG39JiUJBiiZVcZkkvDx2Zo5qZbps+VOMdq9S3sOIB0j4AMXGMgX/X2LGqxRrm/QGd7J57pdYOfAFjiw8h43e5/DNNzFyvkqz+ieUyz+CO5XqmnspWH9Nb/IBuh0x6EcpWA/huZ/Cc16tipYW2n8JxtOxiwWm069C+bNsTz7NWvHDVMzjVGobbA0/hZO8VVXlC/hU9DSkHU1s+pIq0JwZUjPwMlrRz6rb5szilxj6n2SQ3K6+1rbeoq7nlbuxE/sxaouf5Ru3v4aLdDG4ykHWS/+RVvkX8b2DONE59YdnHnjsl7jiuEQmnsQVa0d4YP13Gbofo1V+C3A19fYRJo4A/1cxiB6ibbyX1caLGc2+zSz+NLP4rRR4DFv6hiV/LreSiYcubZU+LFY+hxU/i5Iqk/oKPq+ml9yqDXrl16n4/wnigzh8BzhJv/errC59nJb1DELjNLv+mxn4f6vaWy+/5JV47jLlRpfdjTvET2Rx6SUMeyOK5dNMZzcwid+j3J5u+fcpmy8m8i8nNqU1948YOZ+mWfk8zeaL8Eb34PFpnOgV6g+hNcvvBO8aGqXLicJvM4v+iMnsE3S73yb0W5QqX8aZfho3+Shm5FKQdgvJS4vHJjeuGWMMs0HFfCmN6g9jRYcZeN+E8tt5aPObtKuwXPgz4AdoFVoMg/eyOXiFKtY7sPBnhM6LqJkN+lL8ywP0wveyYP8UnQM/we6mFAs9Qq35JCo8T/VSW9U72B18iGnwOcr2DDOW1mB9QddOf4fGwkFOnoGrjn8CMzlEEN8B8bc5tf02pKlCmj5UtkzyxD4st/8MP7iaRuX7mHEnkfvbbMZf46LKrRjuIYrG3UyTz9BL3qwc0P/L2XtAW3JXZ76/qjp1ck439G11t9SthCQkEBgwGIMxA8Zje2yDsZ/DMOMZPzOMjbExxmBjMEEkYZARSQgkIYwSQhISQpaQQBHl3Iodbz45VNWp/Nb+12mMvd57aw1XS2uppat7T9U/7L2//e3vW8pejua9WiXOrkrUPoHtXq/GSNW2nfOHpMUjqFGlfhUauzFihyh1B17wMcbuKnpYopz6IDXzD7F9HYdbKJSP8PDD/8DKSsLrGg8TUaa9+3629Q9Tz+B5f8kwvJ/jC/fizXYT6k/hRA/St9/JGaedx3j9DMaiMsZ3KS7keeyhT/GCfRdTzJxKt/8IEZcR+DepM61EW91JHGdK76LV+hs6nXVW9nRZPfQtOtYFqqe8o/04zmiFsjCTvW8Qz95BqK8Tm6KyUyAlR+JYf03J0IVoWoRl24rdrpbnp4P6T/XZZYZVeikyxtUs3o0fn4SRFyRAAvrnmcZ3/v8E9DPBFLbT92D2EB37ahab/0DG/Q38MEWQuYvYfZBDnS9y1guuZrC9g33HvZBnj3xUkXaG00toNj9LFL2QYtlkPL4WvFvp9e9VMrfHfM5lwQRykX5hKfseyqk3Efo5AuNpZsF+Dm58hD0r3yIT/jyLSzkOb/w9Het8dWk3ixezp/nbPN99RgXFRKM7Tzb9cmZei1ohoLXjTtZXH6Oe/wUm9pjy4nMcPnAXW70bWWicR954FXrWZRpfAfbzbFhXs3Phhn8L6P5nmLkXK7hdMSDnmv2BOVKKdD4Fipm3sdJ+B6urW6Rzhwmi/dz/wOf4pdd8EMt+I548YOoWBac+9PgXOev4c2nkf1OxXm39clz7hwzDW6kabyXLX1DK7aHjXAascmDj45x16qXE45dj6FMG/tfU+93qXcNxOy6G2avIZHSmJAF9Fv1QEcmOBfQ43cMlg2UXOWHnh5n2f5li+gRG3k3kq0+zOfgg09mYCmV2VL/ExD2TnQsrHNr6J+BJDg+v5/S97yE7+x1mTsA4/CZwO7PgAUX8UXtT8XA2CAXe9qo06u8n9P4TpgroEniGPPzIn/GG1/2YSWcXLqsUl67niec+oAiSrdInKIS/qbgAY66AQAL6BfOAvpc4tc5Yv5CefdE8oJ9LWftF4iggMAXJuBEnvCkZ05uPlKkNotlKasW2c+yrX8vMfTEy1Jali1G/k3F/A53fJk2bGXewsrzA2voh8lmZEc9TKq/RH5/D0e5+jt97Ebr7CurGLsbTH2HxAcbundSr9xD5+zBTT+POrmXmn6NIW/XSBUS8WHXxS62jjPof59FD9/LzJ1+HO1pkeQEObV2CE39OVAASGWjF3p57CEQZFSBVQC/9JdXoLcxmM/TcTUycqxnGEthyLFcvJpq+AkMr4Qm0HUiifsNPHAEELSgYb6FReifWZJFc2cPyn6Cy8DxaGGHaZ7HRO0jE9xnZV1PJf4Vm7VfoDvq0dq/S6f0Zj+1/lpcffzXt6utY376HGdcyjc/DZA1TzcEnY0BSPAQUkoCe/QFGLAFdJuNvwtP+gV4kxEONeu6dZLy3oUctHG4HY41HHnkXb3jtD7C29zDjAKXFb/PE859HBOuElCV9dBn3PfX0S5huWmRyL1dVgGE+j21fyzhOJkIaub8ibbyWaHYGsXYINzqHJ57+Lqe/4B7a9ZfR27wDn8vVe5c3Xa98g2D8c+RSy+j6g8z4GE89cwMvOOXHCik00nfiWNcxCy9B06aIBEkkiZVZSiZWTJn2EOLth6gVXsvMLpGvH6TX/2t60TOq172c/gBL9f+NHmusDb5Eb/y3itzXrn6Wiv6bqt+ilW+m27uaI5PrlFqbFLRyR+7Z9TXSqQajwU41pthsHmGreykD6ypKeR9DmPXyOaR3lMqxNYQzTnsnWe1/sb4akSs/zXR8BeP4EkVitrYTkqmIyMjnX5QzPz2dXPpEfPMxgtSHePipW3n58T/CnJ2gkKdJ+D160afV+1qUgO6+ch7Q7yPgU0zd6ynMqVtCnhQkUwX0UAL6FaAdjxE5xKkf4UUfZuwcQY+blFPvppH+v9GNCh1bBI5uZhp+S3GsUiJWFGdUXBDlyJ9l/cPUs/juX/HEkQd4/ZmPMuwvoqdWmQT30LffTj3/xzSqv49lCSryJJ2jj9CbXMzy4iV4VpNW3WdiXcTEukoVLfJZNNeO40rt75i5v0qluZdR95+BH6tDJyMW+45/HG9yEjPnKeAa4uD92P7DpLK72R4GaHaZHe10Mu5TkXEgS9H804qGKTfpT80d/qRCV7m5GpmX8QyBPlrFm/HDfZgFDye4HbwvMI7uI89Qabbjy6wcWBFU2+cRRGeimRqxexN4D9Dxrme59edknD8kCDME+X8lmNzNtns57cw5ZLXfplBMMfC/RDR7mKH1PWql84ijV2KYEfnCnUzG3yEIf4ChRDDSuJ5UHDJrKyQXgWD+mqr5X/DcIpF+ADt4hO3J33Pqydcx672YIBgwC/6Znv8FAkvmWS8mjvdx6p4zefLgBTIoQSb7C+TSewndBpb7GBGfZat/uWJUSodie+5VIcIJJ+y4BKd3NnrGUL1bvKdZt77KyqIE9NPIpUe4s69gu59TAV2x/yWgSxKSitU4jdq0hb8lHf4aS+2TWO/eiOfdx9g6l3rtQ0Thb1BulRnan4fJPWwFt7NS/yR559dVoPf07xJGd/H0+lWctPxbNIsfIHTrlBeOcHj1OjZHH+OUvVcx6LTYWTmJ6sq9PPbElQyGF7GyfA2BfRaZrEzNSt//apz4fgnfaH4hEaExRgSUiCOdeuk9ePYvU069mGo5T2f8Axz9QvCewrIfo5z/ONXUmxkFDnHux4TOXWxPL+Dk3efS757MjsrJNHb9mEcf/TSz+H51jatqWKk6rRFSx3arNKqfIPTfgJmqUig9Sb97O73hR2jXriKvvZxJ9AxG8Vq2x+eqy6hVkgr9zWq+fyy98OApuqML2b18dVKhpzYYa1+nZ1/ybwEdqdAjgtRdWAKJBteonrKq0GX7C3FcE0pcTBymaaQuJ8PP0yi3OTyWfvv3IFUlr7+Nauk47PB21bLp+xeotRamtGTkcvnJYS7mLoTZadSzK1Trz3C49262Bvex0LiDKDgF03waz74SNzpXBfRa4YtE4S/iR1kWd03YPPyXbIU3cebyE1idRcbRM2SNB+gF71BpjCEB/Zhb5zwpD+MUU5FkLn6Gavyf8fwxeva7TGeXM4jvVtBmXfsS8BoK2gql2kE2++/Fiq9FF/RCSJ66Rin7LrTgN2mUTmd78q/AXXTic7EcqIsSpDCSF5IxvL3LtzB19iWGNcjkxDmsju7nF05+ggMbJWpmCi++g+e23kK5LsizjAlKhePgi9Ihrf9QoYsY7o14qffS8x9Do0I992dkvP+OHpcpLN5Hd+MmetMLWKx+jXzwGkY8TqZ8EZ3RFXS2peUg8PQ/qNZIvlXGNFuM1rNKBz2TfQ7buZpRfIkK6PXce8moCv0UBbl73ntZ79/Di894ho3VmGpxi0C/hoNb7yOVrVPTP0e19UcMt9cpFw8ynr6LafAUu5cepttpU8h0sNzv47h/nUjkapYaBTVE8jfIEOgpdXetNL7FYLpAK/cShjMpnj7KE5u3qhnmxcqnqOm/w2g8wDeuoz99n9KQ2L10CZZ7Fs10GT/3XUaj79KLbkg4GBlpBZ2JyRCfIXleSdqICfXHmfhX0x1+XknnpubtDmtqky/nlc5JzvwT4C0UM2dgeQ8Qx1fRj7+CH61R0Zsqce4Mu1TLixSNz7HU+G02eiMylXXcyXvZCu/ltIV76W/XKBt9xuEt9OK/VZD7QvYKNPfnFPHS405CzmEa/pCCcsYTyfIMmrwTmYYR4l7pRqLoRZiRTZy6DT9+P0NPCLslKuafEQdvoZU9GT/1A4bTy7GiK7HtIXnTJ5NusbqVkP9+lvUP9SOE/rkMnSvZW3uMcLZInH+SoXUjG9OPsbL8vwjHP0+tuI+R/wCRe5Ttzkdot26nkjmRQuEI6/2/Y/9Tl9BsVVRrU9vcjuPF9u+Qyb8b3WiRy9/FeHo9q1vfUAL/1dQ1FMuvxxnLQ96AF7yfyFjHZ1mR1KRIlktTqPcyuqAU2kRvUjTIvBnZtJJbmwf3BPY49nXMM0bY063S9QT+SZh5Ddu/E3wRELhDkeJEWlWLFwhDQ/2eevtcvOAlGCmD0L0Vgvvoed9hqf12Ms4fEwRZouL3cUd383zvck7c+U8Uo99kNFtlec9drB+8iaeelV72V6mWfo3e6CDlyuOMR5fgxbcyHj1Jo7Ko1M+VTKSwMgWeyb6PWvrXiLwyoXGIifcQG6O/ZWnxq+AIE7UHmW/Tsf4ZQX9fcvqNhJPT6dr7yZWPqneYyb8CVxSR+Dlq1Q694d/hhNck42ky1jOf2hRSWSXzYfK8FT2TYhpfDt4TrDsXsbJ4eRLQTRvHuZSZ85lEvGM+yqFMX7SQWDfUjG6r/FHS/GdMo44d3kfMjxlPP0a5+H7gzWSKedzpeQqq3Q5uYbn6CYLpqylpLWxuIIzvZBj+C43y29hZeieHNoUJ/GO09IyN7ntYbH6WPbXf4+DWE8D3FVlrOLqQauXrajRKBfT4X4jcK3DiezDpY8RCEc6qMUnlpeUmjOFq6TwId1PWX8Y4OsJy62l6o7vpD86jWHgf8Kscv3A6B4dXErn3sjU8n8XqJzn1uLfzxBFpF31XfTb5PTN7SlUYY6qq3CagjeOYNKrnKcg9lS6Rzt/PeHg7/eEnqFe/RoFXERl9nNQ3WR/8k5prbVY+QDH4TSVgMomuJQ6eoTeSCv0KdOcFxDIBos0rdOmhF8+lzH8iCg1C48dYwfewwm8pxrgE9GOTX5EWqQpdKpOKeSVwBtVUhjj/OKPgIjLFJln7jxVpCp4lW3uMJw6cx8zbYqW9oE5VCgfbFQ7KRRC9iGahSlcyds5nHDxDrXQHcXgqppB67G+rilAu+Frha4TBL+LHRcziKv7079kKrmO3IGWzXZhMCfkhg+h/YGhTNY2g/F2OHV7dJ4xNpr4E9K9S5Q24wRAt811s91sMYiH2FdhR+hbB9BcUDyWvH8CK/lFd+NmUSBen6U91XnDi39PZOJud9dcxDvYzGn+DJ3ufZLk+w3GLaiRvu+cRzdLsXfkmK63fY7XTobnUo7vxp4y8W1nK3IoXn4bwmMPUfawP36hm1JPJzKGSxJXQHrGE5+s089dgBi/BVJD7zXjG++kF+5WEbj37bnLuHymVE71yC9bgdnrWJTQK51PmjWhGByf3adYHl6n1rKTfyb6T/yuHjgzw7efmDeyT2Lf3bNZWb1RExFF8oTrbtfSnFOQeiAqn8aQK6GPvLir5O4iDFcr5Z9DMG1kfflxJDxe188F4E3nTxDDvYTL5G6bBM6rnGvpnkjP62OHNWLP/qXguaX1KEA9JaUX8MEtkZFXyt3fHt9GDsxm7OpnUIazgYwzj69W91sh8BKLXq2ognb+Dzd57sIfwshddgzs4jc5sFbQHIPU8G73Ps1R+H+XcH1Ap7KY3uA877LBSex3OzGLg3EfE7YycT6oxWOEWy1cYytSMQbqgsbTwYazBr2Gwghc/q9CXXvj3ZPQho2mHelHEUwpKsrmSvYAMr8FM1/GFLzD9EFvRrexM34YR7COrdxhHt9KJ/iLpoRevQJ+dRSoWSeA7CTgHO7qN3NzVLI5yaLrMrc+YhSWK+X8F6bmLcqTxI8LofQyiR9TZqqTfTjP1DqKoysi9gYDv4URXkdIkNQxwBamVhs7PuP6R8TSh91E2Rzewt3ovOeMkhsGdGMXHefLwXytNi5XKl6mUTsZyDzMRJSRWaLdOUVK/g9F1bG7+jZrskS8/dIUUN41LtTdh6O/D6sucgUCQ92D531BzuMuN75ArnoUWPI/tXItv/5May3p8Pxx/vLCJZU4uYt9JuupJyA8VAwW5poO5BOixY/Xv9Hzn/gTyQkSIY6F4LaF/mhpZmvj3QXwB0/g7mHTmkF+VKG4oRnazcS6+90pShrgL3UkU3Uvf+SqLzb8iPfsDorBAULwFb3ofHfsCFmpfpBj+CplMSMf6pJLOHI2u5oSd32cyPlVxBcbOdyiV76c/umheoSf2kyJaKf0JuXTL2X+kmv5loiBHbBxh4kuF/n7aC1+nmX2tkqqdxBfRGf4zTg9O3/dtnNEZpHWNoHAbs8njsk045YzfYv+jOVL0CfkCM09g6kRTWcQKFhZg7Si86NQvgfNL6NmQif5lmD3MunsLK0ufJ7JOJpfycaxrcZzzVXZuKitKGQyR+QGRdG0rtb929atUsr/GxqhPJTtgNPsh08l7aLc/jhG/BZlT9iUQ5rd4/ukPc9oJF4H9Utr1Kof731AV08i/mor566T5PRYXT+PI5veA5+i4X6RV+CuM4PXURWw6fzud7r2MJpfTKF2IyS9hZjSm8VVE3mVY8S2k2SSl7DsriqAl0O12J4HZRJtAkplG9gb2tf4Thzq34/MQzvQv2Hnc35By38ymDGNmngD3EYaTr1AtfYYSr8dMR2jl2+h1L8eJbleXlbDiVRAyAoI4peY3W7UvEwWvxZSxNSF6xk+xtvZRTtz3L2CfRKmu0bUv5fn1TyGGWo3q+ylFb1Kcj6n/A8LoOQajL7F7+TKwX0KsDxjrX2FgfVGx96WHXox/lUhgae1BrPg7WNHX0DQxjUmMMMV3TmQuhp6npB2PL91NMX0269MH0DIPEHgXKCevRvlc8qmTGdi34+k/ZGP8MTWDKydsfWPCzqWS0i1vFC9nof3rbG8/Td54jMbO67n7/m9y3MrdEJ5K2jiEIz10731JQC9dRhS+HE+Gf1OPQ/58jm5fwc78tyE6gV2NBod7/4IVvRtDszAoJAH9mO6EHiAV+ljg++IFVOI34gVjtPT3sT2p0G9TAbuqnU/R+C38MEe1sM6W9SHc8JuklV2pj0uOeu13Sdn/lcg7mUAf40a30Y//N45vU1GjRvNEN4RyShDEX6Zc2MvYuhXSn6IzuJFW4WJ21n6DjcFhAoTU+z8ShzYFYAzVHRIcC+iBTit/qQroqbiEzY/x+Ci9+F61fvXsR8gFb1bEXkvORbyfw2vnc+reK9Ccl1Kt+HSDT3Ng7QssV/+ITPq1uN5pya1qPgb+mFb7d+lsHyWfHmJ7UqELGgg140qyvI5AE/nQR/CCT9AfXkm9+n3ajdcy6t2Ci0yDfFb1hMvFqwlne9i94zS2OtfieJ9gOLmHaun7lLK/SBw8yzQQdbO/TAK61ieIx6S0MjJLIAWJ6DrUSx+lnH4DoVfA5TGC9KVs9K9WbPZdixeRi1+tlNAG3nc5tP5ONaJ66omfJpieRLO+i9Xej0RGSGmZZ1K7aJdfxdH+PYAQ5SRhPlWtd8o8iu//CCu6mDB0KaYMLGuEmRHFzgZTR6da/lMIfguDF9OoRmwPL2bk/4VCa4tzqWlpi4g4V7t4A1a0zJ7FMznavZMg+Dxr02+yo3gbbfMleMEzjONb6YbvUvyI5eIlGP4ZKqD7wb148aewwzvJKVF2GXHIJM7W2hQ3KJIv3gD+L2BEhip0Qj7KML5JTXVUMm8n7f8uBhWM3ANMnGuZBlerMdWCIep+oKffSib9xp9p/aPMjwi9/8koPEhFu5Km/iasaD9B5na2Zn+edKplIiP9v1WZ19p1Bp3DXTL1Im7/XvrBpaqgDuXc6QHptI4WxJvxxF2glv0S1cZrKaY3Wd24htnkUyr7WNl9O6Nxhmp+wHB0K9H0HHW6lle+gCOQ7OxWsrk1eoO71DibElPQfPzQUXJ2/1ad/we/67lImwrowl4ufo8wPEN5Xk/CRwi5mGn4JSUjqivP7SJxnFf99nbtS4TuK5X6URjdh8v99IcfZ7H1EdL+fyEkT5S5B9d9gO3BJ2nXLiHLqxQFL1P/IZ3+PUy7X6bYvJYML1UM8Vj7EU74bfzwSkaTozQqTSKySZWo96FqAAAgAElEQVQufRKBZ3IfoZz6JeKgQKytMY2fpDN4F63a16mVX8Fwcog4vpqe+wVFxqqXvkKaX2DHwjIHtyQwPsK2/UXahc+S4g1k9Yhc7no605vwrZtUhb648isMuuK8dj/V4gfJBW9BT5uMtIvAfZwt+2pWli4hdHeTTTnY0+txZp9V6mumJq0Cbx7QJay3CWRMq3QpbnQ67dyJ2LNHmca3Yo3eQ6X6j2RSv6vMZNKVh5kO76A3/gTHLVwGzpmJmxV3Qu5R1rufVxDvcY3PM5oUOG5HiyNrt7M5PYfF1vvIRWdSzEX0rG8zti5TgXNn+zx0/w2kzTLj4Bai+NtY8ZWiqI2B6FjnlSObCIysLP0Fo9kE37qDfvCUujtWWk+wUClwZHQDveHbVUtCxlJK5RPp+48TOAfpbp9Du30hjezPEekjerNv0bc/p+bwZfeJ9KxSrRNXMxHIsKFdl4D+akyzgJa6j6lzP6P+R9ixeBnp+BTCeMQouDyRG5UrrPJBCrxWVW9j7wECnmc4+KSC3DXnJUTagJF+AUP7syogNIqfoyQBPZb98ygW38EKv4imS0AXGVIdPc4kpj1zAaSKeR1N/XV42lHG4VWYC7eytnoTbfNScryIYj6gYwvr/odMw++q53jZS3+F5/c/hmUfpZD/HpnUSyibAQPnFgIuZWzfQL36IHF0ElljXc3s+tM/VYGlUv4uIS9CN8oEaXmXn+Lo9ErO2PkD9NkuLGcTn3sZh3+h2O2Cwv07yF0TzekU4wjqhU9TiWWKJEBL3Y4dfIdhfJ167xX9QpZKb6U7EabEQaZ8Btu+RLmG+eGUKFVUKNLe9rfBfxFhJARK4ZtcwTi8UiVA5dJJhPaAqbetpnFyqdehGYvMoieJ/M+y2buSs/bdyaDfIKX7TKP72Oj8N6U0KAFLU5ryEtDVtah6ja3SuZjBz2H4O7F4Go8v059dodj81fwXyPMGNExSxQcZTQUh+hg7W9eRCV5KSJcRn2dsnU+r+mmqpZ/HGu5jGgmh73rIlskaryaeZTH0DWz/u4zCcxQUVcvcRoZXKS18Uo/hBV+ks3EhJ598iOEoR9E4yCy8ja3O3ygDqkr1ZgL/BWQ0GZd7CJcLcMZXs7T0FK69A10/hBX+K47zrgRyNyxRAlfcJl/uQbLq/Yrq2gk7b8OzxaSoQ9e6gKlzlbp7G9WryWonoqdEKe46htaH1L6vFj5E0Xyp4gzlix696QHSLBBRJaTNjnqJ1f4FNBo76PXaLNRWSBfXOXr0MqzwUrVvwplFPhsznW2Ry9awwroSBvr5F9/BoedLGFoeL94PfBvL/7pKNpv1s5Q0rzN5iFblZsLoJMXHmPE0MZfSm57Pia3niBwhPG4y4h66sz9Ss/7LtasxgpOS5w/uw43Ow/buTEhxSplsLmtvzHCjLMXSxUT+qzH9CjFP4wuyNbtI3R3l3N9SM38Xy4sw0g9ieTczmV2qCIPSSpDR5IWlD1Msve5nWn/RpvD997LRf4CTqrdTy7+KjrUfm2sYhn+D5cOO/B9Qab+E0WjA4aMfSPgLYpPtJ0JKgn+7tkMhLw8YokXxLHb8DIX0P1MqvobJ9JDYjBDwLDmjhhWfSDpbw9S3MLzDRN7Tqs8U8mrlhZsrXk9veCuO+7CK3fbMn7vhHFOMOwa3/78EdJHgtBLVolblDnROo2hWCfWjdNwLsewPKLcjIR0oacAA+ltwwnGXs1B7E0cGWxQ5ylgC+vpfsrD8VXL8onLWMkvP05ncx8ban3PS7tvBl4pWZyv4jnLqmay9i+N2CiN2p9TgVMvizPM1AqVV77DVEdesncyiRK5W2JHl3HtZLPw+gVNmEh3CZYO1I2/h7J97lM6GPO+QcmOV+x/6Q+olqQS/RZoXktJSxJknGc/upGd9gkbhI9RLv8NwYtE0VvHDJ9ge/DWZ2q/SbMccWL1eyYTuXHobWfsdaNEOZubdzPwusIO0vhvTaKOnNpg4FzGzP8VwIspHEWZKkilXOT/Je5PZ7Z2LV5FLvZrQTyuTGE+MYgZvp9X6DFnzt+g6Y5rNw3S7t7C6fi4vfeF3mHROUiOFMY8r0tA0OF8lHGXt19mz662sHi6qnmS380Z2HPcVpY88nDxA6MvM9briRTRLf0fGfyspfRej6Aki7qRQfARrehtxeFhFXHGmmo519ux4L37UxhXhld4nqZY/ywlLL2PQf5aRew9rnX9WEFTB/DPqlVcwtU08P2K08WYWl66iUdvL2kAy7H9RGfvYfpxWPo9JW3mpK7tI4WtI9V8T5vYrSWkVNP1pNeM/7rybU078IWsDuQJNGu017r7vd5QaXbn8PnZW38pw6BPrq0yjIzTLDXpjwXBeSrNkcHTyeTqTT6qxIekptzP/BduNGXMfe3YOOHj0fNAO4EYThn2HVjWn2g0S0EUIaEfuVjK8EocRWYHc7Q/Sj26lnfs4Zf2VeE6LlYVlntq6DKf739l5wl8x848w7FyuZGwrrX8lzZlkcSkX1lm1LmTU+SLNhScpV0+l138CjaeYHv0tFUz11mWUJYGIcqQLHcbWF1jvnsPpu+9H8+tEYZ9+cBvjyV+REXlVkTsVhzwdxuMB5YqgVxkRbKSq/Qml1J+QZYlpcBcO91FtyWdzyPCneJzMcvY4JrOHGPNPBO5FuFZMvqKpqqrbE/OZfyEdvYKeo1PPGXSd7zMavI1G/Z0Uih4Hj5yv7oBm7etYwQKl/ElM7cPE3Mpw60MsL9xDObcPL+4qmeVu/x1qPl8ucEHgRJlwbE/I5WsKFRIiXjn3a6RnL8aPbWV64iEBuY7OyWR5OSmK6JmnGboPMNx+B6fue5j1UVaU2Gk2n+Due3+bM15wGROnTY6zmLKpdCjkAmwWX09326eaiRi60vd/P9YUdrZ+TCn1EoJUD2v2CAG3MF7/GO3lA3iUWMhN2XC+R9R9u9ob2ebN5FMvVsYa1WKP9emFbD9/Lmed3WV7IJMHm8z4Ic7kT7BmMo4oBZXF2BqQKZRwIwNDL+KOoVE5nx3lV+DYPfqBcBVMsvwSKY6jmM0w8feTrjzAYPwcw/5XWKx/A4IXkNVL+NrzWOHjKqmVirVsnqFmvTuz28hrTbT4JFJ6hih1hIl3C5bzCWVhKlK5Am8belfhhsMoJq2fQL3+x4TO2ZTSZ+Mqv+yH2Nx4J0utt9Fs5Diy/RyzoRBjv0UldRZuYJKrTukNv8GhI5/g1S88zHAghEex/bmfUe8NahppsXEPcdxmodxga3wzERcTeNco6+tSfm5VKiOY2YCpl6LS+Hui6cks1V/PuH8EixuplVwGE0mKTiXHa1S7uFjbz8bgm8z8SxUprn8kkQ9eWPwKQ3vvz7T+Y/cR4vgGRtvnsrv9HLHMxnOEXOUoDz3zBiVstqP6HZr1fWz2b2a9/+eJhW4ReiNoNyArMr/COxTTLJFZHo43YsddVNlgo/BldrZ2gjPGnx1hGsxo7Hoha9vbBM5+ZoNPKylAIeWc9qIf0RutYzlXE+tPcuDQY7QX5/Z7qmcZMLHEC3tuKvzTffQ5bCeVQr35WnKpl2D3XkzGOJGBP6Rk2kTp+ynWD7K6fgu94RGK+UT7eNfSuwnd45UaV7FQQU8dZnX0Y/bu3INhNFg7lKOQk0zwObxoQBxrLDT20t0WDTqNpeUpz64/xM7qiWwPY3RtheUdCxxevYWU8SizUFSHROjAwAtTaOJ1HEPOeDWnnvZmnnxco8Sykq/dHqyTr9boDcfksgV8b0xMj2wuYDabKqjKHZfRU1nccIPQ2CIyttjc+jr13Ic4afcvs3HoMdVTbq/EbA0epW89ghs/qeBIyzHZXT0PLTyB0DyA68+Iw+NIpxbQtQyatkFz8XkOHbkSP7hHZcS2NaYgnuyk1AWyvPDfWFx4A88e9Ghk9xDpq7juc5TLPSWyEnEWuVxV8QFyxQnlUp7Nwy7V9CswjRJGeoPh7A5GthBCuqq6E7ezF+77Ad2tNOWGuBatMRzfyXD6aUJDxBssxp2GGkMp5D5BMXUymmGTyffoDm7Bd7+tpCoNc0wuVyQUL+vUW2lVXsTIkZlXjUa1xebG8wThUSbj65RZjho7chPp1UbtHPKZJqWswXp3VUHCm713YdbFseowC0UPV8h39gK51CKTsU+tkkYXNy1O5+QT38z+Zx6nWUoztbaoVCqMhwG14im43kRNMbjhGs8f+DLVkkiFfoxG+iRqTZ3n1u9U2fDJe85m+1CehZ05nt34KkFwiKmw5j0Revkkjcw+Av2AMjXKFA8wmjygSHbCdRj0RlQbZWZYvPAF/xeHnnwZrczriLUMQ/dejn/Rwzz14PUM7YNUc++jlnojgyDk1OYJdAb3KpTFiR5m6/DtvPyV7+TQ+qlUKqfhDnrY8WO87Iwc9z36OGbxTcymOvVqCWv4GCXjOdrtNs9vVKnUz2TQDynXpfq6kVNOPp7Rxg7WOz2ahSJG5ghT7xb2P3MTSwuJpHIhL5iVnO8MvdGUqFxWsPaOzFfAb9Ouz1jr36EEZJZ3vojh+otoVl7KZr+LxxOcccoqj+7/OnGwrkyHIs3ADzWefQxOP+tznLLz9ew/ei9LNeF/PEPKsJV5jG9dg1l4PbXiqylWTsb2cvR7gqR1GQ2GNMovpzN2yWZ9am2b6ew+Hn7wq+wQ7/hQEvIIM6Oz3bOo1YUwJsJHf0vGfwGBH+GlniUQJDAW5GgRI3yBsiMVAamJtUa1UmQ8jGjmX4jrDYlSD6sW2yMPfpY//KO7uPuh/bTbi+iVB9g89CT4J1HI76OY0XHdg+jZx5m5Jpr9GlLp47Djo5hmB996llblePL1X+K5g0fUVM9SzePA4Eaq5iKheTZTt0w5nSat98mln8Mw8nQmJxIbVUy9R6PZ4blDXyMI7lTP4jhdqrXS3IoKBlaOgijOiEFP6QOcte/ldHr3EfgGgXMqgyBFMZXBCZ9mY/QOpQxZMX+HSuVV5KNfVDNkfetBcsUOw+l91Gq7CK1FZp5HreaxNRCe06nkzTqVhkulMeSJJy5iNLldITsJcXMDJ+oRK3/WXTzxVI69u2WK6jxcW6NSFGnaiANH7ieiT2DfQir/Ohql1+M4DdKZGrE5IZV9DtNI4/b2kIl2kM+U2Zg8SWNxwEZ/m9DbQ7O2l+5glXJ+RL50F5tbPyD2JVmD6RCKojVluEz9jBoNPO3UL7D+jDDqd9Eb3oWvxMzyLNbOwBnvpr3Y5Pn1qzGL+7GmPyIM1tTUqZzzA4fh9//wZ1t/IzWmXjDRvAJrI5NdlT1sjx7GN1YJwkOUq2di2r9Oz9Op5hw1fZPO2TjeSN1XnbX7VYvcmd6siOgiWKbMWeyogi+zhqKDLJKJYkDQg1oLjkwTH14hBwl8KVouAl24Mus8FyQa9qEh6IcOnV6Pai2HKYN66msuGJ5ojf27L2VCIMNco6R3olgN8uMF4stCd9ylWRNimsdEFj2/qA6nQB3Kh1wMHEStLhIPZlhenrtiicvXnP0r4wliHtCQCToN1tdhZWcilCG/TrI6EalYaiUXbaf7KEutIkEkcHCKbL7J1BYRi7mwhmiez81DxJDAFW0bEeufG5yIloI86WYXFpcSjWmRKlWXilj3CYlQ4GCR9oshI1ro8j7d5JkFOhdIJWK/mMUShrvnYurz6T9BC+bMUflFwmwfjYRXIACJPNRMwTOVelNVUFKNbHcTr2upUDfXxRwnWRXlj61U5eZKYDIBfDBicUEnJ7r+/lxHW4ErPaW0JFnk9nYKsVoW5KLXTRxKS6JznoV8OtEvFzBoLI5MBVjv+Cy2RKcApn1YbouF4RZFEV6mgOuYKljLWRezFXGdUg5OcyrlzHYUOlMs5RiJacN8ImAmrmrScxMFO9k3om3vzqgWJKkYk6VKKionG1W+xIFKCO/yPHONeiNI1l2SG/mdkjCIbr1M8kkLSaoMZWU7mWtui02hmEeILr+MfIucqLiNNeT1ym42VRvhmMKx/B5Zaz8MFPw7nUzI5yKyKQsrHGMaLfVO5ZUJeUkc9tY2wKz4tOomruwR2R9zlTxJaiVzF7kByZWFsCYtpqGv0+nCzoZAlaLxHJKrGKqClj0gGtQi8264yXNpBZRetyAKIoOsbH0P9ThhpaHaBkLcFK1omZIQmE/pZcuzYNEfDGhUVtS+6fOMiHLi9AtqNEgNt4imlAkjMUcSkwvZB9K61BOdeNsSxrZAb+JdWSQUxE94HCKENx9xle+T9yYCT6LtLmRY2V/yLFK5SoUiJkDiN1ET/W/Rw5YlzqDQLVlTuVNC16OQSSc+4PMJ2iefmnLCvqJiqLebc3OLuc687BFlGiMSF0pyOnmmY65iMq6lfORlf4iWeC7ZO2pyV/5Z/Lrn7R6pa2z5nBXR748pVTXSskctyIkRlrB0ZP/0wc0mzykVl1LVlhlyGa2S1yTnVJ4zn3gHHDoCDbEAlxhtJ5WnbsxEZUH1sePYQJPE0JqQLogDo0FWKjbxNg8SzpLiXbRgOEycNTfWYWEZZopp6WPqZuIJYScon/JBz8CWwMw7UHwKuYdEYlcReeUejOD5w3DCCcmdJ8ZHzmju/qZPxVhVEf3GXoa0rPvcPldaMwJhO2NpUyZ3+iyYYmaKikcgay5TVDIFLQjR6pEZe5ay6llEwyRbgqGsl44iciuviiiZFZf3bU+3KCvHLl1xiib2RHnFCyF1RlGdg2Ym0aVXxkayb8R51E0MnLqCTs2L1dHkWdoi3u418Ge68rEQTfefZf3lSgpF53/uIaEmvOf6ASo22kJe/R7HFd6I7Tl0/edoFNr0rG10TOqFAZnM7az1v09g3aJGELXQX421VImntqfsaC+TldnSeQAQKE8T96h5WO6sbbJrUdwDQlzTZGCF5ENDGYyIoPwxx9QkTItXsUx1zsfXjs2i/4QmK6QY8ZWRgJ1isJ0cBLlEJPD1x4dp1oTDOyKtOgVV+rI5snVlWnKMnBPHor+dCPpt9/u06kuMrBnFQhY/9jE1k05/QFtKagngM5dcVgQ4dZwgwBc9c5nhlgV0hlTyMuIS0usENFrHq4WVwyvP1p+4hDOThZYwk4ekU8lcqxiUyDyq2ng9aNUT6oBPjzQWw9mMSvZE9RmnM1eZ2kgVK5aOpsB6AWyL+Uc1CRad8Sa52nPkJF+P96JpZTH/VP7TSTSaXzbibdyzWG4X6Gx2WVpo4llT0nKLSvCaTpQz3OH1bXYst9WCS6tFndkYhpMRubJMVMptmCUMDHX5yW+RYC4HWvk9GLJTNrCiEWFQpZjeqbyrF2vnkc+cQqRvEqauYXXrCuzJBkYqolTcgS/+h9pQ+KCKYZxB1K4KbKxusHNFhlOE2i/BTFcb2fYiRo5DtSKhR7LkhEQmQkFGJP3RLIEkZb01Go0FRZZyJg5Zs4iZ1RATBs2cIL5JTmBRFiTDzygegWgqiMFEtpowA/pTl0qxqN7mdGIrZGJq+eqgiKa1H4q1pSh0jNka9FmoncL2ZkyjrqmLKNQsckrVOPE0njFUPgQaVYJYvLfFcMJhbK2x1FjED9PYY59WtaB0GkQ8JWSCThMnTDFzYsrFNv1B4lyVJAcOk8ChkFqgoP02e9q/gTVI0/cfJeIGgvhuNA4gn3rI8Wo32SOfdkXwpY6q0LZjkamsKG3+gh5SScs4wYyZliMSSVg5E0FEJiUJmwTwJhldU06FElQlyEwnnlK9q1Syqhc9tmzKueXEhkk/wMHuUU5ovprDz8bsOU5TvVwrXCVjCixfVwmEwJTDoUcxO6Ysl8xPLosUG5t9qo1lDDOtgoPjueTSKeLQJaOlGPUHlMpFjLSwinW64iwnV4JKGyNsZ0w2V8UOZhiqkIjY6h9mpb5ERpgzvtj/ilZ1ktTJ71jvQEvEbZRxUeI2LbeI+JfLORMzl2OfcuzItISB5c4wwppCC4NojKlHhJHYX8rnlmkYKYJlIiCnvKuF5yAGTaLFXxYXNrGlFYJYQYBisZ+1RdUe39fwzJq6H2I7pmgm3gKS6Q+iEF3P4EhbLJdn0t2i1lxgKvMN0jrQheonfxoynPRolPYkI30iczzzSeeE6yBvJEunM2GxWVbJsWlM0YXYSIGxZVKQwCw9b8OhZx+mnl9hPC5y4sKHWW6+lGdWZYLkAWbxdWpfdrZsWu0yhrbFwB1RzpyiCMSDqUPa1ClndDbWVtm9tGeebUc47phcqUB35FEsFdgcSAImrYSsSlTknIpR1cyzyObGbA1FdncXpl5naIWUCgaD0QatSlN5wIuVcj4jzzBRnARBJW0ZhfZ1CmYJyxmiBxOapQL9Xo96YwFbxueKohTn05l0SJeKpKhjigjXILF1lgRWJZCSOB/ruUt7MOxQNORO0uhuRrTaOwmiKXFK+Er/5+uvpNXCprpB5KKbzCZks44a24uoETg6K4Wbyepn0wkfoWQWSeciRuMpjcpuxuOn0bkbK34Qd3RdUuCG4zgWZz17nr1qnk9eypK5rehQMudEI5ZGQUs0uA0XS42ySI8yl1SYUmmKh6g4YatDJX/Pa6z/T2EZCSo+pWJRLY70yJTNakPKLgvLG6jM0gk0zFQtEbaYC3N0O101V54viFCEQzot/d4EEUiCe5dWvUViHSgXLQxGA5qVipqVT6cypNJZbCH7SEAXZULJhGdj0rkcsWsqpSI5hHLry5jM7uNaKvNTBCFdsnafUDdVEBYYUoKBMDOHPanCXcqVgFmwSjZVxLYbxFFWjfbJwRFYqTtaI2/UqRZ3qCpGepvqwtF9Ag6rS0GLf0q6Ul7nsVc7T4yURouTVEKqQJ+3RKRakE0ydR3SWXknorMdq7BqyMYfOuTzOVwtqThGox61SkX1pPRYZ+2wz8pykjyMRWOg7hKppKLI1qbOWSe9h854F2nOpp6J2HQ/R+B/U22qOHYIAmG8ysChXJJ6clHPP6dUhbG2rrjeg7U0tXYDN5iRyhkqa5bvDpgycwbkUwY5s4g/k/VNExsahplia7xN2tRo5opKoWw4nVFvNNSFPJxt0ciW1cWqxVV8qUTnLmS98REqNSH1iF+8maRH4tDn2oSBRqmYU5WiEAB7gy00gcXKdWwnQ15gH5EflgowJ9aaMjYontQe9caiqkq63YBmM5W4wKmdKISsHJ11WKwnRansl0BMh7KJE1iSpOVU1ZTJmWo+VuDFtC4rliEOMiyYX6FsvAY3lDToMdzc5zm4/nUa1QRysNiReFvn5E8ekd8lSkXMtBouaXKqXwrxZFvpLkTZvNKRNzCZjF3KZUFWlJZZ4lxYTKpeqYikYpF9JxdkLidpgkbg1ZVJx/ZklUa5RjQrJFag8qW7OP6G0qKw1Z4rqHcgyb2yrVzfopFvKi19JVEq8FVKY+xY5HM5XN8na8pzJ2fXGdjklHWhWNRalFsFpWIh5UJOChArwNc9cnmhvYqgdKB+k+yvVCxhxmAoSUO7jTX2KVSkTSTrO6JVl7tBdpwkOBLspZKUny4ZQzJzJfveDTrEQUw5u5NQXBjNGf3BJvXaIoPBED8KVVIiQUVQO6ns5LXJXSGe9IJQyBlPlwT2CujbfTUVYoQhURjhpQVslwQlo+4YrzvFN2NStSwdt0crU0wqd2Vla7DtWBQKojopt2zE5sZjHCdWj2SVj7hmFvBE2Egfo6UkwZPVzzAZRAp+z+ZkL46JUjqRliVtJK7tsS4jkhpeVOaU4/8rk7VXktNXMDKrrE+uwY+uY2wNqaSrCvEgZSHuA5pMrcj5nAvnb3fX2dncpSZGBdUQ5ORYSJB3L3+LSuA8XjLtQFs4GvOw4Xk90vlEvKw/9iiXk2TvGGo3HQZUywJlCuwQqyDuSlslJ84fcn96pFWKa2KNLYriWqUFBJ4gWjHpjCBDcpwDDhw9wp5FIY4mPC1NFEg1Fy+cERtZRY70kWkUnSCakZc2rJ0hFB+TcsRguPUzrX8l38aMTeXlYGRCNQ0kSaXrpxRSuKP5NkL39eT0Jkf6v6xilaARMn1WSou18HtYbkAp53H/g59hMJL46MSx9JPWvT7teonA7lPMlWEsh6xAUJBhhuRFysJkhC6pOwS6zZYsbGqZorgLKV/tY6bsMYFgJXKsFNP9p75+SvpV/q1cWPJ9qmiRamlgUayJ6IiryF26IYE1Jp3Os7XusrKQUSm2lppDuyILa5hsrB1kaUUwdx1fBD18eUFyYSWRz3ZsCrksM0mbw5is9BFkU2mByipr6RL+NIEfrdGQgpTL6nJKGIXSV5IvOaDbGzOWWtkEtlWkDyEKdaiJ/ZJgxlJ4ytiFVEOpuVJMXE0cqgSGc2Mm3iEWW1J5a3jKQrHOoO8p6dxYGVPMt3pYTuA/2bdzWFA0rzTdw0il6I9n1EoldWlIoBTYerg5oLok3oeJNGGIy8DZpJKrYNsBWb1IVnoIx2bepX0S2KTNmF5vSLO+A6uP8r1PZBuTmDO2+hQKdXX/4sCZp1/CwUMRp568wv1PfZxodpOyW5XsyLMi9HRGjcSNLY9GM63YtuKfPOyPKOQ91T/Hn79Y01dKeel0QyUF291NlpqSYPhzD9VKUloZ8vQhQ2dCKZcT+R9sFQjqSYXg9CnnJICIcInM5TZ/op63cfQgS8fXEr9pCjheRCZOkRUsXG3gZDEHQ5taNU8oTl3GCNubkDOF+FOgvym8D7m7Ajx/QNqUfWKKnHWCZsSw1fUpVWMymRg3mCiBkqyw+o+JrMlaFsQGdJ1cqYg9npAvt/FmEelcRsGMmuHiBDaHj2yz0jqJk5e+zNTawUKpzcC5k35wHlH8AJ61ycxPk6ker961zP2Oups0mhIABQfKsTkes6PcUidNk8MuUyi6R3/kKMMiSV7Q+3T72zTre+l3feo1afck4huzmUUUu+pnxkqkxcD3Eztk6d3JCe9t92i2GvTW1mgsSP8lZGR3KeQzjEMROzHIpSuYQZGMkcbuhOSromoWoRd17OmIfIT8nzYAACAASURBVFlmh2MMzSD0gkScSrEZ08x6iXVnugrPHj3Izl2LKkHISIATiFx4CbOBSh/TmSwZTdzORqTjkEqllPQOpKcl6N9ghGYEVGsyEmcTxSK+UlFbIEqNVT9OyF+yrkEwI5OSgC9oigT/GqPBmFpNJOIEwREavRQg8j0ZVdEpGU5REzPEpnNAXTxfj6lp6hFe6Cjr0qKw9SRrMjUObq+xvLBTpdtO11b7QgkvmQE2E0XEk1TOCMoMtjrkxKtVT6l9J+3xfNZnNNigUhWDE+mhJVBcrFmM3AnZTAHfMShl8kwHMcWyRjRz0YtqDEAlIklCM078NYKcgtWXS5+imFtmfXw3Ok9iR7dgaC72KKPaDdOZQ6GcUneamUkz9bqYaUnf0oSehukXlMhWei4aqi6dtLRMYrSMRjYnCWlGtYRScwh9Ou1RXy7jOg6ZfFkVVtKmVI580tbdnNBulNQ94fW7pIvSN5lL9iv7VIfueI12eQejjvBxsqr6V3e46bK+cZT2wgk/MRcXhTvVrhQP+s6AbC5FSiKmSuygr1jkLXVP5800o/6YhvgXqwtU7vjEY/X/dP1zmQL2eEaplE2K0kxOFQUyhSFxZaH2BzQLv8Fzm0eVHPs4uFK1FSVwS4jcu+tPGW4cIIi3CdyH1DvQol4ciweta7iInpfk7cHUJpVpQZQlSKdUNuUKbJRPXqCRjRkZDoVcVWV+Sd4d4Xoz5a6WmOTNHev/Y3Wu4qssYkKcG0yHpI0cGV2Cr6j4SNNI/otHKq8TyFCyZqpNppIKSZ6CkNjvYkplb6XRZSZBmqFqUUzGU4tyqYjrR9hTi1qtxGQyoyR4jggMxCm8UUgqDx33GRrlJqm4NUcl5nTo+UUhMG66ENG3nqOmMmIx15BLJMRzpkS6GEoUCPxAVfozZ5IEKplht0IMwRplWF8PsMdT8tJ/mScKksXMgiG+J2pZCmdV/S3pkYaRM0c85OKQxso8KZImqLyEWBp1JlEcEQRy+QlmFjDdOkqxLVhiUpLaM49MIY0XT5mMLVqVhSR5EvRB3uVcMzmXd/GDEaa8FCUEbTKbTnE9h0pTegjQ6/eo1xfVxbexCtVG0tfc2PLYuZhWyc5kMKCkGvayHIkerfRax+6IQkZqoRkpgQT9Arb0heVH67IfhESQwIGdHjTEBnW+TyJLR0/lVU/J1btEZkA+32Y0HVBMuaTTKaZTg2K5obJuQYukWlSKbCLLaMUYWfks0qftJC4COWG/J62HmeOQzWXUoQrcgHypomwLRZgkjrfR9JgoSGFbIqMrhw/SZZ/QHxH6BbyZQbGaxrZj8nlNITATa5tAs6gJfi8jN1ZZ8RLkA0pM9eIO+YoJgfz35PzIDSpVkyYiIikBk5XPII5YXKrNn/T4RGK0Uu3L0FiyzmGLiaerfqag2cp1T52vkEFkkDLNBNYT/3a5FQ1pmYWkMjm8UUyuKP/D6vyCqydC2vIij5VD6sJP0IaD60+xvHQcKa2hgon0/5KqKmIqUyflJbX0YqEr3AobW7kFyvNJf9cITaS6qpTkNhZ1VJtUWc6lzmRiky/kVXtENqk12iSdcjEl+fbreJOYdE3er9TMM9UWKYmAiKxVRepqQZFM1XvOGIn2vOg8jvtblKtVAsslitKk5SLTpOqeklHOkPK8c1dIJe4U/OTdS83keEMFSXt+jOeUKMl5ciekxYs0Dokdj/44Jl2oUCylk22v3pcUHRL0A2Y9aQtI0lBEl3627EXp0aoqISJIS52djJdFQ5/ISZFqampsOpC/wiFFiWqefHZD+cALv0K+X55ze3ubhcVKkpi6IX6gY+bTxKmA/qRPtdRUCOL64SELlWoS3NSyyMsSZ0yb8VSmdJJRMsczFRoqP19ab1LRS06Uzw9VUqcqcvlwsifnTnxDx6NQ9LHDPrPpiMWKoIvSb54rI8589JKLWJkJaidNB1m1oZBmrDaLNUmiJDjO0aJYeqsST8DykoRZ0GC1vyU7lhcoTz/LqpJfVOi8tEuuKP/eURyiTFBVeZfkN7Kfh8MNqq26UtGTxMv3J5RFQbR7hJrczam6iiHT3oBiq0ZfJjqqNfWMx67txA99fmdJyPkZ11+Sv0zGpddZp9HcReDpCi2VYL7W2abdaLNS+zsmkyJ79rV56sC9VJrCfaixvWkz6T6L610/Py8J012LvTh2PRujoOFhqUxQfuKsY5EVCMkwk7Mt3yzJvTR8DZ9Qixi5NrVMVTFIDV3H9cQLOEOkWGApolBXBKM5Fv5vcLG6bBK3Fbko5JpPmFlZwmmMkTMVvBVoPnomSQ/6wymNaj2R8lQseXGXl9uxmBiozKR3LH0rme2WjZBcnIrgJBW+qTGTnlIqIvBC0oJ9y3nUt3BihyzL6GoDuczGY7LFVhIMUjEzv082K9eF1DsiTagn2WMuTxCEpNTpkJtAXpKFM52Sy+1I7tT5RTzzhmSLBVVJp3Omgskzqhc3wzAEoUhY6UJQ+Um3Qi4D6XGo1FkYc3JyZkmq6mdBrGmP+ZrGEaEzxhAllVgnnuloAhErQpYk80lGIKSQjKS58tlUxEtaAFIR+sEEUz2LzqDToSZzGQJguTPMjKTYBmEYK9Qkqe7lYt1QwaLf92jXV5j2JxRFC1FkIGV+00wz80NCfUjWlKtpghZWVe9IPZcUYbMOhjQm44KCJaVilOBkC8RrptGNPL2jLo2lTOLahEd36FGTg+Z2VWUgYOVk6pPJZtQGn4xmFPJZlecJ0dCdzEhnNJJWqs7ETpHPaeqVurMkoAeBS0pd8IqVSCj72pwymnSpFBqgVXCkzyaunrMhuZIkPgUVvOSuVTHTkt+jY6rPKYc+nPeoF5K1V7ipvEqLwJ6QyrSTmzmjqQBWqMsHlEVNnmc8nbG4WFEw/8SSNpIcKEtoomTIossFH7cVfCmBTGxI5cAqsmjoE6QlGU58lcWPITk7ySPOPCHn6biTCRmB3OVlxCWI8iqxUmaJSiPaTSxUDfEWl1XXmLkG+XRWbc/pKKZYk8tBehdS7Ro/uUDFlTGIfWzPppSpqO9X207BJBIxBJP2mAUx2Xm7QwV0aWEZckdMCW0PI7NDfSDP9TEL0sqRXqaJEaZUkaTnI3qTDpVSws6VxMezAxQXKpAAIX0yuS1loUKCyElag+quEpbl3L1j3tZS/umyTFrIzJ2Qz6TwRVteK8/foXyDjWdPSMvAu/q5/0YNCCMb1x6QMX3Vo9ekvaASB0noddV+kl6tWhw/Is7/P+y9Z5Ac15Uu+KUt1wbdaHhL0BuJpETvSUkckRRFaWTHSG+e3u7M/NiNeBEbGzHvz8bGxs57b2Z23uy4HY3TaOToRCta0YGeEi0AWpDw3nSjbVVlpdv4zr23KrtQ3Q2gAREEMhnNRFVl3rx5rvmOPwrQmaFUGCRKaQ2APp3D1THMIThHIdy0S/alup3A9mzl3CvAIOoXxNUqHHpWcoApiIUTcH36xbCKXYQSJyDvGePcZpds7Nq5HYuWMd2YMo/Voxie0eDRCViq7BH8QhQLo2jEY3DSIhxnAAjcpp+RR3+BeBSuU5csEyNjE+h2F8ARexffiahcx3htLyqlirzvWFJF2Z6nBCVW76vuRqW3jLHBA+juX6wFtEi0AGGUouBaUrI7TcZl/OIRYtcCRUeOnQ+MhXtR9okaFdjEB6VbFx8nt8J5Soc3V9ai0FoYL/7ZSMYd2NwkRGtnNJNq3RJLePnIyDj6+6gSmEBjIlQagiMZfzqjWhMIamPw3X5Yji9h3CnNR5UQtaCMcMRCpaicAis9yvGXJlDOa2ps2UcWF+upFDERjMNK45RvjlRS46ny82qX1/HjokrQ2baES1EuhC0ft4O911szW/1rEqBrKNAopS/gSRtPuIuYQ9sh1bPU9/KVdIg7Dj/o3ILyoxnVTLPt/8xqDOQe2oW5RZHb5Mw176/7IQ+k6kW5lignv6Znn27diDK8V7vqmw3CEK+93ebLtD2v7d2bojld36UNc71+72ZXWuYO1YTWz2ds7ZPo104XaVs7TnQknxmX1vgoUhK0SBeTZ8DQTbuw6ocq2xpdIJUKVbQOxijG76SfCkhbw52hjRk3bdahilA1rTUq2lmwNS91OweNt2pTORhmRlLGKfPw5qQnMJsrdf9EQtD05rhMasgQz/TLzEn9vs35oH8380TaMPfwgwKY9u4bzZaiOQ9qZpT/iLGOZIfPmIQEp5rMcObFmwTjOPLgvMmuqWxr6p3VLa5qz3RSxkVzh+Y72VfM/YoOzXuyzZp/ty8rPWdUuxowNa2VxoDv1Fqn6rvW/FTNZdaMtNO2juQaxQSrBlsda06BbBuTaMM5bp7Zfr9ZT9nnU2upGQfzmOZ8aPEJ2UFvbYd6vE1JalPzSqcSVv028zczDnqvFqHJjEv2bN63Ofdba2PS9SKV8lDrvRm9JEW4ddPNPihXZ0VX/b7N99R2p+Y84r0qNEI1Y9aAxgNpozWPWsNj1p8eUzMXtYaFavTmXM5uClPs782VRtwTHNADpJ0osxg2uZ8ZrJw0fw5h/DW2qBfUKfI0ndR+SWlHkVv55GgfK/1voZDsRaq7gmNpShY1P3IK5BTIKZBTIKdAToFPMgVyQP8kj17e95wCOQVyCuQUyClgBPhcQs/nQk6BnAI5BXIK5BT45FMgl9A/+WOYv0FOgZwCOQVyCuQUyG3o+RzIKZBTIKdAToGcAicCBXIJ/UQYxfwdcgrkFMgpkFPgpKdADugn/RTICZBTIKdAToGcAicCBXJAPxFGMX+HnAI5BXIK5BQ46SmQA/pJPwVyAuQUyCmQUyCnwIlAgRzQT4RRzN8hp0BOgZwCOQVOegrkgH7ST4GcADkFcgrkFMgpcCJQIAf0E2EU83fIKZBTIKdAToGTngI5oJ/0UyAnQE6BnAI5BXIKnAgUyAH9RBjF/B1yCuQUyCmQU+Ckp8AxB/TDLeV2UAXFQxmig2pmznBTtlNH9MBD6VR+TU6BnALHnAId1v5Ue86kpT7FHjDTftW+XZiytVMVkZ7p/Y/G9mMqkx7ueaa+Hervh/vc7PWH+ozprzuEstlTNJApONssvDvdmJj5YZ54NMbv6NBAtTJ7QD+o3rRq2HxdDxP4nqqpHsWqKPt4NUBXWdU3zlYTNuV0WeO1E6FSVnxNEsRSgzhBmloouKwHrUnSfpMqEmuKxbbo1r6Yj7dROZojnLeVU+BEpYBex41aDa5fhO1aSFIg0ms+CEKUip7sO1zivqNqwsv2ESewXMKwaoR121Xt+MkVt2OkrOLOKvHyi6krn7AUOu+xVclq2csy+4plaoRHKRzHgjPFHjMdI8DC1qad6YbQ7KGHez5a02K655LerOVtT3E+0q23RWpTb34qSk5NYXMn2wqjGEXXkfnRqNVR8IpwWabdHLouuqlyLrXHpYo7Z8fxc8we0A2LkynAbgDd/BQlQCMCWHq9ULBQCxIUCwrkSW5ZEAng67rySQREQQOWZSFNYziOA89zYDlqcBRXnMAmMfnhcCT0TgzI8TQix8/cyHuSU+D4p0CcALbaOLi0a40Yru/Iv7PSVBorQOcOYkBZXi6zURtp2+xbPJt2uHdxrynYVrMN/l6NU6QE7AzgG6J1kuKa7emLTH/Yvjnk3+QUZjgEKGe+bNpWrKyIOt2VstEefKQzcByZ1+rc+gx7b/Zn04MMpZAi0mIhmz+YGGpkOh9EkFoSoWi7chX/quM1zOkqoTbRQL1WQ39/r+Lk9DwhVilGQAG6C3uaJ8w0gkf/92MO6Dt37sMjjz2K0fEqbNuG63sYHx9Hd28PRkZG0FUpodFoCHvrOy7SJEYSRigXiujt7cUll1yEQqGAcrmIUqUM3/dhuw5isgGySL3ZUSUH89nRL787p8DHSIGJiQns3rsHm7duxxvr1uCVX72KXXt2I7Ft2XiLxaLqXZIgjRN4tgPfU3tGHIbwCr763bbkejlTRQhLJPBSqYQ4juVeymIFx5c2uF9RW9iwIhhQIxCLBjGO5cy/IAhEkDGf+W8D3iLliVivoL/5fUcU7LxRUeg5VExuHybRT5Ah6gzV8i3b73hoTsCeYf/NMiqd2kmF1lMfSqhrY3bYb/mOWlqqX/Q7dGCCiDl6gA96CMc3jlJ4no+oHsBJgAUDA7jnzrtQMLcZDe9BjJ965oknoRuWcwoJnT//4z/9AOPVOvxiAWEYolaroWdOL4aGhlDwXQFpMoC18QkB9AUD83D2GWdixYoV6Ooqw/M8FIu+3C8D3OSQyC1rSh/JppKD+ZFQLb8np8BxQwHuBfuGBhGLlG7h3fUf4tmXXsCateuwc/cuEDAI6tzYufcQQF2XcpWFKEpagM99xbZECyggo4GMQOy5rggbjmXDioAkDpGECaI0QrmrgigJEUWR/An4U5q3LPmjsEK1vYC8Bib+bkCf+505DNh3BvYpAH2WInoSx6IOP/iY/GUW2CeBvNaatoO/uWZGQD+MPfhgumhAn9R5InHLCOBMy3DYKBVKMifCoIHa2Di8FHj95ZcwMVpFd7nc0oBkpHSluVESumiJj5vVcIxt6EZl9ed/8VewHE8mPznWKInR19cnknoUBiiXy4jDCNWxcczt78PFn/ksPnXOuSgUs0YMrdPKqNwVOdVhzOWHStvjaRAOtc/5dTkFcgq0KGBk24a2c/MzFbBr1r+Dhx57HI8/9SQaUYRSmZq9IqI0QRopEx7/LMuBS2mbQE4At20FxBrU+W+a/ihweI4rUn5YC5HGITxK6p6D8fFRtf9oAE+0nw+fRWaA2sUojmXPE0mddvok0QxAA46GgyyYZ6X4mcabzAclzSM5xJ+ADgYzHAac28+Uwqb67VABfSbtwtTSudn421qglE6JXZ8de2oNLrGjXq2LlqKvuwcF20VUrWH1Y4+hUQ/RVdD3GildA41iddRzlQHm+Dlmr3LPMnLGEUS/riy4FPjT//7nKJYqom43Kiiqssi9UmHEQYsaIbrLFZz/6U/h8ksuRangIgpTuJ6SwFMuECh1lTivWIlMJsei0uPIjyNcC0f+wPzOnAI5BY4KBQTAuTdYQJgmGJsYR6FShmO52Da0Fw88/BDu/PnPEXLnsOiH48F21SbNjZ5ATaGZMhZBnFI8/8y/BZSSVCRzAm8SR4IVpWIBvd296O3qEmm94DpwC74wCY0oxFh1QoSVaq2G/fv3IwgbqIcNJaE7tlyXVcOzUUqJlOTprMczPxP8zXkqpzJqEvj+As6HeRZCzGDkNtqGLNNyELAjhQMbiaXOxFLzmfTi93ZqdTgr1bnBy05n9s98T/pxvzbnmSdRCpsMW9Ob4uA7KsUyRgcPKFNMamHiwDDW/fpVRI0YFU/b37OArkHdAHonu/3M/Tp2V8we0Dv0zXDOBuv/+u+/D88vysQmd0qukionTt5iwRMVfNEv4Jwzz8JFn/0M5vX3ygQN6tFkKX0Sw2A4s8lwnpXYs13LOshkvxcHmWNH37zlnAI5BY4hBSaqdRTLRdmyKWuav7G4hpffeA1333sftu7ciaHhUZQqXSiVuxDSTyeFSO0EfwIUgZxAyzM3d0tLn3SMIuBT5V4pF9HX04f+Ob3o6+1HpVTAskULRHqnGp8HAX10YlyYi4laDR9t3IDR8THsGxyU7xpkCkQboGzD4j9EhiNWAgs7JlE8BHQCu/q2qYGkwTEL3LAIpFN7kU/FCBg1OwWlSfvfQeK+2lGNBiJ7bn3PSABqOlpni6hup6CJOyXDktodzhrQp2FESAfzvkIPkkifFT/S2VlPTTkKfQTlqfUAjm0jqNbQXSyLc1x9dAyrH3kMZPvSMIXvZky6WUI1vQlnI04e/YVxVAE9C5rm31xgf/n//g0c1wcdWPxSUdRQBHEuHt+xxZtw4fwFIpmfdeZpIA2TEKCWS0JMZELpgRUnEE52M0iKizK0PgigM9yVYTRkImTDUI4+XfMWcwrkFPhNUCAF6vUIru+Ce3c9iTERBigWygLuf/2v38cba9Zgw5atKHb1omvOHARhhHojEhAu+SVYlpLMqX4nmNsSZkZzHtEjke97u7qxeNECrFi2HAvnz5c9zKHqPAjgEBS1pExwFbci0SKq887duwXYt2zbKsBerdfEnk+hhtJ4S91OZzo+MprsIDfJFT3jICbhvQTKIye08kjKHDMCOpkdbaKgl7cwP+pz+59AKl9oikPC/pLpNQwG0NvPxumeNDz49dufaUBk8vd8c9GqBAGKjgc7SWHVG3j20V+CrpJpI0HBsycL+M2HJRp0TlBAz04LYztXPBLwl3/9t6A3pHh6chDTFI5Lj/YEDDCpTkzgqiuuFNs51VkMLzGAPmkudJDQQ1lwbitG1KC1Yt+Q0klFTzYTa0qu1vTXhJsc+ZLI78wpkFPgY6FAlkM3Tkv0XNaSOu3pr733Nu64714889zzmLt4Kbjj+KUyqjTxdfUgjVLxeie4U71NabzkKac5JLEA+xmnn4ozTjkVPV1dElNe8HxhANKwAZd7md6XwjgC/7jf0HueavhavS7SOFXu9L5f9847+ODD9RgbG5Nn8on8jQBvnLkI6KLJhPKWb3l0C6vQAlTRdKo9VQk96h9TeqZ3GCT7IC9z7VWuPcaNU5lp0+ZeqzUaPLt0FNT7q5grMl7x7HfLy7zzDIkzErfwEloiN2eOQ/Z7Y1poBv03XQAmg7X0Q6O+eMILHCg/BvVvZdKILTXGkqygEaHb9fHwPfeDWVKoc3EUyScfQuYTGNDb1dntkjoB3XV95ZSibSJiRyIYWxAO6ZqrrsZnL7hQktCIliNSSWhmAnQuCHUo8LYZlir0Vpyv7euwFMMMyIJPxUmFi6Xk+rnK/WPZjfOH5hSYJQWMnj2rbmOT3J+1g9zGndvwo7vvxuNPPY2++YsQWwT0LlSDCJVKt6jLxXnN81AqFGEzrjxsiClwTqUbCxfMx9JFi7FgYK4Cp0RJ9gI0YQNWHNMsrgBebPoq8RX/2K5FNb7riJmR4L5n315s2LwJmz7agF1790l4XRgZAFfOcgR3BYZAHKt/E9zNPtcETdtCpLPZTAXmM4H7wVFpWV2n8jVQhwJr5WegTBOM8VbOher7dnU87+Lv0x0K0PWbTRmeNvl3A8oq7E6D66Q2JkvkNCsoEFeALt4KGodCO1bvpJOllF0Pj959n0joJyWgt0vmClrVYST1//E3fwdyepzs5ncOtISEiHt6iuuvvQ4XnHd2U9Lm/CXjNOnoIKGbZ6W0TaVKBdTMAsCm63VxoiA3Rqc8yyNXrLj44zHsYJZbXH57ToGThwLcTrJO2sbeJqruBCFsjDfq+Jef/BQPPvI4eubOQ2S7KJS7MRFEYlOvlMoI6wF810NPd0XUrlG9hoGeHixfshSnrlwpzrq+54jHexw14LoqWCmJIng6Tlqp3JXambI1beWiDnZsWAR7JqRxFRDuHxrCujVr8Oa6tRit1hHoawk0tKnX6zUBHHrRh1EwCYyMhC6OdHCaYNgJ0GcCc43TmTAvZStQ96nNlxI5vdxolhAnZPEzcBWQ0/XN8zNAr50Ksyr5SenWDp6asTAkOmFYB0BvaShaoD7J8z2O5G5ltpgM3CY+XUnoGSDXuQAixOgE6I/ceY/Y0Ikk4hnRyUx/otrQZ5LO+ftf/c3fycDHGXuK7bniFEf7E+M8P3/D53DWaaeopDwacQ9FQg+TCHRsaPq6Gy4iqyrR6rgWt6D2AdrhXSh1fX7kFMgp8AmjQFZCF/TRXLoG9Bi2SOr/evvt+PmDD6Grbx4Sx0expxe1IJVwtmLJF20eQ5aoevfTFEXPxYqFC7Fi6TIM9PWJ0EGntaBRg5Um4h3vWFR3KyHCYly5SRijQ+BEMnVU7DsBXs5piq6uLvl+06ZNePudd/HOhk3iNEefIstWCWjq9SqiKBQNpYprN3/yMBkk+hSJF7yCHP1dayc7FDBPTdiZTWczZYu35H9W87Nj+fJZWBiHfgYeHM+VM50WJGrAVpK6cSrMqt6Ns2DHmZXaKk2vPjrF3xsbfKcYfTr2pUwrqiOljO9BYiTxNNbMiTJfSKSUmDC0hC5MX6ISDTLBTiNCxfPx4M/uEgl9SkA3KvcWR3TcLJxZO8VlzVhZZiaLqwbQTWIFkZbJuWlAL/g+vvC5z+O0lcvUxKR5gqrzQ1C5J4gk/Z7QmJ0JIyDU4j1HilyfyyTOdAXlwozEy1X0ZI4Lz/JyQD9upmPekZwCh0EBw7QbUMgw7jEY/qWyxf3bnXfi5w89jO7++UjcIko9fWiEQKmrAtqQS6UCPMtGVAtQ8T2sXLwYpy5div7eObCpNqd5jqrvOILvuvA8ZUemepySuGO7InmbLHHGdiwZLamSdxwJ16UzHJ3pCOp0EN61by+ef/V1bN21A/v27ROQ5r7YCOsipRuAUmCkQajpJawc8ZA6Cog72M9nBnXG7DGcLIEtgC4ytzAKDqV/C/CsgmgX+D1zifiODwpjPMsG7RZgaYmdfW8H9en7YGtTeOcsee0Ab0L9mhK6uNAzlLCVmS9Jab7QJgw6K4o7vwJxA/QG1PneNL26jgUrSpAyQ6nr4YGf3tkE9E4+Vmq6nYBx6O3SucHUpk1EY+z/+Lu/Fxu6UX3zOsaEGkAvFgq44brrBdApxNOx8FBV7iRs07Odjg00yoiuvk1fby7S59Ye0Ja85jD2k/zSnAI5BT5mCjRtbmrJq+1bhXop5zgbP/z5nbj/kSfRO7AQqVtEeU4/gihFpbsHSRIqVTssxLUq5nZ34+xTT8fS+fOVOl3s5JGAuUNgE5WzUvGK9CzSqQIy2eaZfCZUmeNE5W5ZAuK8vk7zX6IkfH5fCyO8/t67eOeD9di4cSOiuCH7YhDUREqPBZjo8U4wUp7vRq3csjyrvPVZ4JwZyI1Iz8ghorfKHa9s4NqxTT47sm9TPqfJVNXUKAjT4To+LAH3IizXE6bG8/m9B4cmIYg9AQAAIABJREFUCcuRbVgSr0wRJC+RAHFrr+4koQumaO2HOWcdBW16T6eK1pKwJ2ZotMnYR8GONJNcfRrotaOhtqPTR4GATt8JkdBdD/f/9A5lP9d/Ru8xGe8Uyp1QmeKOBNBN7l4D6L5tiarrumuunQToHWsBdLChkweXWMqI3JijSyBpSZ0xnqWyeKsibAg3Cmb/EYldWVUssZbkR06BnAKfNAoY7aDxiWvtR5MB/acP3INHnngWvfMXI3ELKFb60IhTVHp7YDuUim1Rq1e8AhYPDGD5wsWYUy7DaoQShQOqv2meoz1cF4wSUKEEWypjokaJui5SOsFbvNcjZQ93dWw7aSthahp4xNZuO9g9OoY3167BO++8g7GxEQGlWn1CQN1hSG9Qbarclec7gUSBiUQMJS3BZSrHuKnGlSp3SXfbVOPTwU0DO1PpSDKegoAzAZ0gzs/cu13XEyD3ij1IHQX8tPnzd6ku53jSrtjgM6lYlaBlUrOy/y0/AAPe2XNW5W6A3Jxp6rDTUJgyA+akbxQpUCeIh2EjwxARzFvSPL0dkkaAApMKxanUEMkCumE1sqJhK4JLjYFoLo6jhTMrlXsnQM9K6eb3v/rbvxc1DT3SJcTCtmRyUB1eJtfnuLj6yqtw2qqlwmLTy/1QAF2mAlXqMRMzKJUQFx/GhpFs/ghDO7djw4ZNKnmD62DuogVYeubp6Fm5CpgzIAtKTbjZHdkNRXz8JiWCmPpz+1PVYjWHTuhgPjZtTZEmjlkU3HIykyqrfpzKnyPb5vE0G2c3DPndJxkFjBTeggeTgEVlqeBfAzbufPhBPLb6BcxZsBQxPPiVXjQiGz29vfBKDkKqwl0LS+YOYOXC+eirdMGlqjCi9EZDdgRbHMJsVQaUITg6aYlTKGLXnr2iMqcEOXfuXPT390siGkrpBHhJd8088tqBznixW56P1C/i1TVvYc2at7B3cL9klxsZH5H0soWCh/GJMRFIjIQpdmArk/+dgE5pmmNPCTtznnEfspjkS1iDjIe6BnVJFONIGVGLdnObIO7DF0BXoG47BXiVXjmTieF3/KON3WTdO9jLffKGI4CeyYiXzYwnMfpRrDBDZ9DLZtITZzeORaoYJQI5JXT6NlDy5jhR02GJdkNpOYw6nsDO+9KwDp9e7oyKCmNUXL8poRODGJI4FaAfj07VRw3Q21/aADun/t//w/+HlBOcYWrFEhKyto6LMtU3VLFbNq6+8gqsWrFAEsmwTHET0DvU91OcuQ2HgxkHXLWAW1E6tj07Eb7yJHa/8jjGt23C6GgVwwfGUOkuo2vhfGDBPCy+/FoMXHcbkoFFYko3nC0XpHDOOtcyVWM8WESGi5QHK8SxChyvXb9+PR586BfYvHUrFi9cCMfzcMlFF+Ha665HI6jDZxgMgP0HhjDQ1y8bTL1WRaFUkhA711EOeXSIoVduoahqxAdhgIJXkX9zzpIejWoIv0QlUIC0NgrLT/DeO+9hf9XCZy+5GiXG0WqbYqMWwGMhG4cpMVX2KtGISIWpSBZJmc8yKz4H9ZMMCo+v1zXrTqAloZOS2k24LpgiWuatbNgKIGWNBAH8QgGM3ubB2a2mcSuShmBeA/DIc8/jwSefRv/C5QhTF26hjILfBctRhaGoTu8ru1g5fwAL+iooMlo9jSVihppYghilUZGuqYJHCmoWuVd4fgm79uzDL3/5S7GL33LLLTjllFNU4Sn2T+LLCQytZCxsh9/Tuz0grngOHnvyCbz70XoESYSh0RF4jiNgxOdR7Z9EgQIpK0Zsq7A40s1NWNjKlvb55u3nrDxM9bp4hOszbcgp91C9x8o+SG98i4BM27yDolcW1bpjU/JmRrwKCoUSisUSPL8Myy3BLRSlyA1pSUGNvgPGSU5J6trRjn3MxMkRvJvmAZ0Zr5khT8enZz/LO8fK7i2Z9bg5JrGAuCqOQzAPxVQRhzUlqach4qiOMCT9oiaoSzhgzIiFRECb9nMECcqOh1/ccXdHlbtZNVnB64TK5Z6V0FuArtVBzSIqwN/+w/dl8YScgIUKIk4oy0HJL8ATQLckscyqFfMmA3oTzCdLrk1A53KujoljBlAB9u3HnmcfwvbnHoGz4wP0OTZWnH0RYPugeumj3TuxZXwES664Hmd/9T8BS5Y0a922byZccARBThQTrmE2HqrXHnvsMXz44Ycyufbu3y+LvVqt4sorr8S3v/1tuZcbUrlUxtj4GLq7utVGRBWPX0AskzKWJBXG6se8UfVGXcr5uVYRE9UAPaWCbFRxkMCx6cwXAFYd6dg+3HHvA1iw6gIsP+089BbKmDe3f1KIRUgbnsdSs61DnDwSSKnAOIrgFNw89+3xhW8nVW+4Zlic6b333sOBAwdw/vnny2cmXunp6RFabNmyRSTghQsXYunSpQJkAvblchPQhfUWhlbvFbYtfH6dgP7SK3joqdXoW7QcUeLAK1QE0EWN7JVgxQ30l2wsX9iPRd0F+BbzWShnNgoOie0iFc8zR1TztNgxOofMh+sU8NHGTfjFL34hTMY3vvENnHPOOfIuPAhyAt6U0vVeYrzA2dNxlu30C3jqxeewbv37GKlVMTQ2Is56AaXLRow0qiNh1baUldsI6DFiqstZDjbxxaFNpHRx+26ds0VKpC64DnUz31u2ZORoOXjpinPSP5vOwlShl+DYBOmivKvrEdCLKBUrAuiO1yVpvQnoZGBsnaTH1l7vLUBX8epSTEbC0xRikI7GS72TJ7v5zuzPxvHQVLUTgI9VYh5GBkRxXQF7WFf/5pn0E+k90BJ6hDhhpj4N6HYiWeFS2tDtAh648+eSWKZpQ29qRw3XqEw6PE46QKeV+m+/rwC9wbjzYtckQC/AFm7oysuvwCnLBw4b0NNwHBbF/DjBrueewWv3/gTjGz/EBaedibMvvQY4+3Kgay7L6mDDhx9gZHQYZ3zqQnSdc4kKMuSf5kaMRyoHiotPbGFaajf2Ly7Q119/HY888ohsLt/+3d9BsaBqLu/avUs2nnnz5mH+/PlwbAf1oC5tlIolsdmzXc/1kKQJbHrW6gxRrueJM0+ECA5cxCnTTzqojtXR01VEWIvgsUivVRNARziGB+57EAcaRVz/W7dh+fwFqgTt6IRsRH6ZcgZAjRxlBD6bijnj7EFQjxs5oJ9U6HmcvixNYvfff7/Yka+77jpcdtll2k7rYnh4GPfeey927NiBq6++GpdffnlTSuemaiT0qQCdUdyP//o1PPLMc5i7ZKUG9G74BKoMoM8tO1g6fw4WVDy4adgEdMcrodogYNDByhF7K7V6aagAuqe7D1u378DTTz8tdvQbb7wRp59+uhRnITDymqbN12SsZDGqKELABDJMMVv08eratXjr3bexc/9ekdAJfg0CehiLhCmAHgeiyYts7hIqxM2JaAZQDmyTc5fzOwOcyihhPme/t5iJizuP9pRvJonRgM5wYwK651YE0AnixWJFAN0vVATQ/UJJNCmSDpeV6ah2Z/IdptOlU51I6ArQTVY7U/+dhtisM1w7qLfb0NsBPYmo7QgE0BkdEEWBxO5HDYb+BWgEEwLkIrF3AHTHYaY4TqQUSSNEl+PjgbvuaQI698tmBJVCcDmMlH7SAToH7m//8fvC8VH965W6hCfkYFNCzwL6iqX9hwXozAcVJ2Pw7Towvg0bn3wQ7z/zBLpRwtXXfwO45itA3A/0ltDwlPq5SOlUEFuz79ToKS2eTIqmalqHm5g9kBy2sYfdfvvtGBwcxB/90R8pNWCpKLGsxVJJxptFaCh5S0iE7UjKx4mxcRTLJcwfmAfP98E6xKbq0rZt2xDGLNPoYmDBPHhuAUEYo+gVENQiDA8dwOjQAZyycgk8mxvJKDw7xOPPPIu4uAAXXnwlFvX1IwoiDO7ZK30amDcP40ENlT7auJTjCbUDRddDgRy4UXqYUJ/jdLPPu3XiU4DSOJnkJ554QkCRUu4ll1wCrosXX3wRb775ppi8vvSlL+Gss85qrtFDBfQnX3sLjz33IuYtW4kwduH6ZQXoVCMzjWsSYm7Zw5J53Zhf9mHHNfFsl/VpeQiYPS6xJDFVkclhGF4m8cs2ioUKPvjwIzz11FOiobvhhhtw9tlnN7O9Gbt51kNbwKfRkNKuFHScgo+Ptm7Fq2vexPtbNmJkYlxyyAe1utjxaeeNCehJIBJ6ZDEkTzl3WZGlJPRpUr928oBX39GRWGTfSYDOMDSq3E3iGJHMnbKYF3yvjFKpqwnoXoGAXhFAp5TuFpR9nYBO+rUDunGKFo0HpWBxg1Lybrs3e/t3WTA3Ejq1jIqedfkLozoaYRUhgTwKUK+NNQE9TpRKPkmpoqeEHsKxqflkuT7a0yMF6HffqwCdeCWx/hlnpJMX0Fv50v/un/7xIEAnd1wuFDXhUlxx2eVYvqTvsAG9Fo2hyx0GBn+NkbXPYGzLNvT3nYryGV8Fll0N2C4OlIADTDGrBfJCCPROAF0uUI0b6OpVtnIjlcsUz9jyuPiMPZ0JIShNLFmyBN/85jebuy1t01JXmVXimOPZdqS60n/70/+KoeEDAuinnLoKt9x0M6665mpRD27fsR0//OGPsHXrZgyPHsDcuX34whdvxJdvvU0W0+DQCP7sv/45DgwOoVGt4fxPn42Vy+bjrLOW48zTl+PpF17C9qEQN9z4JZyyaDG2bd6Gu2+/A8888wxOWbUKF1z8Wdx0262YOzAg/aSCTRRp1MwFERxfq9tzG/qJj5rH6RsaCYyb8gsvvCCmrL6+PlG9c9N+8sknxSZNMKfky4MMANXyZFRnktCpcn/69TV44sVXMH/5KWhELL5Sgu+XYVvK3usixkDFx+KBLgwUXSBUgE4NHRlriDNYUZy96BXdCGooeR4qlYqYDtese1vWHN/h+uuvx6c+9SnpuxSj0iFqJszNSOxGEmaRGOrw940N48VXf4W33nsPdaqHGyHq1ZoG9AbCRl1UxITyyGKOs0h8kgjopqb6dKA+1W+aF2jFsTfLyCobunit276o2j23iIJfQbHUhXK5S/7tF7tFai+XKwLo9N1RgK7KyfL+rA2dYX7NOHIKdtoe2A7mnUDeALoJCeQ1LHMq2o6ghqBRRRjVEAQa0OMAQX10koROLYdStyvHOTJn1Li0AN3Dgz+/D9S5msQynQFdLajjbes8Bk5xxoaeBfR/hu34IiH7ZUrolnhNlotFFAW6Ylx2yaVYtnjOYQK6yv3oYAuw7UEMffgsfDjoWnUtMO9WIF2F2ANe/BB4/O092NeYQKWnALc2hgVhgDMXlHHBefOxeCHtaa0kEO2AnnXaeemll8Ted+GFF8pfox7gueeeExsaHea+9rWv4cu33YYNH32EO+64A4sXLxbVPBf4nj175DlXXHGF2Afvu+8+kRCWLVuCWlDF7t07hWO+7IorsGBgIR64/2HUJgKcsmIVHCvF/n07sWXz+7jg/HNw7bWX4onVq1HoXYJLr7wee7fuwPr33sfc3jkizQwdOIA3316Lsz59Hi667FJ0lcpi9zEq96jakAISrSD+43THz7t1QlMgu7ZGR0exbt06PPTQQ9i8ebMwzWeccYZI6xdccEGT6eY/CLZSj0Fnn5pK5U6nuNVvrMXTL7+G+ctXIQiZeL0Azy3BplpZyqWmmNflYfHcHvRTNAsVkIq2zvbEoRepi5GxUWzbtBFbt2wQFTgBPQpjhHEia59rfGBgQL43NnO2QfMb9wCuS6OGJwiJEJGoWu61OMTzv34Zr761BoljiQRPIcBqROIYp5y8QsRWKNI5/y+q/JihW4eWWKY9rM2o2c0Eo5+RydNOlOPOTMbHcRW9COgE71KpgnKpW3wRiqUeLbXzezrIGZW7AnSWqJ3sFNfytqL53NY6eKm6Rm8fJrih6KFc31U1Nr4r/d8Ybx6lypM9UiYHClLio9CooRHWREoPGuNKQo9ronIPo2pT5W4A3UjoEr1AVI4ooTfQ7Rbw4N1K5d40T3aU0E8aQFcv2orXA/7+n/9FA7othREE0LWEXpKyuZEA+tJFvYcF6JIjhg+ytgKb/x2b1z8Kq9iFFed/Bei+DQiXAFXgkacn8MOnHsfWRoDKyqUIwjpwYD9WdkX43//jjThzea9wl9nNJWtP5/twgXJivvXWW3j77bebgM4JtWXTJrz77rt4+eWXZQP68pe/jI8++kgkDpEszjpLaLJ10yY8/vjjYmOntPHwo4/isxdfgmuvuw6Ok2JwaB8ee/xRWfTnn3chfvazO3DlFdfhmquuRVe3j/fWvYPHHrkPp5+xAjfddD1Wv/QStuwZx9e/+ft4+Znn8KN/+yGWL16CT3/609iydSt++cxT+N4f/yGu/dwNmD93ALVGgC6/IJxnUs8l9BMaKT9BL0fwIsBxDVIDdtddd+HXv/61mLi+853v4OKLLxZQpMRLkOB1CgzbAZ36W/3iGae4Z996F8+88joWrDgVtYBe3vTGLgp4MdSL1R0XdJdEQu/zUyTBhEjoEm/tl2S/iiML+wb34/231+Hdt9ehOjqCUrmIkeFR9A/MExAnsNBZL+sAx++5J1DjsGzZMlnbVM3zGtECsqx0UKf3HJ59+UW88sbr8MslaWeMtvQmoNPU1kDEEC0rRsgQLHqoT1OcpT3BTKc4daq+m4lpmDHOciWLpnLcc1AoVmSvJqC7XlHAu8ja4WX6IZRRKveJ+YI2daVy91XiGe4zBHSGvWnveTE/6AIdRgK3IpPHnc5yzIanTAHZs4Sc6bKyUcQCNlSdtwDdSOhUtTfCAI2QgE5pfQJBXQF71BhXkrp4wZOWdKJjHIQjqcOtKFKA7nl48K42p7gc0NsB/V8lVpELwytWEFu0r7goFwooM+1eEgqgL1nYc1iALqXtqFPz9wCDt2PD+ocxYttYetYX0d//dUQTy1BMgb1bgWfX78a2JEV1YCE27BnE0LYdWF5u4JtXLsRnVvXLgpRxy2QlMgVkOLlp2+OE3blzJ3784x9jxYoVYutj6b1GvQ6/VMJrv/qVLOpTTz0Va9euxd69e/G73/kOY25YdggTo6N4+OGH5Rn0hH32+Rfxn/6nP0Sx7IlDh++5uP/+e8V2eO211+Hnd96HP/6j/xVLliwQ3c7eXfvwwgtPYMHCfnzmgrNx78OPotK3ENdcdyOeffxJPPbwI1g4ME/UkQHNBJUSLrriMlx5zTUiiE/Ua+gplnJA/wSB3cnQ1f3794tky3Vx5513CnPMtcf1Q6n2937v98R2btansUsTjFsqdw3mAuiUEpSJjU5xz619H6t/9QbmL1eAnqSUHn0FXraFgptqQO/BHJfezgT0WGVto52bquZCCWEUY9e2bSKhx0Ed3T1dIrWygtquXbuEKTEOsQQ1gjIFA0rnBHOuS37HvYRtU6KtBSFGqzW45SJWv/QiXn79VZSZa75Ww+jwCEtRImYe+Ib24KZUakWSgzxKI9hMqpWZJFMll+lkRxfBSwBUBbcZL3QVQ05znIVyuVvFoHtFuK4G9EIJhTIjBSihz0GBUnuR3u90ijOx6EpCL0i9eRUOJ05xmd4StO24pYKfyYZuQheNyp0MURIxM19DGCSxndOGTtV7UEUUV1Gr0oZeRRTSpl4H7egqXp3gHkvueu7hHG8loXt48O67Jnu554DeAnTmvP/Bj36KRqhKmfrlbl2LeI5kXyoy/tq1cMGnz8eyJf3NQP64EcP1zVSdImyNi5c6NX8c0YE78eK6e/Hh2AHMO/UqnH3O97DAPgs9dZUJ9kADCLuA3QB+/EQNLz/7Jq46Zyn+5xuXY35B2eSy6Rvb6/iSq+YCpPfqT37yE/Fm/973voe+7h5UGF4Tx3j11VcF0JcvX47du3dj9erVcg1zNxPwd23fLt7x3LwWLVqEX7/2Bm6+5VaccupymeZDB/bikYcekol24YWfweOPPI5bbv4qzjn3bCHotu3bcd/9d2Le/Dn41je/ivsfegjwe3DVtTeIhP7ma6/je9/9D1i+aiWSMEY9DsXb3YSt0YbOyHeJ2c293E8GrDzu39GEcnHdPProo8LwnnvuubjqqqvEREVnM4IhpXSauLiWxHbKKBTPOyRAf+r1d/DWBxsR0XZe7IXtliXeg9Ie9dW+DVG5L5rbjYEis4bVJYc7QZn106nWFy9yS0XkKKc4lVa0Uu7Bxs2bxExAEP7KV76C0047TfaJ7u5u0SpkgUpAyNQ4T20EUQyvVMLuof14dc0avLfhQ0kJy2voFBfVAwGauK5ASMqzWiEajL9OI7hSzzy7P04e8unrkVOtrvKhMSbd2PVFOpeseAqQWYBFebqXRGMhKnexoZfheT3C1FDY4f7oFUuqtrzOqlcslFWHdG4BUahmqrk5iStC3FQ29Gx2uHYbuvwmqXYbysmQgC4S+gSiRk0k9HqNknkdUWNCORUmKouckvLp4e5K+J84QSJG2bJx9+0/EUA3BVpUhL85tEZBfzwJbOjqTY3KnRqhH/7kDg3oRfFyr4Uhurv6YKWxALpnx7jw/AuwbEmfnl4MqZoZ0EXlTgndo23laTyz5j48uu4NjDkDuPCi7+Ca827GIrhip28gxV64eHevj3sfegP7Nsb44mWfwreuK6Lfbzm9Sd/pbKJDTLgwpUJS5qCdj8465Ar/4Lv/QQo2MKyG8bKMlaU6napDOvhQ/U1pntwrAZ8OPVz0/Pz9f/oXzF+wCGeefRYKvo29+3Zi144dOOvsM3DaKafh/vt+gbn9i7Bq1aliz9qw8UOse/sNXHPt5bjhC9fg9jvvQi20cdmV12B8/wG88eprGJjTJ8+kI1yxuyK2uUKlLJmrtOwim1Lu5X7cY91J00HazumH8vzzz8ta+63f+i2Zw9xwCfA0c9G5jKasz3zmM7I+uYEXisVDAvQnX3sba9ZvEkD3CnNgu4xGYY4JA+gJ5pZdLB7oxrySCw+qzrkUXBFAZ3IUyUDVBHQmteIeQfXzhk0bhRkhU3Lbbbdh1apVklhGnMN0jncCVnvqUtqL640Ytl/A7uEDWPPeO/ho2zYxjcVhIqr5NAglJWncCJTtOGXIWow4VYDO2HNK6VMdMwO6Sjil7Om0oRswZ41zFw7BXNK+FqViJtXrfOdySQO63y1ROdzPlA2dknwL0KlyFwG3WVo2C+hknqQ03oyAbpwKTfiwSaHLTKEK0OnhzvA1hq0pAKeDHL3cxbu9ocPWGMtvks9QC2N7SFg1j4CeRigixR0//qGAuQL0yRqQZqnXEx/QzaRSHIwBdArRP/rZPfQ5gEW1TaGMehSjq2uOpFQs2pEAOiX0pYsptSuSHQqgy0RR4aGIsR5rdr6Mu55/Cq98uBn9Ky7EpZdchTOWzkNv2Ze4xG1bx/H22glsXhfh9N7LcNu1Z+LiTwGltnTuWUA3oWxmEzH2O9r4aDNf/fQzzYVLqfumm27C5z//eVm8BP4//dM/lYXPyU47IB3imE2KWa7eeP1N/Pc/+38knM1zU/T0lnH5ZRfj61/9bdhuAeveWIt/+8FPMTg4hN45/eJI55VsXH3N5TjtjJV44603MW/JCqxadYYklln91NO47+6fS+wu01oybO2//eVfoHduvzjFGUCnqUKKEPHIw9ZOGuA8Xl+UwPXAAw9gw4YNEsdNJzhz8Ld77rlHmGV6kDNxEw9KwwwTpeqZR8spTs/yjMr9yVffxdoPNyMSCbMXlk27roeYFbbsmLI6+ksOFs3twqLuIopOKhs8QYNRMgR0WSiTAJ1Mf4qenjl49/33BNB5PZkOMvR0kuNhclm0S+kC8LARRpY4C+8YHMQHmzZhx769qEchwnoo0r3EoVNiJ8gzA5oGdIK51JObQUScHtC5gbZKWjYzxYnKnWYL5etElTsz5Ukcuksth0osQ4c5SukEewK65LHXgC5paEkvlleVfUY9x4Stqbh4VjlTP3dKKsPvZQz0753C1iSxTKQSyxDAo5i2cQI6E8sEaIgNXcWhG+lcnOsI6nEM3y1IpkCafQnoXhzhx//yD5LwpmDRwk5AzyYXPmkk9M6ATgn99rsfQExvRaYQ9EuS7rCrMgdJVEfZTeBaEc7/1KexZFHvYQG6yeWs5sQwRjCIX21Zh1+++jLW7xlEXHTRP8DiAjV4aYzgQIrGzgqWlz6DWy74Lq79rAOazvVcmzSxsguBk804xZnUk5xcVKsz/atw4pYNv1jA0sVLMH/hAnHOGRwaxPjoGDZv3SLe8GecdSZWLF8hSWXCoCHx69u27xG7/NjoIIoFB+eefQb6BvqBxEFQrWHDR9uwccMWAXRubtXGBD59wblYvGw+bNfFhi07MDAwH/O6e2QTWPP6G9JXAvpYvYqVZ5yG7r45KOiFJfgdJZJutwnmx5ve6HhFnrxfR50ChmEmmFMbRucxHibki2uL5i3a05lymVEjplQpUxrbvgKM6QD9qdfew7qPtgmg20wRbTH7oq8Bm8xtgF4/lbSvS+eU0c3QNXGaYiiqj5g2VrhSjEUqUlhMDasSsvT1zcWadWsl9Suvp3aBJoOmFzudrdqqhTVj0hnNbvkYqwbYvHsXNu/cjsGxMTQS7jchahNV5X1Nx7iGcqJTceh0jKPqnjnmWcvcAM7BZ5NwZnJRlBZAZYtTMWmNyWJnVOaU0iVW3kjpLuvGU8VeFnAXQJfCLJ6qE6+d4Qyg01dKbPM6e5cBdNUv7kWTAd2At5loWUA3Wg4jnUsBlkmZ4lSqV5UpjhoNJpghyLdS55oyqoo5CKWOCEvjcjwpWNpBHf/8d38pWo+ClJE1Errxzj/hAV0VQmgFI0yW0GlDv/u+RwCLVicXtl9EECcC6OSiKh7VHjE+fd6nsHhBt2CMuGiECVhrRR2dbegmsUSok5JTGVVHFe/s/gCvvPMa1mxbjx21vRitD6HLB5aU5uHM8hm4+rQbceVpl6A3ayjJcIl8YhbQs3Ho7algKSkw/IsTQ4ReJkl80gHcAAAgAElEQVTQRRLExF+tyu+MK+UiKfoFnaGSSR1sjI024LisOEeFRR3FkkoFG0+EcChVp63iMffe+xC2bNuMG7/4eSxduVAke0tnxSGpqNVgkQHpu9R7B6pM78ra8/ogfV1K6LRb0XbEWrU5oB91oMobPDQKZPM9mDuy0SbZfO7G/kyplwdze1Nj2xHQmXfCUk5xT7/+Ad7ZuAMhJXOnggQebKugVOAWw14bqNgx5nZ7Auh9XUUBbsnDrgFdJFlKrOKElsKhWc5Oxffmgw/Xi1c+gebSSy8VlbsB7ew7GbDKArrldWH30AFs2rEDO/btx2gjkDA48eYOmMedYK48sEXdbLPkaSKgTkCjTwyrjpmyNO1nMRVMWS5KSc7ZuHC+E/clY3KkZE5Ql3KpLNJCj3fW4PCpWvdQ8hj+xxzvCtQtnced/gZKQlc5PoxCkHHoAuQmpzvj/PWR7Yf5dzZTnCCB9kEw5otY52/nWDG3uyqdGkqqV5HItTc7P7Mgi6ktr9pRRXfiKJAEMgUnRVobw9/8xf/dBuiGvkZ/3Hqf423rPApx6NMDOiX0+37xhApbS2xYXgGNxEIXKx7VJwTQKaF/6tzzsGh+12ECeoKQ9i74UlWJZBdgQ4Dtw1uwfnAztkQT2F8fQsGOcEpPP86bswxn9Z4LP+5GfQIo0Lmdi0RnKzKTzUy49vC1LLibAhGdti6mWpW2MmjJTG3cjIzXfCOI0NvTrbR5MmdU5SAauEf3DWH7tl14790NmBivoxEl2LV/L84572zc8pVb4LpKEWQqrVHqpq2twNhyVpmqBfArjCxQNWtkA9SJZZo2dDYgyd0PbfPNr8opcCwoYCJI2Db/rRKSKG6egC45wrVTlcxjk2VRUr9OoXLPAPrqNz/Eu5t2CqDDLiNO3UmA7lohqLzv8oDFvUUM9FZQ8lxV79xyEFOaZAYWAXQul1gAneuUfds/NCg+NNwz6MBHTQL3BoKMMdEZMM+eo9RB6nZh257BpnReTVRcO+OsadgmoBPMRUqnmp250AXQTXGWpHNlykMcKErfrb1PlYRtSunina72K8aiE7jFrk5g14VYfEYL8HddL52ALmOlw9NMLvepAJ3vNd1hJPQs6DcdCxmfzth8Xf98Uu14XY9eVWJTAM/f1aFq2ZOeEvUeBfCdFAUWsxobxp/9X/9FTJIFamJEQs8BfVIc+i8eexaOU0KDa88tiM2I3qFBbRwlJxRAP++cc7FwXuWwAN3mck6rgFVEgAI4Xl2SV5YgVQPcEENWGRMyKOPoRoxe4dkLiDEPE7UY3SWVZykrFZhFx++yGwkXqUpn2JJ4OdQNVvFhXmUWJNAcKNXqnDTM2x4yfWOawpdCLJOPRo0pYy0M7h1EoWihu5sqwQRJrYGXnn8FTz7xHHbu2iuSwmcvuwS//fWvon9+D6eyNDTRqKPol1BgCIiaq6LQqLOCG+s8l/iu6mtKNMoulDvFHeJ+l1/2G6BAlkmWUCIWb8qEipr1mGWy+Z3KFDczoD+/dmMT0FOrjCjJArry4SkkNbB22/yKiwX9Peih9ovSW2o1AV2KRLYBuhRwose5LrxiMkoSzPku2b0iC+b8d5S6qDYcbN97ADuH9qEahWhYDuohvbAJNo7U6abanVK6xJ3bKRI7RSSq9hgu+f/ZjJGxbYtAQydB2r6ztm6VBIye7gTzlCHHIqnrGugSAcB7VIU1SUgjuduNlK9t51oqT/T3TYAOGVzYOtpj5w2gN0MVtZTe1IDokqgqFawSXYROuvY8TRIC6GSMmqKNijSgxE5FJjWjjHTwnRi1A/vxf/6X/yy1QVjc8qQCdIMfPE927VeSI8nLv0efegm2V0EjohGKC8BCuasbwcQYylYILsvzzjkb8wdKzcRl9Dz0JCdfuwenUnsonokSbQ1xSr/UokjnLgNT+VArlFQ/oeuJ6o3XuqjCT6pIowQNtw+WrWKyW24hrYmlEhkwdEWbEDjXtV2hXie3l0hiCa4DnZa4ebPh5wx9sgsuaIQoaLsfzRFU9XBFjo9NoLu7JNWixkeH0dUzBxPDY0BsSz72uKFeyy8CJGMtCFAqFIQ63DwKjBV1gKgWwyWrqdsl82T6ZzLFCb/DD6Z2w2w2hPzenAKzoIBhpLkhE9iNZ7jZ2LP1FYxd2oAkgZQ1u3kIiy3xT5zcaqFy3XM7eH7tJry3eRdCq4TYLiNMWip37hO+E8GNG/DiOnrFOa4Hc7q74LMGgk7cooqJxC11Owi4KsubqKBd/p7KO9AxSxUmcU3eF9mzyBy0vKQp5/vYN1bHrv3DGBwbkfA42utrjDkPmZaU1d1s5RQngKQc8ZhJjrZ0Ps87aoCuwVB7u4uNm9qAmMlvFIAzbp/lT3k2ErmbAW6+M23kSkJXG5CR/lVSGX4z2QlPFafKqODb5pJRuWe/bvkkKKdAo2Y3c0nU6mSCKGSRKWPp3bghfZF69gzRSyyJEvB8S/Lk+1YkVfbGhnbj//jf/hhxxNroDhzRcepNVOYVK/O09tRZMVOzWDdT3Torlbs02tSlKCcRWJwYHFBapmyRh5/99XuocuK5JRV36RdlknokaNBAb9nD0sULsHhJN1ydDF+5USjZUgBIDfskm3LzKwP7LEhvgMpcTg5Mvz3bUAPEVhljOrl4/TGg72E1qdTumVsMbbNf6d87sTnyypl7DJAfHEXZuq6dGTmsDufa+sMlV379UaZANlijuRfpZ5Dxpfz3+vt7sGb9FtTiAtzueWikPoJQlRP1UBcJnTHIbsJY5BA9RR99PSX0dpVE3U3+2Kfnty6rmiahSuhCcPNLUjOdYEvAZ6CbKXbCbnCvq9VZWY0294KkS4XloVYPMVoPsXH3fkQEbdHoMVlMgljHVzPtKRmaVkSKWsmtimV8hQ6bxGHQuF0iVreqjYjPIWATpJs2dWaOz9R2Nyp1o6af7FWvmBxztPdUnq03J9OPqST0qV6JHuqmkSzQN23s2ku+1QnlgyDmDBa5oe3c99AYP4Cegg03HMcf/M7NKNvKfGtR2s8USxW3yFa3j7vM2UcX0MX+G2npkFKzK4C++vX1qMcu7EIFjYZKqUhAd5MQxSTCnEoRCxfNxYJ5xaaXO2GYi4N/hq9VSmVtz9IjlCXuYczj/NKjQIEWo3UUGsubyClwJBTohGdiQ1OaLMp/a9fvxzsbd2E8cpEU+hDAR0C1O/O4JxPw7Egcy5qxyL6D3oqPrpKPud0VKafKmumIqCYLxIbu2Q5sFmtJ1S4l6l7Gcev64gRDsUdbLBtNSbUAuEw3S6dgG6PjNYxUA+wZm0BEyTamL5KqcU5wp2gvVbcTApBiwDudZ/p9qvvM93zedO0zekfeg7swpe/MWd2npHFJnypMT8vibJyEp3bZ4/0qHSzbNf0wRa5kb6eX/xTvL4yTVrMryVsxOGSKeJZEWhaT5qgwXX7Onvk9zaWsctkYG0Zv0YLTGMUffPtzUpxFDKRU1RqRULQOJzigy2DJyOkX52QUbQtlYVc45Bff2IQg8SQGXQCdoQIN1hwO4boNzOktY/6CAcztoc8mW6Ia3jgkcLnwUFmNaFcy2Y201aedMT+SbSG/5wgo0GK0juDm/JacAkeDAjMAej0B1m8Zwfote3CgntL1DQ27gMgqquiPaByeRVU6kMQNyent2glKBRdl38GSeQMC+FIuNQ1p3wJ0UhmRVJmYRPY7tRspQFed4vcUIBmuS6fg1C4ijByMVUOMjFYxUg9QZ2IUtkNA0gB+KEA+E1Cb32cC/EP53QBsFtBVqXWq5Bkyo4BeQt3aGI9p2+ddLMaiGYbs2bQ/PaAbZyDlGKjSwCtGyDBIEn2kGQJ+b+hsrmfMf6ngozFxAD1FC3Ywhu989UqJHVISutY8N+eqqlBpsOd4E2pmJaGbl+K7qorbrJZjdCiixBIO+aXXNyMB1U3dCALaKxypVoQ0gO0GmDuvC4sXLEClpHiBGHUV7ymgrhaH8hYn+Vj5SP9b1M+0p08dh9k5/jK//ujQZZYOOUdjQ8/bOLkpMBWg0+lM/23YWcVHW/Zg13AN9aQEeBUkTklUyWkcqLhySoj0qg1DJYE7qdjQeyoFdBU99JSLKBY8AXbGLTMjmSSgYpy2OIEp+7aJPWkOCvPFi6e8h6BhYbwWYmwiwHgtUs5vnrKbGwmz/Sy2YC1hHsmZkup092Ul2E7XZe8X+ziBk97+WiWvCqS1PvP7TpJwVoLOSsy0UouEriVs026rfVWrvRN9iM5Cc80QZQHdALuR/A1jkWUwCPAM/ysVPYTVEfQWbFj1EXz7SxeramsJVCU2baZVY6ocoo2p8oSyoYvntJ65yiKdBXRPlOaNFPj161uRWEX4hQrCaiC1wtOgAddqwHUCzJ/fg0ULB8ThS7G2zOdKj87MXkUKUr0jBXx5NpXnqfLJAfroAPTh0lHnaD7eZvXJDXEn19tPA+jcmwjqOw8kWL9pB7buHkY19mH73Ui9EiKqZVOlAVSgQFShtB7JRk6hIk0aqJRKmNNdQne5BJ/e3tqjlDZbOlvxXgoeEsMteShUSFmSpqpaW2KJzZxAPjrREJt6nKgc8Sw2RjuuUVVnVdZUZcdMTDNllPlU0eet79tV4NoaoSJ7RMierCJv/51ev9nnT76eErYuvKIl9ixwtmsa2iVkfpZc6sYXR+fvyObxaO9P9rOIcxojDANgGBCjcqe3+tQqd2VPLxVdRLUx9BaBtD6Kb938GVWchU7LEsafldJ1hNNxuucdRQndqJoMKBDQ6QUKvPL6VsBmetOSZD8rOC5sJjxxQnSVgLkDXZg30MOQR3VQtSXOCPRi1foN7V1oOCQBdIkN1WoXseXQyzU//+booD2Kj9PJfXIh20n6tgd5WhkXUOVSy11krAFs3DqMD7ftxvB4LBJ6ahckY6Wqp64mMEHcmA8paROk4yiEz/BPj4VKXBQ8H+Wiylvu+8R/JSUSUAjotLnSeqvCqAj4QL0RYZxgXq2jVksE4Fl9Ep4jXvIim+hEK+3nrFNZpxHu7NTWunKm1K8ztT/T71KCVoQsvXW3ZcXLJoYxbWWT7khVt4yXe/v7TP9+idjus/d36kf2O4GXpqMex6LRBPSeog0rGMG3vnSRUrmndArMmJSbnId+3+Nw35sVoAtxNLUkhEz8+WlD5wt78g1t6L96a7ukOGTO34YGdHqUMix7waIedPUWUWaevWZbKn8u0/hJWIR8T/u5LDs1gDp0TSVX4fVK9Z6ff3N0UKOSq91PUig9Pl57BkA3oL5/DPjgo13YumsQdZbsdDw0eHaLKnWI3uTVbqOYAu5B/J7ALiFPjEN3HJR8BejFEjOo0QOcdcR5pucVvdSZyESFTY2NV8HcKUEjRj2i1E7loie2dzaYZMNS2sK3st7kUxF7JkBvj4Nvb6dTWNjhDKzKRNc6RDORqSjXnro1C+ZC21Y60IOYmk5A3d43YaSM2l0zRe3PyIJ4lqkg7aM0QLHgisp9TtGD1RjF7952qTjE0Yau7OhsYYq4ouMM1GcN6EJgeeGMhE7PSKlZpAD91XXbEVu+ZBsKxqsoug48WtV94NTTFqKo862YtWl45hihpDbMwnl7oFk7mQ9nMubXzo4COuZgdoktZteF/O6cAooCTclC7QjKAweohowTV9L6+xtH8f6HmzE6EYJ5pUPLR+pXEKYWkpCqZarbVTibOUxss9jYU0rdCkAkm53rwHdpR9de4GQAJEd4jCRUuSqYsyJO+Xw6jRWkehmTRInIQhu8yCctU9f0udcPNokpCXdqUxlj5Kf7fabn8XeVsMXkBMmes5NPfa/ydzB/vaIXU9gaurWfebepRpcF7yyTMh3DQqBVTA9Hm3HzNHlw3FnnXJ2TaHKYmglXa4atMYNJwUY4MY6ekgs7nMDv/fblkwG9Ob86BACfUIDORdTkkDWgczEwrhKehKzRKe61D3YgiGxJUBAHjPu0MKdUwKnLB9Dt6djxNsJM5vsyUmAHm9lsY6nzPfHIKdBpPpsY0OxiPfIn5HfmFDgcChhAVz7nTBVOrTC/rUXAzr0NbNmyC1t37MS+4XGU+xZJTI1y7lISowERM4+b4VTSDWPFVUDMwszSuojesXIaYwicOFwz06T4x6skK8ysIcIOUVyFUxXESHu4visHX0/gVZJq6ywUEKc9MXDr8qiTP8/O90aliRWJWEgQiwmCZ5XjJ0FQb4iIaz6b60zJ1Jn2iJk0EB5LtUq8vCOaf4eaWjJYZNKYJa7BYrMMY+MQTz7z99SKJCFXGtWRNqoouQm+9+0bJC14TwkomlIXB0npx6fafXYSugH0rITOqh8WgzeUhD4BYM372zAWKOeR3koJSxctlBCBbqbbYzIYzs82ZDgIKDo5vxzOOs+vPfoUYPGLMJQ4To6tFEhIEqm6NNNCPPqdOTYtzmRDPDZPzVs9dApkAdZIu8YLmeCpnL4oY3KbGa8B+/ZXsWvPIIaGJ7B9cFRs6QynlRShuqynCGVUw2dyyCvRP+ujw9hz1pJQcc8SCkUQz9hpKfGrRDDsi45Zb1YfS0TKP1ide+hvb6o/NhO/6KQvZv0ZDYORgNuvm+38VhK8MkkYBsic+UxWiDS0bCV+adXOmMnGP5OE7upCMtn889l7plL5S38pcEY1xQglLNCSoKfk4Q+/ewsaNaC3lCl1cfIBuvZy14DO3EuhzhS3Y6QOx/Ml1KPiu5hbYvgH0AiqUse7zYx06LM5v/LjpQATd4Rhs5CGqVdsCmu0F7b5eDt7ZE+f7YZ3ZE/N7zoyCmRU5VoiUBZwpUg0f1QLD48Cw2MBNu3aj1oYIaiznnaARFTq6k8d6tzUArYBumWbBNfMgqJAXTlGq/ta7RgwZ1utRNkus7AdZJ899Lc3NvKsM122/7T1T/Xb0WC6+Z7tQJ39PDo62gT0dmAXNqdT3u1Df31YLPilc/9P53OQ7VOzH7YSPuI4EN+vomtJEqEvXHsB6jUloTddJqcSKE9Ylbs4wykXNeWQrgC9mgAT9RjdZVUEhTmJezy6noRATFsWbTyGKu2K9plHNhfcZ6bRMb1Cb4DtzyCYt1ebOqb9yBs/ySkw2ZvG7AuSa5Ke5KkthTiy+0VAK6GrpHcD9gLGHcLEOhFX73YZ2G/Vhei0zzcZikxjZsebLjyrU3+yeomm83WHftMhr5WBTTMbksilc+a5Q01Y00rkomkq6W8V8Wh9UCYHoOxPTU9lCOj8+6HQQz/OlK04ovC+GmGIdToAsHL1+GiMgV4HtYkQ3RVPuWBPBzInFKAf9LKZvLc6TZ6oupKM+39Q06MYqKLcHlVS2Wk9eemYPHFTqaVyQP/49nELLhz4qFXr4gjU3d3d5MZN9bmPr3f5k08uChjbeSdv5GxYVbNukcR/V4PWziLFwrRIRvmESdCawNWBmCKE2y0LOC9x9YYkDluigs8UR9I5wLM+P1J7YhZx5u3AZ6J8zfcMu5qOITgU4JzN/dz7s6lbqYyYlMp1BkCXwKkp6CPwQzkyw6AYRuWg5zQzyU1+vgmVzkbrcAo0aiHKJVXCd0pAP87AXOZROgudorFNsSG1Dkzomp6iKbO6ASN7htDLzd5jOTCuIPMXAkV6xZmEMWZq69Ujs804H0zjz36sZ2XefudV5biAw/R+nkjjzSpYkmNA10U+uVAlf9uPjQLTAbrRAbJyma4jTl0vnaEyhTbauy6CyDRKQz4xW81b43szp6XaYFuAbiT67E5mNM5HxzXuYBc38ddry7SmnMYO/v5IMtEZD4Bj1f/p2s2O1+FqFsz1zJOiPPMBn3AVA8wILFj9CZLMDS1mBegmxtOoThh5Li4oMnO5UjRQa/M6ohAYH1LpdxoTQD2Q+uiKcG1Sutiqst/rHPFNdk1/PprsbQ7ch8fOF4toNGrwly9vri3WjCewz+S9+rHt+4f54NnG6R7m4/LLD5sCbar2TMiZCBpa+8dwMoZSSeUyxoqJeJ2o9K/aqUtssLq0GTVO/POlhHPnQ+KYTdJKOvdKtjlmwnBU0RIeRv9sXN+YRU72LB3rrkFjtgA7VYpXh0z3Md3X9D49lRg9bepa5sfnUChHwo6+/tNkslP0zeBG9j1Z1EZcInVG0aZdIvuZbvHKDhORM2MKYJkvDEU0PTJjf3x6tbfPzFkBOmnEsDSeVV1xDegGzEnsiNSKgQNDePvff4Qn7rkLSb0Ku+Sj2/bQVQ1QMPljhSsyA6SS9k+t8tIc+XGo9jjsPenjvIHxmkJDRU+qAI3U0qympFaOdgxK4CUxusIEw34B5/4vf4yVt3we5VOWIbUcVCdqqFQqckcQhPALSm3VdHzMqAA/ztc+1GebGtyHev2RXDddtavpJI8jedaJeU8LCtpDWLlBU3skDpq2jYJfUIDOUqVRCNd3VSIYmf4M87LlT2V3VSFYk+Zvk4BqPTSkRrmSzaVASarymqvIdOaHn7xPsRa3OhSSH77X0OQRtMVG0HZkS5ZqZuVYjTvD1IQ+GUfC7L+nY4h5nSiIJ3lFT2bQDnbcy1CM/jvq4er1eDbvbpi09iiFprOjon49CFEolCR2XpzrHEfGjLheq1VRKpU1Q3QSALrMSUN/iT3TyJyqOEuVezEBtm5h0Vncd9PNGNuxF8vPPQevjAzDcj0sZiF5Bot2OKYHdHVDo9GQBUiJ0GQoMvZbsziP1WSWLUA4fxWG0cl6MVOmpqPhaTrd+7WnXpwUtiIhNSqsJ7FZWpBgrSSIwNUxs40YlVIZw6PDKHcXkLoxRj74AF9dciY+2rwN21cux7defAro99BwXXgsPJiqfFscP44s/+2IMY2Vp1R8cCeviazHPN9pfHwcXV1dR3X4zBg1Y43b1GoJi1lkMl3NBOgzWawOZXyPRNXZrJF9VKnzCW0sm/J5mldo4YaZfWbzysqGh0eDFgOh2swjdg6HfhlTqzA6+q+N6Wk6TZs6HuJ1nTXFTmOOPYTuGMaC654ROsVisYNkfwgNHQeXzEpCl53fGJE8ierTPCcrrdkqvrweAsODQHUCj157PeaVe3HRv/wAWHWKMlBRDZ+w8toReoZQpSVqMa1voTaAjZHF4vdG5XWk7c90n3mucfHsqNqZhSvnTM+f6XfSYUqVm2a6+Lssorg1nj7VIy7QoOOiD4wNA24MzHGUJ9FH+7D3j/8z3goauPHFJ4H5JQQFFz66RA1m3B/UjEjkVpHyHSYdUr9z1KIwljzZ5jAAOhMjdLTWjsFzZUdjpqvW31RMWvbZswV0Hd10xK+TA/sRk05LdbMDg2we81n25CS8ncCs176JkCKoWwZUsmNDAzd3DL3XNwHdZBg4MvJJDgGtKZgE6JMk+SNr++O4a/aArmmeOonUMafsxbIGEWyJNXcofVfHgKEh3H3pFehxSvitp58C+uYAFR/wWFVNSW/H1taTt99KcqVyTot6yvG12y8/xy2Rmn4OVE0GrCHoqjEKJ4AyxzMAtoziJ5d/DpWBJfjqM788YkBvt5gQIKl1+U3Z4bVmFbGoYKMmoB/qYswB/VApdZxe12ZzP+xeZgqTHPa9J/0NGXA+EkDP3nOEtMwBfZJ40pI8Y4uZcxWgM6mMAfQCRZ+JUWD7djz89W8gGqnhtqeehuTb6y4C87oRznZR6T4pNwj9H9MvSlnDWWYumGGixNrMQGuOtuhMuqOlXO7ckCpOeOyOTn0yT6P7jil9k2r/B4vjxYQxlhpDh/G7pugBQowmg+iv1YBRBw/d9vuYGK7hW089OitAJygSTDleWcm8XQV/JFQyJoepkk6Qr6F9lc+XHNza5mkyT80E2EfSp+w9uYQ+WwrO8v7Z7j05oM9iALLBYmxG23Cz6ndpXUvm7RJ6DugH0X72EjqFPdHcsm6vSuJvAJ1QWqEKpToObN6AR/7j9zC+bwTfJKDP6QG6KxL4yQL3R/MQSDfVk45y2+39ZNIKAYu23LUGqKcD1KP5zlO1NV0/lC9cxhZlJHR+71mIGWeeAMF4gELZBVza1wNYtQlgT4B7vnCrZLP+xtMPHzGg12uBpI7lIV7FrEmpD3rMm9SWR0ortpn1GzDtGHV60FBSeTuYG/8LkzrySJ+f33ecUyAH9I9xgGYC9GzXjN283fsm68h1+K+SS+jtNCOgi/MTAV1ZTFmYRcnqgBcHKDYCYHAP7rj1yxjdM4Q/fOVXAD2hu7oBv3j4o/AJuEMSSnRIBf2b7nrMohNaCWDyOlPglmQMKnJHHcbOLuEbpm6g9nPkdyqMAY1oFD7F2t0Bbr/mc/AKLr7+zJEDOhNDZB1RsxLx0UhOIxWtJqXyVPm2ja28Vm9Mcmg019LJkv+eCdBncno71hL+b3o+nXDPywH9Yx7SjP+T9MRkHNX/zsYBNCX07IY1Ox+IHNA7ALryZmZhA+78tKGzMIsUtENjZAh9lMCGh/Czm29GNNHAd59+EujvR2TZcAtd0wfwzzDdCFbiQK3Bc1Ju4GOrzW71rM0QLFmmYuVkxdKN0x3H3PfiICN1WyEcE2Bgwi7NZ0+F6qY1ZWbnQTvzaH0/+hj6s6eBR279Kqr1Kr7+zC+OWEJn9/bv3w9K4/39/VJn2oQZ0dt0tke2OIVpy8QYc3wooZsjC84zAXWnezr1dSZAn23U5W9qis92HI7b+3NA/5iHpn1/zAC0iV6Y1MNprj+CN8kBPUs0o+2Q5AoEdNZXUxJ6BFd4qyI5rto4sHc3fvDFL8JNHXz38V8C8+YB5bJ4Ls6m/GlIJ3kdOkY1qeexsILqJIG+PQzxCMZ82luM9Jt9JsHcOFiVmcx4muOYAzo9ySOG94VNoGR3JJOb5aKny1dx55YuY6sl9FjnuPYYMJCoVAIEdqlRz/S9Gw/gZ1+8FZ7n4huzAPSR4VE8//yzGBwcxMUXX4xzzz1XqHU07OdTkd3YzDlvQoZVTiqioSR48zdTgpyZgD8H9KO94o5yezmgH2WCHm5zhwvQh3v99P3JAXv1dMEAACAASURBVL0d0JuBxqx+riT0VFTuCtBdohuLyw4P49+/8Hk4iY3ff/KXIqGnpRJiy5mx1tBYdQJd5YpogoMolLhzz3YQpQlcy8btd92JtWvX4vLLL8cXvvAFlPxC87dsd3m9gJllXMFmnny8Q6K6prm0GtRRLihpMpayNBbe/3A9fvCDH2DBggX42te+hpXLlstv8vxpW5u5T9krGnEk9CAdePCzT690joamz9vvvYt3331XQPPAgQMYGxtDX18fVqxchdNOPwPnfPo86VE9GMe2d9/HKaecgsKcuaghQVlrWowkWMc45sSR2NB/ev1NcJME35rBhh5FdZQtMjYJgiRC6rjwbBe1iQCrn3kKjzzykPTryiuvxHXXXYdzzjlH3qm9khvBMQuwnaTvduq1X0NGy2gAVFKL6Z0mGZc6MTEheep5PbUJvb29qFRK2LFjl/yb361cqbLl7d27X+JY2U8yDjOVh2QSC15Dz376CxgVf3d3F/bvH5R2GIvPZzMun0wIE/fw+3q9jiiOpQ/UcPCPz67VavJvjjGvY9t8Z1OViv3MlrhUFad0ZjTfb5ok2B++O9tke2ynXC5Lm6QjHRhHRkawcOF87Ns3KNqVrq4y9uzZJ8+ixoV95B/fwUQvlEpFDA+PSDt8L/42PDwsMcDsC0tu8plm7NgP/pvvxefyOlPRjzQxdCMdSRu+C/vNPrBt/tscfA/ey3vYH7/gynqYP28+9uzd0xw79o2Vwtgm34v3GD8Lk9aYn2tVRXM+i23zzLZ5Js3ZH85tXstx4vfsM8/8zPc2fiJs14wr7+Vz2SZpwvFSAosn9OT3pl+mbLEJvzJ+I8bBlNfzN14vfa7V5Jk9PV0YHDzQHFO2yd95H+nN+8zc4LgXChybWjPNM9vMzgn+m+OTpQ+fw3bYpmmP95HmCxbMw8RETa5nn5SZS+UT4fX87mAt3exU7O37Qw7oWYqYXDKSOSQALNrQ+cEXKV2sIxTtNKD/+Aufh53Y+L0nqXLvA8pFKSWoeAIyAnSxOvhM+7wD96Dfx2tjePrJZ/D4E4/hwOAwbr3tS7jt1q+AG4bs1ZLlr3O7/KURBSi4xSmf26k/vE8q6eqsNzQsNOIAvlOQ7ykJp1aCt95Ygx/95N8FDi+65LO48vKrcNpppzb7E0VcOIT2qd97KnpM1a8grMOx3Ga7O3Zvx3Orn8dHGz/Elk1bUa1PSGRaGDdQ8Ioo93ajt38erv/C57Fi1TJs+OB9vP3yr3DjTV/EOZ+9TEZFQg+bea0iNFBFTxICu+v46Q23SHz5dIA+EUcoOraKQ2/UERepEXAxODiMl194Ec88/aTUIzab0umnn46bbroJZ599dtPzXZigTEYs4xE/k/TM+9oBnc8xzzoUQDf2dm5Wc+bMkQ2MG9L69euxadMmvP3227JpL168WBhKglh3dwX1utrcZjriKJJNywCkSZREYNy/f0g2YWPvNxu6YQC4QRZLpSZoczPmBsrf2W9u/mQ22L5hMtgWn2U0B9w4DZiTntnNnBu8ASHzLk1GQveb7bIfBCkDbAZIeb9hHtinLGDwewOShsZm8yagmygDQ2/z7gaksqV6S6UCxserTabAMAAm2RT7w7Z5r2FseD/73NPbJUzJ3LlzBUB4DcGGY+25nlRqYx/MHOQ7kEFgfwhyrqMYENIwC7BmjpI2ZKzYBz6HzzXJkvicgYGBJjNm7mH/DcPCtjkGbIf3c66R2eP+wXdhfwwjkPUVIU1Nn3gNn0twLhQ82RsJzHzfgYF+HDgwIv9m2/wza8bViezjOBWmhH1h3/v75yCKEgwNDQmd2H6W0eJzSTPDPPD9DaNmmCm+u2EGTF8VI+Q0GXkzzyevoRzQp9tTZuflbpL7yGyvARY9sBSgp5ansiYxDp2APjKMn1BCT238jgF0sZESdQmQjHvucGaNQ3HIor63oeKkCy7G9x/A2rfX4J6778XI2DBWLj9FAP38iy5V7fA6MeLresWmIgGTpUgJoimeN933KWsRtt3H9szDMv3ft22nMBoPPfgw/KKHq6+8Bl/92lcwsGipeg/eJ0h5BP3oRKcoRUxAL1bk/Xds2IzX33xN6DN/4TycesppWL5yGfp6+xGnEUaHxzA8PobVL72CYk8XlixfhN3bt2J81z78yZ/8CVace44kgPEZ2GaCtW0F6H7QEAn95zfcLBEK03m5j0chSq6jAD1qIC34GKlW8eQvn8Hqp57G6MgB3HrrLZg3bx5eeOEFbNiwQST0m2++ual+NxKHkXa5kRlAmAkws4DOfxsJvSmhziChm03RbF5sg31cvXq1bFjsN8Fix44dOPXUU3HBBRdg0aKFGBwcakpq0/YxZR5rS/tbeMIk7N69G8uWLRMg4B83c76zAT6eCR7lrhL27R+aJBXy/UykAIFn7tx+jI9PNEGop6cHxaKPWi0QgCAomc3YSMG8n9fZNqXJiaamgc/kwY39/2fvO8Csqs61311Onz4wVBsqaKwo2IIFRBGwoth7NzHJn+tNcnOTGFPMzU0xscXojYkmGo3GrqACNlQQUbEXbPQyvZy62/+839pr5jABZnSEAXP28wzDnLPL2t9a63u//pF+/HvZsmVYuXIlKIiRFrwnrRl8NoUdCjq0UpFZa81ej5HvReGntbW9c8y6FwDnmuPguRroCAba8qFdWhyP1tA1aPE70b6jfM9s5735PJ6jwV3uTeE21Kj5PQFNNxpatWpVp5VBj5nvXCxUxGPUopUFhIfWknWWhLZy8DstuJE2isa0WrgiQCiwjXUKbx9//DFeeOEFHHzwwUI/AqkO0tSWGoKpFrQ0KPIcTSc+k/fmtaQbn8u54/85Fi006Gs4321t7QLUHD8FCS1QcXyVlaqb4urVa+W5nFsemq68L+nAv3lvXs9nkqb8rYVVvmcySUsS+8+7MkccfzJRJmVYeR4FDu4vXUa6K9CqOGiuuFR4T5xg/d+XNPRiupDR6yAqO6v+KAZ0Ar7W0AXQjxST+2lzZgG1NUCczXJ1qLWOyur2mwKBVBJj1TcWoaFz18ELz87FAw/ch5UrV2PMmH1wxBGTsMeeu6uoeZfAH6hKdBZriXcr+88+7GTkYqXewHO7fx7WepbrBOHC6zh+J6+eQ/WXf4fjXb3kEzz33PN44YW50hji0EMPxv77H4jh220D2FGAvugYmWS38X2Wv/meFgUU/nhCn3RTA2bNmoNnnnlK4ggOOWQcJkyYiJohgzrH7XRk0NjagqdfmIdHZj4KWB78QgHVdgI/+clPULv9tsj5HlJmLIyEZ9ShCy/IwCKgr87jvolTQDjaWJQ7dTS7qFJcc0cbHnviScx99kX4joupU47C+PGHyuZ/7bXXMHPmTNF+6Us/4YQTsNNOO8lm1wy8uOCM1mo3tpWLAV185o7TeS/FgTducidz0SZtWS2miQceeECAbPz48Rg1apQwzVdffRWvv/66CCJ77bWXaMZ1dTQpZjY4PK582+wyN5LJPvfcc3jppZdwwAEH4PCJE5DuyAgjJ0O1ua4Ceq9asXbtWjEJj9xllDSSIDATTDkuMsHBgwd3giEZqNZONfPVAKIZMv/W5mDN8DWwFWtfWrsnXUmbOXPmyHMmTpyIuroBYkLlfRYtWiQ/+++/v7hw+Hx+rrMOOF66gAj+2gVEMCdz52faLSLvbdtynRZs+Dc/1xqcriHA6wgU1NYJegRfPpPP4v1ILx68VpvtCSiJeAKZbKYTyDkO7SLg9amk6k2Qy+cEmPSzOZ6mxhbRsnm+Frq0gKFBjPOq6au1aJ5L+pGOnDcKUPzRNKLAeMMNN+A73/mOCIp1dXVhzXgVX6KEOlpHlCukWMDVlhG+I2mlhVhew7FxPARvljnms7U1RLsXqJmTbxD8+azqagK7KxYQESSTSQFb3m/NmjVCS36mLSzaAqYBXu87WkH4fz6T98nlqfEn5T4E8va2tFi2lOslhrIyWl6UlUcd3fPUQ/7dh1oAJUDvDui6wpsRAnqRyV16/RYD+sQjBVDOnD0r9KHHw8L6PQOa5wewTAPZXB6vvPIyZsx4HK++uhAHHHAQJk+ehP33O3C9wJinCTxgfnNcpWmFQMz70dTLwLDeAKpUkDXYvWfjDQMd10OERXPC59Q3NOKf/7wHzzzznJQ4HTfuEEybdjzqBg5GNpdGghr1ZwHwboJG9+fxua++thAPP/wo3n77TZxzznnYY4/dsN22O8BxaRrzkYjHZHzZQh7PL1iABx9+CAUvh3y6A3E3wPe//30M3XGk1Fyn51sMCdK0xYWLNGKOKyb3eydMldXQqzz0goeWhrV49pWX8cjMx+G7BsYfcijOOP1UCVzU2uHixYsxY8YM0VSppU6fPl1+a1MgmYXWQHsTOFcM6GRCGtD156rP04YPMksypooKap0ZYVxktGROZ5xxmmL0uYKA0u9+9zuJl9h339FiLieD1sx2fU+Q2AzKSYEyP5OZ00pBwYCAvt+B+8vSyGWzAmYcB8+jBsVz3nj7LZx/4QVIhRrY22+/jVdeeUUA5qCDDhKAzWSU/1SZ4tUoHEcxY+b/E4C7tE+ui66DwMj3JUCQ2fM87afn708//RR8Judn9OjRoQ/UEMZPoYT0njp1KmgSJ420JkZmzs+4phgnoH3vfLIOZOX5BGB1rrIM8HreUwOkSms0xbXW3q40QJ6r4y8IZgQlarLarRCP03fuCDDz+7b2FhHY+H8CO4/Va1YLzQbVDUJzS3NnnQLSvrqqupNA6Uy6E+ypbRZroAwW1QGvNFnzeaS5dmsoLXrdyBx9Ht9v3rx5uP766/Htb39bBETOAy03XPs0k/NoalJxB10acYXQlIDJdc770ApQfGiLgPZ163vpdcx7kVYcJ5+l1okS9jQN9ZrmmuI88mAjJh0boAUp5bIpF02cz9PuGeWSSSJfYNxHVuaosrIagU/hS8UipTvUWpO9vk5td62ha9N7cevtjW7l9X5ZAvTuZBFAZ5U4BeiW+IRjcBBRlvJOH3obbj/iSJiBgbPmhGlrCcLFxhN3CqEfMkpJ0/fFDHX33XfLZqf0T5PULrvsggSDXEJTWxmj58kAGDgSfi4Lk0xT+sWEXZV6Of8iF3IzdgtJlxCCcPFrWOBnnQueGwHAshUrhFFT6uYiPfzww4XR1VRV9XIEPZ/mheNr6+gQQCRDJQhefPHFoq2Rflps4t0am5vx9nvv4sGHHsEny5aKoupk2lETjeMnP/kZhu88Ss5fF9CZmNiBGFO9VucVoBt+rwA9X9+E5557Bs8sXIB0voBxBx2KoydPQVlKBTzpYBwyaYLVU089JZr67rvvLnNMU7Zi+Goj9xRspinWCdzhM4oD4sQ82gOg8zlkVDR9c81x/v70pz+Jefm4444TkOE9yXDJgDlWaumauW3Mz8+14eQLqK6olOFSKOC703w/fPhwmT+CDRmnBOKVlSGfy4mwQyBdsnwZ9hmzL0btsot8TyvB/PnzRcOlP5/WDV5LLYrjIXPk2tRAyXWhg7P4HjyPwKOD2LbddluhNwUIAodm1NRGeQ+OlZYCCg+8lw44e++99yQIk2b4kSNHikmeAhDjC3jQH0vQpyDAg/emcKDN+NrvzOeQ/rR2aF8y54HgUF9fL/fguuF9tEathQ4N/Hx/jovvRtDW78Txk04EJNdzhabaxE668f+kv36ethLxfflsghO15rJUhbwPx0lBiufxWm0hIL2HDRsmwp3WnDkO3ofPJN05JtKP782Dz+Q8/uEPf8C5554ra3/o0MHyHc3dfD7XFU3xOghQB1NyHBqMKTC8++77nUIsx8wx8v46pmHp0qUy55wDvg/Xkb4XzyeN+b3W8nlvvg+BlwGg77//vswtryWttXaufeV8P64fmud13AIFLM5nU3MDhg8fisbGelRVDUBjA9dFG9jy1XMD7LLLSBEU5FhvaVjhBEUdOnvmk93PKAF6EUV01hqDtIoBHYjBDYPiop1R7m34cwjo59KHXlsDJx7rsX1gNucgEY+Iok8G8uSTT2LBggXYfvvtcfLJJ+PAA8Z2jigv/nI2dlNmVP7N/7MOCg/d2rjgqA5p+ryelgG1cyl7XqTMOW4gGzSVikvOuQQkhc/l+dSC+Hc6k0cqGcPKVWvx8MMPC7BzQ9NcSzPlsKE0g/ftEM+Hp6rpLlu+CrfddpswFUb8H3rooaiqqhDrhDamZLIFoeFzz87F0qXL2TJFAvvKE3EMK6vEeeddgGG77ojmjiwGJBNhf3ulqvvIwAxN7g8cPgWeGWw0D53GwMaG1Xh33kLMmTMLK1qb8dVDD8Nxx0xDXW1V2G5VaUb64MYnQ6NgQjAgQ+N7UHArjgTvTVCcvmex/1wzrN4AenFENwGXgsaLL74ojIugS2AgUyXjWrJkiTCus88+W+IAtEVgQ7NLQPcctzNDggydGjbBmmDDdcK/eX/SgCDNg2Z5jmFtYwPqBg/CwYccIkyVJu4333xTmDNdAQQmjodrgQyU70t6Ll++XMbO+xFwuT4++OBDuSeBjwyYTJ/CCQWXd999VwCTwpUOkiMgcT/yHQ855BAZI+9POvA+BDSOmYBBmvEcZjDwe7pVKJhTqOW8kq533nmn3IPP+/DDD7HPPvuIlYLzds8994CWG46HPwTQl19+We7NPUhg23fffYXmjG/gPuN1XP+jR++Fd955T9Y7acrr+S4cH8GtpbVJ1hr5Cse03Xbb4eijjxaBhLQ76aSTBMBIv8ceewx33HGHCJoEYNL3wgsulgBO7V+eM+dpPPTQQzIXBEPe46KLLpJAT6l7EGYLzJo1C3/7299EEOQckN5c2/vttx/GjBkjGvp1112HH//4xzKXFMbokuIYnn32WZkjCkjXXHON8EIdTa8Ei1rx63M90ppEAZHzzjk/88wzZSz8+4knnsAjjzwitOB65nNOOeUUHHnkkQLgpAGVENKS9+C8UjC54oorRAjh+LlHSQfS7Nhjj5W1RKsQ9wXf57777hNhjc/VAM1n8/3TmXYceOD+eP311xCJJPD+e4sxf/4CtLd3YJ/RY3DVVT8V60pXsRltci8ONi0BejF/6VNQXBegUzfXGroKilsX0LNAa5MCdN+CBnQ3Hut1pfXnn5+Pu+66S8xOZCqcaP5wgZFJ8ODm4KHNk1zk9NNx4dMnS7NgRYU6R0qWhxXTeoLT4sI1vIZ/04zE5z7wwIOyeGnm0sFEetOScZDhcVxkWmSWZEY8l0xi3LhxmD79+J4e3+P3NGLQnMqfDz/8VEy/HNull16K/fbbp/P6dFqZsJir39FBTe9TmEYUVtRCe7oVA6sqkW9oVdrhkBrR0K3iZkYa0HMqKK43gN7Q0Y75LzyHBU8+jXfeeQupQQNx8uln4IjDj5K5F+9EGI2uU7f4N5n6X/7yF2GenEfO3VFHHSVMhwfP1WbqHgkU3l9rGZ8F0ElHrh8yPGoqv/zlL2W+CWhkdDyGDBkioEfGzu/OOussTJp0pAQY9aShM4Uyn1FpRImyJF6c+4IwWQIbAZSg8/TTT8t8Tpo0SZ7BZxHoWzvaMWKnHXHgQQfJOAhIZJ5cdxR+uOa5FslUqTUTKEhHrj8GXfF96CKg5k2LDgGAzJkHAYy05l6iAMG9RoDkuAhUPJeCB8/ZY489ZJ1zPsisCUYEMoIyn3vjjTfimGOOkWdx//72t7/Fgw8+KP7hc86/AI0NTbju+msxaqedRWObOWMG9t9/rFzDGIP/9x/fxty5L+DiSy7BpZd+DY0tzZg9aw4++fRjlKdiaGhYi4MPPhRTJk/BSy+9jAsvvBBlZRW46aabBORJl7lz52K77bYRgGbK4dr6tUKn1197Q+IA6PoaOmwwInYMK1Yuk7VHdw/HWF+/RgCIFiZaAyiIt7Y1Y+bjs+H4Fi6+8CKM3XMknpzzFO59bDasiI2xe+6K7bcZIkLP2+99iL32+youueAcGPk0rvnNr/H+p6tx8PjxqChLIN3agnlz52HFqpU47tTpOPWkU/HOwtdw7bXXYvr5Z4vw37JyDe64/TY0ZTvw1YPHsTIzXnn5VVFWSNe99tpN3Cc8+H5vvPkG7rvvXth2FCNGjJD11dGekXkZMWInWUOMBdn1Kztjr9GjkW5vx5ynnwatmyefeip22XkXfPTpJ7jqR1fCikYw9aipqBsyGA/d/wCWrliOA8buJ8JP1I7g5QXz4QcFHD31WBx6yEQYlolMtl20eNLtttv/hnPOOR9TphyBjnSHuExnz3oG+4wejXH774Mf/OgHWNXajH3GHIB9dtkb9avWYP5zL2GHkTvh8u9+B57pw2BrZ/54AQLTRZ7NwFg7wzdhlnzonSywT4CukFFZzT1JWWN6mc5DV6VfbTcIo9ybcPtEmtxNnEUfem0N/ES8sznIhpgyfT709T300CP461//KqYiLkoyFZriitNpdJqKDtzh3zpqlpuTmhPTNrSfjuYc/r2xQ6e/aSFA+yEZmUvN52c/vVp8q9o3y2cTwMncdI6sDgohc+YPpWsywJ133gk//NF/h/3clS+w+Ch+9obGSGmYG4e+cdKGDJUMk4Dzgx/8QKR/Ao9uUUq/KP1XPMScZdgwLAOssMeKAEa2IJKBF2PqIRDVUpv0O2XpoDDKfXUe/zx8qqTobcyHvrKpEdf//rfIrmpALpfBmnQ7Tj3zLEyfdpJuhNgZkVzsEydg/O///q/Ms5LSIYx02rRpnYCu03U2JaDrtcQ5pTBGcKKwoQPHtElf+xcJhDSTTpgwocfSsSRpMh5DRxvNjBZS5eWY++yzotESDAng1HpJi3vvvVc0Mb4/wZ11Fxa++ipOnH4ytmWQJYDFi1X0PTVWamFas3r00UdFm73sssswYsT2sv4JxtQk6Z+lC4gAxoC6K6+8UoKtuBYZB8Dn83NaCxicxXFSmKJmxmP8hENF4OFa53ekDa0EFCYI9Hwuz6UQTppQQKCAQYFk+xEj8Z/f+yEamppx59/+ih22GY6Tpx2Pf9x9Bz7+4H38zy+vRmtTM377u2sx+5lnceppZ+Fr3/w6np//Kh6b+TgOH38Idt5xCG668fcYO+YAnHDCiXhqznO48cabEI0k8PWvfwMTJhyIW265HctXLMXll1+GsnKufReWbSKfzeP3v70JK5avxpVXXoVhwwZI1+U333hf4kgOOugA/PcPv4t5L87HjJkPi8D8ve99F5EoYxlsPPHUXNz90DMYu/eeOOOIfXHvAw/g8febcOnll+PAnaqRsgtYvmQJfnvT7bCH7IZTp5+A2Mo38Kc/3oidDjoaU086DQkzj0FlZfjVj36GBYsW4bQrvoFDDhqHpXMW4k9/+TOO+c9LcOB+YzH71rvw8QcfYNwpR2PvffZBCgFWLlmOn//PNRg/YSJOOOFoActozJRx3vn3v+Ktt97AySefij333BOpRIWYp998812UpSrlfUeOGoGLv3Yeamqr4Hs+3njrTVz9s1/gvPPPx2GHjMcnS5bi2t/9HkOHbYNvfP0bGFhXjTmz5+I/rvgOJowfj59d9ROUR6JYMO95/OTq7+G/vvffOOzwqch1AG2ZNagbWou5c5/Do4/Nwph9D8Whhx2C2roIvvUf34BtVuIH//EdRHNN+PHVV6G9JoVzLrgEh4zcF5mVrZj5j4fxjxmP4vu3/B5DdhwKowBE03lUswKnGaCt2kRrPoPyIIqIDszuDSPodk7J5L4O4nQBOiOgVT90lbnMTl2Snu50ATrz0I3AVkFxtVUIpCDDxqOMdSQzU2DImGh6o2ZBrYg+dH2QoXblWsYE6Mn4qH3wfC5qaic8dEqLLtbQ23Wg/eUKDPMSlPLS/JcltYcHAZXnUAsmc9O5uRwDtSIyZmpQ1NTJnCdOPBxTph4lG5Dnk3muC+iqY9zGDj0m/U4EdJrhqAkxoIamSH2QwesiDxQ4COhRCjgA6psasHblCgyrrEbtsKHwTBv1rS0YVFmlsgnlBQno2oeexb2H9xwU11bI46UX5yKR97FgwXzMnv8iTph+Ms4753wJBit2Y+j54DsRRH7zm9+IZYOAQ5CiRkDNU+dlf5ae6Z/X5C7RuJLOlJB8XVo/qN0Wp2GRNHosHC81xMMPHy+RwT0FxVH89RxVLInrhuZfmla5Xml+5XM4p7RO0XJCwZTrmf7yRW+8gaOPPQ6DBg+W83Q6HS0aEqNRUyN+WoI85/uss86UdCD+n8IJTdm0cPGe9IXSjM2/SX+ayykM8lkUZrTJnn5VCrI0YVPQOuirB3RG4fPdFy5cKPuOVf+ozfMgoFMAoYuMwiz3AO+7ZPlqnH7WRQIc773zNg4cuy8OGrsH7rrjDrz28nxc8e1vy755+ZVXsGTFalTW1GH8kVPw3kcf4clZT+GSS8/HqB0G4qorv49Ro3bDtBOm4523P8D8+S/DMmOiidI0Pn/+iyg4GVx22cXI5toRizP3Po981sUvfvo7DKwZhB/++LvoaFWNehj8+vOf/1zm/NLLLsYbb7yGhx6+DyeeeAL23Gs3UQIcN4eCEcef730aqz5ZjB+cMwm//+MtSI4+BuMnTcHYwUDUrQfsCG67ZwYee20lTj7+GFSufAlvLFyA/U+8DLvvs7fEqCDbho9ffgf3z3gMww4di+mTj8WHD8/F//z6NzjtV9/H6DGj8cSv/oi5Tz+N2rGjUDGoCoPsJPKtGdx176P43vf/GyeeOBVt7Yz1KMOHH72H226/VfzutHJUVdUgHmPqWB7xWDnmz1uIW275E8694GxMmHgg1jSsQN2AwXjn3Xfw97/fhcGDhuK4404QHnfnHf8Q//gFF1yMeMzA4sXL8ctf/kpcKOeffZK0Ln9r4SL87tqf45xzz8f+YyYhlrLgG8yIUUWF/vngY1jyST3Ou+AcRFMObrjxWmwzfFecf+pp8NYswR/+8gf4O2+L46afgpHxYUBTAfMenoPbH7wP5/zmKgzdeTiiSZbkSwAAIABJREFUDpDMeKjM0bTqoGFgBK1uBlVuBNESoHfy+L5p6Otob5sG0PVIyVBoJqIPmj8EdPp7CFjFBSl0Sguv4zU6nYf+Mx39qiM3ewPkxVHSFBJ0fqkCdQexKKNMVZEY217XlJ/Pq8Yg0Sg3wqdiZqRgQn8nQWrChPGwI0qi1qkjnxXQ9flaeKHV4pZbbhFTNf1aNFPrQhbF99bacMGhCcvAC/Oew8vzXsQeO+yIw4+YCLuyGhnXQZkd6ROg5xDApSRtJ3DXbX/G7ffdKyb3c848W0V4G6pMrk6v0RWl6OelYMJxfutb3xIgV5aGSGc1qp6EHb5vX4Pi+Aya0XVQHK0GFDYIfFqw0BHF/Jv0pyZMutPdoyO017fWJECzkEcsEukUBqm5Epip3fKdKehxHRPQuW6ooRMUCegfffIJjjxqMoYNHy70o3ZMgYBjozWDwE4NmX5Xgvtpp50mlhtaiQiot956q2jdPJd0IhjTXE4hhJ/T30zNmoVEaC1qamruNM8TaGnKHbXLzjI+Rn9/sPgDuZ7BcNyXpAcFjdmzZ0vVxDPOOEOEWY6L58x88insuse+ePOttzF8yBAcMf4QbDNkEB596D48NXsWJh1xuAgHdYOHombAQLwwfyHKq2vhBCbeePtdXPGf30RV0sdPr/oR4vEk9ht7INIdjKyukeyVRYveEBfFp59+LPvsvPPOhmn5IkQW3BxWrViNa6+5GbWVA/DDK/9Lsj6zWWUR/MUvfinZMd/93n/iueeexZ1/vx3f+tY3MHqfPWFGLHS0NsOx4rjz4efx0rNz8P2zJuG3N96IMad9F0cefTC2M110rPlApn3Be8vw19lv4tjJR8B4/ynUr1yKvY8+HzXb7oQB5SYy9aux5JX3cP/MGRi8/1644OzzsGrWQtxx55045FtnY+ddRuGxX9yAWTNnIrbrMBQsF2hsh0ONtXYbTD/lVBx22DjYEVafS+Gdd9/A/Q/ch5EjdxJz/cDaQehIp8XNNnjQYLz4wiu49tob8c1vX44DD9wbDS1rUVtVi6UrluLxx5+QYjmHHHKYsqb88yFZdzSZc10wtezmm28WF8dREw8FMnm8+vJLMr8nTj8JY8bsh1oKchEDGQqD5Sm8umgRbv3TX3DZ17+G1fWrxTpzyGGH4sB9RmPFawtwx313o2L0rphw1BQM9SqRaA+w8Kn5+ONdd+Cia36OYbtuh7gLpLIeyrM+vCCP5toIOoI8yl27BOhFzGWrAXSOmYyTgRo0FVJLIqhTu6AmoUGr2GxbrFHrdy72vfZGQy++hy5Gso5fNGwOs6Ga8WQQjEolU6M/ieOk1EwJt6oqBddTGsEXAei6RCctGQycIZicfvrpQh9dQKQ4L5XfUyZbsnwV7r7nTrz9+iJM+urBmDT5KFQN30aKxtAh0RcNvTgP/dY/3IC7H30Y5154EU6dfgoKOeYAq0pl3X3NBM1f/epXwlS++93vCgAUzxcBqDiFbUPCWV/T1gjoBD+dAnb11VcLSFI7VWlTKo9cV1yjZeTyyy/HkUdOFAuOTrHbEKB7TgHJsFQs1yYBkcBMaxJBnZ/xOczsoFDKyHoKCgy6+nTpUkw95liM2HEHES6p2dNny/gMMnIKP3RZUBjgOOkK4Jwz+pnBkAxEo8mdP8OGDZEhMjaEoMs9RjCmps/7cAxcQ/xNHz+DoriuWGmNB7+jr59WKK5tWhN0YRCa4P/4xz+Kf57joCDAgLxnnnsR73+8HEuXLce0447DgWP3QcQIsPSTxZjx6CNwCzmh7ZSjj8Vue+yJf/zzQbz9/mIMHr4NagYOwtFTj0JVWYAH779XorkLeQ/Dh22PqVOPhVPw8Le/3SnapesWsMuuIzFu3IFw3CxWrlqG2tpq+G6A//n5r9FU34If/ehKjNx1J+TTngAO3Va0Mnz98svwzjtvS7+B6ppKTJ58BAYNZk54gHc+WoH7Z76IoQOrcML+I3D73+/Cstj2OOeiS7BHLTN+2pBpbsYTLyzCM+81YvLECWh79WEseGEuDjjxEhw55ShJJa2yI7jpl9fgw6VLMe3bl2Hkdjvinfvm4C+334ZTr/4udt1tF7x25yNict//lCn4yug9UOkbCPKsO5FAS1sG0aiJtvZmluYESy0/8+zTEmxGoX7ihCNRkBiQPHzPRGNDC37yk6sxbtwBmHzMRGyzjZr7Vxa9irv+/g8JXtx7730kFZB/k88ysC+dzokfnrEJBPyJh30VjAN+Yc4z+POtd+KMs07HhCO+ivrGNWhuzGLYNtsgEouhua0Rf7n9Fuy662546+1PJEVt2vSjMbS6DGveewe3/u0vSO05EpOPPgHbWDVI5Cy8MmcerrvtVlz066sw/Cs7CqCX5X2U5VhLIoOWAVFkDQcpxyoB+tYI6JoxU5ujdkKmQrMfGR8jZfmjCx7o3GFdTEPnfpIZ6eAdLSDoakkbAoTuxUuKAYLXuI7SMGMxlXeayyltk9p6oeBLUBDBlZoTAZeaOaNIBwxgGVFfNAcGIhSXbeyN5UCfo0FO58Dy2dTOaQ3gMxkwQ02LDHh9hVg60nk8OWc27n/wXgysrsLXzj4XO++xO3J+ANOO9BnQVUNdH2hL48Ybr8fDT83GWeedjzNOOxNewUM0wjgHVbNZFzDhu1FLJXjy+OY3vynBTbqiFedA//QU6V48X5+nsAyfT9pSSyWDY1Ac3T7FOboEHW25oTZPDZ3+b7pcNpZeJ84UXwkzungKA9AIygxgYzoYaUJQZnQ1NSVapfg8atMEcJrcmbbG62nKptmc4+Wcs778kiXLBJx5DwoDvAc1al5P4FaCZZVYIXgPFoHh9dTeaa6m2Z/3pMuDUefU8BkdzfsTtFlpTceF8HMKHazJz32mS6GSDvfffz8ef/xxeSeufwoDCxYuwjXX3yQBbN/+1jcxasft4bAEadzGfffeg/vuv1fOO/20M/GV3ffAAw/PwG133IHtdhyJ886/CNtsOxhVZRaWL/0Id9zxdyx46RVMmXwsLrnkEjQ2tImlimOna+6yr12CaNTCSwtewN/uuA0nnTQNEw47HFdd+VN8/NGnktkxZepkrFnVKBbAa675vczhlT/+L7w0/xXMmv0k3n//3VBL30u093v++Sj+/tAsXH7heThgh0osWPQabn5iEUYfcBCmHTQSXxk1DM8+8QQenPUChu4zEccedST8j1/Atb/5Fawhe+Dy7/w3KsoMBLkMfvj1K/DuRx/hm7/6GSaOn4BPn5iHP95yC4773mUy/lXPL8KCF19E9Z4jsMeYvbFDVS3idhLpjAM/MGRsTzw5A7UDKnHMMZPx4UeLJd6DVhnyHBaeWrOmEY0NrRg4YDD+/OfbsHbtavGh7z16d3HBcJ3Mm/eSrLG99hyN5ctXCl0pgF126aUSp8NCXoycp4Z+7JRJiNg+nnpsFm6+6U6ce/45mHziONx3z5149eWPcMK00zBq113hGzk89+IMCWxcucLB0UcfixOmHwk/14L00uW4/uY/ILLTNjjxlNOxa832QJuLpx+YgRtuux3fu/m3GLzz9mJyL3cDpPIB8oUOtNVEUDADJBy26P4sHHPdc0s+9HVswpveh74+MzEZM1MoyEAo/dPfyM3Hha99mcWmVm2a7W4yX59m2H1prO8cHd3M32bYFGV9S2r58tXiP2SELZk2wZWaU1lZ2BaUqWTinF5/E8zemJS1RYJj0RojGTIDq7hBqV0yGImMlJK2jrynJsmgp3nzF+D9DxcjnW3D5CMmYtoxx0mQY9pxEYnFvzBAt7MF/On/bhZAn3byKTjr9DM7g+K0UFIMvtT0CJ4EA6bJUIvU9NCFNHoCc6Fs0BWHUOxH19aWnirFFQuB9BHffvvtAug6k0JS30IBQxe/odWI2h2/6zFfPvDgS11/CoG2ABDdMtTOGRhHQYcWAQbFUfOmyZ335Lqf8/RTaGltF9owIp5mdWr4jNpmNDb3A0GZ1iFaPGhGpzCg62hTEyNI8zNeQ2GCgE/3Av2njNbn+mEaGIGeWRkUUDkeCtBSGtTJyXMZZEerAcfNyHed583rCex8LwZp0o9OSwHf68X5C/G/v7kWI3fZFV+79CIMHzwIhUwGNdXleHzGo7jxhuvk/KMmTxWz+wvz5uP6P9yMmrpB+P4PrpQIcSNgf4IC/nDjTViwYCHOPONcKdy0Zk0T7r/vQeERR00+EpdeeoHENMye8ziuv/5anHnWGTj++OOxZtUa3PHXOzHvxZekBC0Dbg86aByen/sCxo8/HOeccxYqq1L4cPGn+Mc9d0vVx5YWVcO8esBgTD/zQkw4aH9UWO1YvXIl/jL7dTw68wkMNJuBTJMIQpVDt8N5V/wCw+viKM814KG77sSdjy9AS55laIHthgzCNhW1WLJqFcYcMwknH3Mc3pzxHK674XpM/97lOPjQQ5Cs78A9d96F++fPQUN7EyoCG1Ezij323BfnnX8hFi9+H7f8303Yd8xeuOKKbyObTeOxGY+KZae5qQV1dYNFMz7l5DNw0IEHC1jPnv0k7nvobkSiRmfZ3lNPPR0TDz8SQwYPwRtvvoV77vmnKAMnTjtJLDYUELkW99prNCYfMQEx08VTs57BA/+cg2OOn4rDJ+2NW269CS/P/wCnnnYephx9GNo7svjgk4W4/robkUzsiHPPOR/7jN0RTrYZTR99jDvu/QesbYZg0tRjsHvdCOTXtmPWAzPxz8dn4DvX/xo12w2CkXFQ7hso8wzkcxl0VNnIm4Fo7iVA70KfrcrkrqsbkVGSoZK5MPKdJm0yLpqyacqj1q3NoMUaeG9KhfbGdLuOkFGguZyMO8wFV43OsHjxJ8JIqSWTAVMT4vhqa9nMIOxIxMjysFqUFhKK790bQO/uBtAARu2LFgwGPtFywSA8MnldWYo+UJqEP12yDAMHD8K+Y/fGYeO+isG1A0VrzLImXiTaZ0CnDz2CQLIdbrvlj3jk6TmYfMyxOOG4k1CWYHMLQ0yiZBbUHDk+ClH0RVMToC+dQEBfqD4+yzx2t6hQANLFL4TmPQRl6vgMrjcNpNRmCFjajaE7Sum60wRXMnx+rlMqN6hDBKrLmTZpM9+3uJY76UFQJFgyyIyuB64L0oqWqhUrV4uvnVoUq35RSNO1DjjfNDlTM+b5XAM01/OddE62tjTwuTQ1894UCPksatq8Tsd98Fyew/syil1qoJuBnEPAphDAYDqCmK4sxvcm3ShE0GpEwD/wgAPh+R4+/nQpXlr4uoDN2H1Ho7I8JpHniWgEK5cvFcsWhRoKE5FYAp8sXYZXF70JOxrDmP0OQHVNOSzkEbUNqanAoiR77zVGAKhQ8CTmhlYL8fWPGgmWNF267GNJmxo5amc5r6ayGq8teg3PPvuc+Id33HEUdvvKHrj++hvkuYyUr6pKoL2ded2fSApcS0uzvN+eDBzcbQyq4hHUmO1ANIa1ZiVmznoGbZ++gfqli7HrV0Zhv0OPRN1OLJIC1ObXwC/kMXP+W5jz4suorkqhrqYaQ8qq8P5HH2LInrvimKlHo/3tT7DozTcwcJ9dsM3222GYnUTzyno8/NLTWN1YL5opc9bqBg3HcccfLxXv5s17UTrfjRm7t1TVZGoeeQDXCYOPKytqcfzx07DttkORzfhSUfKd99+UDAAKcYy9OPfs8zuX6muLXherFJWAHUfshFSK5XqbRKCtrR2IXUaOgJfrwIplq7Hk43rsuNMIbLtDBV5d9Aoa63PYaeRu2GHEEKnF0dy+AszRHzhgFPbddwzKKy3YQR5uUwtef/dtmINrsc0OO2BwrBpmm4vFb76Lj1evwshDD0BZXRUKbTlUwES5wWDeDDLlFnKGjwRbffShX0tJQ+8HDb3YL17MoMksaZ6kFMqNy8IGNDEVByJpnznvoU223TW33hhsyHTX5+eWa0MFm/ngNLXzeOqp5yRQhONl/i41DfZGz2ZVqhwFAPrPdUejYq1fA3lvAF2bhLWvlsBTHCTImAMWzWAUM4GQjJX3pZk0mSzDDiN2wshdd8HY/fdBHbtCMbGVaYimjQICxGH0yYeuTe52Jo8bbrgOjz37NCYcOQkHHXAwcukMTJbTNYLOXH1tuuZ7sEAOtfAf/ehHovURMAgi+ih+194KYsW56L0BdG2h0Z2xVEAlS4qqdEF9sJAQUwPpg2Z5UQaQ6ZKZG1tfZCi8J9cpQZbj4w+ZK4UGviNBWb8rx0EAJWhK1y8rIs1WCGbcD6rNJet1R6W4EfcF3VMEJ/rDlSmcgka+s1EH6UotWwWxRUST1WVhdeMSHTRHgGBKHMfE92P7UQrWNOFTu6XAITUiKqvQ2tYqVgcKQBwvu5exHrruphaNhy058wGcfFYCTNNtrfA9B4MHDVTNaBwXju9JvnUu76C6tlq224qVDaipqYTrppGKq9Ky5WXl4saiMEshgbXK43HlCqNGOrCuVmibSiakKUg604F4VLVipTk5YkfFz/z22+/i5z/7BU46aTpOPfW0znr83FeJhKoulck4iCciaOsIUJ40YLlpFLI5NJvViJeZSOTyiMYp5dMmnMQHK5oweFANktk1sNkaOFIJI0wN7Whtw3W//DVyroMzvn4pdthuO5RnFVPJJE0sX70aw2MVSKaSqC+0I1lWhiQMZNMFJFJRLF++RkCXMTmc88amehUj4LNVsIeyFOMc1LhbW9kON4FMOofqmqS0dFb9IxUquo4fVr6zMXBArdDdcVzkKGglEp1uOymcRXdZpkPaVbP2Oj/L5dsRS/JvCkEsWZxHqiwOO0pLlgE7wnUJNDatxcCqckTYzMUpIKguR5rljTMeqiLlMD0DSNlYyZr81WXItaSRMkxU2Kz8l0OuzELOdxHzjRKgFzGYrUpD3xBjZBQvpXGa3qkJc+N195f3BrQ/zznryxVngBJNkDSLklFyXCxqocBXMUvZPG4XoH+eZ/f2GqYZ0a9O5q5LUhLQmc7y1XHjpEAD88nZoNZks5cQ0Oma6mtQHNPWUtEI/JZ2KXTx0JxZaGprRyJWVpS2tmERm+DAAjn0KRcDendw7y0tuC40aEqKkql6P+sffZ/eClO9fe6GziOg9+XoqXQt55u+ZM436zAQ8OlP1yVDSYOeDl0/nmZ7HtTQdbEdSntMq6PwQRM8NXsCvUr/Uu6IDR3sFaDGbwio8DADtlDuauPIOIPwGznXN3gND1aF8mAwQTYoKmochBL1v9SgLO7SFd7fCNDc2CApdSzKMnBgHZYtXYWXX34Fg+qGYMqUqRg1KrQM6a6I8uyuOuIck8kGL34WnmEibVWAWJT0MmysjGgsjtZMAZkgipqqOOxMI954/TV8vKoJqaqByOXzeGXhQmQaWzD2gP0x9vBxGFBTi3jOE/q12epZKTZoZNEsizQAInwd6a9QnNZa3LxEj7OovKUUYNF/a8r21L1sQ70O1HNNqUPCvoyu9H5AEJFgWtVKm5lP4RwHERVdK59TfLDBXh9Rz4Vv+sjYplwXc01EXRO2b8A1gY4o5DfJwPS0GAvLUNCJ+kJnfs701897lDT0YsptxrS1jU2YLrGpNdPeRK9/3gXQ/TpdpIZ8ixqBNqHzcwYQUeNkhLQ++gPQ+Wxd+EQ2oclUOfVDCXxTArrW0K10TiKFn1/0qgB64JnwCk6Yh75hUKEwxNroBAqda893oMaqtcfPMpcEGE0LMXVLtz/lay8GHx2kuDFA+izP3dC5mxrQCbT0jVPjpztKB4rq/PqegkK5l7RmpruV8V68Dy0CLNRCDVyVQU7JudqFoMvmboxOAgIKGoTRSwClNK1Zd00ISIRnrHt+tzKgMpnFIKS7Kep64Bro1O8Zjz0spv3XXntd4lkG1NZhxIiRmHTkZEyZMgnpdFhLfL2ATmGDBbQ8RH3as0xkzZSAbCTIwWK7Zc+Hw31mx6Qp4uqP38RDD9yPGU/NRWNzOxJl5VJfYcrEIzF5yhRUDapRGmtrBvFEFGliJFuvshpkABQsJdAQDBWg/wtHUh90NjQJv++kSXeA/ryAzudLtSnp4WGYaSWceSwCZQBmBjDyov8jiAJ+Ug3YalGAHqRg+QbswBFlIh8WpLB9grmqAOfRtcrmmqzT4RO8A/mOR9725d11c6PPuxdLgF5MuS0A0Lt33NLR3mTIOj/48072Z72OTE1HLK/vWl1ytDfBXJ/12Rs6v3sgYPfzNKBzZ7BSnOlS5DXE5P5FaOgZ30PMNKQfeq61GU2FnGgylhFF4Koo9y6N51/fgsCtm3h8Hg29uw9d+H0I6vydL7gb1M570jC/kDnqzng/6017KHtJmjFegsIPzbJ8Z906lKbvnorz6NTA7udxXXGvpcoSss9UvQWlmRPo+Vv753v1SusAZi+u6O35Gz3PlwIxTU0NqK9vhOt4YrUaVDcM1dW14j7raA8BvXhIRd2/CGq0Lgh4w4Rj0KaltHZCbzwWkfWelRangQB9Y+NaNLenEU2UYfXaJpSlyjFk4EBU1VTDNTypqJg0I0iVJ9GSUe13CWRGYMI1NaB32S42tn96ouTGy1b1cHXAdr42AtOBYbYqQHdVMSEBdJOlaNn2mi2YVXVK2I2SWgevEobPDoNKk+d78aCgQvBWb2eioDoGqyJlgd9pXqfWTkWkL9q5yD1hhpEOKubeoGK4uSx0Pc3PZ/1+qze5F6dtkXlRQ9DMpzc+1s9KsI2dTyZH0ObzdVCQLmajGZ5eKFrz21wLR5uZJTI/7MjErkYik0njliJAp8ndinwhgM7tasBDhPYx+ost6jOqiqBs4Y1E+cuGC02KHDfnU3Lnw/7oPWmXGrw3RGPeJ51RHa6KNfTiFMJNraH/iyb1WRdkD4DO8ZeVpcR6RJ+7Xoeahr15XHdBtPhvz1eAp6P0+R33oYo1kDpoW/Dhw/MLqCxntzu1IqUuBCzxybPvfGVFV7vUddt48rV4rjqoKSrzsrqP+lv1/pbgSd9lTUBUlCck1oLapWUyXFQBGetV0DdsRkz1ved0dq/TNcu1y0Ge1Kma9yFnq8delz1MXaDKfIsZnUGBAui16iIB9LCX+QYAneZ5ukxostdWc1JP0a7L+tCb7z7vIisBejHltgANvftEkqGQmfSkeXzeBdD9uo2Z94tTyopBRfv3qan3mNbUx4FubHzi3mSzGQW1XRo6q7exhSEMKU3Zl8Iy4jHzC4hLVWBTAD3jONIPPWrZiEU33o9cv34xiOj6/b2Z454Ep2yusF4fujBpw+hs19rHadjg5X4fNfTeNKYgoFAY0m4KnY9Prb0ngUX3sNZBoQJTYUEdfse0NX5XnKKn/fJc33reNkQAbVrX+NRlgl//FV0m+RBARZWjz7a726b7393WWXhNOtcurgLlQsijkGdgYAKJeBKWpYLf1BHeT9AmbOFLQNfgAzv8v4Z49TzSJZVSfn32/xY3hO8g3cGe5S7SaR8VFZVhIK8KEGVtirzL5k9ppGLxEPT55roRCSVw+tL5iRdu0GLXxcZWq34P1nNWgvW6Lorw2t6sSwI694jBMdACQbWZnRM5H3nRxEWDZlxDwGBWWv+otfPZDCjVtAo66ch5LHaJF2vgxe6FYtDvgwu9pKGvs1S2AEAncycD0Z23yKB0L2oysk0NmMWA05u8Y45VM8TNoZ1rF0T3WvEq3Y1NWZQXl1MpujNN7gbgmJaYCrkNvxBApyOM/sBuGrpylfYcmFU8jz25EdaROcOgrA3R2vVU/r42uWkw0kDXE+D1Feg3NaBz3nUUPWmo+4NT2CSQaeFoQ++hQZn30K4iDeDSHMdm2qGyTGn3RrGroqc13jdApxYXts/8nIBOjVg34GHJU5OuJi+AU9B8JQQiQWfN8LpAkeZhjoFBXlS7LdY9kBUdEcuXk8tLNkQ+24Z0tgOxVFLcFPQ0RUxG/Ruw2fDG85HJpqVSVSxhw45FpXiNX1AChceQVbqqfGr/NPJ/AYAue1sHEXZbAb0BdI6r02avBYp197ISOIs/W/c8X9p56eC6QPzp2mpIMGfAo46uIKBr8NZAX/zZ59mLJQ19HW65eQvLbGjC9IbsboLdPMFxarFuKKhKayjFQL6uZtk7DfXzLNbuwEYmrhlzZwGecAol0IYaBxvPI4BDDf0LAnRhd2IZ9CXAJe/5EhRn8/49aOiarhrQdfS01p57EtjWB8jFIKMZBJm4DubqLDoTzmtfab9RfamXjHND9+hJQ9dBcDplk/TgOuCh6+JvbHy69gPpXGzt0FYmapMawItBXd+zp3gRAXRh4usGvekgOH0fDfydGrpoeSoyulPD7KTlhgTEcK9pN4XhS4qVWC+yBcnVjkbjymWmYAaOE5qNuwO6PMsXn28AWrNU10YGbmlA5/6BH6CizETguXA8tgyLS2XEXLpJfF0VZYPguIFo5Dw9KWl0BrKeg0y2A+URlRrpmATe7oAuI9yAht7dO65XepGGHgL6+v3oG6Jh1+cEU7Y25fsrH7kHWO0q+8BLUXoPtXUHpsEGVmHQHC+UoDkV7U73AaPlpVGRqaLXCeyUn6Kd0fxKeCBNFdCrH/KTkobetYP75kMvVq6k21oYdhnYQmhJSHEYDZUFWlrwtyMmySSdOedJYGAl3Bj7odOP8sUcTAPTecM6v/uLufOG77KhoKueNBPeUTeP2ZRj1FlD62va5ofTpSA87JPHtDU/gEdNmn6+cHI4uwL4QQesnAvU5/GPw6dKVPL0px4F6hIoML8eSdngWu4XHzr7GDsM0xVnq/jQuxg1DQIb3pKkY3EhmeJI995U+tPCVvHvdXzk4UBIJ89T60cLX8XXbLI5EqamY7w/228ZUw8+dA281MwJygxY04FxxaV2N/Z+WlDWneO0b5yCAU3uvLcuXct7aksVn9eTBaC7hh4WCi5Kr9Ij08Z4HQWvPu8roEugZSKBqG2j4Ppw8wVJjbMN+rkNWf86+EqZuPV8KUBnoBrHQA2amrNFRxWjR847AAAgAElEQVS3kGjo6v3jURNuPi2m9kiijGItDD+PRCyBTIcPg7Z9Zp1wH3jsUuaqHuBGgJgE2QEu0/U4LjJW7phOptnd5M6zN6QkFIF0CJhd/n6tSXfXqLuvjGJAZ6Q56aGj2Flbvk0FvfnlAugicNL8rgPkvAoF9ALoTHWLKkAPGVWXhq6eQ0DXMKO0cfVuJQ19/Tu274CuzSliJ6EEpkMSwwcyaKatHWjK4N4TpstCPPnhe4AhCWRiKcSQECm3dGx+ChCwCdTFgB7rchGK6T0nUrFqjMuqXOWeB2QKQL2De6ccI59Nm/kAMDgFPxFFB6hRxORfSTvlfg6FAVAb4xohow9995LnvvlfvfOJPeVh91Tp7Yswyev0m8/6ux/Jtkkf/a+pWOpx2m/6RT/8X+geBm3q6OrO3yEI6vOVKVkBjAaarjREnWOvIqm12Vm/W1danhJ99TPWPU8JDEpw0TRYT9rZvxCkF4C+3muKRcveUpmgTjU5FOHFl07riQqIlPET4DtxIgyUlM8U3dbd/6HFM/xQ8tyL3r+3o+rtedrypIVQrYhtLFupt/fuj/P6BOisL+QIHLAAiWqzuQ6gM7+wYTVi0STQ5ODPXz1MNsD5L80GhthoM32UG9XSI710bH4KUBouiL6gDO70ZkkQHKeUc2kABRug0dERWTqPMla+aqOGnsXfJx8NCw5Oefx+YGglkEqgBQziiYIGuOJZpXbfCeiGiUJoKuM5NMxtqUdPQV1fBKBvqe9eGleJAl92CtBCw0PiQcKfntx4WzJN+gToNJhkO01QtniRlIFIaX42fUx+HkjngYY8Hph0DALHx7RZDwJDIkAqAviEEOWv6pJ4P68RsnTdZ6KjyRlkMg3NZgrQbQpXWn2mwcXy4JoG2pFBCqyd7AMdBaCpgHumnCC5oSfOfAgYVAakYmhBDC4iqKLk7WrBnXm61DZCDd0wkbeUoV0AfSPVxPp78/QE2L1xrfT3O5SeX6JAiQLrp8D69q92U6lSyF2lprcGGvYJ0AkEedHweNiiaWmtTEGrK1odWjqAxhzuO/ZkmAUPJ9x3BzAkCgyoVOkLRklD75fFEppUlMldAbpB/5Zo6KGtPEItns1ackgwjY39YjtcoLmAe46dBtv3Me3RB8SHTg09gzgc2KjQ0fGd1r+wpCd9gFuRht4v81J6aIkCJQpsFgropkt8WPeA4d7G6GyWgfbyIX0CdOUr0VGTTNvoiosriA/EBZxWxHhKSw7/N3EqEr6JM594EKg1gUQC8MrFmKvLGJZ+K3/Z5qJDZ1Rp6MtivWSTgK5jIWLKj94OB3H4KM86QHsBWJPFzSdMQ8zP4twH7waGVyEoT6IjkoDv2ahkFzMGB4URq1LWk1q6BvQw6M5mZahuZT57uXa/kNN6Mq/1ZHIvaehfyDSUblKiQL9QoHj/b40A3p1ofQN0FiynCZYHteyimgrKR0pdLQ+rtQFoyOC6E09B0jdx4d1/Bco9ZMsqgOhQuEZCoha7oklVFGPp701Ph4CRphLJS+2cUbSGNEFgj2EKFlkTcOJA2s8iYdmoyXswMi7Q6uOvZ5yBpJfFSX//EzAgDjcVQ9qMwikYqKQ33vHgRgP4kgGhqmqx8YJv2EVNJnQzjn7Zz1tticf+oVbpqSUKfLkooGta6LbKzOBg10MCfXFGzdby1n0DdBYCL6h8UOmyUVSsyBMFjbHROSxZOA+D69tw7X/8Fyo8A5dffRU+MToQ23kUFjcUkDdTm00j3Vya79bxHIJpIFHstLATwdkcIeKpjkc8Ovwc/LiFrO0iGbFRnnNQlwe2L0TxwwsvQsrN4co/XY+Pk8CqeAR5Ow4n7yPlmPALBQRJG65FoYEaOgUFyV1DzrLCrlGsR9dzYZmtZUOVxlmiQIkCWw8FdAqnblZVW1uL4cOHS9Gl9aUkb+lv1ndAp4ZOQI+EgB7mXxAk6EM3kEPmk8VINnbg+gu+hsF2HNNvvgkI0kB5GZCoQmBGuso36jKOpd9dBSOkVFtY3vIL/s1ANWri7AjFg5WoLIKuzmUjCsdNZIy85OTabRlYNLn7Mdxx2TckD/Ws/7sBmZiP1vIUzEQ5DN9ChWfDcx0UIixSo/JqWVVLA3reDOtZB/0L6D0FvfX1+y2dAZTGV6LAvzMFuvcCIZDX1dVJXYWt0QTfN0AP8ytpUM1ItSQVFMdId/626UPPt6k8dM/GHw46DHvXDMdBv/89MKga8LJAGYv7/0vGZ5idXPpc9x3aZL8lepFlmlTBComDIKCHdYIk0rGQBirigO8C7Wy6EAeWrcXcb34H7+YdXDz3aaAyhiyDIOPlqq5AmwfEWd+SsggDJ5XJnQKD1ITSBTv6OQ/935mZld69RIESBb5cFOgToDMPXUW6dwE6g/z1j7QUZNpaNiepTv93yCR0LP4IY3bdF+0RIB3k4DstYQu9Lxdht4a3kfKJUoua/YXD4haBKT509l8Wt4FloDHbgdSQGqlc1fDJMgyOJrFDtBLvLV+NJXWD8Z3nnwGGDUBOasbExP/O4lAiDEQpH7iS684SEjYtDGJlCJ/Xn1VltoZJKo2xRIESBUoU6CUF+gToqkeXB9YGSkO12ySYs0pYVCqOUf3LA22tQMbFgp/+EqsWvIXm1WvRQpO86aM2DtgB71A6NjcFCNgRXynkeWarEWdZPzkEdJrIzVgE9e0tCCoS0p8519KOaNrBiEQ1UFmL/Og9Me5/fwYMrEDOVGV8bRewtMk+yvrtPtg8UoLigogy54cGgX4tE7e5CV56XokCJQqUKLAJKdBnQAdLgVpdgM4yMSwfGlb2A/w0kO8AWJO4sQ2wUkBHDigvVz5iavBhJvsmfM/SrddHgeJuear3Q2hyDysDhdXiVN0f5rNxYm3AYU1YxjvmATcH7LoDglQEHWEtAjZQFA09nQWqY3ANDyxhw2rVnYDO8ZRAvbQuSxQoUaBEgS+MAn0DdEa5s9AIOXMsIpq6aObFecxRfl8A2JyDjT/I6HMOkEoC+RyQYJHQzdNx7Auj2pfpRhq0i4uq8zOHwhanzgVScfGFZ9tbkYgnACMmUwrOPx3mURPtUQ9p00IKESn7akm9WA8oC1AAnTP0oZuIaQ1d9WvtAvUvE01L71KiQIkCJQr0AwW+GECnPzQagSMaWKjdhWbV5mwDUpXlgJ9FlC0AWXGmIwvwM3YpMpWpvnRsfgpIAlmgKr1mpV67Cr2jlYWgrLtR0hSfKfqebpUkJ006uziAl0N7ebncQwIiMx7K2UGKR8xFPiwvy0p06wC66trSv91ZNj/ZS08sUaBEgRIFNgkF+gboUpvbEabcjghcmKC5NV7UpCVjqegqC67415EPlIZekYIv/Tu1mrZJ3q90041QQFoQhuXvMxGj089N63sibJrEXDXXKSATAaxItBPwGcVuFwpAWQyBl0FLqkyML5z/IO2gKhJW9Y9uBNA5Nj6sFBhXWqclCpQoUKJAnynQN0AXNPBEw05LJ2CzK8I9LB2ak/53Ppwgj6QRVSlN0uDehON4iNjMa+rle6yvRKjuz1nKcPvsmW0kewjoOlON2CrWd91xjecwMN1SGnyu4CIVtUE5TXdky2Rb4VZUotkvoMaMSgxFVKe9RVVHN23Zj7H5i+4mGWroUuq2qIVkaSpL9Cith66WqhvaD73kmqXT/o0o0EdAV4ig3Oam8GlaUCXWKQRpyTcOK4HpGChF39Bv3iOYF1cRY46VvoDNtlU7mM1Z+3zrqADXu1rwxeuchYA0ZQVnu83Lxr4n/anQa7c4Z0Vfz++KXSpiYS+6t1ofn6lHXOn8Er1KvRnDzVsybv0boXUvXvULAPRePGUjpxRZfddh1PoSHS7XtXCLGsLISUU15Ps2lNLVJQqUKFCiQIkCJQpstRToV0DvHhBfbFrSFO0ugRYDvIRdsXjNFtxPe6tdGaWBlyhQosCWTQGDvqpSDNKWPUmbd3RbPKB3J0cxwCvTbhiBV3K8lhyvJcdrz47X0j75Eu2TEqBvXrjc8p/Wr4AuCnZXXNZ6Te6ahOtztReDO+XUki+25IsurYPSPvh34QPkjSUf+pYPsptzhP0M6KE/XEeadQ93F41LS6Eky7oFaLTJ/t9lA5fesySwlASWksCi+QA5YqmMw+aEyy3/Wf0L6OL/Dku/Sj76+vpihyBOfxEBXXxGGtwNBIbq8laytpasrSVrcmkf/DvxgS4uuOUDTWmEm4cCWwagB8WJTRsCdYL5ekBdUteoyW+afuGl+5boKiXzSutLlQ4s0WELosPmAYnSU7YeCvQvoFMjl6A27Umnku4BBHgdua5LiHZq51ZRZCevd8JI9xLwlBhuCXBKgPsl4wPsqRAJWw7TFikltcMmSaYUbw7rcWw9oFMa6aajQL8Cui77Tr071L3DII/uueY8QaVn6K6cuoiN9FwvVYPfdCukdOcSBUoU6D8KsAW1ADf1nqLQ4NBaGUiMkQVD/i4d/+4U6FdAJxSnwxnQy9FzAVaLjVjqR3+u9Xity+uW2qVS4P/uS7j0/iUKfHkpIJWyQxw3izCbbTAYSxyVlscBfN8XUDc1+H95SVJ6s41QoN8BnV28NDhzbUpuedGPHnuxYV4W+QZC6EqzXaJAiQIlCnyZKKB5XxgtpJT1MOeHnRH5OQGdRzGgB0FQ0ty/TAuhF+/Sr4BOIG/LqzgbatoRA4gaHiyq6BIB7wE+9Xh9hIFxYn5nDXcLjmGvNza+F+9eOqVEgRIFShTYoilArbzAMCFq41FlsfTCuGG61jeUtkYw509JY9+ip/cLH1y/Arp6G4I3gz0KgJtTbb4MF/ALYWtWBoSwEYtOVysKimOEu8FVXiy7fuE0Kt2wRIESBUoU6D8KaJu79pPzb/m/Dd+zYETi62jiGsxpgi/51vtv2vrjyf0L6MxBz7cgqF+OptXLkGlthOVmEYULOBn4hRxs04cZ+PANMyw7Y8OT/yuHktHr3qv9Qd7SM0sUKFGgRIHPTwHLslAoFASYI5EIXNeVn2QyiXjdDsC2+yEoHyx/60P700tg/vnpvrVe2f+A7rYAjUuR+fhN5BqWIua1I2m6MAIXXiEPK0IvUbfcdOmBrtNTwsbdvqVs91JdhN/xNyNEPQSmat4tbTt9G/AsgA3AeVieKj/GaFExGFD6pTOKXcF9wM+q6BMjFnqrQgeWOAn4DDYODcfA58nNbNVAXBqJ6+bf7CYevof0BA/HqxuPy1hpQzPhGRYsX1/L6/j/eNjflFEHrhqPDJn2OI4pEo47fI4Xjo/uC6m2wfHThcFCPnwW/+ZYaQ0JG57zRvp9OB6D7xEv6mjH8evnheMXGoRWFRlP0bvLODkepiEqjaJznPq9SR/Jbdb1BHg+78l0HB0FFHSlJsq88OA9+V5FkZOavp39WbutGwkuKmrb2xlktJXW4JP1pgNKwv9bRe8neyG0aImFi+uZdNOR06Q51xGvzQFBAfBIawOwuD5473A+ZP2E58n+iKs1qAtCGfSdhXMt+4jrMWyYLHuReyR0n+l9KPcLy0LJ/uLBcXBNqNbIavy8oBDOd9hdUafGyHn6/nqv6TQvzQ+4lrt/p616Gyo+vblq8oWvLWm5+v+ku55Pvjp5lAmQFzo+XMeDXVEFDN8dbYk94NXugOrKKiCMmiPgUxDYEKDrAkxFTyv990tCgX4GdBdw80D9h2h660lEmz9AfuWbqI4D2Wweph1B4EcURPoujBA4XQtwTAuO8AsHZmAi4iRheVHpwx3ARMEykLcdZGJZuHYGvpVF1ANSuTJUZBOwcopBBfEsssQZqGvjXh6uYaE1UgUDDmrcZcKMWu2BKBgJxDwflm/DBSViDx6aUVEG2KaL+vrVCKJx2LEqtKdNbDtkO2QaGhH1szDMNsAkUzJhezEgX6GA1MwCZl6YlhO1sDoVQdZKIFFIIO45SARNMPwIPHcYbN9HEp/K+WmrRiwVUbTBJr/yKuAbPjLxNhhwUZFNCQPMxbLIWzYKQTVifh4VzioZdyZSC9eIoiICOK0ZwEsiEicTboRfaISZsJF3IgiiI5Dzk8IsbLuASNAMFFxYbgVsM4mAbhIzC8/KiIzkBWUIggSMwIaJHCyrEQYoRFgI/BS8oAI+TPh2GibySLi0tdhw4tVwnRzM9tWIRm14yRq0Oz4sMwI7KCDm5xAYBtqtKgSwEffT0piH96T1RuZSBDcPgQgjXUKWyGOBqdJ35bchGCG92I1Anb8VdtjmfHPsXBexghJEMzFD6BFzKcCyimICeTOGdMSS/VNdaIfte8hbFnJmOTJGLQLTQxIrUOG2IJKlwBaBE62BYwHJuIfs6nokqncWl5jf9hbMbYdhdUMUZUO/gjVr2lFVHoXpLoefW42KiI+IGYXvJAAzhZxvwrUoVKdl3fLZlm8h4iZgUbgwWwFE4QSDZA4jxhpVPdJLAEESgVkO13JhGi2wuP+dpAh7ju2iYJlItwN1gwairX0lKuqq0LZqJUxYiJrlsMw4PMeFGfFhWDk4vgPX8REgAsuuQjSSgOu0F4Xlbt51YBQpKuRZvtFV7ZFWSe5jS5e/tqJI5zzYySrkfRs5RDB038lYndwDqe1Ho7ysDJ7vw7K1orEuQhX3wiguHVtKdvuSIHn4Gv0L6FzQXoCg/n20v/EIEs1vwVv+KuIJH16WYJAQhkTma/pkNAXRuMl7XSsCzwDswIEhnDkBk5pv6G/3g4gwknwkCzfSjsDKKEDMl8HOJYBsQmkQcR+ubcIxIoj4Hmy/VRhGmz0QhpFHeeFj2fCFyDA4RhwpR2moflAG1wpgRDqQTzegjNJxIg7YNrJmBB0FG8gHGEgtg1q+3Q5YDlzThu3GgEyFshLYBHRq+Yx6MbC6LCoMuDxXhpSTRwxrlLbjjmAoK2C+D1h5FCJ1InjE/Q4hCZxqKTiRTTaQNSCWrlTcIdaOPMeEgYj5DhJ5vo8LPzoIeTMBq9COKHHQrlaRia1LgJ2HwFv2PqyaoXAakzCjA1CwGJzTDjuoR9K0YAQDlbbtcT5yQKRF5sXzqxAESRFCDCMH01oFGGnApzaXArxaeKYJz26DhTwsjrYti44ggfLyFIwoYylcBEEEHoGBTCrwYAVZAd28WSEWjLiXE4CmBcEXTc5FYBDMXfhCkC6tTICcIoVYIkKtTawCoRVHa7pb2d4mY3YtH1Fq1Xn1vl7chmf6iIqhhlpoCgUzhraYDQsFVGc7VGyKHUHWLEMeA4R2EWs5Um4b0EEixIB4DfJcwm0fIhmNwh4wCmhrA1a9DmyzHVrdHdDgVKA8WY7qlAfL+wheZikiflop4n4tkKoTgxD3IecbRhaRwIXt2oCbVNYwq0U9LxiqqG8uVfvF5fotA8wyZUWz6pWVxqmQ/elHC3BNE5GgSpT4pqaPUVkZQSGbQaJiAFCIA2ZSRZRZBcDKKOtTYMB3ovC8cjCHOxpxVMxOfx1aEwfnLWxdIWBOV2O4jsUCEUOuYMBI1iDnJ5BFDIPHTMLa1GiUbz8aiVQKgefBCAE9oFOyKDddA3r3Opyl6KP+mvhN89z+B3SutLVdgO4ue0UA3c8WYESS8P2oAnSpCFdQmlcI6KZvwsyHJu+oDzfiCTMj47a5ock4GBJKLdjOqI0dREMgouk2BdeqQt6KibYfQRopr1EYY5s1AHbgIplboYDRGqxM7h45HjXOCNVyoDKJ7Mp6JDpsoJogl0Oz7cAaWIlsSwsGUc2hJhLxkY0BzXELEc/GwHYyNQN+zIPPOAHflN8ZahN+FOXZMmW9IKALUg5VSmRkOWC7SEdq4CGGpOvAdqhmk/kFyCfJIH3EKDBw90bb4FkmcsZARDwXUWelMn3aNcjaMRS8DCprqoGmZqAjA788hYZcB8oqInDbO1BBhhqvBOwYnHwbPLQiTrXBoRmF46Em5ipANyifVYlwRUA3jRxgE9CzSighoPtVqkCQ3S4CEy21RiSmxkoBy47CKeThOA7icZr7xX6rwLvzKKrnr02uPCvUzJXGTe01tMaGObuCF2IiDksFC6PUwL9pNtimvCsFWoIaBVVLAD2AG1d0oFykXCkx+HYE6YgJFmFK5rLKNM61yzVM4VISmil0QQm6QRJuPIX2eB7V2wOL330ZA6LVqE7ViJCQfn0tUgeej5UNWRSaF6My1oKYtRrJeA5IWUDWBdpigFUB2Cm4JgFdzbcIZ3R5OSm1riNpeEYMrjdI5iJiroRJDd2tkHF4Zgye6cG0mgTkLKeS/yIfyYt1IuYl4RVyCMwWxKIBXLcAu6wGubXU6mOIRqPweT+rAzAdmBbXYQy+VwbfD2CTJ4ibqZ+OENB9g1k7yrrI96R2LmW05HtLXGS5fAAzVYOsF1eAvu9kNFQoQI/Rh07hOqys6dES0lllM/TWrSfVtwTo/TTvm+ix/QvowqR9oOFDtL3+CJJNr8NZ8SoSMQ9eJi+AHgSx0ExKH50GdAOuGYVNhpUL/diJPDJRR8xzEc9EgowpR6ALtfZIHrAdIEqAV0YnHwkEXi1cJFAgCBvtSAZrhLFkzBrYnolovkX53Q2aBLnjGsn1qO6JNu6YcUSMcmAt/Y4EtwxajQ7Eh8VhuBlEmZfHcUZiaI9F0By3BZwGp6mp+MhSECFT9qLKJGwUEKUgkiMgU3tQ44Ffo3JUIk0C6HkrJYAedSOw3ShQoFncQyHZJmJ+NFulmIHdKtfljWo1ZKc5BPQUCpaFtJ9DdVkCaGkHnACZAdujwzSQiORQTk13NU2gZPhxIOIpwYiaQzYC5Fn9h4IEBYQ2wYOAWhUBnSZ3ArnZoACdgpRPsChTS5kM1nDh5XxYA+uAvIOO5jZE4ylEE0k4uawAezwWkaBIDexdMZDatNg9vkL93fXpuh36ugSDomZAW6mGTpdLwbTF9RAtqOqKbowBpAGiLBkqcSKWxGXkIxCXkp1zlKVHKjL5EhIhvyU0IQYUCLQpuJEYOmJ5rMh/iLohSaSyWSSzFpxVASLbjsOxl9yDh998HBiYBpa8CLz6BLL1HyGR5IMSgFctGjrSeRFUfSsTAjrHRUEiJQKcG82jwLgIj4KeD8uqF8HD8MrFqkNrDN1qATV8DtWtks/kfgS+dCBCQrSGQm8aXq4AK1qGbIuBRKo2lOhy8NEmwK6sNVEYoM+ZAk97PwN6uLIZ6BsCOudDzO20YIjF0RBAz+YDWMkByARR5II4Bu97FJqq9kXZdnsjmkiEFjy13l1vXT96SUPfRAi6hd12CwB0iA+99fUHkWp+C4XlryAZ8+AS0O0kAhDQiZ+UokPzmEkfepQeN8QcmmaBdCwPh6Y5Su2uj7KcCdDsXaCvnNqCBTrR87EsHDsL38yLTz1OX7NvIaCN0qL/ea3yZ5vVMPwEbAoMPpncwDDIpwEwO+BFfTimjZb2AgYPGQXUm0B7Hqjms9rg+ythWmllIaD52KhC1k4gSw3B8JBy04ggC890xGQc+FWwPQsxmhu9KOBWh5aBemURoIYrJfQyCkBF04zBQwoWffJ8T8OFm+iAZ9iI5SrDPpPNIny4BjUemvsJrmTopjLxxU10tLWLJm6kBuOVJgM77P4VvPvioxg7og6xjjT8tkbkzADJSguItQCOAzcYJKZ4P+9JrAGsdqURE7R9zhkBPQ/DpOZOYYxBdNTEE12AzuuiNL2aaM0CeReorUjASibh5YF0Oo2EZSBCuy3pIhw9Jb50Q8yRoQtGNw2RE8JALPnNbIh1AZ1+yk7hICyLvYXtyV4Ph4CetyIq9oMADg9OhEJvgEiB5hLSS/xVYIwkrRMGhTBydwpnEiRHc3OYBsUUUDF/xxAYERRME+mYi2jMRzxXj6b6NCoH7odmazgW+zU4eNJ4pGf+EancpyjkGPvgA5UEYgtoswGL+4aaJ8s/MiW1oGLTKNzR5G6ayFEIZyiJF5fZAmNNJMaNMSpKWGEMRmBlZV17fqXSYs0OAf4YUkChAMTyKOTbxeRsWeUwzVogWgm3vR02fUqRNBBkETgufMdE4CVg0OFDl5cEbvbDQeDWsRzhWg3CeBAB9IB7i4BOoSaGTN5bB9CHjJmC5moF6BFas4rKxJYAvR/mcwt45BYB6MHaxWh742H8f/beAsrO8l77/m13ndnjk8lIJu5GIARLiAGB4E7wYi3u2haX0hZokQIFWooULxT3BIm7jGV8Zs9238/ez7vu+5lUzne+d33vOe8icD6etbL2yqyZ/fh9/eX6X5c1tBGl61sclgL5lAAJC6pqla1Ok+yh/xPQswazjNRFFi0XNlFdF9KHgiBXKGIXPVZFZCACYASRxk1RlJ4tMbKWmOzpWRUFZ9KkZdBmseilMOhERqmSEwBYdGLOiWzDKehxWkmQsCTYJQSvTQQJOgdGQShLW4n3B6nwOtCV6CgEN2JwCJa3WMEs5PBLwlgBMTefw6BLoNcn0enSFLCiFAMS0G2ijykqApTI8yoaQxh0Ke1cRKXbqBXJTIoWc+eMJnRFIybR5NYVyFlFCdOAOeeVGTmI3naegt4hAyBRvdBkpvKyzVCwWDDpTRgSWfKOWnY5xrGzN8SsRj/pXd9Q71Eh0a8FJhax+AfJKwUS5hpM9gCkstq90ae1xUf0yjGiE4u6ICwKMtQwk1mAvOy7iyVZ9NXFQm9xEI0m0dt8mB0ewpEEqVQGp9OJ02zGkM9gkpmVaJcMM++HwVr+vfh+0YaRAc4e5r34FNdQ65lLstGeIQZBJJOIoeXwWjtnTyDw3ZKi/rvO3lqGLioYSLKmCKzyxpx8X8yiMiUBXbxHihzsEEBtyLnkdcob8xQNWQS7wiDurSLui5Gc2YgiCJAFcQ9NYHJh0Cnoi70UzC6C7ulsiVn5cmcXE2u9TEhuo8GvPRtqMkoulyen6DEZ3Fg9AQoxkQErGGQpTTw/ei04FYGdXk/KnKOoK8jnUlRiVL0opWuBoeDGmCVzPqs9rzoDimjpCNqbLibB3oDotatk8kH0Ri3m7FEAACAASURBVBWzx080nMFirWKwP4HBZMRkymOzZTGbFdGpRlWMqNlhfoYI5CWgf1es9n/fj+S8yXaReE61Z1VWKkSVQmOHaM+pzkJCltxLSRfNpFUrNTMXE/bP+Ceg/2M+XbyuP5bcvwf4+p0fwt4HdBWUwZ3E1r2OPbyBfOdqXBaFTEqRvdVi0aq1+OSiro1HiYheMLdlD02wnUX/WbCrBeNZfOoEOaQfA2kJkuQ9kBc9cDNFc4y0JULGGpGZn1sCuoGsxSwXQ7FQCIAoqFogYFBExmGnqNpkT8tEVC6GMbOJhNGGyVPBhk072XfaPpgyWbIdLZS6QA1tR+c1UVQzkkyH4sVQsGuEIEHcklWCtOwz5wXhRdDninocSlACV9bgJ2M0ophiEvTtSlZWKxK6APqiDXdWLGZp0paYzIRtEtDzZCxJFJ0RgyIyfj0mAeg6QSASzHwbuoJTKzvqU3LhDit2PFYb9lyYvFrK55Z5FMonMn/ZIbD5fRLPXIezRAVfhSSrDeRSKGYTqskhQdsquxiKPEapDlAUhLk9Ir4qqj6HOpyGiJ9Llrkujw7BWlfJm2wkEgnKSkWf3sP6oB6HO0CdS89Q22ZKLNr4nyDwmYo5LPlBCcZ5Y6nMII26kFYJkGQ3wzAxUhzDHkDXDbPZRcCnMdo1drvg2ouvEj3LH6b9rqhUiKxVbKKPLu5/UZ+T18KsWIY7S2nJYs+KcUjR7shXyucgaxbTH3E5feHIF3AnNEAfcoluShF7vogtb8GmryPV2Ya9JM6g0cQqyySeX7mD5158BZQhHjxoBgum+Bg5qgGd0aB1fhUd+awgmIJNsPDVvHxWdXtGFEVQp9oo6vXkZIacxSKeIQnoBZmBF0XwIZ5TWZkRoCtaZSYUREAiyLAi44Zs0oSlvJxUtBuL04zB4WdXax9NE/Yn1B/H4/GQTgXJpAQXJoHDBBaDBV3eRiGnoIrARrSW9pItrHgXNXa7pq0hAV0n2gja9TDK6pMOnd5KUhRfbH7ZP8+oFmpnLCJUMlP20GWG/i+AXlSL/y4DOwwtP5LivnOM/U53uHcBXQtGUQZaiK1/FVtoI7nO1XgsCumUYKZa/1FyNxfz6IdL7oosNRokIFjUpJYNFrzk1TLSlJMxFknbeyWD1qYUcWQcuJKV6AtiHCdG3JokbM9LIChLpeUYWtjsJmPUoycpM0JTURDVBEPdKQMGU1GRQYVJTchxnojJScjiZVDv59Ov13D9rTeDzwmvPA+xAXKDrZgdZvIoKDotIzEUTZgUozZWq8tRNOQpGNIS0FP6UllZ8OQFCS5P2uQkZRK9z6w8TjFOl8NNSD9K9v2dWb020mZuwaiLYVEEX1yw8WOyJE3Bo40HqQJotXaEorNRKIi+opbhiM3qqqZj6zYam0fQ26Vw6D2b2TCU5p0X/sjiw6by3IGzOGI/Pa5J00lkC/QLEl5JOYrVSSocpqSYx15IDzPRxSKkjYZJjsIw4Ajylvi/xtwVgYi4lxqpyeByMxQK4zAbiasO8oEJjFx2AqQG+PqOWxk7ohxDUbQ3xBSC2FdIHnfKIFjYGqDLYEIGC9r8vqhYGCTAy4FpDcBFnUAvwFwd/tSyc/n7/0a4+07fv//mzoSs0nBLQVYcxHiYAHQR0Dm1+yDaQ4acbA9lKSGrjCatd5Exxykaw5gN3fgyecrDbllJavOL9lUeh5LGlTVgHXLgdBjB0UVrIk3PuBMx1M6g3u2nNB9k9Qv3Mq7aLTktA5EYGMyyuqLPZVFTUVxk5LikWbRNJBfCLMfGRFAhKmqqISNL6mZVTC2IgEuAmzgvwTURz5Mghg67PejF4JpNgp5sw6gG4pECrjFjSPbsIG/UUTDaaO+JMf2im8FeKoNQ2reQ2fEFkWAbVl0Wp9GCMW8llxPcDwGie+8B2JOva8HZHpa75isp3xU5finuo/kfgJ4pWiWgj5ixmHBgFs66SVoP/V8A/UeW+3/z1fqB/vn3CNBfxxJcT6bjKzzmAmkR4VscKAWtpGgSUf4wKU7L0E0UMApaGIODSSpHjufUi17mL19+AJOmgLkLRA9bTfCnS65nYc1+WLNFjrv517y16U/Q2CyZ52Q72fToYxirJjLmqOMhEgSnntcvP4fJYxrl4lPmshDd9TWVlR5IBYn1h7DXTKJFV0KHcxQGp49DjlrAK5edy+ymajzGAsnwEB6bQxLNLD4v7R2t+AKlWO0OIv1DlBl9FFQFxaEQKaq4Ak20b9rA+EoLRHpJW00UXVaC6TiVtRX093QykHHhnXQGjQedobUSEi28e9eRTKy3oi/aKa8opXXnKjxeB35fHcHBmFzULSYVszNHKJImnQ0QKKsmk+3FVMxgjKdlQGT3VdNnHMnT63XMX34WkV0bGe3KUNz1AbVelZRapDccpLy2kvZ0gU5TBZXlAYa+fJMZI0oopNNYDDrsJj2xWAyX208sncfsKqd7IEhVdS3JVBSzLk82FcXntJLNxCgUMzgDVXSmzQwlwesp4aMPv+C8Xz1Eft1aeravw6Wm8JEkHotiL60hmSsQjUbxl7mJJvuwmHWU+kvpbGunxOFFTFyLLCwRjmCz2WTgsAfQBRgU9apcPMVzJbPAPfX4H9hLLAOSYSxS9KIaIsq0gvRmkeOBAuyNlhSD8UH8lTWkDXWULLkJbFVQ6Ab7EOQ3wOAgvxj7C6677Sx2lVlpXn4I2DPIIe+CE976M/3tb+OZMIMxZ3zF1q5tnLTPImbVl3Lt/edx7mHncNKZCyitGsFgKILXbWPXulXMndSIKdqNs5DGKsbpwnGyqhF7TRM9HX04/X55vKJaU8wlsVssxGKCDa/DV11FrGc3FiNYfD7UdJ5wJIa/opK+nl4qqqpIhhI47B56erqomtjArp3bMHvK0VsD5NQSMnkjbreTmnnTWP3s/TTVujDlEqTDIUpK6wh39mF3u/+hMfVd336d0FofJnCK4FeqYQo3VNEGQvTPBTlQ48sYTDZSeR2q1UsipydvdNOw35GEvZMloMsM/UeW+3d9C793+/teAHp+sE2W3M2Da0h3fI3fUiCVUSSg5xURqYt5UzHyohF+JKDrBaBbsIoSnM7MQCxJT86PdewxHHvNLbzX+iVOh4ESQhgLOc6rncolJ55IYKSbIbuXe/62iXsfvJdNb9yJkg7Rngsw/4hTGTF6LGTDPH/VGYyuLSGUTlFizVNT6MKV6UeJZXBMm0ZfS5JY6WQWX/ECm1pW8sL917LvKD/2bJhcNERlWS3du3tlCdjitKDYC9h8dvoGeqlwV2CK6ihk0xhdGbpDgyQKTmYdcBA73niRhpoyjAEv63dtp655DC27W6ms8tOdcdOhm8b0g1dQ3zRZzPvxznUHMWdCGX1BFZ2ax2cOYTGK66eSU8yoBh/RxBBudwKLWYiwNJDO6QhG2yi3F6nRFzDZvYRzNpZc/jkfb/uKw447jyvPOp1rf3opqz//DaftfzF33jVfktWGUll2JYp80BnjV/fdzt9+cR6jnCp1IkiIRShmk/j8Hjr7BvEERhDL2lCMDjKFIi63hUSkB7fDSDYWw2s3EhpopbShme5CGb3RPF67nYH+CDt2D3HJtddy6sHHc9NF86jQRWXmtyWYw+wppbrMz64dmymr8ZNJxylm87LnLhgX0cFB+T0uu03OJYv8XJTYBX3gn5/auyi4YT/UkrvoIRuHdb4zopgke9UC0EUlplxyKRTdIHqbju6hGI7K/Tn2whd4f00nJWM9YOlmzbPX4ggH8SZq2dYeovSAWbz0zvPc/NjtbPr9g7h0JmyGOEW1nZZ4EV3z6WxpUZnfNJUNKz+geZKD9z57h6YJczDbS3jznb/zwHNP8NJtl1HnVmiy50l0tlBbX0+srQf3yLG0tfdR2jCOUDyOms/gL/HQtruFkpIS8oksAb+bns4deHwe9GYrYjI1Hk/j97jx+Rx0dfditpeSTeew5zOUB9z0RvtwVZYRL5jpGspRWjkJpWjB7XLQ0baecU1O1n/xN0aWWvAKl5NEEafdQ6qoVQX2Vsl9T3FgTw99D79DiACJypS4x7K+ZbSRVIR7lY+4YkAxOGnc/0hCnsm4fgT07x2w7q0D2vuALsSfBjuIrnsF8+A6Ceg+s0Iqk8dodpIV5gNFnSzbicVKZFuCzCV66ILko0QUyvw+csSJ6MuJOhcw78Kr+bitHd9IL16i2EQfefXXXHDUOVx6+UK6og7OuvkDXnvjDfo3/Ya6xhI+bFUJ1M9m+fKTIB/jgweuwKpLovoClNrzWLtXUmVMYPa46G4JErGNJmRsYMhUT1lNDcXwOhzZTqrNBRI9vegUJ5X1zWTtdrb2tuKrsbN15zoCHg8Bdyn5SBFTPi7/bszEZgYTZoKRInbVQ1ZRcZaX0D0URlHNONxWCmqYwayRmGc6eXsdJ556JsQ7eO2G42gIuAlRjtloZIQtSDHRTU5RMTor0XvGE01FsOhaScRiWG3jJfs3kg9SZlcwdW7BZdLTLbRhRkxnQ7QCf91McqkiytAuxrp7UYLb8XldtA4mKFZM4fVVG7jr6acg3clr15/I/vUB4gMRSt0eYkPd2J02sqK3ay0jRQWhjAFXWYDWjq1Ul9vQF9OkQ1Eaq0qw6OKs374TV8MsFFs5oaROZiImkwMLKiNcBuI928gH22moH8FQTkdCcA3NduLJGA67BZtJT3RoEAtFRpR6cJkNpIcGSERDeOyadLDM0uU/jd2/p5coMtwfKilOKsQVCrIEnTQLjkARsxDgKTrIFUZQ1BlIFjqxuAwYHF6y9hnMPP1JVm5MUD0B0rEOvnrxl2R7Oih1N2J3lKBadUyb3MAJ+67gusumoLfZiGej1I0qZ1dfioRhAnZPI62bNrHPrAm0dKyjtLaaND4eevQ5Xn73PVnmf+TSkzl4YjnGvs3yPg9s3IqKHU/NeEJFK5sHI4xoHE0qHEJRi5Q21DMwEMSt6il1GEmEOyga9YQLVkzOMpR0gXKvnaG+bVKPBk8zdqMZc+8OSl0qQ5kQXdEoDRNn8/XmTuzuRix2Hy6HUDMcIrj7Kw7dbzTdm0TCYKAYyWA1OySga0qD3z0pTvTI95DiBLtdsDq0YtHw2JrI4IdL7kJkS7wXWDRAL5qcNO53JCHfj4C+t8Dz+7jf7w2gR9a+gmlwHamOVXjNCul0AZNZLExaz1monGmArgwDulmqidlxEIsGqW7ysnpLEH3JcVz78Ftc+tCDfLr9Ky676lQshSBOkYplgywbt4SLLjyJ+x/s4KlHH6Vn022EM53Yxh/JYCHAEctPg3SIJy47nrPuuAlUF7j0vHflMYwJGIkPhTH66kn4JmOvns2Y+adBJg7OAWhZxZVHnsH15x/H9Ve9wEOr/gxuO4yqBsIQH2TVX/4iGeuzzvkJFMIkfn81mWgvGecIBjM+CubRpHVu3v7479z+0iuaBKZoA+gHWHbgcs6/9jaKrioWHnMMxmKEd687i0Ovvg7MoyGdYuX9F1JujZNOJxk7axH6KcdDmQ9iX7L2hWfxu2dQt9+hUOOF7AC/nb+ABQeOxjxmBjvCeja0xLnyl4/IqQDsReheyfzxh3LrZXOpaZ5C2DmB0fsvIms34nWnYPBTORJ05cifctlFY6lsHkHHpjWU1TVx7EUreXPTX6BmHFLDUkjcbv+StV99xshAFb75c6HYz/pf/YaEfwJFRw15BQ5ecQHonFBQKG5bw5lHHcm9Vx/HUHiItLOaSFHH0NAQR197HQiuhVDoGxrgJwcfwWlHz8alz1NiN2Iz5NEpgkOg6dvLcrsA9GFGsXghRQb076I138fX9D8/JgHoVqUo2wcxi15yMgTXQox8ZYojJRESSy9FfYqi3sGm/jJuejrN429/wcipYmIty3tP3obPUuCCy+/i/TefJL27FctQJ95ED2ouQcRiImGyEFaM2P11vPLal9z5lxcBoQiX4M2nHsdbUsO2zjRnX3azdqDZfjD1QmgzP5t0ATdd4Mdn9qCzlhHTBWhJ6kl6y7js6sf5uvcTbdxK3McinH34kdx702VsX/ceBpcTY90MpsxdAu4yCHez6k93U988lvKJy6C8BnZ/w3ULTuHia5YQLigEswamzzsCR/O+YPNCMgrJPhZPOZT7bppNqmcro8p8WDIqkVAUm690GND3zn3fk6GL4rtWQdIAXT6Xw310+ZwOA7pq9ZFUTBRMLkbNXfYjoO+d2/a93eteB3RRUcoNdBBZ+xrmgdUk276SgJ5KKxjMjn8jxcly4h5A15vkLLpYTNZvXENZjR1PySS2bG/iwnsf47V3P+Owc5Zz+FmHceON1yH4t/FUB+2bPiTSnudnx/+ZVa+8QGzbzaTp5pt4gMb9jmbCtLk4S1yQaefKxUu45/3tkIpDcA3nzj2Oy69cQsLsp2nR2USzPk477BSikV7WtH2Kzl2E996l9fOv8Fn8rLjlEV7NbgWzgc7dW1k4axlP33wumXiQlE2lzBxlaqEdYn3sSujQ182jrTiRTzf3cuuvb4dIjEOmzOeD1Ssh305xsJuXXn2fQMMY5h51BCabDoIdXL3oGK56+mtKmppg8wus2PdkfvPQUby/potZJ91H1cxZkPmEP9xwKeWe6Sw6egWGSeMg3cOl9dM47YxZ5Pc9iefe+YwHf/0ryBZYOGE2NU2NPPHeX0GNcMmsMRy2aCn9uQqa919K/f4HUmoP8/F9JzHOkSY9kMdlsRAaaGfU2Ea2dQ9iCYzjqtvf4aWdLXLRLoa7WL78IM4741i8JjfT6wPs+uxZmqbty/M7Lexz6NE0N5WxdNq+fNwBSSmzmyC56lUiXzxDBj1bXVN5Z9UGfvvEPTAU5PRlK/B7Azzwwh8RuqXnTZ3Fz85eRKm9QDEZlBmrAHTNsU9jEwtmuCQOSkKx+sMFdFVoLmj6MWGryO5yOAopDdALTQjPg2R2C1UjvOzu7CeoTufMe/t4/ot1lDaDzwWP3ncb33z1Dk+98BSPPnAzs80qI9IR6GwhUOJjwGyjJWMj7BjLZ2t2ct9Tv2Pjx6+yY2ADVZWlzDl4KX/9zbO09eupbpzCCWecAYR47OpjmFyRY5InR7KrDTVtxlM5idU9BTLlzTzz6dc88ec/wWA7yw9ZwsYk7OztgJ5O8Oh56YoTaJo2nbUJH/svPo2mURMh3MGj1xxN88QpjDzwEkaOmwapnfx07AyOP/NAMmYLkw9cREnNRPaffwKtHUG62rejKzPC9g9Z+faTjCk1kOxuhWiKmsZRRIfCew/Q/+Mcuuijaw/lcKCpoCsWNV9zg1XroVt8JItGVLObZgHo/ik/lty/t/D63R/Y9wbQw2texTywVgK6x5Qjlc6jN4n58eGxteEM/V8BXWYggvFczBInhdM/jUhwDpfd8is+/fwDDj72YE67+hy2hYY47ZLrqCwJYGM3m79dx/EzL6X172/Ru/IG8oZB+gIziThGsPDkMyET5nfnL6d25FjK5p7PzH33h0Ib544bxxlnH8YXO7o45/5n8VSM5f4bbufh3/6Kj9a+T7VLjyEc4eypB3Dvz6+nNZ3gmV0bufWx3+EyuFn5zptEv/2Wh+/5HS989ACnHnYpdx/nwqPPkfYH2KZW8pPffsPKlj5KnXme+t2v0PcXmdLYwKTlc0iv/5ZtWzpwVIygeekyCkNdvHvnNWDwU3XUrUyeOg463+PGRYdy4kmTMVTPoMt/JAccfhhG3Zc8ecvPqPFOZ8q8w/BMn4FZjXHD5GYOWXQghz70MZGciiPRRse7b7J6Qzu/fPgxnv74A5pH+Ih/+QobvlhFX6qchjmLmbx0KVbLEL87fTRLxpdjL7jx2p30dm7F4rYRU8U40UTWtjvY0Z/nikcekbr1v731Qko9Vv74m+f466O/JLf9LT7ZsIPVzoM47/JbqTQOsuHDz5l56i2s2dXLeFFJKHRwpL2RO2+fz5L7P2LTQAp7dAsdGzby9/c2cecdD7Bt3ReY3TrYvZ5v3n8JJxHMSgy3WfSVxVib5jH1D0DXpNE0ic09ftPf/fv339qjqCzY8jppUhIWuiIGYb6TRF8QnIUGCfTp7AbKK6wUFD1x21zmX7yWv23ZTGC0NhWeHeymPGCjI76DBpeZpZ7p3H3WFOqcJpK5BObaWtZFrVz9xGq+3tkFaj9vPHMffdF2ejvbuOnOB6EnxZwDTubGX/6aJUccCble/njXmcyozuNLtCKkYOJDOjKWWlqUCq545DXebe/C5zKj2/QBH37wLjutpXjLqjlx2eEQbePdO89D9frpLJlDYNR+LDtgMejDvHD1Elxl1ZTufzkz9zkUdn3GufPmce3tl/DcG29ywyNPQ6CR53//Ctfe8AvWfbsST40TYhtYOPJgbr+0mZEeM0owgs/pJlnMD2fF/61b8V/+YwHh2hSGQVZahqNMjeEutOvFKN8woCeEtpZVSL+aweJhtOih+0XJfeKPpLj/8h34n/WH3w9A7+8kvPZVTP3fSkB3G7P/nwBdMkHjfZQ3VrM9kWZ9h4nywBnc9YuHeep3V/CTS67i/OuOI2KpoHqfM6ifNRWnuZd8qofdH7Qy2gi7P3lYkoZ2ORvpNno5+6dXADEeO+cI5sxZjGHcqYydOhWiLZw6sonLrj6Sy+5+lT+ve5fSUbN5+a2/s+KMs1n16SdMam6CdJxTmhtZuvhgaieNY8Xt9/DB2jV4rBV4XF4WVJUyY3SAJUsmU2rOUqczkE3GyPpMrE+ZeKvXxx2/ehQH23nl8XspidswZwoUDEk8bi+d7XHUQDNLLr+FbLyPd287nYraUUSmnMPsfWbgzq/myokzOPHEGmLO0Qw2XMAhy5fjN63kDz+/mMbAPoycfCCu2fsg1DJPLq/ljntv5Zqvw9xwxz2MM/fwya/vIV70cf7Nv+SdLZuYUF8G/d9w1OjFXH7Hb0haKll4+tGQ3sWbvzycid4ixE04DWZMxjSqWUdXLMtArgTriEWcc+W9bNjdgb5UmNK08farf6FjQzuLpjaQ3/YqSYODeTd/TUzNQGQbq954hzmn/Zzt/QmqrAWcuk4uHlvPuT9dxh+6Srj1wSdw088rjz4uuuyced75RNp3QqkBdq7ijCVH8pNTptJUYScf78eo7gF0kaGbUDFQFONTglFM7gcM6DopEywAPSSmlvRZPPkoRsVBttAgeQNuXw+xaAsmrLTER3PqAyH+uqqdptmQyWVI9GxnxEi/VN1Lde/AHgqz6y/PYDCnpEth0pBhR9bD6vxMTrvoWsaXi5ntiBYNFITYTwYGExx6yApuv+8JZixcIOWRn73uSOodQbzxFsY3N9O6aZDyMfNpMzZw/dPv8PAnXxOw6njlisOYOGYkn6YtlFSM4NhF82Ub5vObT8JcWceuwIHkXM2csfRYKSP8/m1HYPEFcO9/E5OnHARD27ly/iz2XXggtz/yOt9EOiBl4pHH3+CW2+7inTdeZuq+oyG3k7NnT+aSk2ZTYylgSmQpZFMUpDvd3htb+38CutbLF2ubJi6jSs15vd6GBHSbl0zRgmr1MHbeUcMl9x8B/X8WLP/Xz2bvAvqwFXGhv53gmtcxDq4l2bISjzFDOp2WoxpidlqsvGICdY9hgYhkRR9UuEeZEkHsJW625vPoS2cRS8zm0mt/zjcfv8wFxx3NhVcvoyNeoN8widmHHcuYKbUk4r24bT6Ubz6l4+9PkS4WaSudBDWjWLD4QKzWLK9cdTZObz1lB1zJ5FkzoWUDN588n2OPmkd7NsvuklGkPVV0tu7m+qtuICB6fKJE3LebE/efwg1XrCAYC9KeUZi43yKmHXgsJBXefur3zJ9azUWnnMY1586iEErK8Z3uYpZeaznf5uq54JqrKbP08fLDt+EN5yg1m0hmImCwk876cDbOYcZpF2MoZnn2J/tQVVuPdeENTJ85DUvkC84bNZcH7pzHxy1J0tOu4tBjjsPFOu6+7CQmV41l4v6H4Zq9FKFbd9H4Kg5ZuIwvyw7h8msupnJoCx899xhZUznHX3Atawb7qPQIoZEdnDr+QA475XJqJs9j1tL5mKwDPH/pfuzf5CXcHsdrceIwKQwE+ylvaKY9Zqan0ETWO4qGWXOZvO9MctE2Tjh8Ic8/+AjHHLCM3149g5yngo8Ms+mM65nmiLFuw1auevw16f0iYgVDrJfLJ1Vx2nlH8uRAJTc/+DCm2HbefvmvpBKVXHDJpQR3bsJWKQxjulgxcQq//uVJbF/zAbU+u1RD27MJaSApISokTqVm2g8X0MW4nZg5F7oIcYsQlsnizSUxFqzkClUyYMkXO7A4VKIxBV3JQZz68y08++k2yscIeofCyw9dyc7t33LNr/+gEcMiSZSV77P+m1cx6CMk82GKtdN4oa2aG3/5sFBC4PXH78HW3Uml3cJgeIC6cTNYvT1OYMR4Fp16Kgzu4NXfX8UoV5hKtZ9kTyeBsjG0Rey0GBvZZarm9J/fJWWItz94FsVMhDXOcZQ3TuCoQ+dB+1d8+cjPsJVX0uKejVo6iWOPORXinfz5xmMoq2umdvFN1I+cginXx0nNNaz46QXkLA56k0KjwE1O9fPTn10gLBQgFgLbEGdMbuaq0+fiVmKYEzEcVhMZoRPx7+rA//XV9P/wLzUTFk258J+kOI0m969KccJxUGhyJIVev80vtdwxexlzwFGE/VNx1E3CYrVSLAgTG01J8v9NKU7r0GsUQK1C9eP2P+kK7GVAF3PgOYj00P3FX7FGt0tAF45nQnpCsF8VvV0Ks+SHFbH0wxrH2meRRCRDVVM9u9L9JA21pAtzuOLGX/HhK+9wwU+WsuLcSbhKjfRFTFx365e888lbVM+cJy1I0xs+ovWF+6V16irrJMomzWL54bOhGOTxFcsYO+Vg1IlnMHf+Yhjo5IR96rnpwmPYHo7z8qCbux95jqpslCPmHcDzr72H3WYGW45TR1fwy58sRMmECBUNIW0V5wAAIABJREFUXHnvKj7q2gTWEmkQE//iVXo//QOebDdWY56+WA5L41w2Rpx81G7gzoefxGzNsv2TV2lf9Tc8+hjZRJC8kI11NkPZVA45/VLURIy/XnsIZWV+KpbdTPPk6bD7Y649ZBEnL61BKRlFW80xLD3zAkzJHfzlN9fjjnex/9LlqLOOw6aHS8eO5NjjF/FKZg7X330TrshOPvzrk0SiBi654S7+vn4nk5sCGGOfMq9yMZdft4LGmQupmXsAXnuKJy+bzYxKC4mBFGU2P2o0RJnXi9FoZHesSNg7iiHbSL7uV7jxF/diEgTCXJLOvzxJqnM9dmOQnaqLtuaTeOb1j/j4j78Ai5vqySfy1zffZVY16IIhbphWwvErlvGyMooL77qHgK6dZ37/MEMDpdx+y73s3vIV1iobhFo4edxcHrhpPqmBnThMwnRHA3SxcOf0Zmk7q+g0jwCztMz9j/pZP4xXXJTUxcRHXmj86rSMTigKCkGhYtElPPfkqGEwVSRWdBM3N3Hx7a/x8eY+AqOET0GM1Y+dTH+oFct+K9hv4dkUlBwOfZSPbzuZJm+O3V0dOMfN56H1Jn7+4J8Q/neb3nuC3Cd/oMJcpDftpOCqJax68VY1sODkM6AQ5YkrT2FqhZ5Ga5h0XxsGvZmhoodB73g+7Mxz9e/fxJrvY/CpC9i5awebK4+gUD6G8088DHq+4dP7zyfgd7Iu7mXcQccwecExqOEwT//65+hsbqpmH8uCAw6FVAcnTmzkxLN/Qkw18+22Tm65+7d4y8uYPGk2r7/0J+oaAjCwhQsXz+GcI2ZTpk+ghnvxOCykdcLoae8guhRakqI5Gq9dm0rXMnRNw17cU03xLSOmVuxeIlmdlOBNYWHqwlMIlgjp10lYLdZ/A/FC4d+lX//1idaaTz9u/xOvwN4H9EwOoj10fvka5vAuEq0rcSpDmIWSmFqQ3uBCREaoqQmGsjZ7m8dSEFKwelTVQ6yokHcXSBlLSBWmc+lND7Hms80sOGQ8P7t8PA7bECW+GnoH7Dz0xFp+9cQr1M1oRJ9qY+dz9wqdKj41TKR22hwO378e9CFeuPwnBOomUrvwSuylTVT5zRw5vpxzDp/OJ1tbuOHtVoI5+Or3D/GLS3/Gt7u6sVWUQrKTM2eM5LLlk3DqU6h2Ly0pK959jmHqgYdh8Fh59tpzmWruosoYJBrswV9bz6ouPcYR87jhodf5bN1O6SUT793OktlzuOOGI9DnItjdZWzuyVM/83D2XXaWNNZ46apDqW+oJVK3iEOWHgWZFk6tnsCdV8+nLW6gMPMMZi87gXj3Dt557n7KczvZZ8FimHUKbr2JE0pKuem6Y1l8x+d8sLGNpsosf3/xSVZ/s43fPvYMX27YxchaJ10fPUzn5q/oD5vBX8eRF14j5+BfvvlwJpTpCHZFmT56In3btuM1GYiHQ6RMdoZcVbQofi65/z3Cmagwroahbq5bMJeLT1lASgkRCjRz+9d5Hnn+RSryXTz50OOce8erfLtuHZNLhYPsEHcfWMqBSw/lyCc+YU0wiDO7hdf+/CeUfC03X/tL1n32Lt5RZSQ+epktX7yJNSMqCzp0WWG7uWfcUUjICjKlCUUnHLeEBrrygwV0qccgJNv1BcziPITrWFHoroulyijlijsHc1SNmU1I9ZO2VnHyJbezcstuSkbWYtQn2f7wUeR1Sb7UTaZyn6OZO/sQ9NHteMytvHLesUycOImtURtv9Pm58/EXCYfjNDqTnNtUyVUrZpB0NBI3ljOkmAiMbGbfJYdLwaanrj2PRkcWZfc3jK7y4LBb6UqqRNzNfNCW5MxbH6OmwkH2xWtkRWZl6RE0HnAcUxu81DjCfHzLCRjSQ1jqZ9Gvejn8guvkOT1+712k83oWnnwRzSPrIdrOIU2jueKmm3jl759w3++exVVVw513PcgDDzzAzk3f4vZZJfP+uFFN3HrBEnSRNqpswmo1QWZ4jHFvLO6CuyESEzlWKUxs/mEsJIiaAuyF9rxopejIKEVMdjfhrF4CupB/nbr4ZEL+GbhGTJJWw/8K4v87QN8b5/rjPr+bK7CXAV2wcooQ7WXnF69jjO4i2fIVDmVIqBVTFEBt+E8AvZjX5tKLOoqKC7PXyzctaympm4hqnsKd9zzLW299yMknHMxlP9sPk2GISDhNLh+gaJnCz265hy3pIKGNn/Ltn3+D3hlgs3caUw5ZxJzRfsypLv7y4O0kC3amHn0d46ZOphiMcfz86Zy1bA7d2SILbnoau91A75cbWLzfLAZjGWlUxdBOlk9v5r5LjyAX76crnKJq2sEc+dMH2dzVTSGd4ODJo/nFmfNwJHYzpq6U7W2dOEbtw8b+IoMEqJswncOXHy0Eutn94atsW/0F1173HKu3vsjBhxzL3Y8+y4wlJ0r3qN9ceAR1zc04ZxzH3P0PwpzoYMWc0SycORZTeSPvBv3c+9ijCI+zGy4+EePQRm666x7StQtIRvq5cVYNS/ebRW7UofhHTWfB/APp7NzNB598xmeffMTjv/st+uwgS6ZM4sZrTqMnVmTcPgfROP0AzCU6Xr9xOQ0+lQfv28ClF05DjUbQZZKMbqilbSBENtBANz42hYyMHDuV5SccD5u/YftbzxBu3ywnCrrMFbzUU8KvH3sGe3Qnu1u7GbnfqfQGOykXFcRcjAvrPJx90XK+NI6hcuo0lh8+hZ6Na3jrja/58uNVPPna89C3ixUHH8hpy2Yx0m9Glx7CqKakB4AoPwvtegHkOZ0JRW+SGbrUGf+HPet389L939rLHj/0YUoVxqIG6vJ8VNGkEtrmZaR1DjZ2xojrfTz92if88ZUPKG8cj8VVYO3DFxMMDbDDNIacr5H95s1n1sSREN0mLW63PPMnvmkJkqralykHH8msKU3oBrroff8xerev4Zyfv8naHe8zZtx8nn3pSWYIQM/F+cONP+WASdW8+NAjLNivDrfHSb+wOq2ZzIYgjFt0CvvvNx1iq1kyainvG2r4y+db2b/RSWmxj7duPRE3SfLeej5c18ovHnseTFZuvfh8hqIpbnrgSUrdfiikOX7aVJYcfRKxnJ6Lf3GnvLwffPgtK848nY/feYuG0TUwtJsVB03n3OUH4S5GMWXDOO2QUYXj4d6p0GigvSdDNwyT87RqwT8ydCFBrdeTVpThDF0IAbplEjJ90clE/ZNwj5j4I6D/33qpfuDfs/cBPa+iRvrY9vkbGMO7iLaswlEIY1VTgg5C3iA8x4UmurB01B50sQibi6L3KWwXbdKFyVxmJ6V3UT9+Ibax+2mezA6FxIePs+rzt/C6SokmLNhLJzMQL/Ll1m+4/cbLWPn87/CU1TBQOZv9lx2N2ZGDQgR2b0UVylh1B4CrTM7c0rKOI+cdykAe3uzsxeapwJZLQCLG1++9z6zDF8kxKwZ2cfzUhZx15mys/krao3lSjhr2O2gB29auQundwUGNDga2fUuJU2hP92GuaCDnKiWidzKUKjBt+mwmzJwNVmG3qoN4jKuPOY5Tf3IxE447BaJJ8NmlQcbm199m/HE/01za4u0Q7eLqI5Zy4BFH0eUcw+xDj2LSlFFQDEFoO/lwjEHfOKrKqqBrHZdMnc+S04/A1ziVD1Z3c93dv9Zkcc1ZyPVzwqhxnH/qYZQE/LRHIlx2x+vsbPsShMOlGLtb+R7vf/gJ1eXl5IQmQImHno6d2Dx+WuMFqifPY2tE5fOvN/DgA3fz7Rt/JrzpE+r8Nll0jNiquPj3H/I3QZSqEiYTwnqzlg/f+ZiD50wFawx2vMd5Cy5m3iVnk7U76d/2Odc+/CDohE2sHtp3cOjsI7n35qNJD+7GqctIjzthuytK0XLpFD7amMnrxadRLqBiFFKahvwgN00vX+bjRUH1E4x9oZOvdUkL4uwMVjqDcWrHzmTUlP0wNk6C8jo5PUIiCPTKnu2yWUu59ddPMEW0l4QtbT4IsSHNMtgZ4OBJB7H8xBXMnj6NmQvnQq4HUkPg9HHa9P04+pTTuOHWP7Kx7RPNa91rZPNj99G58UtGjSiXxxhMFyj4RtCbtxIzBdh3+mRGjwuAv54u3TTW9KaZW2/Hn93Ni9eLQNHE9sEstvIGDlx6HL6GJqEBDd19pHBhr2mQ7Rs2bWDB0uOIZeGrljbwlErL0eLQEL27W6me2AyFGIS7OHXcIVxx/kxsQl/eJCqAhX+yy7/jZ0DcJ7Ge7Rmn1IRl/hXQtbaiBPS8gtHmJirG9c1ucnobMxedQNw/8UdA/47v2/d5d3sf0HN5iPSz9fPX0IdaiLZ8jU0AunDjUoXto1FmVaLvKU1FhgHdqIqFukAmEae2fiQrt6zH7C9DZyvDInq5il7qhtv0MQrpGA6bk/5gErOrGsVspyMyyAiflerkgHBFZnPag6u2jlysB0MuJg1HkpkCxpIxdOzuZ1RVKS59jmImiOrysjpsxF1SQ40uTyo4QO2oMaxetx6b04HN5UQ16DDa3QwmFWK5AqWBShYfPJcTFhzDVadMwti/mUmNdexo6aa6oZnOSBBLoIStnV0EakcSj+fxesopJEXQYsLv8rJ521aqRlQSz6VwBtwkon3oY0O4fWXsDOtpahxDcagVazZKpKeD2ubxbI9b0XlK0eXj5ON9OHVxjE4HUWctZuwYWlqpsiq47Cn6s1Y69bNw1U9jMNpJrOsbRrGbMoOCxVLOzq5eHPUBMFvR5YWoj05eK6fNQGdfPz6/W5quxId6pHxtNqegWLy0h7KkbQFcZWUoqQhqqhd3YZBqt4W+tt2U1E2gNV9BpmCiwW1iKBihO2PFW1aBmg5hSnYxviRPKBJjwDYSi6sEWz7K4OAAoYKB0opKooMD1NcGGGjfRYXPgdOoEhsalHKwmqOVcLPaA+Tap2CBS+MPYcP6g9yEEY3mdaARrLQ+uqQ9CRManQ5/eRVbWtrR2z3EFR3OQA39kRQ6qxOvBbxKPzqhby480I12BkIx7Ha7VN/TF1RcLhdD0QQYrbicHoJ9vegLWRoqS3E5LMSSeTp7+wlU1sj73d7ezpzZUxns2oVRSVHmNpNPC9MWPdmicPczonOU0BPP43S6cZFjUF/OtpK5GMuauOi4hejim3n10iVU2gtUjprMju4hUgUTduGIONSN1+MnmDVKnX5TJkxddQWhRIqBSArhkG51e0jnipSU+ggPDlBIRqgtcRDtb8NnVKj2O3FbVDo6e1Bd5Zp50l7a9lSHpNjRfwR0sdYJqxq9SiqXl4Aez+koWpySWzRjyck/Avpeum/f193uZUBXIJeFcA87PnsTwm2EBKAr0X8AuqrXhECkTeQw210sWlppMYfHKYB6EH+d0A3PE0zG0ZnM2E0Whnr78Zgd+GxOadiRzuXJqCqKxYje4SI91EOjQfimK/SpLnQON4n4EDazjiqvW5oXFQwu9DozXTu2YjerlPhdZI1Wegt2CfjlJgN9ne3U1jeQVFSyRhdR1UraXkrLYILLf/UI7V9/xeIDjmPdh79hzRtPMUaYnbRvQCecoOwVmF1CV7tI52AnNY21tHZ14/ZWMTSUpSLQzLYtuwmUVOB02hkMdhGosKM3ZoiF+2iuqaa/P0zO5Kenp5cRPjtVfhcDnW1gsqO4yonnCpj1RTwuM2ZdinAqxUDOSL5ooamknnR/K67iDpJ6L53Ow3jj29089OoToOth43XHEjAW2D1gpGbcZIbUKJlClnRfnCpPAF06Q09XN3MO3p/VG77F7jBQVuKkfedmKsurGBhK4PBVkjE66OjppbLaj0kXJxlqp8SuI+AqYev2IJ4RkzCanGQHB7A7XVhKq+js78VmUzEXI2QG2mgS40/9eXZ3DjKxrg5/qY+4TmXtlk2MaW4iFgqiU8Q4UobaynLCwUH5HGhEI819TfQq90h9SnaxXtGsVIdtLH9In8J4RzgFauYy2siIzM6FPa+0ihUaQQWsTheZgmg56Illcjg9fvKqiklfID3QgdOio7aygv7+QQwWGwbhpKcYyBX0xONx/G4X5FKkIiFqK6swGAx8u2491VV1pDIFHA4XHo+LbDZNKpHAbhbC8hl0qjBTVYlEQvhK/BgtVgYjMVw+Pyari3SuQDyr0prx0l06h6rxszhhwXSM5iAb7zgTXbSLtoEIdc0TUPU2GcDr4oO4HU627h5kZEM9ychuBvt7GNnURLagYrS4UA0m+geCsgxttZhAEdUahaqAh10b11Luc6JXMqgGC0nVLQmSe+O+a1Q4bROALsym9vDPtexdQa8TnXUdmWweo91JLCvEB7yy8jJz8UnESqbJOfQfe+jfV4j9bo9r7wK6sEDMx2V/q/3TtymE2wi2rMVaiGIVs8MUKBo09qfIrsQmMhGDqo11iNZXLi28z+2ki0b8laWEUv0MRfqZOmk829buoNLdhJrRoyvkSefiVNaV0BnslTaLDosBez4Ewmvc6Sej6iXoC9Krms+jZNKkkymcVpvMAtLpFDtaOhkzdTLbOvuprKolE41QW1nG5k0bqG0cw6Bipitrp01xM27uEhYctpye1h20fvUuWz56mUPGBIi0rKXWZUJRIZyzo7NYGBxop7qmVLLgY4kkepMbvcnPQLjAqKapbNm6i/HjxhDsa6Wnawuj6gNkkiGioah0KCstqyIeT5JLxOR8bUVpKTklLxn8WaWA0SRATSGZigkPJ6xeHwZngI6+HLVlTuj9BLN/BBsMh2AdOYvDTl4M+TaUv97Ftq8+R++fQFpnZUPbWqw2I9PHTaf12w1MKKlCl8sQTEcpmAvY3CaKxQx2o55kKCJNaro6BzA7fFTUVtPauYPySidDQ21YHXYi4QJVVWMYGEhBwYhT+KMLQxWLhawuh9GuohQSmA1FYuEYPnclbqsfr8nJmq9XUVJlw+Gy4Ha7aW1tJVBaKj2wO9raqQiUkckIYBFPzh4m878zmvdYq373St7/HB/aM0b0f/opPA6ETaxmV6sJlIhN063XAF2Qo5xuN5lcVlShSWbSOF0uUtkMwdAQpRXleN1O1qzcRHODMEOxkddb2D2YxBuoJhwOM7KqgpTIjG1GBnp68ZSUUjWymdaOPvy+ShnQGUUzw6BiNEDA7yMSiRCMCEe8Mtn/tVjtkkGfTSco5NL43C7CySx5WwVx1yj6fJPBVcrZpx4JkS28ff0pjPAa8JbXsmlHKy63T7r5pfs7GFFdQ1Zvo7Onk4b6MrLZGPFECkVMdTmcdIgqV3kZVoudaCxMZXk53btbyabTTB0/hnBogKGBkPx5PiPkA417Qcld3KmifDblfdIJYRmx8GhiWYIQJ9Y68T/REsrk8pisDmI5AehuCgYbM5eeRrh0mOX+Iynuu0XO7+ne9j6g5wTzuZO2z94hH+6kv2UtlkICq+jjqXlppagtunse9GGd4+G+p9FgJ1/QozO4iaSjJHJdjJtUz7dfbWDa2AmEOnS4rWWo+SwmS46O/g2UVZdhtPoZHBzE77aQScWxOp1E4ll0Vgc2h4tkMgn5NC5jEbfdSiwcIZ7JUFpZy1A8JY0vRD6UzuaoKishG+klm82ic1cwqLpQqqfwxhcbeezZFyW5LfTFm6x//yUynVuoL/cRjyUwWh2EU1kaG+vp2b0DpwVikUHpOqWzuBgIZTHYA7KMmMvrSCYi1Ff5cRjz9LZtprIyQE7QB7M5UtEoVVVVdHf1UFlZSS6XIx6N4LCbURQFvVF0WHXkiio2hxg+KtIdTlDw1KIrphmh7yaUN9LmPogvdwV59I8PQaaDz25ZgZqMYC4bSzQnJCiz0k1tx7adjC4fiaE/gctkYigTxlPpJ5QMouqLGIsFHEYb6XASj82L3+Nn/ab1VDVUUDQVZOBldftQFAuZpIrH4JDZptnkkFmhyapDb4PBTBCrxy6P3STscrOgS6lEehIyK1d0Ebp623G6Xbg8XmmxmcxkZTnWaBDGLMPbcBa+JysShCTp2f6PUaHv6Rv6vzksySGR/0QvXcvRhaStODP5zgjhHGHckkzi87hIJCK4nHa6u7sYWT9CZn2K3iCtaD1WE3U11azdsBGbtwSnv5ZQPC3L77lMEhIR3DYjJV4P23a04iwpQ2eyy+cyk0pRHfATD/Xjspukfa7T60M1WhlK5dFb7WTSWQpKlpqAh8RQHwGXSX5/zFjGLb/fwNOfvM3I6fto/JV4Kxj66frdA3T0DlDUmXB5/Az2ddMY8BKLhEhk9fgCJaQzEWLxkAzovF4//f39uDwedDoDwWAQq90m1xCHw4ZaKMpnK5/PU1ZWRiwUxm6yDQdE3/3917gOwtpXJCyiCmmQyYvkdgyPrWnc9yLpbB6TzT7siS5K7lZmCdnpkhk/Zujf/a373u5xLwN6HpQ4dLfQuW0tPa2bCHfvREkMYNEVcVgNMsP4l1VZy9KlD7TIQBSKeiHdaKCguijqc6imftDHJNnJoLgxZkZiUJwY1Lxk7RZN/aj6nPb7qgXUf/YgxUuV0wkxG62nJhTGbMWkJOFJkQ6dkbzOKoML8cIJ6VmRKQhpUV9+AGsxIaPqjN5ByBQgZXCi6KwY1QxuJYK9kJGWiGIEL2nwyojcTARLMS3HjUz/MhNd1BnJ6U1yzCqn17THxTlbCjlpVGMp5OUCEDO5JL9AsP610p3IlbTSsqhimIcrHWJf2vy1INmJRSIrF460wSKzAU8+Io+7w95A0uDEVkjLYy7N9co57pTBIY/XVhAkMuF2J1zwLNizNgkoOWOOnKGAYlCGvcaNmAp6LIoBs6IXMY0sBQvf7qxJIWPU7EzFz62Kij0vzl+v3ROZoqRRDFn5u1mDXs6Pi6kGV66ANW/CoAidfwNZU4G8XmSnYtnTPKX3mK/ssaLUcuE9k74iNCjIsSAB6KIHrWW4P8xNAwWt2C6eEXHuGgRoAbC8lDIT3DPbrDGrtUpXEYMg0w0LpckrNPz3giWvGYVom/Y7wqJX+z7tWUPqxYvvFu+KSc0juC3SBEcMnhpMZHQOSULU+C8KFjWDtZDEoiblMxo3+IkaAwRNlfJ5txVjuJUQfqVX6vAL/oxGZtTeOTmuKpkPJo0HISt32v37z8iN2vnsuQraNdoTxO1x4NNCob2ziWupBWNiKkFrLe4h/4rzcViNsrIgkgW9yYKit5DKqwRq6mietQBjw1z03mocDodshfy4/f/7CuxdQBcEnliEdGSARLgfJTmEKmaVlaT0PzcbdCi5zL9oGw2/uHtWGp2QRBULiJ5i0Y2qy4OpH50+hl6XRae4MQhALzjlIq7TRzTA1+VQVRcF1S4BXCwsRqmbrAF6USwWkgGdlSBtEAQ9CYhG8tjlgmmWwGwkaXRIwA7ke3ApEdGpR9WZiBu8ZAQIDn+3sxCT885CoSxpcBM2VqLoizjow16IS1/u/8Xee0DbdtXnvb+91l677316u11XDUkgihBBNJPg2MHPJYntl9gZb+AMOy9Od+LwQuLYcYaN7Zi4EJeEagwGY1GFsCRLFpIACRCSQIBA9Ur36pZTd++rvfHNudY5R7KIC7GOzmUvjaN7ytqrzDXX/P7l+3//XOiQDZ3t8J8UwFRnLPEQLT6m61xoG3LklRPNeLS8qpH+FKALpFRjbRncMgBCYyxoCbNAp/uzxopps5kJCB27SOcCl5GbZ6NQZey4BjhLoe6/YxTIRlmb6qhKrQqHriePP08ukIcjrsHIgLlqo41QR5Q3HnfBd821ygDRdZh7UujXU/WChF0CCqFPxfcNuKcKbplMz3QP03nVKleGhwC9NvbJB44BdD0niarIMEiBzH6fAJshvcnws+0oDZCr7jcTJgCXksp2wG9/LQdJvjxRGrNALi9PRp319oTJ8uJtV7m06YdVKNP88CJLCFQe2fJUNP/0aR8nEdwxBnMmt53x1edy0kB3VFZq+7DrZ1MCyNic18+omiBvDF7NU4Go/qb5WIj65MX2xGHo1Ixx23FrxkDWvBSoV8KmMQ4MoJv30TH3oXOYMLW5P48oVrTJTRrsWKNtt5JrnBgptsrBpu52VNkiYzhqPuzFJsDeMY5E/tU46b7SrgMRTjDGdfQUIxxX5OAczcGQXHmKpQuvpJtfJD+9QqVSecotSP9dCnMTkN+LJ7t359xbQLdGvw3HjfrkszFZT3FChdslXBzqXbXbtheVWuSJV2VUnvIQ1CxbObth+jELhAhL4B+GMGGxul1w1+0LHGr/oumEZglT1opXj3WtglbnW4DQt2U8ZtPCLw9Sq5ioxfJA7G+z4YYNFyJP2YVsDRwtNnJXFInoYVh2Th4cgX3FNPUsoWhCT7UoQkV7rbpXXaMbgOuDo/OnbpT2yUIgTzsLnpuIS9kWobom8wuTj5ORoo5l+n3yu3RA9Xtzrfp7HsI5RB6IPQGvSveEjAmZTG1P3Za9D1kYsQu5nL1xs+jr+hQLDxNnSddQBjVAEcKHkeEpGAFwPS/1ss8WwUnZxWoZ5idNyhNw1fPT8zTPX1KtHoKajOaFuTZFV/Q33YdAybHn1tq3/WXZ3vbvFsjt94nmsMZZ4x3tU8/G0NvHFrH1TEzJk5vkYU321c4lE4tPv5ISPdOQxhoEZHLgqBFSMnc0NyLNV42tDuOBU07+ruP4mPIL837qvMlzMPMtmacmEqQvvU/ZnfmoSJLp2a5/dWy9D5oL9r2z8zXZZ3s+mzcsWQe2O9kn97n7/bUGnF0v0kVVL3Iyj9PxSUrD7NxvWz36Pdn03JIKCzWaMuOfPDdzAwEMepBX6ihhWGifRDiIXIknnzzH1PS8STmkm8DcpCqTf/fk1iYn3ZMR2FNA15TVklFvjWlsbRIEY4tPkrHEN8t44CvEFiMCkFZsy1JO2MpJvklh84wAWj6EgMfpgbz1SEC/AJEWDC18fRxHoBuRCRWq9hh68lJJ2MLyLL3tWlCzWBpgsQubuQQTos/iKDyMZ8KKqv2thnXjfQg0dNxetmoIadpy0Yhy2DF5ZeUcN1awAAAgAElEQVQDB06VtjtnvBsvU7fhyiCPE+VwjfEh6FI6YWQ8X6UVtPAaVnPo4UY5nMgCv7xi64HaFUweye5N3lS62dItu25aUQt5TCPiqEyfgyY0mslKjGVgQuUaP3lYseOb61S4szRWc5MsnVyWYTZD5KjaYGQ8K/nsJrRP3tyjPCg3UvRgTDnoG49Lf9cxu9mKCaNrs1ULth5c4XsLImJqW2/flvSoTkEhep1Pz0vgLo9NTOo07GwNMZs/tp75NmiZkdHPAjALZjqGux1yT5ni++ffWBEqR8/fPtVtPoDA3RinFsg0ppYJb299R8dbEYsRYzdjNBxsqskx87EUdcy81TZWmPcZ/q6IjZQc9WxMGN/MKbtt1/0b3fyU0GrJrFbMRxETTVibJVZUxaaC9HvN9YTUZ/LKNuJgowfJ9NjG7XS+2DnwzcLulldgx8POBEUMFMGyKbXEmnhW/zW8dhnJRpZYaphWJyFVxNQ4iPtTLeYIVKEzHhneTeTmGccOuVze/H1+bobp6WkD4pPt23sE9hzQ5dutbXRZXVu37Obt8puArBMTj8dJDjDNDdrwnw2dySOUTrdY7CUDeI50uwXAmbENPccKzcqLUL3xyPzdNLUIqzaHmGmbBUReqoBai7zNr0YGrBTSVa7eQqUFAUcLZiQpWi1GtgWnwvN28fMYukV6rs1t61j5aEhFzP1wZMLWygmOnDKBwuDu2EYD5KHruDJOzKIbkknuQ56QlYjUIi0gl5csQ0ImRd+c34RLd+VLU4t++/fbtcrWI9AiqcVPWubK83cyKzZHzhaeeohHkkcV01yeWUAhbpoFPhva5iYKg/ezLj1PIBBSDnsm7Kp7GDsFk1bQWJhsqgyaSJ/X4iUzomTCrLqGQtQz/AYZVWYcEwPE1oxbMDLPd1feVkCt/WzuMb9dAZFCiVnYk1B7mj9/ymuexmTjjDHM7Lb/eO4ah9gJk5FJgDqluptoRnpfScne9npvwd5hQC7TNO/RyCmYFJJGwUgrbwOdTe3Y+WqfiXLlyoFr7AKTgkrIh7u4COnzsnPtm3EU1FzGaksYgZ8kemJJsJYPYfPkiYBOAug7efzQ8mYcdYB7KrD/ucu6iVzofhTpSTz47bYlf9l6g7/a/sa4SdYNm1pwDbDrfi0pLiYe9aiU8oxHI1OxIaa7SIbKfDlOhmNLs8xNVZ7iof+59z7Z4bwdgT0F9HRU1fu83VffoxgnqzySLdtQ7qjoZnaWg9gyQS15xBrTjtOxJLmgbAHd2rvGqxVImD7D+tcAury50BCh3LBMNhqTyzRMbk8kOf1e2t4YUFG4N2bougTujmhHPlS0QL5oxQCrFiID/sabFFAXGEquVqUoCekrJ3JL2DEerq5em3LFxvs0fZAdQoW7E+/BeCqGsCSykUBOP9sIgSHPJPlwLQiFUAaMJdppAdRim6qF6d7lQVmCnFXYM95InDH5TW1eNDIGUis7bX6uBR3joWkRF9Dr81qcq4HGWapaNgdpaHVOnqZqjjMwPR5QCKXMZj3wTjbL0LWkKZkalbBuCXqKKlBiSNWcryIGPr4h2cmrzsUK5Wp81GVPHn7WcA9MzlYkvqzUz3RnfTO+eg7WONGnBPTWS0u99qe+ubvEO9JQxT5/tQ2xKzFHUu/U+J8Jic147mbeWBUyS56zdrNmsSdlw4wiJ/IMBbD6fWjmgBWpsfwEm2NPOCxmnH3zrGVQ7eTt05xHkquXFrlqx5OKFEtWlCeqnHiSr48k/iayXM/MW/P2OjqfNRyfagxYA8DchdFBHxOa9zwNwyf39rRnuns+yPNPjQ1FkAJxaRT234NN46v3T++vFc/SPSdRNPMcVGjTpVrME4W+qVYRoPsxdEZSBYwpuqHx4D1jWCvjYcPt5m1IZGP34NYmp9yjEdhbQNeCIUAayUvNkikUTF7VRtOSMHKkfHo6OjZfbtoWJICu1pjGow7LJqW3vW9idEeu2OiS/gyNlGzGgFseV/gum8DtGCAZUzN17TnjjOt/YsXDMJsXPYiMUU8eWy9TYXkUUsY2wlBo1yxWNmWsa0sXWZP9i0c45j50gcmiZxYRW3eqRVlGg64y3sXJVdZYaXS7IqecAevI25aPEV4UE8eKClhV6Nx2GFqem0vfUcjTZLONmqshQWVERrIkI4GsxFXamaIJ9FfDkWn6EnpZCadaUh9Q8G0ef+yJWiYdHJv+6MhoETCPxzZPLo9XRMOcQ8+zKRVBeIUtyxUwnpEat87bSERgjxt6eRM+zimnqTuLa7Y+OEl/65rsA8rhi6CXaRMT4JtcvZtQwLTQW/Kg4Q2k+WMz5mluOfXkdsLz+7b1VFLDrPHSPZv5bOaunlCabkj4E2YapcSwtMLZzoEkYp8oztl5Zbf0X/tT6vxvB9YztjzR1FGbtrQ7KZ3UgMyYXHmSJza59IJJtYzNZyxo5fRYzfshcNNNZAmdvIlLpVvKxNfP5prNPN5572wo3b6D5lqTD9pEnWX5mzfEzIv0emQAWIN3LzZH12HSGrqPnCHT2qiE3TQ24hZ5MprVe17kOCdHHMZ0hj7ZfI6c45LN7ozTbkBXeV4K9Htxf5NzPvsjsPeAHg0hEromZCljuafEGq1YegGTKW48BEscMWHq7YU7skCyvYDvIkaZdKJPaEJbOo7yfXky0j03q8PILCzK++rl1+JidlPoXoBOMQElndkogdvGF0mIe3uhSeqAU1qO9XR0nJR4Js9fYGegdYeok3KUHJkc+s9egK7SXKEIW3JFzWcTC0K/Sl577aeFTIkHDUdKH1IwUQui6D7pwplS+gwR0ZD+rHkU49NPctQKoOrQxjBJco36nKIM2vQ5Ha+U1G/r7vRUcoGIfxKaTu4xmzW8PS2d6naWp56Q8LS3vO8pmzqQAWGS41rAlbroJm+BjYCYAxh8EqDHIE9E7ULNforpWANP97uzlKfzIUUhE0hOQD0ZR/NsUkKB5thfMX26DXwphNhc7/bx0py9mbDpc9S1JtwGk0JJjMKnAGhike5Gpj8DtFJkS+9D3yQkNvOsErJgeo9pWNw8b42Wyv7spl3MPE6/np6KfYafU2aGTTXpmMVtMyIxn6xxIZA2+wiFNQbaz75Tu+elaWFrAN2SNwVu+nt66tT330Zr7W8A/algnAoFpUup+dy2Q5CsJduEQGPRJ8/lr/j8/6rzJokoWUC3Roy5Fs3TlMahh2ucAM1nrZHpHMpYnqu3oyz3TKz2Sce1Zx9Q9/qMewvoZsJuQ2Dy9j4935YstunKs1sIJCGCWnNWbPAEtLVIigi3662OVQZl4E2bfF+VeehctnFHGtozIVtDpuoaoLP1rvKmVa+dLHyJB56ijbWpjd9qwvbmx/RFd7VI2TAyWlRjW16ilIGtnN5Z/BVBsLBkssc7juNTAMIuPNrXDokdrzQ4YT2SnTXh6VX8KZ97Z0G257PAu6uoYNs/s2mM7Rz2tuGwc167aGrR2Ql9Gsb89jjZHOk2G90cMWHzp8aaSTnY1IbdEmLXNk4n34glb1b5BLwSOuBTMWeX67p7EqQe39PD7d8CD85iha4l4XKoY7jhOKRAq78pCmHveccblGaBHmT5afsmsR3NYW1PAXQdczdLP2/Xe/PgpKyoa1DEQlvCQt8eS70PAt6Bmc9xcl7h51Pm4VOdcnuo1Cgw70V6WfbdkbFmNxlp1hZPPX77WXnSiVFr5qxASONgDTFtO6Cb8ETMw0zrx3cuYfvk6bjoelJDd9cft/F7l0GwPZbmM7t2Ts71VzbovhVAN9ey651Jr2VnkK3RkoJ/Olpmvu4yTJ8yMJMfvp1HYI8B/Vscer0LaV8NxZMz8tr0y7wF9F3virz02CxyAk2Bs8hy32zTQXWs1IcQoNsFa3uBMyfWMbWZTL3RMjPn3Y2uxtCwNbfmumLlItPzPg24v8XhmHz82R8BPX9rDvUTw6f0TQDdRggsY1tb15hsmacAehqOSMmPTwP0dN6k7H1xShL8J6NUhZJDMwmJMDUkdC6RSC1BERqmOgOT0rBVhPqcmbv2Zuy2e65vA3r6slkD2JLYbFLFlD4+3cvf/lxaIrl9sda4tSGn5OvZf3aTM05G4Hwbgf0P6KmDYKJPSRjOhHJ3LU7bMUDrAcQq41E0MHVJd3to5glrvyRMaDzFlAn7VEC3eXnrZVhhVcs+T9OX2yFyw1ZP87jKY+5Mo6eEEs+32fVtcD87zp4NnWbMXNnN5UijNyavsMs5tKVSmUS720YdbLplu+Rs93HswZ+6JSV6SfGnOX4mmtsVht8FzkmpOpmtZH7PJumrtEHIrnr13WcxoJxeV/qH3WHuFOSTqMQzucdpV7vt46ZArl88PSL3bTBpJrc4GYG/phHY34CuxSP1hoW7JqemEFWSW0wXF+MEpN6PlwiTJCOapDwNppu8svKytppb/9eCm6Y47d/TaJfdz5TEJXXjZr1Nw61P93B2hXmNI5QszhNA/2ua2c/WYZPo/jbWps/9z4TKd0B+eyrsitTs5GlS5H4GgHz6PSUesCJPGSOApMhU7ZsCunWGRSZUeF7N7BWGT0WVnm4spIbILiMjJRc+/TO7DY3dgJ4e8umGyLP1bCbnmYzAt9kI7G9ANwCaPDGTp07U0tLwtvk3Dfcpv6hNIdFpy/pKI4ApqhrQT13+xCtPU7rbOdE06Wdzmcqxp36GzTOn16A/pzXju2ZVsn5OAP08edOeKcz89Ft7JpDT78y807xMqYXpB1OvNSFJpXyCZ/J+t+d/olAoFUFthjiYEK4E9Eb1T79PDNs0RP500DU5es3hlPOQTnyFyDXXkwhEGprfDqvrQLuNgDQs9gye/3bq4DyZA5PbmIzAc2QE9jmgp6HxlDOrUdWiI7dbUpJajERIEhlOC2eSXxdxKBSLelca7ylhQQnHPM1zSRcuncIsejb3l6Yd7XKp8OVuqVh5TAnpKVnATZh/myy2Q0J7jsyHyWX8ZUfgGfPGu0LUaUh993HTz5jIswxRAe/unLI+v3tmJWmf3Z5xCorbgJ4QxPRRc9zUUNCJE06JmbtJJOvpFSHmbxaQVQ4o4/Qpkaq0SsCklZKbeXoUytxHWk2SEB9T7snue96+jr/sYE/2n4zAZAT+dyOwzwFdi4ekXAWw0k2X952Q4VLPept3ozz2buZvShJKPXcR3wS+Wvx2s9T1gwhHtkzKarlrP0sqSttUWkCXYdExNet2E5FuejunasDc7Jiy2VVuNdn27wikaZzUkNS/ltGtCgmLngprZ5MqgdSDTQxOTYbMKOFhJKS0FOy2CWcpMzzVrk9Ga7vXQBoR2sXfMPMsjRYl17atiGfLOO1cTid6elIZqLa5jxEy0q6JoJGZtk85p46h+ygm9ek6Xmo46/u0SFKh/SQFlj7obeM4qfLYvxNgcuWTEXhOjcC+B/TYAK0WBi0cibjMbg5PuniYHLtAXQtu2mwlDcfrmaicrGz131Nvwjjh2l+A3kkS9lqgBeYJoO+K3NvFXNejhU0fLpJh2pbV7w7Z4yddkMUU3mn/+JyaGZOL+QuMQBoh0q5p73V1G7MRI0s3U0WF5kKqt59GdxJhITM1dpU6pqF4g6AyNhMWuTFYd5XDmeOloXGdRyWRaU17WtqY6KWnn9uegykDfndRo+1EZtuuJuJOuzxxExDY7n+jea5rE78k7fKV/i6NhKWAnjTp+TPvgH1JbdnlhBj3F5hsk10mI/DnjsA+B3QYByO8rJVulPbCbo93MMTIJVarWUajgHwhETLJOtQ3zjG7MLdrgLQguwx6AcVijnZrSG2qYMPj0RDHDen1upTLNYYDn0LBdjey6lkRw3GPQk4VvSPaw4YRn6kVF0x5XLfvUyp5BthdE9Yc0Ru2KRfKZNKF+s99VH89O0hNqt1um77z1WqVfD5vNKPVf1kSkrlczkhIahwlXpHNZs2X9h9LZ99xKBQKdLtd5ubmWF1dNbrS2kebjnf+bjt1xFEUmxIyJ2uZk8KvoT80Blvey9PuNJip1oyn3u22qFRmiMKQ2Ci6FGk1YKoKm5swv2hJnCFWllhqCBkqZJMOdr1Bh3JRR9ZcEojnGHRHFCsV/GBk3olSUXrfATl18Uq2wA8ZD33KarUZDCBrOR5hqBk8wvWkHh7iIznegokcDEcxxXwWdTEeDQJmpxVtgEG/T7FcQLLN+aJHs7OG6wVUpfa4TU5Jyj0TnsnOPLDRA0tdSTq8nb+TZHJnkxF41kZg3wN6KiqnEZP6aNaFbq+Fm40ol+U9uGxutlmYtVrl2sfLqYosIgjVaSyL63oM+yMKReud2zXQkt5GwxH5QoVB16dY3vGAer025YqiAjAO1SUupjfsknHlKWUp5Ko8fuoUFxw58pSH2ahvMDcrY6BnWPRW4CZtI/qsPfftEzWbTcplK0YiUBZIF4tFSqWSAeter2f+fXonpxTk9Xvt2+/3DZDX63UD4gJ/Af35Lj0Z+hFu1qHX71EqW22D3TzKHTD1KXgerWaD2ekqvt/D81QfnqXddagUXDpNqFZhpKnnhfjxOSp5m6dp92PKMhAzngFUP2qSdzxGHYd+Z8zs0hRBGDIMGxSLZQbjmFzO6vk1WlvMTBWNFmBGIfIx+KOQXEkawjsieoNxn8gZ4HhZhsGIYnbKlOFtbHVZnKskfdUtNWU4hE6vydzilDEBUjZJvb3BbE0lcRlGQUg+mwo4bY9EEq6y5W6uSWFNPPRn/82fnPF8HIH9DehJGG9rq8/sgsA1oj/apJSXnz5ms9tmpnLUeMFPngw5dNA1bcyHIyhVoNHeYL62YJ6rkUpW61YHWt06U1WHzqhBNT/D+lafxZkDjNRiPRCAB0xPw9nVkxxYFmAHjKM+nlOwkpoxxuOqzlj55a3mqgG3SqFiyuAyaoVKi86gRbV4MMnL7830ajQaBpC1DQYD442ngKyfBcgC7bS/soDaLMSua74E+DIAUkNAHr9+Lw9/dlYL+3m8xdDvRhQKDhlPioNZzq0PmV8ocOIxOHocmp2QmSkbNzKdriOQ9Har9TjTUzMMx0U8N09fXX9jkIPb7kFt3ubBY8PJ0OcrxvFtNRX1gIKyS+Mk0K9Hol0kCZzpstZYZ3rqOG6Ck9Yk6Bpp3Vw0jWTTXUURpNYbgleCgY5l+JtSkgtpjwf4ocNM0UaxTIt0H/RqbayPWTkgq1glnBEDv082m2djvcHyksILdgsCSAI1uxjwae5ee4hDMgH08/gNmdzaszwC+xvQkzC7WRrEz0kEYZr9lhF5qZQW2dwAOcSSle52bEZyWotlEon0hxHtrZjleddIkZsFSBruIRSKPt1BnUpRPdUd63olUpsKtbsu+EFMLj9ms3WKmakjxGGe9TWYn8W0OMwZrLR5RWnI+2MRhEKKhVaSH1XkYO/C0p1Ox4C4AFthcoGxflZIXeAtsNb3ZozVHS4JtSsEr03evUBcP6chen1O3v7i4s7i/izP62fndAnvrNeFwjScPBNzYDljUj+ye0xpYg7U10aGYLVouWqSa80rMp2JCMU29+GiI/+MVt1lfm6JQnnM6fXP8MgTtzOteTSCnANrZ2FJ9mdCrhyJquFDaUpG44jqdJYw28PJ1Bj0MIAuNV6lAnrDLVYWSrjidSRhhNYmTKX6MtLoz8jIrRM5HrVKlUDRqtiev5i1NoPkxGUMtNpNimUHLyfNdYXhdwSVNP/16EOlmBR8MmmpNG+/u7RE7VoVN5h46M/OhJ2c5XwfgX0O6AFBIO/ANjxptkZ02mMOHJhh7Rxc9aKfoJx7MVtrZcql4zS6G0wvtjm7/nFOtq4jX4yZ9jJcsPR3cYZX02sv0GTMkfIU53o30u59gKx1Xs16NGjD4aWfIpuZZxxETM902exex8mztzE/X2IcVnCDrPVkqm9gebHM6vq1PHjmDi44cNSQn7KR1YSPnSZh3MfLyAPaO0BX/lx5cm3ysgXKiiakeXJ52vLUBdjaT18CdgG/vHd9v76+boBfhkDqreu4S0tLZr/zdhtDIf8GDkxdwYDHyZWmaG4tEkWH8JwVeuMtCrWTLCxn6DQ7NDd6zFUO0O+dpBV9hn7r8+QK8rj/JstTr2atFVA/+Utcetmv0A8foDX6Ov74XjbWYWEa5qf/FdO1Qyiq0o5PEXQ/gJtXxKiHl1dzG2XoXfKZi4Dv5tD8q83QN/v3U1u4ly995aPM1RSGj4jDEMfUqqvM0qfVHVCpHDK6CvW6TV0tzv8QB5evoN1sMepv0Wi/Dy8vo1fg/KSxbsdM47BArwP1DTh8AJ53yU/QajfYbD2KH9yfEFt2y7/aMjwZ3RNhpfP27Zjc2B6MwD4H9J2MpZzIjGPzi/IM1JxLzZsKtV9h1nkNmegCurSZqm2y3r6ZzeC/mkUr6EJVXnkXDi1ex9HDl3HPqevYOPNGaotwbmuDlaUF1k7D0gy87IXv4dHHNlmcnedzX/wxFg/ZFm3dwSrD4SxTuYLJUc7N/iblqSbrrXcxiB80TUcGI4eya+vfg6hOMS9vRTnGvQN0edIKsQvMRYZT+F2g/eijj3LvvfeiHPvW1pbxuLXf/Pw8R44c4XnPex5Hjx7lwQcf5IknnuAlL3mJIdXJGBD463gKuQvwz9ttBJce+jW2NjNs8XkG7WsJh1BbvIUiF+J4A5zyV2g1P8/jJ97KwhQcWXovYXiOVvxJAv8zhlT58DfgkqOJtz33n1ieLvNk83b80S02vSwvewAHl95Eb+SaMHixEnBi42bi4E8ZBVvk8iVC8vTHtkvfbP5dzFZeQbPbYMAXgQ8xiD9rlOTVIc0fD8jlHEajBnkTLlCbYHVgUxTJ5smr5X9M0VsxRprnDjm3+UX6vZsZB5tkC2co53KELBIzZ3PxgeXaHT3yUzS6m/icwx/daikiRrtBxoM2/UIVIDuNhM7bOTK5sckIPIsjsL8BPdHeGPQhX1L3QZ/+eIP+KKJcOWQ7Nwpcpz5GhhdSyCwxjs8ych8gzN5Fvfer5NW1VRHlAVRqP01Ai0HvnWSMZ37GLEI+NbxwiUL2O6nmLqc7btPrvceEE0d9qExp3y5hXCHqQG3qfzBbuJj14T2E/D6t+F563QZzlWOmBFgLWV/5+YpuoLqnpDgBr/LgaXhd3z/wwAPcfffdnDhxwgCygF7et7x2efAC9pWVFQ4dOmT2OXfuHD/5kz/JxRdfbP6e9mFOyXbP4nx+Vk+lNE7F+zFTpNgfvYctkdrycOHRm9hoDTl08Dibg08wrH+B5uB6nBBmKz9D3tsiyt3KVx76CLnCiANzl9FrVQzMPe+Sf8KT6w/R6nyabCEglw3p9jCRnQPzP0SleJhKeZpHzt5L0P+E8X5dGZSjHtl8lU4XSlmYKX6CLC+mSIEo/xWawW+z0foYnjeiklP/eIfRYGzAPBxHuAWH7tDHK3h0h9Csw2XP+16WF57HkyeeYLo6w2OPv8Mw8U3QxR3gBx3ibIlep0A1nzVRrOU5GR0xC9PTbDUfoTV4t030G7subY0rA9YzRoM4JhNl2Gd12k5Odh6PwP4H9LRMNyttdRGIROlxGYUebqbMsAWXHvsgm+0yDisU8wvkSgGbjTuAz1Pvvx2R21t1uPx5/xov2+Wxk+/Gy9cNuHfHM5Rz0/Q37WJtWlqLST+EYilJxSf5R5GUVir/jYLzMirlA6y172TI/2IQ373dmnTUgZL4RJ5K7hTufjoL+NmdbQqpb25uMjU1RaVS4a677uLd7363CbO/5jWv4eUvf7kpRxOAC6y/9rWvcdttt5l/5bUL8BUCfstb3sIVV1xhwFx5eYG+vPXzOuSelKF3BhAWLV9i/Qy86IoP4nA5zc5ZYu9TOMUn2Fi9Fk/t3EPL0xhlhhTyLdMbvNH2mC4VDSC2G7aaTHlxqRM72TaOxGnUXH6AaZ8tQB2J41EG0xJb/JEM1HsB5UqWxhZcsnQbbngVZEJa8S2QeRfd6E9MHrzXhKkyBEPwHLHgLQnPtCFwYKwWqBEMZUiIbpIRVwR0idp/IOO3IlLeiHHsWCOgDTMzb+DQ7N9h2HHo+WcY8CCj3tttebzKP4XcSV5eXAJF/JWjF9ir63Ba7ifiqumsnNTBb9fA21bpZpNxpP1Mtznl6pN9t1v2qj1xwnNR3l/HMpG7p+0v3oDp0ZCEC9LuvGlc6c8YG9vqeLYKZrvN77P72k7ONhmBZxyB/Q3o8qxTnQ5PXaREPluyq4NAVoz0LszN/UdGmTq5wmFma9/P2VW9ph65wqOMh79LY3ADQVY5w58kM16l3/443UGLl770+zn75GvJe68g6GnFOcEgfB9HLngepx6/mEr1pRQKZ9ncuIWW/3scP/zvyfZ+kFZnmYpbZBTfT37uZnAfYHP1BIP+wxTkraQiG3okhvq8d7NT3rcAWN60QuXvfOc7+dSnPsUP//AP84Y3vMHUqCtXLjKcQFr7fPrTn+bGG280NecCcAH9z/3cz3HBBRds76vfKVT79HK3vbvTv4Yza/4lrc7DfIBPltEADi39AdHgKkPSLNXuYav+UQbj6w0YduswpQ6n2RHjcd4Qz8qFf8bC4kVE4xmC7kGCIIOX7dAMPkk9+D1yLhxb+uf0Ny6jyFVknICRexed8aeIBzdvdyA1cjZylANYyl+PE13FiBYBn8GZ/31On73TJHhquR9ntvwComCOjLtMf9zAjx8kCj9PPbzBAOHy9L8in7kav3uB4Zr0xrcxHt+OH9xmAH53bd7aFlz9mjcSjC/n3KnjlDPzFNwzuN6jdPwvUpqeptk5ips9TslboNl8HHiUZe8gldyFtAenWI8+RG98vQHo2ek3QnQhxcJhM++ieJMwfhh/cDft4FOGIHhg+nvIxFeC9xq26kMuWZxhdf0kQaYIbpb5lQVOPfkR/PFbjQEko0WZhUrp5ykVL2S26NHp9Ijzc3QVLZvq4kcPkMney/raF8klskASBTIK0rvlbg273/aOyCTaAAN7RWAAACAASURBVH8Ns2tyyMkI/KVHYH8DeqpuaWSjFR73ITy2o2sRYnKaxak34HMvZxpf47JjH2DceyGOcxTff5yZuTtY37yVc+OPsbL0Lzi8EPPlu3+XqRp0WnDJhXdRr19MyXXJZO+mPX4Lj5y4lRc8/17y3uUQ30+rdR1b419m7Qw8/4I7OTrzStYaZ8lkHqAX/x6D8QdMbrEsD25jnaXlWYwFoUXCtH39Sz+3/2MfkJetcLty5+973/v47Gc/y+tf/3quueYaky/X3+SFKzS/trZmQvE333wzp06dMnXn8sAF3G9605s4duzY9r4pQe68FpbZNf9ir8mIaVMSeXDxA8T9l+OE0oy7lXF8B37wfsNu91RB0R9QqKoUrEht6i3ARXQHj7Kx9kYOLn0Znypz2SqbwYcg+xu0/EcJOnDVxbdxem0Fh5DDBx/msTPvJu5fb51EAbmj0rmQcZRnIacQ/1UMWGV+5TSbq/+FrehLzHn/gpWZV3Nuo0vz3E+wcOBx/HjIyoE+587+EWQ+QTN6kHEHFmu/R5HXkc/F9OIP4fvX4UefIat8uKo1JH0cwCCCRgiHZt6M4/7fxGGB2exjbAU3M+j9Ep0xHDl6C8P2EuXS5fj9MxyYfZz1+iNkuYRDCxW+vvEW1pof5IVXvo3VUxHTSy/ly1+6mmOH7jNpr0OHPE6f+ghwI73oq0a4sTz1n/Fyb6BaPE69dQtVCji5aXp+TBAPOHBowNnTP0Or8XmUEVg59L9otC+gUp6n2/0sDvM4vJB8ZZp+/yHi6DO0wp+nPxyQc4ZMKcKUatHrjUvl9QXortWtzxhp373Tkfg/thBMDnRejMD+BnS9YPKSjHrkOftNuGR/p0UuhFEPjl70T8lUv8qDJ+5iUIcLj91AnpfQ7Q3wuY/Zqs/9T/5DDh/819C7n6F/h/FCAl8W/fUE8cVUclWG488S8L/oDm6jUvwscIxy5SF63U+wFb7VRAvm8h/G5cXkCRjyRSLeSy+62QB6LguFnLXsO/Uh1elFG0PcQw9dIXd54QsLCwaU77//fn7913+diy66yHjf+pIXL9AWsJ88eZLTp08b4pxIb8q5izin8Lz+ruOlLHh5/ee1h675l0SIYjcB9KEA/Y+I+38DJwoYcwt+fAN+cL3xFE3JWAZ6nQ0qU6+kVvzP5AoXEua+SGPtJPC3yXAxlyxfzBOr1zGq/Cfu/cYNXLh4lLn877BS/hE2e6u4uTvojW8iHl4Hefnm32BsasiP4IcrLHg348TXMDeX5fTWRyB7Bzhd8ryccu4Qo/EmPcm/cTm16tW0O49w6NgGp0/+O+rRg/hDuOzoOxmsv4Z83qPDHxKOPsoovoccPRgmTYey0BzaFgqz1f+OG/wAs5VFNpp/CHyG1c33U5yCqfzbIL6GavVCOu17gT8mR4PpwvNpDzcZuV9l6eAlrJ66nNr0xbSb9yckuiLTi9fQXI85csjn1On/RC+6lUjv9ZFfptH7PuJxkeMrTU6cu51HH/1pLrnioxRLB+i1vgbRhwm6N+FVfoGp3Ctp+jUKpS2GvXfRbV9LpXYXs+WX0h+eYhh+jPb4jXgGnyX13KNgJKUTi0my0IlqkOm5M8n/nxcgeD7dxP4G9NRqNqukQu7qdT5tPfQE0Nt1uPjyN7De/CjdsEPow1TuTeTd11HNXcpscYoT9fsJnJMUltYouQ9y9vF3os8pPL6wcBNR/HwKnljqdxHE7+Tc2q1ccMGXGfbnKFceZhB+mo3ef2VrHV545AZG42MsVMu0BncwDN7F6eanKOYy1IpiIDfpDRqUizXiMEPG3XtSnHLoBw4c4M1vfrNhtv/sz/4sl1xyiQFzAbly5ALw3QIy+lmhejHbVbY2MzNjwF2evH4nUD+vvfPdHpsTGUGXEZIFhsOLHycevASVO4zjm/AKX6DVfR/tdoOp0rSRfM0XHYKxQ7X6NsJ4BT/4AsRKGX0nC+UXMx5lGMR3MK79Iqc376US5pjO/XfKfDfTU1XOtN4FfI5o/KdkPH3uK0YkNuJS/GCBBe8OHK4G6gyQl/sxtoa/x4Gpt5OlSrHcYbO+Scb9WxTzF9DvrzEzd4ZG72c5sX430yWHlepbcQavTwD9A4SjDzOMFY7ukhknTYdytoPB10/Ad77uPdRPvYyF6SU2Gu8BbqcXX08/gJWFdxC0XwjRDOXyBpXaH3HvPW9lYQbaIvLNwWYdji79JoXycaaWB6w98mXIv5hK8XK6zQJztTZbnTdzZvMjzJWgVv15yP8IQZDHGf0pAQ+w0f4NDh19P5noCMPWSY6sPMYX7/wvXHb8OmL3IoJSkcC9h0HzF2gPv8pi6VYK7jUM/SepTj3EE2vfT3vgszAd0RusUysqP5L0W1DjJlXPiA9givInLP3zCQzPh3vZ54AuJa00kal8VhHCpLmKiEIRRCqjOf5jbAafZKP+BO1WhWoJDs79GiVeht85RIM25VpIL/oidD9mPB8pbkpoZmnxM4zGlzD2N4B7yBc/zkOPfpxrXn6KM0/KTL+bA8e2uONLP27CepfMfZzFqVezsXGGEXcTlz7AZvtTSGXTISAO24zHbarFPO12h1pN9Up7V7YmUFbYXJ70Bz/4QT73uc/xvd/7vbzuda8z8zsVmlEeXWAtkJ+WTJ4YBSdOcPvttxsBmec///mGPKecZwr8+myqQnc+vCx/9h4SlZhMgILdI8omInR48Ubi0QsgHuLkb6c3uI6N5vVMT4VkxagEHn/8NAePHDLkSpVcSkr1yuffQNBboDsQG3ydw8eHPHnqP7LlnzU9hQ5Mv4vh8ADTpQrN0Q0Q3kcw/hPj+cfOFiNzFUuEI1go3InDlQx4mOVDDVZP/ypro5vxRtBrQL6o9+Kd4F7EoJXHc6bwo7uB36Ye3WO6r86U/4AC8tDDxEP/CIP4Xjy2rMJb7DH2e5CbpT2GhbnfgO53G0bb4syXWW+8i258G6fWfV5w6dvIhH+TcDDD9PQJGps/Zbz9ND09oI7LrFGuE7n0iSfhO151LUH3IvzBFEU3zyC8C3g33eAmkewpVt8Kmdczt7LA1tnfBLfOfQ/8Fldd/W4z/tNFl07rYzz+lV/gFVffSc+foxFtUl18lO74Fznz+KM8/8j19DoXszQbcqr+QYaDXzC1/f3ukFqlYJ0DbUY8IiHricRnOtaNjOa96ukn22QEngsjsK8BXaQjLaN602wj0qR1avoChtDdhOWDP0Q/uolznW8wXT5s2LH1c/C8I/+TSvR6QuYZV1p0o7uJo4/T7/y+YeBKvnVh6XrgRZTzQ4aj2wl5D93BnczN3sdoINmuRyBzNye23mRKeua891LkZSb8GZr63/eyMf4ssWLu4ZjZyhRR1MNzhibf6aCat70DdIXbBboKqyuc/uEPf9jkx3/kR36E7/zO7zTEN1OH7HmGEJeWronlfuuttxq2+3d913fx2te+1tSny0DQJuAXaz4VrXkuTPb/89eQdluLGZs6bo+R9AyWboXRpbbkMb6ZILqBUXSDUVjbWld6w3bqG4cgQtnRo2/H8wr4PRmnB7nwgivZ2jpFs3sTTH+U9a0v0zoHlx5+OwdmX8XpjUdwC/cSBp/HH95spGTF1k4bqQrQlxJAn5rvc3bzXVC5mY3O7TgdmKu9k2opR6evuvAK+eqVhF0Xst8grr6Xra1P8PhX4bu+4w66jQvJ50d0kId+HYP4HrJ0yZqzSVXQIXAq6NJnK2+B4fdQKcwQ+jcwCK9lEN9seINTzq+adALxItn8VwhGb6QXfxqXLI3hJtVClbY/xbiX49jcv+TApVdz9nEHhitUCi8nHHcInS9A5feo16/j1APw6le9n6321eb1WZy5g/XVz7PefRdLS3/IXOVvs7n6AEXuoF3/ObzZ/8Zi5ZWsdztkyxs42T+ivvbHXLhyLWuNmEsPz/PQk+9nNH63wXD1cTKMRUN/3+G5GAVAVbpkBqbbnSoQbIOZyTYZgb0fgfMA0IemyYklp+xmlwWW8tuDSy/5zzy29vu0gwcNY/jk6SZHlw8S9+DQ9OfxvCtZ9c+QL68y6r2Ddu+9RnRGRysUbsLLXM3SQkS7dzPt3lvpDu+mWrkLwstZnOmwVr+W+uinjQG/XPwEfnSUpfJB+v4X6Ix/nW58qy0X6mDOr8XCy/lE0QDHSfpF79FcUJhcmzxrAfCf/MmfGKb78ePH+YEf+AEjGCPAFzlO++rroYceMmB+33338X3f9318x3d8BwcPHjSfV3MWgb/2F2nu/N4EagNjTo6pGKnfsTz0pdthfBwyHSpT97FR/zjn1j9CxmkxPzNlwFyyrSqhOn78E/SGVfrB1/C8PH57GShxZPnVnFr/JES/xHp8L+JgHZx5DzXvtXS6GwSF2/H7H2cU34lHz/QQ8BNVVaWVFnMKub+EgLMMndtwFj7EfffdyosOvoXZ8v9FoThgo9HED7OUpy7CC/Jmvo7Hv2JU7KQBs1j7IG50jamV72TeSzi4kV58r22wGkuXzugt0xvCxgAuv/xtDNZfzaGF45ze+H2TEtjsvAevDFPuO3BzfwePRcb+Z4mi/0o/vs0Y4jJjDB0hhIOzv02vXaGyGNKtS2z+MmYrL8ONCnTHNzEI/i1dCTUZKd2fwyv/Y0YjH4bvVdyDU+vv58oXfJ5e8wL80YPA2/AHH6DZhIsvewuZ/KtprMmQ+Zopj4+IuPjCZR5+7C56g//BmIhKoWFoLcPegEJJRnuqdpi1UT/DctfMHuGqnn4vWa3n9ws2ubu/5AicB4DumwVVXaF2NnlOit3lDbelMvNvyHhfoT26jXObJ1hZWGHQK5qwetyFxaW78XPzOPkz9LrvYzh+u3mF1Yxlce5G+qOLgTUcvkTEhzh99g5e8Pwv06ivkGWVgC/SHPyEyQVesPBhZktX0+oPcZ2HGURvY2PwSZN7q5Vt/axqb9XRzff7eNL+3MMFQYQ2edHqliYSmzz1W265hTvuuMMoxKn+/MILLzR5cdWmK9+uULvIb2K1/+iP/qgRlJFnLk9exxFZLm2/qlr083cToKtrnseYMmORv/tweOVTZMYHyWQ6DPxbibiNkcLELkZjvVgA2VHLCz+GP/4HhEyzcuETnH1MEZ0rObT4g5xeX2Vp3met9VOc6d1MIYIDU3/AaHQ5NbdCO1Tk6CZG8S0SPSZi2vjMMjCioMii9ylcXgbOFu3oJuAdZGZWOFr5RRPOdjhNxCpwoS31pMRs7Qxtfp3T5z5MIYaVmXfg+q/Fy4e0nRTQv2Rr05MacrHcQweagd6jXyTT/x4IK9TcR2mGf8xw/Du0hyoJfT9O/Ary2SXGo7sJo1/Ej/7UGiF6WyOoem+glvsxvPwCW51bE1LcS/C4TMV2TFcepJV7I2c3bqQQVpiq/VtC/w1kixWq+etpbN3DRvv9HDvyGXrNI8zUBnTbv8Jg9B7DXdxowuHl/wG5o6yUcgy7JynONDm7/jn6/euMUZErKp6wRlb5cqlLhVKsSuT6Mo6tZ0/AXDERdxJyP39f7314Z/sc0K2FreXJSL+KdeqMCBkyFqHLmad7Fl70gv/JydZNdJrXGcZtxIBgXCQnQFc71cq/ZenA32Pt7EPg3MNo8DbDSFcde6HwNsqVV1ApRZxZuxm4gUH3NoqV66lV/gbZaJV6/0Zag//AaAzHl/6AbHQJWafM5lA5yQ+y2v4TE44XkLtBQqRJSDV7yXDXfBVoC8jlUQvM05D6I488Yhjv8sIVlteXiG5Sh1O+XF/6Xvl0laiZqKTjmO/1pfy5SHHnd8jdZ+g38LwpAvJG0U2CKbO193Jk+ZWcW32IavVB6p1b8f0/NlUT8vxMG3JJq5b+XzLhj5PxpvBzN+J3xdO4Go8Xk2OZ0LmfYfSzbAQ3Gw99tvxejk79IFuts3T5BHAHfvQJ/GCTII4o5nKcbZ5lsXo5F03fTbN7MQ5NMoWv0B6+jWztCKXhT+A5C9RH1xPHp8H7G0xVXkyr0WVxKmC99e/pxn9q6usXar+MM/oeZmdmeLL5W8Ct9KL7bGM3CeTosavxjAe9LBw89Ca6517OQvWF9Dv30+PTjPq/zmYbrrr6Zlaf1CePsjDfYGPzVwjGH2EogRnXCuYs1P4nUfQqporT9NxP0e0+TJZXEnGYMsc4dLjFN578f2gFtxnvupj/p7jev6JWnaOxofK/U9Q7H+bgwesYtC/lwPwUzc3fZrP+ZpwCFEo/AHMXwaBBu/VuI6zjZq1uvQj/EvwpFtWMpk7Rm7WM9qQqwVbSWEKc0htWRVISVnNJLfo+XP0nl3zejcC+BvTUspf2dD5nc1tB3CKTUW46T+SXecHR/87WWpZ69FX83rto9ELmFmwBuLpiafNDLQ7/kkMXXU1v6ws8eeJ3GfVDZuZcnMK/p1S6in6/w/JsTKN+K5XaEoPob9HvlsnRZH6+wddP/VNabXjdK97LoycUxq5xYCHmbP09HDje5+xjX8EPu7TV/U2csucIoKf9ywXCIr0JhAXw8sY3NjbMz/K29ZXKwyqULo9doC2PfHc3Nu2jn1NAP7/7ocvvG9JoDSnV5k270ECh8aU/oN/PMVWKKZQeY3XzFoLxbaY1r9zAc0k3slzuH1Lx/hGZ7By+90UG3SZEl1DKXISXreE7X6fvv4PVzg0UIziyeC2tQZnZ/BylmYc4vfpHdHs3YLvfttXEl5gCw26F41PXMY4uI+d06fJlRtHHcEvLVKIfMiHyqaVH2Vr7KhRfDoN5ji6/hs3NOxk4b+Pc2seplWC+9h+p8PdpjFoUp79Aq3ktvfh+YnpkhmVD9EzLRk914ejcd3DBJf+Bxx9uUqBLObtOJ/gCkVck8C9l+cj3k3drnHxc3veniYYfJMyprwE0V1Un/jNcefQn+MrJ+8m6XzfWbzBeZLH8Coa9Am3uJF+4lWb3D0z5XyH348A/Ip+vcWT5y7RaD3D753+Da171hzB+Ca32KYrcRK/9a6zW4VXf/ZucWG1C6zHONt5n1PK0dgjQ9Vz0b7PtszjvSWCPQQuKUuIRgCfvq+HFyRFAxleAy3SS7jvvsGFyQ/twBPY9oAuU5UlLAlMa7vmS8mMBX3/kCX7we9/IIw8fJMdhXnDpQR4/dQf1wWeI4tOsr26xtDzD2uaTTM8fpR/DrPPdlIp5elufMIS4qTnY6MEVL3wzZXeWJ05+iUO1Mr1hQNc9iJtTaHGI7z9BY3g3vcHddOpw7OB/4KLjL+brD93B8edt8ejDn8QXu90fUXLL9LsKuSs/JzJNYvrv0eRRTnx3W9RUq12edarLnvZDTxutiBwngBfxTfn1ZwJ0efo6xvkO6GE4wHHLPH4q5OqX/TDNxgFq5UtYWTzGiUfuZ3l5SK/3DdzsOda2HqPf3qQgldek/Gl+9v8j46wQhQ6DwdDkY4sF1fzHBJkzZHJfo9fcJO++lKJ3lJXlI5x44hvk8k2mZgacPncnsf81zq6vsnJgmcEQjh34AVqNV3Bs4dX0hk9SHz7AyLmPKA4oelcz6OU5duECZ9c2GXeLlGrHYKhc8ClC9ybC6DTV3FFyzgsYtK5kfmGRZvAp2v6n8QefM81gPIp0mz7VQt4Y0kO1iVVrYucfMTd7FXOFAr3WCc51P0e5Mk9p9uWsneqTKdSYKYfUt25nprjBRv8uxvJ0g5KJlhXK/4SVpQvI5vu022IOHqPdz7JSWaE20+GJ1WsZ+o+Sz64wO/syOr0XkXXyNDufZC6Xo7xwhEYvT7+7QFnH6P0RFx88yCNnxLF5CXNL1xAGOVpbjzCX88gondA9y8pyjifOXc9wLGJcgBv3KVeUxksbQMl4KxJHeUOqVbHCpLnMHi1ak9N+0xHY94Bu3je9a0mp6Hr9NPmSR7k4B1HWlK3Jizh7Gg4dg0zO9k43UbOMlqA2G90++cphk0MrBuDXoVyzZWtBCb70ALzwEsgGkAuh3oTsss2lxX176oL4X7LcEzlaSYCqNKgjb2haf2qatpXhKGeaYRQrSV9Wk5/bO6k4eeLyqtNNIC1PXVvKbBeQp2IxKajvDq1/+4bcE66GZIQiW0+t9qJqFjTsw/yM1UH3TCoIA7bS/9dwr2/BzPxOv3JT3xypwZD9sikMO6+VTlJ4Wx0ENb1ysgNVhVGHhXl73prKpTX/kv1UxVGS1nveKiHrq92DctGqu22cgekZC0xbDRB2ia8nvfO8Z7XPRK7TOU+fg+ULrMyDQtRR1Ccc+lSUv0p6KYyybU42+ixNLzPYlMASDNSoaA5a6t5WgPYISmoXG0FZPeN1k6UmPgP88RKjgWOuT7X85jWSsp7eSSXtI6i3YP5A0tAlgL4EbXQ9AUyrNlx93/Viq1xc6S01XvKhnDRRWly5jSEXMR4XWClU6A03yJcybPQfYL7sUao+wUbrQ6xu3ES1DBvrT7C4qIbxukk9awnYKz1lo4GmDn0iLjOB1+fQCOxvQDdFrBEEGUI/g5sQ3X0Cer2QYj6PP8J8lcvQasLsgn0Jlc/0crIGRmZhOTvoUisumFylhLe0cGlTEZbyb2un4OgCDDbAUQnuPNRFqKtYQN9qDpmbKxjrvd1WfhTDrJ2bV24/wKFBd9igWpg3K87WmTpzK4etZbGHSnGtVms75y1SW5pLT8Pm8rL1O4F2Cvy7wV159/+dh35+k+ICxoMu2VyZ2PEMiAgQ/aR+TBUN4mlEyp0rpJu3IV6vkORiNfv8BLjl9WkqZJNKKQFe4sWrXb3RE1f9Mz3CsUOOojUDjSEbsLG6Sa5QYWpKMWILgH4C+rky5IVFid1WX4XLD99I1rmI0KsTZR/jiVM/aqSJ9a7oXNKdl/Z5VwqHRWg0rYHQbAUcWMqaa8v4Ia7i1NkR7WgVNzvHer3CfBWqSRMUXaRIcUYiIqnuGrUh24F5EchzIhUOWd/sMj9/lLWzsLhobPGdTQS8RJEvkw0YBk0y/jS5fNbIysa+2sXa90jn0PB3ZQRlFDEY4PeL9DtwwUUfo9GNWTx4Detn7mUmN0djXGdh9ijd7mlG469SqHyJ1fUPmAZKaaMWIwJg+kTIMlKL2QTQJ+1fn0NQNrkU46PGu92zfTcmAZ3NdaozC0bkolkfUqwWEHHcrCcZ672oM5TeQol3aP3JZCIKnmPycP3miNJMnn5GL+zIFL8NtrqUcguQyzNwtdxkKOtzItEMQJVmp4cRU9MO427AbDmLH8S4Xob+SPWpBQpexnhW1tON8cNzjMdNcpTIF+chqFijP1mI9mropeWeArLC5Mp9a0qkGu4C7FS+Nc2Pp39Lw/PfziF3Cx9Zut0MuYq6jdsyrnLBkiC9yOZiS0kuttfp4Ray5Et5BqOInPr3aktKztRZ3Xjn6jFu+Z7GO4yi0JSrTdf0yzzt+pxxT2uzBlmJhhmcfI5Oc5WMG1OpVfGDLFmnZA4zzkC336daLhkC2mzhA+S4giFruKUHGfY/RHf0GePNahsNWuSFakY5Pm+NgV3dzxR1GLf75MQezYXEbp8OMS7zJv+c89WIpsW03H51M1RPdxkrpr9chkLgmOhWpjRK2HVZotgz76S834HfpNNbNaRLJ1Ng2MtRK5fo9M9QU9u3pKpAVpKryJfUDGt5uuNVcsUpGr5D1atRkh7EqMbC7D+nO7qMuHqMRx/7Pqqq2+9bY123dcklNzAafYNRcCf93kdpt6BShJLeTzEdTetXlelZyVtbthYkJWt7F2Hbq3Vjct7n5gjsc0C3ZUOml2Q0nbBboNG2L1yxqhaUW6Y702q9wcrsQbNAqXZUXZS6jYhq0TEh0k6hS8bbIjtaZ6YihmsNogKhVzbyEbEAWwuVrAQPmnGbyA2ZylRxYtdUwutPftjHdbVKONS3YHZWrFmxZ7UgiCyX5dQjqxw5eoWdEXvcnEX5cAGzPHCF2wXWAnV54amtlwJ9OoX1+xTkBebfjBR3fufP7YIejtq4+SIxRVOHHqou0bCfYxrNTZaqK3bR32ZLS11OlmGGURCRiUvElmVlUkFkbcQkE8yYqo0w2jRtaIkq9hhZ9VDVicpWE77dpzxVwu918EqRdX0JaDQGTE0dZdgvGcDKVyQLKyEmSfnCK1/0K5w9k2V6fpa1zc8zGL/dCNQEfZW9tRkHdaZnZ2l3AqrVg6as7NSTXY4cFXHsFPG4wMLsYRgEGInEbMCj51Y5sHKBCRrk1RVJrr56pzpZOokc85CzOL7PrL9IxisSRTGOrIMITjze5PhF0+Y9stauVWOzAXi9YWVC3+qpi4NQKNlWr35/SFlW/FB9YUMa/QH50iGjOCcDXHbJ9My/oR+t4EvdZ7jFua1fNamF9baNRFxw4C3MLI1oPPkx1jr3Mi3cTm7Npubsu0tc2QXoUqdMcn3PzfV9clXfZiNwHgB6h2GzR6Fy2Ap29CCvl1HvrfJopgtWAwUps5RN9yQpO436Q0r5En4TvCqMc/p4gzwtes11ypVlcKaJMjXDau11faYqHmGvTSYfEWQ9JDzrERD4IXlPSUxnu8tiv2f7RysPr/XcyzWp108zO3vE1OmOWw4KhZok4R4a+ALx3cCbqsGl74Hy6QL0NHeeeu8pUe6Z3hcBUrr/+f0+2Rx6p1mnOr1kYCfEZxT1KDiCcSXAXdxMkc5mi+qc5ohQJqQ36FAqVi1DWrin/LnJywbEkkpKWgCT6WLLMaYY9yNy5aQmOnYYdEcUS6rmECgqpt8n8BX6zpDJqJRC4JM34Od4Si0FtPoBldKUkX9VPruhPPeMokjKXSuC5FIwSes2UeTjODOcPNUwJYompJ3ZMFX3pm2oOrKELkG3T3a6whiHdm/MdDmHG3TIKOYd5RkMfMZuAa8gM3rLSCDn4mkYZiHv0m3HVMo2GT0KffJGUsIlCMeM/Q6lgoe0+PrKsXsiHtj8ulIY20GMjg+lDIPhBoWqavLFrFd1PaYvgyIk84f+NT3Xp1jOUYgiGlsNqnMHGfkh/fVzNMfvu48tHwAAIABJREFUN2F2pRvSrsY2VZ4aFjK89NJqfdGZo4mHfn6/4Pvu7vY5oItt3SKfL0FURLk5sxiIdStSWgV8icUFGxSzJTLkCH2Pgt7SoIMja92pMByOcPIhOTdjCGv6tSkYF5NHHZZ25QOVL4wZ4SMWnBb0NSIj/LnAaJTHjT3DuNdn5NW4KqeTBGhwhnyuSBxWCUZlvHwWf4BR0drLHPq+m7HPqQtOhb6N65wYc3ahT+PTVk1tl8WWAMHObSTJ4iTk/lTx8NRT1eH+Anrhkk/bFoA1em7b1mJsrslep7nq5BJNFF3kMeMVC6DSPyb5oqTT2C7aJBkz73V8qxRnDmCDDNsAa/dJ/pYYuna0pH+u3VWM/wyWbHId1srdPZaJi69x2B6r5BT6THpTJjyuXex+5nCJwaT6cVNDnsFIO28PQ0ps20VyS69sZzzSZ/205P5eWuPPqXdhcjHPhRHY94AucB2OBhScGhlR2HfWUrMG+hKtMIQW/cGj34qYrUm9rJew3HcWPYX/xE4vlgrEQZsozOJmxSZKHpXWr6zVj4/loZhtjTFD8iwb8HcVJVBa0LXEOtWz5ytaWVrWAIirVsEuo1y1JUFNtskITEZgMgKTEZiMwLc6Avsc0CX72sMPh+RcScAVGTZ8xkFMbS5nAZ02Q1p0B21mi8tkqZCVZ2FkojJ0Bx1cL0vBqzIc9SjmHc6cfoKDqnEz9S8i4CRbqhaV+CFSqZN3Pg5CCq4FeDHom62zVGsFwrGLG0+Z0J8fDsjmxhRLWeI4otUcMj0zt7fx9m919kw+PxmByQhMRmAyAs+ZEdj3gD4M6xRcU61q8oWmODxRfAgzKmDrEDIS7FKgZLojjfq+YcCGQYRT9BLKjfS160Z1S6m/4aBHQb2QYxHcDD3XbiasaYOL4vS2OgHlSsG0rBSpyfVElGknYckSmbBq6mSl3W6vS+Qan1arx1RtIXHR9zCJ/pyZipMLmYzAZAQmIzAZgW9lBPY5oAcM/S4Fz6PbGVmhC0MVhlHQY+CPjKBGTopQOAyjAfmMRzlTJRNY5rFyan3fMl1FiNGn11bPMj+bJ6siYrMpH6cwub5PlGrM7yuEcd4QmlR7LBGP/mho+kdH0Rg3LjDo5sm6jjEUxFruDNaplk17Czq9IdWyhCsmcfdvZRJPPjsZgckITEZgMgL7vg59hx/TafWpSs0lhs31DWYWZ4ld11Bz6hJ6qVmajaBTQhSDLUyZjhjxIynAFaxClwQo1A3LkOtEYDL16fLIE3LTdkmNymmKDEZFmg2YmRWTeKdWV8epVG1EXSH3ZmPA4nyRKCMhlg75rEL5iazVBNAn7+JkBCYjMBmByQh8iyOwvz109WJOysOMkpbwURUmItBmYH0DqtNW5UpEeEmxrm2EHFlxVYpKNQ9u9WfIssLibIU4PsO5xm34wz9laxWq1aQ5g2kvNbA1taLN6zyelYOUTMbAt3KcZ874zFU8VeLYMHseGsMBszMjxr5L0VDaHZqNdWZnKqay1jKRJx76tziPJx+fjMBkBCYj8G0/Avsa0I0EecJqt9rs0NxsMr0wzeZmzBXP/7s0N69g5cBL6Q2bbDbvhdxddNtfwpcSVF5e9G9ycOUqTpy7lxwt5hbWOLdxN1H/HhNGl+yl1Y7wrfC1n+S7hcOZkWmbudbcZH56isOHX8Vw8xoK7lVUigc4s3k7Y/d3afj3Usos0e361Co1ut0BU1IVi3xcSVVNSl++7V/EyQBMRmAyApMR+FZH4PwAdGGrIZwJ3a2LHocO6jEyXXovlfyLGCjMXXmEevM3GMT301yHi4/9A4LwhURxgdXNf8fc7D/gkosXeOjB2/HDr9Ht96hVXBxJS4wk1pEhm4OTpx7n6JHjhHGkzus4GaMFRhyVmc2+hXH8IpYKz2djeCu+8wv0wntxkEdubQPTQCPsk/OkMLfHyjLf6gyafH4yApMRmIzAZASeEyOwvwFdQ5joPWS29ZaV25b2dI1gAAdmPkMmuJKt6AxwD/BrnGp8jsVqiUPLb6DTPcIDD/4C84u2UcbS1N9i+WCV1TOfZRRv4Q9D8jnXyL7KQDCNNRwY9+33ofLuQZtev8NM6SAV7zep8j14HMarPsha/6f56skPcfzAHH1J0sYwY7qvRQTBIMmlT1juz4m3YXIRkxGYjMBkBPbxCOx/QDeDryYJbUC90BNAZxl/mOXo/D0MelfQp0nGuZOg+Mu0u/fCEGrF1/PIiRuZVa8UMd2N5KR0n/8O+KcZ+F8jFHAb99tKaA+ly16CbhPKUxDkrASl0Z4JYLnyHgrxa9kcqx/WWQb8Ks3wWpyR9c6lHNfuBRRzPuWCZd9PQu77+A2aXPpkBCYjMBmB58gI7HNAT6UhR2RMNyTbMU0eesASwahIsfAxVkp/j83+Bj63QOmXONu8j2w3RykLRy/+HXKFORpbWwR+lyjcYn3zV41s67Ejf59S9nLK7nH6nSyR8ujeGvXOJiVeyeysx+n6e+iFHzVe+5kn4bIjv0XEC1guvYb64GuMeRfLx/OsPpZncWaO9ca1tAZ3GR1t3w8oeNmJ8utz5GWYXMZkBCYjMBmB/TwC5wGgyzdWswgBub6UQ1e52jRjv8xS8Ta64RXMlkrU+++D2jtote7D7aiU7bdxPI/QP0umUEMZbScuMR59g9b4rbSbcOGBnycbXsY4PoBLnyB3GxdefBkPP3CQSmaKw8cf4xv/P3tvAm5JVd57/6p27Xk8+8xDzwPNPCnigFE/vJqYe02i5lOT75oYTdRoTDS5zmKMUWNUIhFUwIGg4ISCDAKCyKiCoCA00ND0dOY9j1W7xvu8q/ZuDh3ud7XbPHrw1PN0n+5zTu2qWrXW+r/D//2/uy+k6d2gwul548McveV1PLhbNKsrZCaup1l6lJHMS7FNk/TQT1mq3MiuXT9g46ZEX9d6NU+htXtfG4G1EVgbgbUR+E0YgacAoEsa3VftKgctFwN0HPHSnSjHrr+XvYtFcvE4kdzd1Mr/wHz7frbnP0cx+yyqvX24kSb33/9qfvd3b2T3zgq+tgjBldTt7zE9dA5+5xhyqafjaAeoOufyo3s+w/NO/ilJbYKOfQPJzAPMNT5KqysGwL/TbR1PnOPQ4yXM3scoWV9kQ/Z76E6C4fFH2bf0TXr21UQioZjNQL7mN2FCrN3D2gisjcDaCKyNwOocgVUO6OGgqz5MgwYq0vVJ+pLLHwcysYsZTr8cjw71ziWQv0ZJw63PfpT91RjpWJuOfT+l8l8xOXElrijIMUt67G52PXI+0/l/A44ia5xMx3sQP/g4S+7VjEevQws2MRyvU+5dzmz9w0pYZvv0ebTrx2NwNLHMPF3tk8yXvsTTNvyYylIEjwdxuZte99/wAkgk+wz91Tl/1u56bQTWRmBtBNZG4DdkBFY1oMsYqlp0KVuTr/1/i5y7q4VEt8n8d2mZW8glCzR7d4D/WVJjm/CWX00hfgKd4D58Yx7XLqk+0Kl4Hl9bYLn0bWrmrawb+jKBezyGPknHvxfX/VcW/OvZNnwbXnMjCWrUvWup+/+gDImC9q9kE79P2yqgR3bjeR9i2buWzekf4FhTbBjT2bX8dXrddyvhGWlbqUru1o5VPAJiUopFKdZkXyRoZRvQ/tyU+SHvWlqZhmTI/jHoTXrwnEGrzoPdgPqT/JAhWjHnVZhHtWaV+xicr9oDPvGk/lyT3uhq3fyqSJkDYacn+3rom5V7OLQF6mG9femnED6rdlCcSVJu4XceJ5sOxkUuK2WiMkIeunoPSmTikBa3T34zhz5a+Fv9sX5Ci9zH96KDt3Lwd3+RipbB+1t5H7/IeYc1iGsnPYVGYNUDumwMnmfhuG0SiTQBSRyp89bBE9Z59ssYwTNp9yIQ3Y/rfA5jZAa3/GKy8Q3kC3uYXfoaHfN8DOmd3oRcVrqjgdmG6dGvYrKNlDZFJLObVuvDLDvXMBa9grx+OrFYmYp1HbOtt5FKQ0H/LPnE72FEhql0fgiczb761Rw/9hM0ewvpWIeqfRUV8w1EE47q/PaEzf0pNLl+Ox5loH0ghMwo+GHXvXB/7/cNFyTwwJd+26qdr4PeB5aDhugALXQ5R9rzyjdE8jB+0FAVjNIUaPcv0OeENmXOFsALLCKGRRCYYSth6RYYZB7HdzlPsEuTb0mTIPlvfAUYHsYbGxgjK/u5K8DuA5Dc40oAl9872Gxcfnj4QCVGibQyls+QpkuhWqRUu8gYiiKUgdvrqSoUaZcsqTifAj0F5h1lAhgkwNJC7We5Fy+gY/VUwyXXlWZLj4/J4G4fv2sxCPz++xkYTv2frsRkDdrdJplMSl3RscGQVyt36rjEYgbttvw8g+M4RKP9fhR2j3isX3pzqOH1BCPwMN7b2ilPyRFY3YAeQOC6aNEAx20oMXY9MkSj46BFo/g2TOXOxwieRRedbMakFVwiFgBRXk08GKHduwW4Ccu7CA2PmB7B6YU9zWMGDKcvQ+NEetJdLXE/jvUJfj5/O8/Z+kO87hba/IzxkWXu2funWDYcN30J9J6B6bcZHw9YWnonJedaThh/gHp1HJ8yPS7H9N6JpleJke2Lyzwl59dT/KEGVRbiFYfVFarXveBZRP4voCkbfU5hjNrj1b4fih8JlCl8HnjaSnkoBHSxAJQ3GUgXwf4wHgR0AREj/MA+cPRs6UlQIZeP4LpNDCOJY0rDoNFBc8AQOwWz1EWlxFP+mzgyQH8CcK24oYHXO7j3lTNBRRP6Dy/Af5gRqscBPYbuSwmoPFCfGOsLeIaf7XptZeg0rA6ZxIb+sNXR8Yg4GhEvSqdtk0jniMT7CD6IZPS/Ck8nPB43QPqw239/feDVxbCTQQ7/L+AtehVoHVzfxdDzytGQ7oudjkkm/Xh7Zte1lZ5FNptVYlVPPMKrHbz+GqA/xfeWw3u8VQ/ojUqTfDGH73t0ezbJdPJg0NFzYN3Qt0jpz6bV9nCMhzGdzxHJT+E1Xk4mso2udy+bNlW496H/V1nNIkaTiIVeTM+C4cwlJBOnYNOmq98K+sfZvTzH87f+jOX5adJGjbp7DZXgb9WSH419hlzsd+l2ktiR+wi8D1PybmJj+no61gzDRgKT77Hs/BU6y8TIExEgWDtW4Qg8CYAJHsueHykBy31gLgDrQ/Bd4bkf9M4HXuxgv9bCPgFhl7++Kyc/UyAo3xcDQjZ4+Xk4V6UVcM9qks4kCVwbLSIKSP2GQoORVRaEnC2fEYamJVLweLj6MF7BoYCu9cksclMrQ9krgf1gK+LHDZXDuLI6RX1sXwL6YD+HgSS0/MiT5kwWw2OJMDLhgx2A5Vp4douRbCaMJsg4q/sNP6/RssnmYmiRQbh+8GIf/71QbloAXF6JkGHkI+S9yznD4Pf7PmhiZJRpdFukYtsJfJ1oLHzHjq3huj6pVArH6R30zjvdNmkJ+R081gD9cOfIb9N5qx7QJSwuQi9+ALYbtjCVlqiypGplCZlfgsHTiJOByG7axqXsevQ8nn/KPbRqRRxamO4dwM00OpeoxipTky+hWnuIRms3+ez5RDiVVCZBy7kV3E+z7N7Pjtzd1FszDEVM2sGNHOj8BZYDm0fOx/CehSULnMcgegGl7teZjF1JLNhBLuuy2LqMqvtevKDBkJFFxGXXjlU6Ais9pcHerwC9DlRQCkYq/Dup0kEapgr9aoNQ+qG55IOg3f+BeOIHQ9YDIB649Zr6rLmFJaYnZxQwd9smqVQSvxdgSplkXvr2DowBGeMw7yx/hxl0ETY+gvn3pIC+wpsVo2IAlIe+4sF9HfarD59CPl/ZESvvZTCu0h65i0qHda2wQZMoQkoYXp7a6tQRzE5mCnRaHul0BMsKyaqKEqGMK/tg0l9TaYzQkFJ/lEKl5Pj670kBurynnHrvtm3T7tQYGorQ8yQCOKleh68kowPU5604gsBD0wI63Q5p6bmsjpV8gP67WvPQD3vWPJVPXN2ALmvJBbMLMZn7UeiasFjqsW5dHK8Hk+kbGEm/gFbboc7duHyJZud8cul/IW2cQKBvJBLzMc27qFT+jJHi36BFFpkvfV11UCumv4HOqaTTY/TYT7dzObfd+W5e8sy9RLwJauwk4B6a7dcpD2Ao/RV8trJl4lRKzZ00u19krnI2J23eiWNmaNsP4HIL9d5HVEQgrq31Wlu1C6yfGz8o0i8buzAyD+bDZS8WQBAPTSar/LsP8F6xX54xaNM7KNPoj4Zi0Kks6wqkGrieg88KSV4eBoEXw9BiYQh/4LUOcEABp1w7/GFABL9PIus77Yf/CgbXO+h1D65zaIj6SchnA6w67KvLtUIuAKRDL3swjOrBev2Ihhg6Ar5x1XWxLYZOMkmpUmJieFTtH9IyWZk7cn4AEQNanQ7ZrHzQ4Jnk35ICEa7EkxDf1DXFY19RckPsIBFvYAQIl6JrBuiBT6tZZ2JimFZbrpWm02kRjUWIRYUDsfIYGF1rgH7Y0+W34MTVDegB9Lqh1S1Rs2ani++lSGVgYRGOP/aVpIIzWW5kGNa3kC12qZjfotW5j1b9JsbG/5lU9nlUyg1ihoURmSOW3E+9fhem/wPWb3gp7dIziUSOoW36JFI+RGbZvG4re+/XScaGmBjX2XXgJtK5eepN8ci2s37idPYvLpMwAnITSyzPLpFNPZdsKosZ3EPHfpDhUfjJT85nvBAy3deOVTgCA49c3t8gN+6vCJEfdK4ElAeyxALuGfAKKwB9ALgCEoecL+qEykOUQzZzudAgz66zWGkzMjxFrdKjmI+rQHy7EQJSMuzWG4LaQUA3ngDog0DuYY/+fwL0QUpgZTpi5b330wArPOjDvrYaBwHPwRjFwJcQujy3PHOPbqdKKj1EECTRNFGrcBQlTgsiqkLG7qHIsHJEdCiXYWy0X3mirCMB6AFzXn5xBVHxybzkAelPcwiwaUlOPDVCp23gemFjplQSDBl4IUlKml8Dy3JVlc1KUpzV65KI9y2Ng1GUFYC+tm8c/tR5ip65ugFdeT5tmtYCqYRM9CFcf5J6HXJFcIU75IKhQaMExQI4QWgA6AHUm7BQg9Fx6DXCpimxGGgGtHs11YwlI5uBDp1+z3PJoO17TARkwtr3TjfUZ5fNU6UNZdEK816icAGUG+EGIdfP5MAR416zSUVjavOVzzviTfUpOjl/4x9L8tcDQFMvcVCONvCgD8mxhz4gEAOvD9wrw+EDB3wQzh3g4GDjfpI8tGgZOK4QrCArc9CDeAzF0BYMkO6AIZiHZWpiEIhX/4TbPpKBfrLc+EGglWsOHkrlIfoGySG8gMO9/iCAoQyqQXpjBPzHw9iu3cNIyHU9ek4HzfCIaKPsug+2bQmrYWR9S269UoPJ8RBkhZMTUQTFwTMMwh19ZuHBPIgAvhgp6dC2kPU/sLvUuDfVrJAQfCDGmAs7fw7HbA8BXfaORx/by7ZtG7FtH8ftkVZEOWne5GIYh3jmA2A/NFVzuGO4dt5TagSeEoAODRxKaBTx2YZp9buiqVcloC+lYQYRIcN0IJ0Wr9jFCQyGJ99GeynN5MRWFhZvA67FCXYpy9xHx/KiGBEDjyouFnHGiJBWnyUGvN7fkNumQxAEJJMxRaZLDEJ4QniVRe6FJTC+toROD9MZIhXNKkBfM7RX6ZoSQO9DtJoHCiY9tIOAJt+TnOshXrd8W3l/er+ErO9Ir4yor/RgVwL6AOz7eXXJ986sew35oRjV6l7SGY+dO79PTlK46jzxVAVpBsF1AfTHj1/Z3PtPH7rSe14ZfpcZL+PRB6ojuQH5WAleyEfFqv0oyPDjlQF9PoLjWkQNeSuuUpQMvALrx/4Sqz1MIhejUp8lme3QbO3G6t2F3XNIJX1c38QQtSjFARi0Ofb74zlIpQigp8ArqjWuDrmulCeqR+xQbVdJJ0aJ6QnMOsxMvZ7x0U0sLj1AELmXWLJKpTKvhLCi/Q1hpae+gk35RJb7kYzdKl1ya7f9/z8CqxvQJWTWz58H2m7atIhxFB5Jqk2PfC5Cy1kmH5X69LTy1pNGqPQeBB0cN08++wGikdMYSY/R6fyEUvd8arUfUChEFclO15JhgDNokzAiREjSbVnk0onHQ6YC/90uyVSKSrnOcLGgcnayOKOpvqskuVUh2eiy8Xj4jKooQciUXd3T1Pd9OirfmFUPIoaN9I5/qh8hucxXjOmEEaen2uGGFMdO1yWdyuPI/BRDrh+5EdwzlLG3rIBB5qqtuOYh21xmmCK2pdOYrSrJnLjYPla7SyI9hNkKSKYTtBogZc2jxfdg99KMTQXsnr0Bt3cT7S7kCz622yKm4smDUHEIoiqStAJ7juw9hYaJWAmm6ZNM6Co6YFoW2Zw8aI9Wp0o2ncV2bWJGmlqtzVBhGNsOiAmJ5HAPHxxZZ0no2Euk02I8Ffr14xYBHTQJe1sdIlqORHxIkQE9K8bGsdfTbA1jqqiBxciQTb19L/XmLcTjFoZm0e42iOs5ovF835WXqF6DQjFBQBufLh4WUSZxOhk0HXRpqRx42FYkJNbJ2+urVspckKzdiSdcylLl59TNe/Hsq6k1TIrFkCXf7dqk0jGWlpYYHx99kpE5AgLj4Y7z2nmrZgRWN6D3I5vlKgxPdvBweGBXi21b16mQt9TmxpJh6DvWL3cVA3hhbpZ1EzNIWdvY6EX0OlvpBDVy7KfJ5wm8u/H9CnqkgNeNhEAcgWo9DNvLHunZJhH50EDHdiJEdF3VvUeFnDfIraq9VCx4H9x0vw5YQoNCw19Jilo18+U/3Wiv1yPe7zsrXoUAufzRZTx8n4gI1j9FD6mDbjt1jGiUiITRFVx0VIg1xhDtVoRcUqNagaGhfsVaROqiHYzYMrZq+VukJGAdLShvM51KIBFix24QjUWxuk3q9ToTUzP9kLUQRpIqtCv8kUT+Q0xnjmOufRPV5U+RLYAmBoTfIqoPPHMBuicK1AxA/QjgVD1vubLEyPA4lXKb4WIOS8o++9GpeqNHoRjHdjp4vkksFqNcqjM+NqPWjUSuJNd/2McgoiEfEOnRaof5ank2y28Qi9jsnn+AzVNb8cmhk8FxNSKBRtAO7Wgh0R614wKc4CH2L3xCpdtSCZP9B3ayYd1G5X23ay7JeFZ9rrDje56NEbUJaOLRUCVqnfIYUgGnJyR33sLsxYnH01SrPsWhviEl+03qIzQ9CSs8TM+8hEYdRsdC3QvHdchkovR6niLGSej/idR9+f8aoB/2fPktOHHVA7rdBhFTsrwwX7hhw1+At53FpTGyiRlsp4GrPYLjXovp30yna1JIJTl6/R9TWVxP1T2W0fgpTAxF2bN4GdX6+4jmhTk7j+8W0TrDGIW/ZyJ2Kmg1UsWfsXvhO/jePOgmth0hGklgt+CYo17BgeV7CGjQbZRDcI+srFMVUt1S6DE5fcEP2dBW8RoNQ4OhGIeU6MimLYfnSQ7yqQvm6hmljliRpsIYq02LeJ/AVqpbTBS2Ui1bDA8nQqNQ1OJ88dgdFsr3MjYyRqUH6biUnOnKV5Q/jl3DMNoqLaRroUDK8vIBFcyfHNvAUsklGRvDkO5+Q5/DRcesvF5FsoUj4us9chkBFlMpwSlm9oCs108RhYB+iATtL73huYpkJvPZ86L4wlfRobQMmQyKnColYiGv6/Ha+kq1SkRPUijkfiXBKavXJhGXYHoUPwhTCuIVL9f2MDqUYaE2x+TQVkwnwNAyxDSN5hLKoN+w8Rx61Dmw+/1kCiiDSNdNNPG+XRvPiaOTx+irt9XbkMkLx8ZRwK8zF6ZV2KyiFKXGbuIZl4xRpOsEpKJFlTuXNJyk+3LyjsTwT4PpQC4NjZpNsdhntfctrJ4txnGgVOSeeKzizeKXnl9rJ/yyI7DqAV1JanqwZ7/Juk1JFW5Lp97BeOZ/0mwPYdJhqugxX72Ytv3PqlTMbEFcataBiYnvks1Nsbd8BU79/coCr7dLZPJtDGMTtMQL+ie2jL2Q5cpDPLbwZxgpIcGFNcGuCsFDzIYtG8+i5+6kZd1Pz34Qu2cRS4uiV595I8xbfT7MITqTYQJ2lQO6TLiuFPoinllCeeZyrPTcf9lJuVp+X/zfbl/1SzQPhoqhFkJSiJUSVK+USSXS5PtqYOVFCZGDLV5sNuw30PJDLzEfg8VZGB8HKT+OaB06nSquFaVQHMNxW0p0xHJtFd0xfBgffidDUqVRbVN3fkjMmKdlXqpUyKTeXcNCV5GDeFgnPTj6DYwkv35EojK4VJsLJBMZEtEhbAtiYpGIeIuQSAXndHh0zwJbt03Sc9pqfkQjMUzLQdcMEgNltsN86aLwlsrEcD0bPRKj2wkNe0lnidFS70AqKyp6PbLxOI2mQyEdZWbk9QT2NIXCDnbP72Q032V28eMiNklAF9+tEY8baHpORUQqpbBGXfaHfQdgdCKM/tU695NPp2mUJijkkqqDosyBnuuSyRi0zAZ2L0ExG2fzutdiNsViiGPEepQrd+M6N4dVLn3Rm3KlwdhYPhyNg+GTlQX2a4B+mFPlt+K01Q3oKpTtKLZZoOl0bAlnhg5vPvUVIpxGNjpNEDToBfdied+h456ngDQuZLUeDBc+T9vu0u68RYF9aQ5mpsN3LwzmkeFX0+lm6AVROp1zFcUunRIVuQamHcHTMqRjMJr4D3ziJPT7afs/wHduped4ynNQh6xJUbDQ9vQlQmdCVuxTANAlJFwoiBqaeKC+2rQty1IA/1Q+pIpi86a3cmB/gu3rX0ZpuU7Nuhd4BPgxneBeNRcl9VOIn8Sm8Rfjd4/B0BIsNe+izRK5kXFMK0XM3UI+k8TXdrJYuh7XvR23hxI6UoZfBOaXTcamk/RMMBwxND9ALj5Cs/cYJxy/mft+fhnd3k3KO5X8j+e2yaWF1/CfS8XCpibioR9JzFuiAJJiMKhWNYr5NJvW/XeWFppEIlHGxodYWH6IrvVzxYETWoXjmUQjUXq2RzImOvLu0+n3AAAgAElEQVRHcPSrWKoNyAu5XYPhoWdgdTazrvhy9i/1mBzN0LLv4bHFDyiltrFilsCEkdS7GC8eQ7m5l647Tz5t0eg8gG/fqcLuYT15D9tyiCUKBEFUOQ6qesWHsYnXYznzROI/Y2lxPwnRe4y/kgIvIpPJsty+jmbvAlXQIFUvfhdymTcxPT3N/jlJtYwzmUuz0LyAwP0JrRZkhci4AsibrTa5XKb/zUPr+o9g3NZOfcqOwCoHdAezUyGZTtFodUlmJ2j1wOrCjs2fodc+Ft+dUd3SozTJFw5Qqn+RlvUN5T2INb9p5lzq9SUa3gdVuDCQvGSfbCchsVQeHNkPg7BETUrPGk0YKYaKdL0AhmPvJG/8CXGG0BJ3sVT/BsvlS5THNih2CWtjZR7NhaIewbgC+UEd6mqeYYuLi0xMTKhHqFQqDA8Pq38/1cPuYjzKHJkc+RKdzslMJ4+nZe5lZLzM/tqXqbbOCQ02D2Jiy4lSWeEzTBsbmXNvwqx9jLoDm7Z8Fa2zBddvM1Lcy0L1WzjOlaH0ugPSfCUrZZj9Zm4Suk8Yr+WoDS/i4X3X0jC/yLFH/zWl8qP02nsxnYeRCLEw7w8C5hNqpgcKa6FW3OEeYbi9RbXdppBZrwj1Ip0s62hs9FUMDaeYX3yIlnk7lbpDIiVEwTi1RoWhvMyRMM1wuIcCSk9quEPuivy/1YSkDpnC9SQ4jgQ2da6j0fsrpF+NeO6F5EsYSj6Xdt3m0b3v45lnvJlaZR7bLrNvzy2MTwhoO1hWmVQuSc+WBiojYZ7bCcc1k3kvhmHiulfS83bRqcPG8XcSc39fPZeRv5nFxrepdu9U72Lz1Dto1nR6/m46za9z1KZv4NjLYFzHnXd/mfXrc+plSfmhkOnE0/f8gMhBkYo1QD/cefLbdN6qB/RBIwtIUO86RFIZqk047WnvYPkRjWjyd3HMNFPF7TTqu+j41wH3UWt/TTVYShvvU4XqC90Pko7Cuvz/R854JvXqJMPFYfZWv60kPPXENgJvgqnh4ymXHiY98gDX3/wxTv+d9+M7RxPUng6BqELdy7atLku179KsfB8reLRfxjTwhMTHlyOslX0qlK1deumlnHbaaWzZsoVms0lO1Uw99dnuknRpSWjXhuHEtWR4NiO5LHubP2QkW6Hc+j7t3icpVcIwfCENG8bOYqk1R69zIQ0TtKSEzi/FtzaQNVKk8j9hqfIVnOAmKWqj19SUiplUTdWtRVLJgER2OzH7D7DtGE3785jSFcyHU07+I5YW5igv/VgFrqQnQaIf9g7rqZ8go9a3MI8E0KVlkXibUTyvoO6h2xBSWRhVyOVfhkeFSKxFs3u3MmgbrRr5bBYRPfUDn5gw+A7zkChD1+4Qj2UZHX4OvrMez11PKvp0Ss2tbCycyFz9AOvXddh94FMqcjJfuYGnn/xm5vbP0W5+m0g8jBzMTL2EarlEMhIwN38Xob0hSnNtzF6XtpkknxtR0ZF1k/9KMfdsFpd/jqt/k3b3e1QqsHn6FYwk/oh4wmB3+bOY/o3qyQSKJzJvoZCb5me73qlSAhIdHB/5PXxnN6mkydzcfuWhNxou+YLxJBUAa4B+mNPkt+q0VQ7oobCMio1rSQJSqgRItq5M/IXgbmShdgHb1l9NuzHOdGEHre4umvb1oN/OvsUr2brhHBynTNn5YAiuHRjPXIDOaUSFzJL+Pmbn55Tq57Nh+ibMzjqyhkPTvYiK9VEqJjztxOtp7p8iqo8xPH6AxYVLmS9/nHyx3++8311rMLNWOktHCuhPXlP8n3NuKwnBg3NW/tbhzPpBSfTLXvEaTj31FP7ub/+GdCLsMO27PtGDohgSG/0/AMcRxVwP565/defIPBO+skRujpu+glp9AwEJclqG0akYj859H4/v0+idr9qmineYib6SjevX84M7PsbwBLS6MJn7BNOjr6FcKhNwN0bsXvYc+BiFoZBLpohlecHIKm2/zrrJ5+PVX8zc7OeI5aBjhXl3CdFHA0hJDl+leFQ30MeVaMVjl9cgwkf9OvdBhOigp6xU5eSHURVeHggkDT5Efl+cRvX7fWEdFakSopeUl9vQaYVqaCLMJEZz14ZEX7VOwtWSiZHXPuhoKFUoSjVtxSRV9yllYAeZ3qI5P9Cyl2/G1S2JiVJrQFaY/TaqnE8MoKM2VilbDlkjoOZeSb37ehUtkXLSDdN/Qa30+TBo1q9eGS1AIfs8XHcJx3mQnukRz/pY5jKJZB6XjIqUTI+/i2z6OZQqBum4T6d3IR3rslCPwgarEY5tcgI8Qx7Bp9HQmS68icrSecTyqilkWKGQkGtuxxHirr0UihR5YQ5eBnhQATBYIiriIvNIjUmvPx5isR1J2uRXtx7WPunXPwKrHNCFjV4LxTPcDLYdJ5bM0mjBice/hX3799Nwr1DtCjcX78bqbsGmS8Ac2fFd3PXjP+HUbd+i7dxL2//HkJjSg7H0OaS0M3Fcn45+K74/x+7HPsTTT7oDtzlJmz34XEbVOZdSC44/5nPYi2dQzA7hcgXN1jfoODcqQyMZHQCZozKWwngNZaCFkCRtXKX++PC8pMGGJtNoENpX/ZkHQtOBhmlaJFMZ1WGq0uiRL8RVRYBSqTq8yx6ctRJwlT8v/B9v4vlnPJul2b2c/S/voZBACe9IiXHYL7rfoF6duULrvE8GOrJE6q9vESnDKAhTN5P5d2H5GzAYQWOUdPJoTLuBpd+L69zC/uY5SDp0PPdGeu0mbfcrYWmlC1PDHyBivpQ0O9CNCqY7S4eHmS6M4LLMUv1q2sE31WhbfpSYJ2meT5GMbSGebtGyGmSGJmnV5+h1f4zfvEiFoTdt+StavTPw2ERE1+ha97FxSqNer9LprccLmvj+zTSaXyUj4CNCZuYSkaiGlhhD009hZOJ1lBeHSBSnCfxlHPsWYuzCrFzLROGlFJKvZr5exop+j1rncoSzV8icxdajzuTRh/eSSAsJrILVugu4H9O7WeWLi/lQzU5Af3j4/YxPpigtNhjNnkKrWWbP3BuVilpCSsFwVOlpVJM1U1UpNN2fUKz6ugnCq5sqXoLdGyKTitDoOqTYodZbItWi1L2Ghfa7VIMWRV5MSbTk06SjE1jePMUxneXFH2OaF6s6ctdpE48YRATtJQojWgKJKDOTbyKmvYz5pSy57AxdazfZ9D0Efgm3l6Hdy7Jj6lXsW/gxkZGv065dScUphwJULRgpnE88s0QyYZAytrN/8Ra6vU8h2jWjhT/C4AQiwalYdkopVepRD13ziUYCIoFP19pFx/qgcOrQWVRM/AjjoY792rE2ArKtB6ICsmoP8dBrYf2JPgRBgsA1VF4tnXoFnmZT8q5QTzekf4ah5B8QkKduLqjwWzShk7BitLiFjv/+ULXLhpHsJ0gHL1KWshP9Ibb9INXqJykWr2A6+0xiyQoH6p9mrnmuipmPD/8r1F+krOaIfjmefx1O8BMiYkUPZCj1juqM5QfJvjpY2Lc5egT9qP+vgK6Q0qDS7PLxT32Gh/fOo8fzVFs9LEfMiYCkYl1JQdTjntxApOz/9tXVoiw2XTZv3YHumaR0j5nRLH//5j/B8AJGs33KlQC6+tN3uw5VQVvFXvry3BJjo+NMDr2ZxS6YtU9THDmfKGfSVBHuKnr8fnz/G5TMq1k/9G7MVply63zVKETMr3zkDWwYeh9zNQOX/Uro5Oipk3lw/h7WD+eYrV+J713EI7UHGMvGGc29A7t7Choj7H3k/+Hok66i25H3uEg6ug/P+SnlhStIpGB4+mc4/kl0u2WGsi26ne/w8/vfysmn/pRIwqDV+i6B+0Ps5rfpdSAzKnkAh+Vlh1xxmGTyMxB9LmhTGLEGbvOb1Gp/T0FCSzboxfOZTEzzSPUldD2RNP0iJVledJitvZmZoauI53IM5WzQHmLxwKWY3u3YnRCIx8YvIpGeYXnhChZq57Bt/FbadoUoB6h134IuMs20FQtGBGoiepNcchTcolqrueG/VW2JR5LPoWa2qCy/kKnpr9N1xllfOJr5+r2kso9woPEmbCkZdGHD5KfQeztw7DQtd55sWmNiLMMjey7GCi7B9ubIRAoEfhxNM2i2Ue9q/144YftN5ArPptKUaMpjBO5lNFtnEzjCq7kKh22kdZNg+D/olq9lsbeTwIJj112NFmSoNL+lZGBjnEY6ZlOzP43p3KRK2oYKnyIT/R/E4zNU2o9AzAK7Qa44QafqkDDm6LgXYXlfxdBFUrZGlLF+N79Vu4mv3fivcARWN6CLlGu9SSItrVF1LGnOokvOMcnk6J+zJDnz4Ps4xDGrMDl8IXHjFCbGj+bA/BypaIBu12hyDZ3gA2H9qizMjAD672K7Lp3gamA/1dpnGC9eQSo4ES22TN0+l/nORYoROxn/CGNDr8Ns1Olp38T2rqTZuYOI1iOlanfCevQwoiipAfkaNn2Iqpaah59HPKjj2a8rDi/WlxVVvg0sNx1e+8a3kypMkC5OocUyRBI5VTeOlPsIoPfLfH6Zr64eZanmsnnzFlr1JQqJCGZjEbe9zNkffTu5uCL5qvDs45GDfljgVyH9+StcCIf3UaGykd2Os37sr1kym5jWxTjCgk7frOaa9LleaFyNnruJvfvO5qipT2KaJdr2R7DckNB17PZP0Cg/k8nsDkjewsLyHezZ9TFOPPEmHFOnpz9Eaux69s5fxoj+GrLZF7J58gXcu+tHwKNqhKe3/CHV8l7iwQ102zfQc+5kTio21n8dOI1EOo7VvQOCz9O0riGX/hKavoFEvITmPUDXvIrAubsvgtQl0FPYuk6lAdt23Ea3LKplUkLyE/DvwSr/m2LgH3/iJ9m5/6cs1i5my/Y/x2o8h3xhK+XlH4bpMEME04UAKp6kGCvfoFS/BBHAy6ffRizxcprmfkh8m1Lra4xGL2bd0Bl0rX1UzMsxg7Ox2Y/V8hnOjqtWw/WaQzaeUdM8kT2XjevP5NH9P1G66fXOG5U3vy73ffRgI7lsnLnmVcwu/xWpHGwev5B6Q2dqdB3zpQeplv+G4siF6GwkziOY+tlUW9+nkBrH7UUVwW9hGYqTYSg8H5fxPB49MozvyTN+jqZ7jdKhGBv6EjP5l9E056nbZ0O6Rmn5a4ymLyDFGRSGHeYr7+eR/d/m+SfeRrfp0NWuwnIfpNm6hqnRL+P1nk0vSOBzu5KynW38T2aGr2Y09TTs7n5a7pdZKH+KovgvPkTXou2Ht3SfometbkAf9MDox5vNrkUym1Ddpp77rLP46YM3KEAO8PCCYTwTxgtfxpEacNYxlprG6e6mxmV0gn9UQiE4BsMpAfSX4PguVvxq9FiFh+77GL9z+h20Ftdjshc/cQnLnfNU2HAsfR75yEsJeiaecSUd9yoc90YV0lYy2kp3REp8XFXTGvZr7yggFSnZwwb0g7GVQTZcuARhWFuiAYOQuOR5X/7n72LLcU+naWnUpXVjNKP6ZQ8lYyoXpwc6vub/Ul89YiQyY1TqDaLYBHaDJCbHbJ3m4Xtv58Jz36tMFVUFpJTxw2RDeIRu+ZGVTf26V6WL47SIakNM5P+CcrdF2/86tRYct+FivO4z6NkjjI0YtLUrMa1ZzJaU9y3StM6iKVUTWSikPkjafRmaruMkLqfXuZ9q4yvMTFyOaY6Qz5nUm/9Gxb9aVVNNjJyLZ46qMLBp3QnKS9tGcWKa6uIFqmTOtu5WAZFE9qsYkWeqfG2r9j0ILuShPT/i+OM+i+fsIJ/O0G3fRc/5PM36ncQ8i3guhe/amH4MLwL5xEdJ5F+ObRmkEntoN27BqpzFzPRbqFp3U2vdodoXh4D3QbLD2yFRozUnJZrTZIdewFD8OPYv3gx8hqbzNYaif8lY4b9Rrh9DstCk6b2fA6XrWZc4jyTPIpOIUrKEkPpZWsHdxEgflMbVRSRHeponXkNa/59EElPYwU465nVUvfOVgM9k/Cq84ChVTmayi3LrxRTz72Rq+GX4XobFqhDWNPbv+WtOP+U6JgsnsnPP5Zh8Aj/4mepT7rmGSoY5sl4jMDsPpx57Jc36NIXho6m3bgT7n1jo/BinCScd9U28zunYXhMzcTlYu1X3xZGh38dtTVF3fwDGFTTaXyKf+CwzuRNxjNtYqv6YcuWbjAz/E/AHasUcdbLNwz+9iFnrk8zImOgvwvRnScSuZG7548pIlhSCdG37LVBZ/nUv9FVz/dUN6IINglohhyfEiACW52HLhtfR9vcy27qAoYw0MtyMLlFfE04+5jbmhcRGnjhlKnydTvA+pbCOrVNMnkOG38fxe5jxK/B7u9g3+wW2rf8OKf80MErUg89S656rOrptnv4GrerR5GT7SN5Ezfw2rn0N5bLL+IhS+QBDVLUE3eN9WJMGzdIsQjaqw/XQ+0WxkjUZ5KPlH5oQA0NyYF3QPAYv/MO/46RnvoBqN1AtZjKFcZyeS9Q1iQQuWiCNQvxf6quvRQmMPGa3x9RoDrtToTT/MIWkj+E2iAUdzv3ku9XmEwbbnb6nPlgfuipcOlwOwa9/lckIW7h2hi1Tf8b+ygHq9o1Kz6BRhunRC8jwYqL6EDX/TqUiN1oYUiH0eudD6EJk82Ak/88YnReh6VFs4yoC+yH2zF7M5vVfo5h4JsTqVOqfZk/zfKUsJsSy2kLYHXBm6ot4/gTR+HHYVo2ccQ+11nfpNb+mQKg4eTXJzNOpzv+cwmiHeunT1BrXMzUlEscn4PUKaLEHse2P4fu3qcZsZrVLciSl5lTDgf2z8OIX7GR5IYbrzDI5GuGRnWcwMvYmrOCbOIGo2MXVfBN2vWjJC6FrMvMFRqdfQGlOuC5dMtkW7db72bn/Nl5w0gU0qjtw2Mrk+iYHDrySA72fcvLU1zCsU1hsL7FhosG+xXdjBvfi+T2lHaHRw3dzqg4/lnoHAb+ryLBa/A5SY4/w2P5z1R4wGbmaieKZdDpz1Ky7Wai9gsmhtxPnlfgUSGf3Y9q72b55gp8/eBcJCgzlWyw0vojtPKQInbZj0+6aZPIjlJttNC3HURsvJqY/h1ozgm//CGKfpm7egibEyK23cWBpiLQeJTZ8L7XSXRixU5keezr7ZpvsWL+Bxxa/gG0vkI0+A9tpkinsoVK/h3LrGp528n/QLp1Jvd3BTV4B7Vu5b/kKfue08/CXX6hMk2r3I5jepWo9qXXVl7T+9a+FtTv4TRiBVQ/owhaVyLFINgq7VFTbUnFIJv8ah0Ws4DJMHiLGFLVGmkIqwvJ+OO3YO4n4U0oRqhJ8h1bwnpBOZsFw+tNqI3aCHmb0u/j2Tqr1L1AsXEKWM9D0Kk3/3yl3LlR1o08//lvUljZRiKbpcR1N51rc3tWKQXuw0ZVIe6ms9aB1pQC6eK1H4KHLHQth4GAzzL56hya52JCBPegJ9aJXvoujTjydthfD01IERopqucJwKoohXWuU8kc/z/0LfpVnaXY14sk0RmCRT+k4XdmI85TmHuLtb3ktW6bFRwo3H2mKE+brHy/BkbYkqxfQw3fa60bZvv617K/swQxuUmabZYPhCQHrO2Q4mXUT69i5eCd5URQvPsSdD/8pyQJYDhy77Wxqc9sZyR9NkPkelbnbKDUvZsfmGwm6x1Lt7oTUdZRa/4KI8klZ2Gj0LzFSxxOLjtNt+GCcjh7xGEk9zHLtW9SXLiSehmT2cogeC54oH+7E7V2E2b2eZOoc4HSy6aPpeXdhW/9L8T5UlDwmBkmVpDDXEqJOJ5Gtr2B1NvWt5mUVZYga9+PpX6HW+SlGZJ0y2Wo12LHjLNqlCLmxF9BcdpiZej5z8/MkMvdgamdRb95NQftH1uffQKmRwjHuxB16P5Xl2xnW/hE4k03Fo9hTvRyMi5mvXE0xl8Hvt0uOMUx3Wdjq/0Iy9cdU2k16/mXAjezq/oBsLMqxo7dTrWVVuxuXByh1/pjJ8Y8TM/9Q5fpz2VmarRtYnPsnsqmwP4NE1IRwpkn9nbqWScsuEY8VqLR10qlR8ol/A+dpoInSo4TcP0rZuZ/mHBy3+VrSsafhBl0a7vX4nnjoU0S04/CCDDvWb+Wh/f9Ko/1h1aJeUHluEUQyvmUKsfJ1DOfeQ6W5SHTsNpzy95j3rmcq/vcY9p8SoUWQPI/dB77C2LBOZbnFxFh2tXJKfxPw7yl3D6sb0FcEcMXb7TkGUZF7XBKQ/QyztZ1UzX8nmmhTaZUYzm5QMqwiAnHSts9Tr+ZIR0cpObfR9N6rFFoF0Ivps8nqZ+L4DsmR+ygv38POB8/hOc+4gahzNFZvkYb/NRrmxzBNOHrLeXRr24jg43Ar6fRebrvjIo45JjLoktlPJIuXHrLcww1D/GhRyzrcRNiAbNYPY6sotnjoIaDLHxFllSv96ev/kZGZ7QTRLJFEAVePUStXKCYNDKELK5u/3znrF/zqaQajk1vY+eDDRHybYiFGMW1w5x03cO7ZH2THeuHw9z0JdQVhKStqYH8hSSnSwH9fpWtLRIg6EqV5I3PNWSzvSlxVfxWwsKQzEhPBkRtpO1NsKxzNUv1RmlxNy30rfsRXZZZF7S8YLbybSr2JH/8O2Hu45/4v8dxnXIfZ3kg226Xufoal5vmIevBo8iw2rH85S4sVLHsXsewMdu8EUokE3eblRLkP0zyHtgmF0ZvA28KWoybZ/fBFwIVY1o9IJC4grj+Pnh8jknwYL/ohzMYNJPwYfhtFRpMpUTOrxNNF0vrbSSV/j1R8G55rYjr34Wq30G79uxJYaTSSqlRtcvST9HqT5IbzLM2XgQ1kUyeSjOZYblwGxtuoOgcoameR019ORNtKzbsOjLdScfYxrH2S6eyrKLeaZFK7qfgfYql6DflkoR+EkihPlG4FNs58AM17FS3Hw01ci5H/EfOLX1dlfNvzV5ONvICKuUcxwpeaL2A09xEMXsbkyGYOlL8B3I3Z+XgYttZFwjgsJeuaVfIF4bpI45UGQmc12IHtwfTwF2k31jE89Ds0ejfg2n9O01kk6MBo5ip8jiGuu5jGlfj2wxjx40kZx5HWnsZCW/LiX6LqfDUsMYyHOXAljBOHicLbcZuvJh4fJjl9K6XHvsWe9rc5Ycu/k3NegdmZp9r7B8zgRjQcZaoIWfDw949VuubWbvv/OAKrGtDD9pXig/p0LJN0oqhc0h2b3sKjcwlG4znmm++TIB3xmIcbeARuQoG+1YIt66T2fCNLnftpuR9T+ULXEpb7WaSNZ+F7OlpyJ83mA0xNP53qskFS245ll3EiP2Kh8hFVZ1vMvJW0dgoJIcAZ97Hc+CGjwza12l6c3tyKmrLQAw4bYwiIirzGEQCawvFBmdogNR0Gt8VLHIC6eOqvecNZ1DsO9baHuG7pbFE1n4g4Frp46Idx+MRYbJic9sxn4XY7KjLSrM7xgXe/hY1joYkw0DUJn1IKiQ6tfu8z3w/j+r/2U4RI2B/o8cI7KPVmsdyv4EccbEoYTICjC+Gb6aFbibGRtrjA3ErN/0t6WhmPEYrZvyPRfg3ReA7SV9Oq3kOl9kWmxm8kxTFY7MHULmSu9gWmcx8hHTsdqztBMqLT9q7sj/KzSeYmiTo/pGlegWtepIRrxsbvxHM2K3GkSPRuPOccmo0fMZT/EsnYGQSxGB3rRkj8OwfmLmcmN0nQ0dEMnV7HJ140sUnTaUjZ1bmMF1/MQnUf8cweeu2rcLxvhxruMUjH/gwnOJMUm4kVqtTq4qEeR8LYguXGKQ7vplp7LcveLmZSZ6GZzyYdO5WqfRv62EeYnf0R61OfI+0/l3gkTs35Hg5nYwY/7/dQl4CUTeDFSOgSSfgzkryZaHwML3oznfbXqQRXqhk2pX+XhP4sbK+Kp+/jwPLzmBx5DxP5N7PYaJGOLeFqP6ZR/3tllEvUQ9rcPl7/6dBzqwSRNoaWw2GUShm2b7oQ3T2dnjWFb9yJn3grS7UHcEoGJ227GbdztNKmc5NXY5s/VRyCidEzqZQ2kI23aRufodz+HB0Tsv32qqaAewQKsbewaex97FmqEMv8BLt9O8vdzzI1fD55//ep9O6nOPIt5kqfpVTdy2SxcIQpu1/7Clq7gV/xCKxyQJfabrGfBdbiaEGSLevORHM20mvOEDF8LO1OiB5guSxMXodUKsxXy0Ys+cLxobdSsZax3EsVAIqzKrn2TOrdJGMTxDN1vKCF70nta4YIRdUFyzf24mnL7N3/ZeKSL8y/EyMSITtUVQ1Y9h24S3VkUxodB/PbK97ef2Gp1oB2NgjGD7q5yv8HpW4DWD0Cc0KZUjUX3vO+z2GZLfLJKP/wtr9hw2hoplimQyEpHsTjQiTh4K+okXuysfkVT/L/so/ra4lLT+6pkY9TCfZTrp5DZqinRGAqpkU2vkkJjk3kPkIu8nS83jra3Mre5uvIZkt03FHG8u9kNPJGSi2TsYkHWVz8MdXSR5mZ+Anp6BZsbQ8N89+o9P6D4fgngR1sGHoR+2rCSr+OWKaI552B1wuYLD7KQvkynO4l9GQeZ27BSDwHt7cMwa3AefS6NxFPnUsx81y0VIdK41pwLsL07sdqVymkJ+kuG6SEvxd3WK62yWWHGBt+P17nDMXEMqM3EXS+T7d7O0kRsHFhOPchAu9M0ol1dLQ7aZoPK0AX3fIEU8TTj9Ew/5lHy9cykpB0xGfROYXJCZ/Zxb+l7v2IqcRFaM52IpEWln8HNe8D6Kr+3OhjrXjoGrpn4JgwlL2ZXPZ4FluXqzr3qvtJtban4reicRTZlEOpez3Vzp+r1NzM0A/xEcVHnaXqVTjBV+g07lCaCdu2voq9y9/D98uhVlVfMqHaCEgXNCX7mot9AjiaDWO/x75lIda9n46U4dUkh347c/UkU+l1zHcuAR6k2vgs06NfIK09j26vTJC4BrP3A9rOD5RIzLoNx1I90KBuzlJIvI/J9BtUQ5lE7hFqzTuo1N7N6NA3SfIM8imbxe6naJrnEE1Iqn3QJuAAACAASURBVLFKOiYd6w43wvdftjLWPvjXNAKrHtA92orM5vspYlqS2b0wI7LiA6czBrseabFjR1axcL3AIZmULcGh200qoo0yCOJh60lZyEpMywn7qMt/1FdZ4NIPuQ/E8m+lthUJmaZBLwStrhU2WVA4JaG8AaCvfMErv3eEwL5CXOsQeZpB+PzxDPsA6Adg/mS39svMQxliCec/54V/xO+c8Rxe8yevZMeWKUWSG0rFD+bOQ3GZ/kAPwHxw8bCmbXUeXvjeC9k3MjN+BnsX7qHmfJyauUwyKzQxiU9klW6rkDGT6bewKffHzDZvph28F5MF9GCSnP46IrycycI2ZuuXomsxqsv/i5mJW2l7PsWUTtW5lOXqeTzjpC+yZ7cIHR/F+EiafeULmZzZwsJsjPHpk2hX7qBj/RC3exmOB8mclKodTzIZwendQYSLaTQuopi7ACvI4cdnoXcLjeAKOp15xtJRfCdG1M+rKjXfcNBjEVxfV6IsU+Pnk88PU/G+TaP1ZVLS01wEXspQnHkDp8y8i/tmd6PxEEGki+uNsH3zKex6TMrrFoHLaXjXK2M6l3w7k0P/jaXqXny+TcMSoD+ffHwddiCKjt/HDK4I11Iw0KZv9umeRVW1MjHyZSpdKf07igd2iebEAxjJTRQiLyPKNB37UVzjXtzELSwvXsHG4lfB3kzdnmMs16bevRirfT2ZxMuxZC/pXUvbtMlkY6qCRR2iJtcKlfA2TH6UQvIMlpdT9HiISOS76BER3NlEhKMZijyHaCJK1bqVnncPjc6F5NPvZOvky3lsYY60cYCW+yNM68tkCiejR5vUG7uVwl4+8UGSvBBDK1APbkbXIpSWXs/02DfV+w4o0+Ab9KzzFK8hnZaUnaStjlAhanWuvrW7fpIRWOWA7qqO1Hq/H7OEy5Oyh0p9ehfiQnDpk8xFzUvKPASEI1FZqQ1aXYu4Nk00JsBkYkQkhB/D9qIKuK1eGEqUELkqDRnIU/Y3mIHn3Wr6FFK60rdROs1OmBMrlZqMjfZbKA2IZofK+BzBWhyA+cpCsPDjVoS2V15vpbBL31hR7BxldfzyhyQMehi87d3v4o9f8TJOP/lpavCtbotsKkW30yYrGgEKxPstZA+1QFYzoLtQTL0aQ9+g2Oq+vsD4pgV2PXIDPZkEOMwu72ZmbBuVssFwVqOY/Ac6wT6c4Ou0nQ5DqeewYea/U9o/hhHJsv2YLD+59waG0juwzRTD+W0YiSbl7nU0G/dQ69zB8ce8lcpCllgkQTbfZnbxEU44/VU8eP9OcnqDiF9nuf0oVv1m0mN34NkScpcJ/BDTxdtxvAUyuVMoNaq42oMsVS+kXHWZGgmIIN6pgWaNKkNVtUFN9+VIgcnCB6l3pcPatZR69zIkQgP9hiUi9BJLv5ep/DHoqTKtTp1mM4aHzbr1cTx9nniiyp6H7mahslOFuaW74Uv/8As47gKz+0sMJU9ivrqPbucs1UxFSZ3KrfcNal2bU8Y4zKiyMgmXb93yTyyVljnh2FPo2rPs27NMPDgB23Ox+Tlt5zw61FUUIacV2L7+HCrLBsWhCLZ7E8XhgMX9FvFEhLnFb6m2qO3+fiHXv3/nPo46doOqLrDasGXTP1OvJhgp5inm6zy0R8rxDE494QUszcYpVbtkcxEcfZFG514WF65iYuTNTA89C9+M4wVtiD5KbrTMo3uuZbm+h+ee/nc89FCDycKL+/3S2yyUHiKTyBCPFogGk8SjLl7kAdrWPcwtXYPVa1Eckm56a8faCIQjsKoBXR6g2W6QzSiha2xpNxkNGcaSD5OSjmrVpDiUpFGDfD7U3Y4nHYxYvT8Hhum0uqSzLqZfU7zzqD5MuxtVnaGcAV9MjVYPXSmv6Oh+THV3ihnhL9TrPVLxZNgMQ4h59R6FoZXtIfsfNPBUBzPwvxTQ+0Leig2/4kJhEj8EcgF0Vc/3eNnfLy4bJ7l6g8XyMuMj0rPbJmbE+rlyaLaa5KT8QK43MCYOLUVfxYAu1AMhUYonG8hziJ64AFA/AmrZNsmYjXA9NFJ0OgZpieZoUG7aFEdjouujXoMQ68R4lEYr4hlmRc1T2nXaMo4wJNIJYUE/tYqEmsFsQ0Yatxiwbzmc39IpUERblCRtD9LFq1QtdDwxTuDcRy75XX5814dJF1FCK9I4RjrfptPQMZtKznRyaD26P0yrBrmCrJkuibROpRShmIkqHQURpkvFXeKIvoKPbev0zKR6PiGXCR9FjGd5Jqn2kHPEwBbVtXzfxpX0ljy7hLJFKU3axnfrKCnUTL+7nKxjJTMh+SJVxFFRpYJQJAiS1Jqhjr2MleS4I1EoSDtxWW5a2K9eOibCXvUBne56PGllmgSzE451cRhaQgQMIJuXVJFEU8L3VGksMjw0RFe4EESplGBsJLxn4eKIVHS83zxH6eY7YZRPxIVUdC/SHwMp56uGv18sgGmhOkMWp0Ono7IY5tQlly6HzAP5XLmq6NPnU0LWC42baBKlAqj07ldrdGsNgf9LRmDVA/pAp0TqX6X0pGcFRIQA59YVwGQzYxI3PNhoSuGW/J5TJh6LYbd1Yuk4rreAoUrLDLq+TlyfoGMGJCRBqGA+VHYL108UXWmgiT52g1QiFbY7J06jbpHPyQ6DMgbE+x8Q4NQ3Zedf2ajkCHPITx5yP9RD78vADRzxgyptkl8QMsHhtmkZENrCUWm2GuSyOdVFq92WvKvs3IMdZ4WHvnIqH+Hz/5esil/wQyVXK16paqspG20C4rFws+92PfKFCEuLC4xPjOI6NkY0Ratukc2HfeLFC0zLVAlk3obyoijAsrHsYQxiB1M8YizIfKoswYToyIgtpqG00+MChP1hTgZQXa4yPFpUNeGj66+nax6L5gT0ej9Qwi6Od7tKlcirkdyxzHABGAFSLVJWOepKOcJYsUCz5pBO68QSFvhSOK8pcG5aLtmsRYQ6GjZL9TpjheNZnI0yKktOzfv+4YdtTUW7vliEpdI+JkancLwoHTFKMv0gkcxPsS/l2cR4EaNcuiWpdVcIc0dqvsg/pH4jgifKi4dwMppNh2Q8qkLkgojV5gLFHLTsFpnYRjodDS2IKgNCsUdlavYbqeheaPguLlWZnBLrvBLGu4JhNCn3lNhexyKTDssxe11HvUOXEp2eTzo6o1J0YkwlRdpXOtB1ICvgLAaAjF29yUg2pwyGth0aDxLQGTTOmZ2F6fX9ls1tyGZCXQMZO7mmEOok8PWk3JxfcO6u/dpTcwRWPaDLptppWwRBhGwuSrdrksrIohQ2sWysGp6TIJsV9avQW5AF3GqXSMVTRPS0WhiOu5doXJZrHLMXJREfVfuH9CTWdAtddTeSbL2BFogYShRNk61PdoSQfiYLv7RkUSyMqs1EwoGyWMNq8BWgqUC978YdKaCtjLcfLOMLr/UE430A4gdBfcDoHbDkf/myNXUR2aH6UlWeZxMxDFzPVqpnutqh5HjiV3VfR5rA/w1YjwIkslkLoA4ae3c6XTLplAp6yGYum3iz7ZHLy1Ob+Hg0mya5nMihgnj50vtazu/a8+ixBVzPIeLPkIxO4di6+rkbdFT0w+lFValTvQ5D4nlK8MP1cOIRlittZv43e28CZtlVnue+ezjzXKeG7upWt7o1zyCBjHHAGJuQ+Do4cWInsX1tX8ckl+vE8YQn7OsB24ANxBgz2CZgZlmYSSABkpiNJEYJoXnqsbq6hjMP++w5z7/W3lWnGyVPUEOkas55nlKpT+2zz95rr7W+f/j+758TJBVLo4AnjUtq7wHjWtWvs1w8wnD8ClY3bqEyn6c/mrBU8vAdl2x2QQVxQmMo7BIs6kRRloI8XuVFt8iIix0JksBgNCJb9LCttpIGiqkT0yBW80H6xLcZjNZZbCzjejnFWhdDx7Am5DIeq+sr7FrcpwC53Rmp0LHgdLetS7kExMYTj1JZ1rGsH5F6FVWdZN5aAvQhcVxR8299c4XmfAULS9WO+EFM1raRnu2ySlNpIz1tZK2OGLsWhUyDlZMBe5Z1imTiFCnlbQxDjpF8vaQXTIaDLJVKEy/oYZgBlilGvdyq/FfMIyHn5pj4C4zHAcWKHCN/LbCxMWahWaTT6zPfaKtKj267Sb1WU/Z9V0WyyriB5MQz2AlRRzsJyVKJoLXRYXGxQb/ToVpv4AzHFKSIfualPwV2g6fGJexwQE/ASIGUrcOMwwGZrCzGAaZpk8mKu5DIKcnfHY9iKUsUyeKxVUnReBRT3DVQG266cQgBqFjWXpcsYN2u0CSOCjqfl4TG3HEfMxtj2YEiMyEbjLSnlI1aMFthWQroU+CpmrYk13UmC/L09LcRbYmrykaUvtT/PU6qXLytJ/pSH/USQBLvI5TIh0++qMVzhqMhJeVKyPPYvpL0qtJt9gwu4Yle+rflcwIWIY6qru+2YL5ZkWaZCsmzRkN573Lj4lnnKtLm8xjlahXbKKr34iCjPGS1IWcnBFEX25TxyhN6CavbBmccks9bGCqCJJ6p/M6BK0xOves7EurPxOTE7XPhobsHXHBxBbv5UQz7agyvQM5+mJH/ejzvnXgqlO1QFMM3NAndplIUDO2AQbBByS7QHQ0pxEvUSnKwgztcJ1cuKyPEsJrKU/bjdTJGjdgvILy3gxfL/eiSTLlOIaEGXo5BO8OC6jGeivsLAGq1xOOb6yzPX6o0GZSx0B9SldZ0Km4u4XX5Les7r3uSKjKqLMIITzqhFcWI7GMqI1JzNnq9ITVpq4aL78Xq+SwsFFU0ZTzp02jqWdh3suSU/LFEWjSPRiJ96ibjLJGXJZe1GA5jyhWDsTOkWEybzWZA8vgDHVEQ3owyXyX1YgQ4QY+CLfdhqXasxUKGwXgFyzAp5ncz7DoUKiVMO8DxOuSyGWXsOW7I0sIutZbEWMrpMJ8yYIb9DcrVBk4vUp+deenflqV81pxkhwN6QBw7GIZJFOQJ3IislKUZPnEwwbAKegMwxCMfqlBnEAbY0pdRuLJejC0ulNogfCJ/AnEOUxZQmvJWOi2ya4pHYCqPIA6NpCdxGvbyCaMelmkzHhkUizXUqWSf1pH55EfOI0aDxPhkszlD3UYF0FOe/xQyTsu3PO5sTaLwp53hW5rYyrFMvl5AJ5u3lDcpmOJ4vtqgtpn1p4b10/SfZunuzFeMwzA+Tt4Qta5dbKx32LWo72Y8LFASQkWSy5VMejYnCG+qTTuXFbKTuMRpR9kBhh0TTHLYggziZEcwHIRUmzKooirXJZuVxikx4cQmm13SeGfCJI7JFQxWH1tjec+S+nyj+hNQ/EHswmWM2jFR8BjFwqeJ7G/w8OqXqZV8bHcdM1uBoM7RYyOWD5Zw4yGToEUlUyEKC+Qt8fa7ZKUkxPR1ctycJ/BD7OxEtUMtC3NOUgdiauRljksaS7f+9DyDrGmrsLLkuId9j/KcgeuvMw5a1AtzOF6eQrZGGE2wTRuJdORyOWzR0d3SWhCLI5FJnpo0vh+QyemB7G+GVBuS1IYgEq6MhEFyKm+ulr28VJTOZTjuUig28bHpt13m5nJ4QZeCdGRRBxUIJqYO3YtZnpBdPW9ENpcl9IU1aGrDPTFoDcF4RZCcYGdiJpOxSslJaZnsQeViEcO0WFs5ydLyXn1iI8CLxPMXRoqE9GxG4wmloshCmwxHfcqlEup7szadVotGYz+TkUe+LMzBnbl+Zlf97R+BHQ7oIhnTVZa9O6mqDXJjc5MFYa1ImHCiw4WyJwxdVzXCkM3BDSKydon+aJVaSbwEg9g7X60LTdSJMHImoRdhySZmyQa1psJ3EVVimkSxrcKqsteo3L1/UlnyQoQSVqoRlxShyUrBfMsz6aunGFPVeVC1oM/gwU573aed54lx17+1a3ncsrzHDwY87onP5Na/tSv99h8t88EJu+QE8Pw8+Yy02tygWpbaYOluBvlTxEqSa0iFAeTmFbicxmGQ9Ejq5MpHVKRHDEpBb/lATjX5OUVTKA17pPlkVXsJoRDrJPSf1FUntqzKO+vKDZmPYljo7mXK1lQOqKwLJxE+EiQsbpcepnNWPbzEe1atYtPUQ/KeeiM96Wnjr/LgYuCmrNMk4T0tY7z1kXR8Eh7G6Y9SXUdyzOn8lPT701B9Wt2RDJ4YvtspIX0/kkDQizKJBqTftzVZp67ndPpJeozyE+Rc6es09usp3QbTCZEO7PSxaSps6h7VBjKVsvv2T+3ZGXfoCOx4QO+OVqiV5jGiKkPxFGoaZd2xrQhKsm6lgYqdl1C0y2gcYWeLZFSeaoTFYSXsaEQXbe8tsjmlUTW1SQnKb6jPh0hYtZbk0sEWZ0U2RzmGMWE8wTLyOGOTnFHWnrzsD7L+FKO7q8RPiRNATwF/h06g7+7LjlQDH3nI9laDHZ/BaEA+WyCbSXK+04CQAm7imWPrXLCaD2o/T4qfhcgpUzkFIEuqMuRYIdRJWFny2Y/DRUiPN3WvABUJks1/K/esDVhCRe4AlYuWS5i6VmV8ihEr4X2JKkgseW77+xJupy6PPIMyje/uyTO7+9kIfNtHYIcDumiji5eeRVoqSllHptDCNCOcQZ6ydskZT4aYmR5+kKGUXaTVgrkFKdnZYKFZwXMnZMyKCmFlbWk2kqez5tKYl0L2bT6NhJJTWzr1fqUBhzSIyRe04WBZPpYV0em1aNR2qfykeqkYsybPqA1SCD7p5ruT3dRv+5TcWSfU8yBSNdeVUo6R26WU0z3vdSVEUleWutNpt55Yp4ZAgFqSriLLJh9K2+lkNGhvtd8VgJVj5Y0CxM1txT1lCCTjpgxEmWcJoCswFo8+CV0biZcfJrqjliaPKrJb6m2qyEE6V+VO5LPVUw0INa1T73oG6jtr1s6u9mwdgR0N6LLVdPo9TCNHpaRLgfojYYxWtbSrlJgMoarqUDd061LxhAJh6epa3zQUmbLfJYQ8HDiUiwXVQMHWp1UvBeiSe7ZkbxNgtgknOSQVmoKzELulBtXz1qlKcW9C9NHhxTTEWAI/YdAk+bezdYKd1fclOWPRPBDKhSim2R4RjuJZS222M3F1fwEVkREyhoBxOge0IbCleC8hdGUFpKFo+S2gnoZWU4JY0g9XeenJKabBXCa3MhRSImY6wabqyKZLJ5UnL/M3AfQ02mylfI+EgJdeX/p3RRSV+0lD5Wf1k57d3GwEdsQI7HhAV1HHpEnGynHYu0fnwaUGV1jXmaLe2jI5h9X2YYq5c7niwn9NkeewegJypo0XHeb+R97A3oOJxKQZ0elsMtcQQE7zlroOVr5LxCKgrWtgw4ISkxh2QHqz5EtaJnJ+XoguLQqmtEc9LUcmRoWfbNRbTPgdMV9mFzk9AjIfJEct6oOm7gNerkKrvcG8qIdsAXYa5hEAFECWOSU/eYiE+p0CuZxwKm+75W3L/Ely5luAmhgE04JB8lYK7t/ErUjkdxV4pyRNAX8Jq4tFepqHrkL/qVEg1RtiXCQ3r64rNUwE0Gda4rOFMRuBp8II7HxAF5UtLwFvUYkqvwjXa7B77plqfNe6d0HuMR45fiMLc1qEopz5V2TCK1Xji8g3lGTnMPoYbvBpXadOhMWYvrNGTQnLiDe9RJxunkogYkhMmbm5H2DQ3cOF+16A53n0hl+nM7iDx1Zu5ZxlAXMpj5Me4ErKQ3s0oUQJkjDlzMF5KqyDJ3QNMpd8D7odHblZWkhTKyL+MSKbMchKxUTqZSvAFXCWuSBAKmVYaS478XilnPEU0E4UDeNEWCXNhSsMlfMk9QKqn30qsZs4zyk/Y9qDTz+vJH/l8xJNkOIovTa2sj/qOlOmWwLmW4ZA+t1JFGEG6E9o/sw+NBuBb/cI7HhA7/UjymVTbajrq1ILDFdd9mZWD+3GMCxyc4fYaH2MfnSTYr03i79GPrOLcqPLIw/9CZec9xaccYeu8wnW2rdSE8dKFJzGK9SKUgssWvEC6Aun5hiFVxTB8TV43j/5M4YbF9IadGlW+nScO+gN36NIcFk77QfeV+CuvBlhFAugJ0TaGa/o2z2t/8+cL414p9WDvqv1/6VngFRWpH3fjenGNOmlTXvSqQOfes8K+AVs5Uc8YQH5xIM+BaTl75JbF2BNpNXSMH3aWCQ9d/q5NMpPWwuzICqHBdXkY+tP6hqnmNxyOd/k8affK2tj5qH/n5lxs2+ZjcD/egR2PKBLexZV4ynNFHLQWYfz9r+GMPge6sUGXe+TuMHttIP3KuWsqy/+W06stHn06G+yMI/Sq7780pdhlw6zceLLjKKHlLqXeF6SG90iu0tOPiEoKd9acuWy5Yp2duY/s6v2s2z0XOqVTVqDW+kO/0qJ0qiiGJHXlOq3dPMNhew0C7nv9MUpGCdTQvUOMKWPwBXs3bOHkbPO1+/5DLt3S/mafp1SmXaKJ3yqErA+WsBUctupBy6gqRXaTn0JaqdKamnoW36fxoBXE1ZXf2jwld/a849EE/1xKidPh/ctQN8qVUsjTjNA3+nzeHb9Z88I7HBAF4Z7n0jVh8vG0iQYSUeovyMOnqZETnrhRynMH+PYxl+rJhcH536I7uBWRYyT5gwlIcLbsLDnWbjtFU60jqlGCKqGOAdWEtLPWdBaF7WpRCVOMNkEJ4J69tepZ38WK95FYD1Iz/k07d7vKS9NfV7IdVnpsQ7jfouCncXIVQhGLnYld2oZ7Nkzt876OxEgHIgGu2CoC3t2/RKtwQrlosuR1Y+qfLpg6djxKRUyDBMNcD8ICV1L8S0EUqVeOQxtbEsiTRGjsTDmbdxoRM4Uxryl8vS2KBESEUSGElJSokX4DJ025UKVIA6wDRM38MkphTJdwyxys1EcEPgR+WyFsTOmWMiqck1pRJKVVH6o9RTUGSOHrJlT5ZXKoH3cUHwaApjl0M/6iT67wR0zAjsa0GUXjaUtIqLDZRGxrAB9qf53EFyJmfUZRDdD8Hla8c3qoRgezDd+mWjssv/cyzly+E5glX50o5Lj3LP4o0TuMo3iM1hrtbngnGUePnYPl++/htbmAGc0ocuXcN23iTIkbgS1wm+D9yIynIttHcMJ78C0PeZEsSowaHXuZWPzjUqjuirlxpGD0xlQaMzplnBbmuc7Zt7MLlS8c8mhiypYAAvlV3LO8hVsbj5Cy7mdgXMdtlQ9JqFqcWylo1ehnPT1TjTcuyOXaiXHaKQ1zFWoXnRehDVvwcmTQ3btEnD28SKPrPQeENW4EeTzSXvTHPSk61hJWPdahljaCPdGHaXRMJ4EFPPbLHdPVAxD3Ugmrc5wxcB1HUzDoVYtK1nk/mBMXTqnpB78lnee5tZTtaRZ2dpsQcxG4KkwAjsc0HUYUXwc9X9xBt+BpbnXgXc1Rt6jtPxF1h69kfXwC1geNAtv5IKD13K89Q6c3ioXHfh/WF05Tt/7AH3/4yqOvm/3X5Lx/olqcNFyv0K1YNJ11rFZ5pJd38fAvZ3DnV/FiY8w9E0WSr9F1v8psuY5WMXDmNkNpezV2dxU7OTFOmz23ofrfwjf9SkUpe8mhBMXS3pYzpLoT4W18C1fg3AoXB9K+d+lavwzgrjMmEeArzMYv1x39RuCYKnq6Z20WFUAKQqqgovCsRDPWPf3UVGkgpSuSx9yAVyJMo2gUNUtgRUNQ3I9oY4iSWOYtrQGbmhZ1VQrfeRHlPIJ0MriCKQcU+slqDSQkPm6UG7oMkspz5Q+4JrnIbwRke219bGpqtxWtYacMOlyNJu73/K8mX1gNgLfqRHY2YCeqG6psjVpJSlSlw4sNP+ayL8SI+8wdt8LlRbrax/gqouux139XtreMdVGsjd+J4vFD9IsL+JmbqbV+SK90ceplV4O/BBLuUsJs3eyOfgi/fXf5LKLvoLT2cWAO3B5KcP4QXqjLHvmfpvdxV+k283i8CXVcvFTn/1Z/u+f/ApeTwD7OBvDN+L6/6A9o5zkHwXRZV9MmrR8p57w7LzfsREQIaFdu/8jVvRccv4/YzLK0wq+yPkHJxzeuJ5CIQvjy7DiJfqjTWLWCfmGctt3NZ9BGDls9D/PybXPKz2ZxV0/z2WXnU+/67K6YrG8cAHrG8dweZhh+LdMfGjmvx84l4O7f4TWuk9s+kz8Hpdcso8HHroTN1xTmgtd//0qhD4Z6tabz/u+1zKUurrMKotzF/LQww0u2nM5vvk12v076PS+xCS+WyG/43fwxhFztaUtDoDmkqRlbFJX/82a6t+xgZ6deDYCsxH43xqBnQ/oAooC6EmY0h8KoN9IxPkY2SHj6MMQCoDvgvhSCjyHajnD2vCv6Hdewd7GHSpkH5mfw4nupz98N8tLb2ZP/ec4vLKKkf0yE+9uDh36Yy678HrG/jIHF2t0rN/gvsc+SDGbp2a9lIr9HxgHWUI+DzzGWucPWWp8GDgfeJD9Bx7m3gd+U4U5bVzGgxFFSbKqcPssZPm/NVufYgcJoK/34YqL30x77Sqgwa75dU5uvo97jr2e5SXYU/gQcXgRtVxdlUeO4y/hel2a5SsZuUfxcjexvn4Dl+39sDIIeu7tHF/5Aw4sv5O8dQA/KDHkLuAt9OMvKE+7Wfwt5jI/RjBp4kTHyeVdOpNH2NU4yPx8kwce/SRBdAs9/5Mqt79UfxNBsIucHTCKvgCRz2LhJbSdMQG3A19h5L6Tk5shy8u6C1t/PKRRnFeEU3lZynNPwghK2S5JuM+m7lNsVs4u57t5BHY+oE81R5CWpf4AFhc+Q8S5GPYQav/IsPU1SvVnM+rOs1x+PqPxEdzsByjkxpTiq4mCELP8IMfX76Dv3Ei18KscWHwZh9Yfpl5fpdv9FK3R67n2ypvwNp7Fsf6XyFXfxnrv79UGW8v8Djl+AjtTxm58kd76naz2X83559xO1D/IBReWuPvBX2IUvJVud8RC0yYT53DGEwqJwt138yTcqffuxeCEUM/8Lo3ySxgMBSA/CvbtbPjXq1D1knkTIdcwby/RC+7B4/00mlX8IKXbGAAAIABJREFU0QLDyQPAh6kuX0ym9/N0RzaZ3FeZuKvYPJcslzBXuJBV51bC/Ks5tHELlm+wb+G3IXwRVS4gth5kEH6dtRP/H/v23ogbmZyzJ8+xlTfRnlzPXP7PgIs4Z+6fsNq+i4C/oz16J9ecf4QTqyPmKsdpDT7LIyt/QnO3NGwJVQ/wketQzNXJJEqHlmLcTzVSSas0kjL4nfoMZ9c9G4GzaQR2NqCrEGDS3IIcsV9WOcvFuY8RcQmGPWYY3wDhUeCZ7Fv6AVbWbEr2cfrB79CPP4XXhUoR2n2oNrQPUrVfzFzpVzBYoD25hTi8nQ3n9SwUfocMP0Utl2XT/Qt63htU5Hx3888xJ/+UUGqTqp/CaX2Nrz38bn7oObfTPtmkYLtQeA8b3Veo8rUoHFM0pX3qGXZaO5tm4g68Fy+CUQBL8/8df/Aszjt3P8e6b8Trv4MT4T+Soc5i5u+wgh/AJo+ZeRAa7+OOr76evbu2ewR0evDsC97NxKkxiT+PF8TE7qXMZV/IxBNJos8R2r9C278fkyqLlZdhDv8NeXuRSeZTTJwHafX+mHN2/z3+eJFsYczIv5GN3htZLL0bk4uZK1xEaN9He/DbtMJP0rTeQD33XIiP4Yb3sDn4DaVzM3T61IrSdMVWBaE5UajTHb2n1GqkLXHimk/X0O/AZzi75NkInE0jsMMBXTwG2WiE5R4SRfP4fVhsfISYKzAsB690K27/XjCfBdF5FLkEj7sJjD+gF31OBRSdSUAhb+vq3B5ctP83MMf/Dtevka8+xKD/aY61/owrLnw7Yfs5FIo266M/pzt5vdJ737f7vxGNn4eHT3X3nXRXb2N1+HZ2V66nmn8efedhMoUPc+zEn9Go65BmJi7ovtC1KY3ts2lmfRfciwD6UPLa9bdQCF+I469A4QbI3MBq7xZMdrNkvJFq9t8x8XyyhbsZen9AN/gCXtInPWuJkoJN3NNEuDgPe5f/nBL/FG8wT87OEuQ/xcD9RVrew0zcBnvy/4kL9v0xDx89Tqb8efzhnaz338Z553wIf7SXUtWn1X4zG5O3s7v0Xmr5Z9AayUy/D2p/zdHjN3DVOTcSDnaRz51kfXwrzvi/oariVLK8h4WUtYncTEZJzojAUkL6SOrcJY++LVT3XfC4Z7c4G4Gn/AjsaEBXwh7SCEU1TFnHYpHeCdi153r2V36EE4NHCbOfIIqPgV8hk30OsXcZhtHGj/+a9egNZA3oDkIaFWmpAc4Qdld+h4r109jWPE78VSb+XbS6v83exQ9hec/Azo7oen9J23+DIuHtbryWTPjPiciTm7uXfvsLrPVfwZ6lDxA6F3JgucpjJ/6YtY2/oTkf4Xur5DOLmlg0a5/6lF8k/7MLlBy640M1//vsavwX1jqrZJu34A7fy+HJZ8lSZNl4D1leRJ4Mkf05huFv4US34UcxGTOvYFJq2bOhlL69AatSJZyUwb+QHEtkzB75xl1stn6PbnyfiiA1jf/I4uJLabcG1HbfTev4HbQ6b6bZ+CBL5ecx9g8x4O20Bq+jmf1D5io/wHiwRL7Ypjv+bzy2cj0/ePWDrKyNWCg/wOrw4wx67yAnzYos6UJ4lMXmMnFsKLVFLUTjq3r5SIwPpVyX9j2YkovdsU9yduGzETg7RmBHA7psbmMPLOXkDun0StQNg4XarQScTyNvsz55K/AwxzbfydMu+xijzQswbYOx+xEoHafVe7Uq2zn3wGVMTg7pDI/QLP8ldfOf0fED6oU1Os7X6G78GvWFD1HmGZh2j7H1Hjb7f6LU42rFlzOX/Tna3oRqZZX+4A7Wu7/BYv06GvlnMZ6s4HIDrvMqVRNcr4j4fBF3EJFrJBKwZ8d8+q66CwH0Th+edtl/58SJi6gVlhlaHyAc/QMnojtY78CzD3wOc/AsgmhE1rqdfvgbTOLbiSKfjFml7ZoMRybPuOythN5+fMPBackwnk/OmMeI24TG7fjG33C8/wVVq77U+D2s8J8TiiWb/zxMVlhdfz1XXvRF+p29uFI6Z72PE72/Im/BXOGPqFgvwA27eFwHdpE9tX9Hq7WOwRc4duIvqM9rMBeOZhx5xFEGwzA0Z1PpujtK9V26EohUrBA5hSNgSRO576qnPrvZ2Qg8dUdgRwO6VJ/7SiVOZ/mOHrGZM+GZlx9ipW9RtSKs+mdZb32K9vDt7Fp4E55zgdJl372YYXX9E5zc/BX27nsJ2Mc5fPgjVDKwa+6dFLmWIDDJlo6xMbyT3vqvcdUV93N4LWBXqczJ0XWstX4bqUyqVf6CA3M/z2q7h8Nn1Ob3yKH/yP/1gvtYPZRnHJ6kXrqX+x96MY4D5+ydSkduhTmfupNkdmWPPwKqDj0UqeG/wBq/iLVem4APg/lpjoX/qLqhLxlvJ4+kY4bUc/fTdv8AP/6yimwPnAC7UGFh/seJ+pLiWSQ3d4JJWzgfl2NzKfVsAze6g4H9Wk62P65a9S4vvBIrfKHynGsLX2b1iMzv69m3dB3j0RVcsGeJB1d+g274VhwPpL/Q/sb76I0ClnZvki8POHL4KJbdZdS/TjVlEUEbPxiRl1q32MaILaWkWBA1O9UqVZoRyVqTSFbSFngG6LOlMRuBp9QI7HBAD+iMWxiZPLZZJYNBI/tfqZWuxTIWcdx1gvzdjLxjRM6A7vAj1MuvpVG5ivpclbX1h8lkNvDCQzijO+l7n6Wa/bfAxeyqX8NGd42FRZeT64ewjbrqpV6yDpLNe0yMr2Bl1omjCZNejSzPwzQr7D445vDK3eRzBfrdEeXstZQKsll+kbHzVcbOxwgmeo+U6EJlcVa19pRaEd/CxQigSzOWcvGl5PhRMlQw61+k3/0Qh52bKGRgyX4PS+UfICv90f072HRfQxDdpiWBJWeegbz1r8nzXygW9jOyP487OAQ8jQv3/AtOrgyxrPvphH9Ez71ROcvVwu9SLfw0juNQnbuLVvt2er2/oV57CxWeTyxE0fInePTkr2PlxQD4t5ijF+J4ESdP/oLqP1Cbh1YXRHtmfg4mwYCibeKHAXmrhBHZBJ6WLNZC9P0k7C4Z9TwIqMeJ6t23MGazQ2cjMBuB79wI7HBA120rlbqmAUdXOiwtNLby0r5smKbuUx4l3SBF2EV6pQdhotVuoAhKoQVFiSSmPSxE90U8ENF9kVdSgus6kMvDJNQhylxWN5+MXd0rXXpQqYZXEcqbcke6MUtG6XDEtDcfZt8eQXEhKaWtWWfFvN+5Kf6dO7MovYUe5Iq/ycHaf8IPcxwb3gjcy8KBmI1Dm9j8BAFLShX93JrHY72/Ihpfx8kVWNolbXghU/519pZ/icEwosfHVBegSuaZDLyIJa6my9cIuY7B6HVSQk69/nYirqFkzBHHDzHgHoYn/zPXPO0Bjpy0sJgQGl/l0eM/R7kGtfJLgcsUmW2z/e8xk34qMn9t4ZC0YX5eGO4d6oW8kn1dXemwvFt4HkklhikzOxWWkRMk7VZn8fbv3ASbnXk2At/iCOxoQJfNRhqfCG9HvCXRznaDIRlbs9+FpSvtIUeuie8XyCRdzxrFF7H/4LWsnVhhMnmMXLFDb/QlWr0Wk5HNnuUa7a7DXL3AJNokb5bo9k3qVY3uaxtdlhbqDJw1SgWPPCXVteroSo/lPRU8xurzC3VpkL3VsRovWKNsS0vWgDgOMAyxIKQ7TKK69S0+vNnhT+4IiNE2HmkHdv/idWx4Dk+/dBf3PfYp3Mmd5Kv7iQZXcM3lP8zRRw+xMb6LCw70uffQTcQj6SGg7cTxEC467wYmQYRj3YmZgUl3gYXKJQwGIXubBh33g2wM7wGWaZa/h3Lpezi61qJuOIRxT9q7qFqPpcqFbA6OUSxL+H/IYNinlLuQvUs/RHtzhBMfZug8QHNXlVb7MZaaedZWv4QTfIz+KMZgg7lqSbUMHg0CyqJDu9WyVXqoT/VInwkiPbkTcPbtsxE4bQR2NqDLhhj6+IHFqGcy19DexNgXjWuPobupOlBV800CiliRQezBhftew7GNEvtrBxh4N9N2PoMbfVWFQKV/uWhjzzUlx9mmUijRG06olWr0pVa9JiMo+vFS0KNbovZ6XWrV3Up+duJ7WBkp+YFO1yeXzShikeyLSv06FhAYqhqlckXAfKYUt1NXpXA4pJNZHGdwelprvTOE6rwOvkgUSNjr3Q2t514pa+NTANsZ9imUqjhjEHKd6Kg/dgz2HtROsdNFhezzBgx6MLekp4pEjcR4lTYB9SpkkrC3vG8YSStWQ+f2Zd6JsXH5he/m8PEmFa5izJC9zSWOtL7Mxfuu5ujRexhzN/ns/XRGf4VpS8OZExQtacpSwAhEFS55QmnNuZx0C9hTTfed+hRn1z0bgbNnBHY4oAfEeBiS0wtEsQU8T+ema3MSIBwrycqNXpv52h563YwSuzpn8SXsrr+A0bhHrno3RzduIQjvURuwEIEEZx3foZA3GU9civkqoz6UyuAEXQpZG8/PawKRH2HYJqNBn1K1SqfXp1qv6jSAahij84wTNyQKYipFLZm5FamchSx38GoSj3cFjALZ+BzW16CZcCIGkyHlvIgHmarjmiUlbmMoVyR6NE70E2x8L4edLTLwWsr4CwkYBD4Ve0mXhPuQESPAlP7l4oPb+FTw4wyhD0WZ0p42C1PDINRNAlTaR7oP1quvoWw/AyewqJYsRpMR9eoeVjs9GuyjUO5yYvg2HPfPVU7fNFbJqjr0PGZQ0mGErdB72pcl6UegzNpEBnYHP8nZpc9G4GwYgR0O6EliXOAxPm1TkbeS7lDiR+ktT5LbOk8u+W7ZaFX2Ou0CqZ1v/ZJuGXhb5B+1qSlnup1sxnUMKd9JBEIUy01OmDStEG9dn0rOIy8R6Eg2xlPaUZ4N0+i79R5EpXBDgayEwiMhbCSNgqZruZRjm/YUVyVgMicSGdVI2p9Jv8AuPm4yZ7IYElHCTqAyFVDSMyokR6iY5lpj3ZS5L1NV5lxWjNwxEVXF65jL/xXVwiWcdO6gP3wZcVE3MQqkU1sE9dpH2Vs9l+P9t+K4r8XMyrw9QY4c47FBKTOnJ/IM0L9bJ/nsvnfQCOxwQE8bRkxtkKpGNgFu2YeUB7yF0lOPRjwM2QNT1puQfmRDTv5t6L+rf6dEOQX8AuhybAXi6jagWwmgR9tdqGIj3YjlRLp2N32pPtkz73wHLZXHu1SZB6poXDVmUeVckSa6yZPWv2UOSG56WiM1QUhl9dl6Hpiu9DkjVMqH8lYBi4z6UdanILYKcwsvxCKkoAL+GfoYlMHTBm2cdYgYE9Mg8kyauVdJZh0yxxn5t7Hp36TSSmr6TeDK8z7I4RNHgC8w8t5HbLkE/kmquYY+r58owumLSoxaCblvG6qz5kI7fBrPLv+sGYEdDuiy+YmXJCFMcVGkxqYBsd5Y1SttHpF45ur9rY1JDkg9cfktm6IOk2qktrfBPJW5tGQTl+8T4E42PDmNxEflvKd8bwrocr7Ctpez7ajPMH1HLyWZfxIKl4cufIiiSmKntprgtZZMlXmQTsapnLNq/5sApuTGhdxpSL23g6UAvYyyCeU4ZTDKuTLEhq0CRnraremOaFFTA7qpAV2uKWaByIWF+i+SMfZSr+/i+MlHKVYCBs4R5pol1k8eZ+R+XOX15XozjDAIWV/rUykuUc4nBqqKTqVALvebVmnMKjR29BSeXfxZNQI7HNBTwJSNVYA2AXTxetIktiQv1faXkHvSfGAaZleeuHx2Kiy/tVklgJ6eSxkC6XfKiaRJxdSGJ+HUtGmF+t60oYUFsW5yQeL5b8lnzrz0Hbyg0uZA8qzTyNBU6kc92+m2oykBUuZDCoRSM2mrKaoA3ZZzDTEF0OOMxnAF6GkaSM83oYxoQO8q7TaYS8L9Skw2AfUig8EcWRNsma5BsiyEsCcfzoAll23Iv4e6Vt7tY5OjlF3YNk6VLSIGxWTb0KWoqkhm03cHT9/ZpZ91I7CzAT31ulPnR35PtVPV3rkIYgiwykYoBJ/tcLzOicsGmBJ80s1Xds9kg35cwo9WztLhz6rGaV2BPgXc8nc5b1JrvgXoErKXV11v6rMdcQcvqtRYlN8yv6bC09N3pfLmaSI6DcCnRqcLUU6DrQGhymEntA7Ju6eR7VSCVWmxbgP6ViA/jTyp75K5J/OxoMSQUpuiP4RKDY6fgL2iVmiCZ0ywE5LeyBtQzQpFv4A7zFMUin1asmZKJGySUFAkLSUs+O0A2A5+iLNLn43AWTMCOx7QhcmrGkVMA+NW3Wy6ucmuKG9KUwmtcLX12mqOknreGqj1hiWbtBwsf5NzyW6beuSjRAqzkHgqjhIPEaNBX4oAt7hFsvkVtRemdl/Jucq5Eg9o1pxl5y+m6QjONOEiDadvGZxCWEvZlaJrKNMrMfoiaXqiAzxpDl7U5BQ+q+MSTXUBdPGok/meEu62DUOZqzLf5Uf4HzlETEnS8FKSJiF90V+P4zL9oUe5YiuN95wlrVdccirllMeI8kzGkE+pH4bM94nqu6aiS1ukvJlNuvMn8OwOzpYR2NmAnuxzqUdz6kPRO6He96Z3xal/p4S3aQavkeZE6wmwy4ab5kElZ554VlnZY4XEJFKYYgLIMaIZV0jS9ul5qpr4lO7jlkQMhDlV15eV5t7Plhn13XQfKgd+unGYRnnEW0+iQVttRiWvLXrouuJCOd0C6IZ40zKXSoTiUUdSppY2PhEDMICoqgmalpYslL5nqiROGZ3ynnjQ8tKRJWl8qgzdEHo9XXIZxBPsvLDyQzLsVUbmYASiqFhragJfr79GtVzDNMo4o5hCIfHSTem25iWCiZLa0tc/m77fTRN+dq9P9RHY4YCuvRFdnibbXEmJbojXrojBqYcjXaSkvla1lpB+UQm7WNKXIg8rzSmSqjYyorklocWyLmsTHpCcLylDU+VuieKchOulm7Vsj4qYlNQby05nqVC/xFGTsp+tOGoSmg8TktwZ74jTLLz/2XSbzkOkx+jQrcajaePnfzVlH4cAtcUASysKvrmmQOd40zJC+Xt6HgU7T2LWIQ2Fy8UlEZSt8Uge2FauOxmXraqJJLyeDu20mtqWRKrMibSKQt+oBvQ07C58dQ3muptZhTBuqgEUR9xSjLiNpM5ScuQyiXVfcuHNyziKTKuOIElkSc6sBWEU2EfQ2oxpNg2GYxEykr+vafPTmyMKiorxrsSYpIlLycNkrM7uuQXy2fw2kdMQE0LH/+N0vk+H3KenmBoLuSd9nZpAp8dhO5CWfEClnaaew9bckM/K8QmJcCsKMl3RkpoUU/Ny+nmkE1xdT5pWSzkOiTWdlruecg3ywYTvMGWwaZKjnsdGUo1wOtk1XVTTdt7WfZ8+d6aX2lZu5bT7TY/Z+mx6g0lVQzotp9bh9Hjqksrtl6qu2Xolc3yW9vtfbXo76m9nAaBPGA03KJaLeCxRzL4Y23gWmey5RFGRIAiw8vcwGb6GYfgAgRtTzWS4dN8LaW3uxrT+JRvjAQcah9jo3Mrq8HNYJQk+GviORWEEV1zwKtqDCLPQpbT7MY49fCux30EoyKE1JqBKOIBS9UdpVj1a/a8Sx4eUB29Irlw89HRVGxJ2lZc2AE5JFXzLU0c8vm2+cypikm4q8jsMA6xER15vsOLV6c0qiEIM02LsjShmdWTB8yZYloVtmQSui626c+j6v0j11kwMAUMEU/SZtsjakgNWoLV9u5aCHe1Val01+bu8Yyk4Ej9PCag8Ka+pKgSpB5eXuj3tjQoIjQY2JSGvh7qZimjFBIGDnZFw9nbOfOQEFMs2PadDuSACMSNsZUDahEGMZdXotQfUmvOEiCEoxDefjPoeGQFhyZe3rSEFQlMM+a05JOVrEpdPSZbpcSmxMwHPRA9ha94p0BdSm3jyEjnQhqYYv4YC9SEeXSw8+l5AKXshw6HubyCa7743oJCNCMMYW8TgAwsjnRvCBXVQ80wCDpN4RKHWUd8VkCNS99bEnUSU8zL/UqtbD/ho2KFUzRMEPrZdotfvUazKX7KKHCjXqyr2VH5BDGW5h9RIkIcjxpic09wuKEgnVWpIq1SXjJEYPPKQBeALEJW3qwjU+GhWgsxRnaLbjsJslyP6mMowEtdgt86TTFXTKGpPkgpMx18iLnqtp/oDp5cDJpE7dU1JqWwC0kMlSCRfJ3uHNqrGTkgxX1bCVfLaWkNb80bmlawzSQlOrcfUdkoNGHVhs0qFJ2X7+Q586VkB6EQOa90O9bkLccdQK72LpaUfY21NFvCA2nyPnv83rJ58A/U8ZEQWc6h1YMrNT1AuVlgfvol49E7EcV4dtqlU5tTSlrLzPc0/I6KBa6+w7v+BCnIWR6LraSHKmKIwJw75pRe8k2zpER44+j7anTto1IXNnOTsUyt4CvDkeZ6ZcaxDuPqlSVlbOdd0sqgFLptIgB+IfryBaWVUe0wF6JZsjBGe7xL6HuWicAAStqF0H5F6pi2kSylYUxvA1G4hed1pUTE1fgrQfa1fr3w2CexqQBdzIPekA7ps4kIvnwJ05c1JLwCdg/aFtybNfFRFY5qj1mVbkRcSRxZm3uTkZpfmfB3JRsd0FFg77phybgnCqh4csePMCIc2Nq56akqgKI3kpJMi3XBTIE89MHmWKjefAEIa4VFh/fTapsmZ07tGasBsc0HkvjZax1na1cCNu3SdE9SLy/SdKpWCoEhSjRkPyRvimQrIZcAVfWVLSS9bQpUX/EivUa7JPo5DC4smvYlJJb+sImGxFzHubzDflIiDwfrxkyzu28tkvAmWTT4v4xcxidfJSlhN5fQLmLLGFHKlZaPi8YsFkUs8fCnVS56jgJZ2pfWPTFdbOC1yjDxn+WxSeZLO3y1yrBZ01oC+XVIoYL69WOULNpRBasQJF0YBujx3bairplHJuQXIBTdlnUlJoDqRPNfp4JoiHSbVOHJ9SbXMaASlEmxsDplfEgCPlPKkAnU3IJfLaiXCLQ9d8jV6jLReQX0rIqaGITU04iQ1JFbYDNC/A9D65JxyxwP6ZNghX64rPe2Rp9e3dI/a15Te0VezfE6dI0e+BqyqLlgj73exLWl+oefx+Zf9NesnHiRyXqvC8oEVcWKwQaWyxMSDy3f/K+JxE8NucnjjVTx40uWic3NUpG+mmaPv6m5qjfL1BMofuw+f24n8m2h1x8w3ZENKNoNkU9iOeskCPxPrOM3JytbzPwf0OPYI4xBL2FAKYuVbxX+E7qBHrVJRm6jnjCkVdMs5fzImkxdJ3TT5L/cgG1ziqct2p25EXDx52yKQ+mjZqxJVNPFzcsq1Smqm0siA2mh01CKtZn5ypv8UOKfVDwogNaCrjT0uKcnWgjxGA/oDkXoNKBXnsM0s3e4G9fqCUm87ueEzP5/RBp49YDzeoGA2CEZlasUMsodKP56x75IpSOpHZoykaxJvf3oQUksvtZC2AH0KrOT4dPpscTTkqcq1y8gmpZpTHQmnLUgVfk1AxXEhq2zPLqGqYa/T6ntUinksCzKGQxT5WEGFjMwjNyI0x7hxD8PMUrAX8IeQkYCO2AtmD1faGmaa+K5BNqu7HBayktf3FSj5A4dMqbrNpJf7kWs1wYlaZCwxBgV8q1tCjFue8CmBKblf8ZjFuBWuQQOC0wBTkEyseHXDVfCSgVMWVdpFTsYrUftLx3Ur1C3HJHm59FkkPEVdCaABUqf/ZG2d2nDJTCpp9GMV0J+qtknuW9+bALvWG5CB7HTG1Os1NS7djij76UvUz13SNPr7LHIK2NWzV+foJ5GwOcJEW0PZWeq7hJOROAJisKsQzex1NozADgf0iND1sLJ53bo0gs6kQ6Xc4MLl97G+ukzMJrsXnsmoZeFEArbv5OjJt7K4oJtclEovA69N5L2J9c1NGrvmcaUhhqM3H2kDXcpK0xV9/kxNLzUlyS3hRRtqtdfQsH6U0DUY8Fmq5Ye46/5Xsnt3ksc/DdDTTXVqX3hCc0kvZk2y0oA+xYpOzhjHEWHkYtomhqFZBALoUWQoQ0RF4MJEL1xhRUTgu4oJbcgBW6+kxE4lEtP3U/CQO8kkHoE2FHR2M/FIVCnC9ruygaQ4dcYUgic0cumH9PipzXVLP2Aa0E38oEgUmqoFr2ygftwjY0h0oaw2TPG1RSGu085QlehtLE15YG4x4VpE4Dug9FkMOHxsg/0HF+iORlRKJSXdOp2vPSVik1p+0zHT6UtPAybyXlL2JntzzDCJiOQwooIKq58i3ZoYlgoAQjh+1GPvviy9saSNItqjAaV8TTd3STxcnVqZMNhwmW+qDkWgvEoBDukg2NRjKM2HBg75coHYAmcCdkZCxJqYJ1wVuefYcTHsohqkY8danLOvqZofyaVJuF2EdGKlgiczRVIRBc1nST3v1LuVCaTizcI1EM9U/iGNHEQjYntotS0pYz3WCo+JEKRq7a56vcsD3g51q8zSVohc8xb0uSUkvh2GV0thC8xTFSDdvGn6lVJnNXE2NQySY9JIgnqeyTWqeSWvHJ1uTKPcUOtUKg+kkc8k8rGLw+RsoihY0oCujBN5LiNlNIuHrqsS9O1kCHQELkhy9U/uAjyj1Tv78DePwA4H9IQwLrlfP8LOSY52yNfv7/KT//JdPPpQxEL1+4iC3XTGZZpZG4fPM/Q+wvHuu1Reql58E7g9Aue3tKc99/9Sm3sOR47J9BdA+rryWsqFSxk6EUvL17B24i7gbuLWW8nOv4wwvoia+XwqpRoD53N0go9w7v4+h498jsg7rlaSXvhTG2u6ws5gVm5r1aceuk4jnM68Vnl2Q47WucFJECuyUibhgd3yydsoFwt83/c+XW3+oedRyNvaWJLOIOnL0CpocQLo4mHq+nvx6Wzlb2qCoPTkFppgjKFqpiS/qRBAb4rJ51OS0RnmHc5gBNNc7pQQkXpOqYduEoY5LCuDF/aJjTFZU8bRpt+zsPM5rNyYdqfIXK7EqAPSr0cewcfuAAAgAElEQVQ667myLxtCNEtwJdvDNtKQrzDZTYYjyY2mpDgNKEqXfSpUq71K2aBT4BcN9+0yyFgBgFhmpi53U+S1HiY9IpWDXiYSly4NQ6cdXxipKE0wKat5IC/B4/4kolgwVS5cmgJKZMKVhkdBwMK8AIKAt0ySMW7UJ8qM6fYG1HL7KOa0Wl1aube2BsUSWDnVw0h1iqtWxEjwMKOEm6EEa/T1yzSJAhhNIC/l8+Ym2S1Vxt2apCprKY0sTM/11GtV3ql8YTKOcm/aGpkKzUsoToNcrFotS9ol0RE4ZTKmkSU5Mo0lJedNx1OsjFSDQp/xNDGhdN6n55/uTpfBUO72VKQloQLoiIPOq0fs5cRjJXYvQLcLdZEKyEt5Y0r0K6jmP1thd1OMIV3LkBrO21fhq3TbVoTiyQ2RncHanX308UZgZwN6rEtuZCOzMz79yUkq+SwhS+SNHwb2MWy/mfLcG2jwIorFebqT+xlFn4D87Rxeu4GLz30/k84qDz3wnzn/ACoHX2i8nxzXsrRcwhm+j43+l+m138LFl/wjq2t59i0scHzjbQSbf8DAhvml6/HdS9VibpZO0Bq9j4n3FnVd2UTXW3kWKaBPg/kZJNEfF9BTz+WU79BkNF1DrDnn8iNNOm644XPceuutPPt7n8XP/KSMmRCgoCghUi8mKzeQvFLHZDr1Jyxt8aJk8wgUhGsDIPFBMFR4T+KoqYc+payXXuMZjMGZLetkJKaVBRWgp2JDcmE6tz5yN8nlhNAVstmfUM7uRzhhjtAMDKhl/n92Ny7CCw8zGJ0kaxao1WqsbD7MxPk7PCskMA9RsWqstRx2Nfbp7V/t52mYVXZXLdiSav2bSlpWQF26CgoISjmlsM/t7cqLrehHOhq6aYwua9utIxDTHq1yT4WUZ2FEddWPvVjWhEb5yRmXUM79OPv3PI+JM+Bk+wtY1U9y5z3vZ//iHj2TwhhT7knVposBV8WfBOTzBv1eRHstxwtf8KvkclfwjYe/TGPO58Ta3+KFMZVcgBFlcLo9rEpANlOm38sxGcFcRaIE/5Zs9RDD0VdxgxPJbF3SOWvN0U9mcRJZSYBdcApzqG81TshuZmqcFROfWeiuuvpA2U2qekVAXXNJUpEpXX+RRHDU/0vOJbF8EoNCYbEh6QktXKWnsZjMKVchHXRN4JNxknNoe02MYTtJWyWtb/XbKqRumtKoZ5O2c5xK4SKuOu+XcPrn0t2MGPAwbvj3HF49xP49+9WIpICuHQdZ7wkVVfL5yX1KxMxWvIYcuJKaSOyYJ4+VembLd/bpbxqBHQ3oal1Ji0hpmxofJ4gGVHOLhEGTPY3/wHiYpT1+E8Ltumj5q2wM5lVoOlvZwM19iocO/Qr75t8C7gO44atZOz5koVHmwLmf5mRbNk55XQessNZ+F3v3vptq6ftpbdxJ07qXIyu/xSgPB857O2H3WuZrTVba7wJupzd5H2YmJm8aynLWDNfE/N5Oom/nQJ/A5NSAnvaS05vNKaQ42azCEMPWvrRkbeUl4L7RgQceOsbfv++DdLtdXvSjP8yP/YtnJEz3JN1wGgs/3Z5SBykF7dQnmX4/zdcpP2wL1JNQRRqyP4Vo9AQG4Iw/kgC6eMXpzW2FPXXOdDj0KUsFRdTDMnUAOKKuoqxrJ+BpT3sznQ4UcwXG7jeAmxhF9ykPd+/8H5EJno4bdhjGNzLy/56R26WSl5yn1HmDVIbp3GlK9pI3SnqjV2VSqQcphyWENPWgxRPXERd96WkMebrZkByRkDLTObcVCRZgMzH8jCJsdfotqo2qIitGvsl89t2M2EeFOgM+A7wBJ75TZYcl529GOrXScTwqpSyehIIz8qNTGKIhbxd+hgxXc845e1nr3MJo+Dmc+H5G3VWald3K0JuwqpjYeaOhxkzy8KVdf8h8fZ325DZGzlcTD1gLNulAlxg43eTOxQCSRkkZIhX6PppUfki+S4zHpHxUerur0LOdmAUazVQq/pSUhoyjrBY5Vv4wSL5V7wdq+BIDQu4/yTJsX1sSRdgmwOkyP0WUSz4qhn7yeLfY6eLoq+eYlMiqxo1qSYuBUuTRB0yuvvQlXLL/Jxg4Kzyy9iqc+BtbppzMFzEsrUSPQGsaJCTVxGA2WCPLCrZKG1yy1a7ijGg8Z7wGZyf4do7Ajgd08dCF1xFwnAwR/QHUC/s4b/HXOdQ5hB+8n5ED85VXkeP5WOa5DKIu2coh3MGDGNVdxJM76Xf/lGIOJgMo19/BXPWHcSZtTPsjjMZfozV8N7t3vwtvcC7NuTKj9rvo9V7NRgTnXfAmws73YMUW2eIdDIYfYhh/TLGYNelJFtoUG/2bFMSe2CMVQNdwLhuN/bjhdmHFGqa21tMtvz+BT332Hm76xGfIlupMXI+LLjyPa59xNfVqhSj0MGIfz3XIZ7X5rli+0xuSApuIrITUI+F1W4SGiWnaZEyDnC0+ic+F++a2iThp2P30kPsTu/1vw6fUlqzTAGnoMwFLPZga3GR+jYMuWTtDe+BTK9VVeH3fntcR+s9ScfaJ/3nMwm2stf+eUi4gjjI0cr9MiZ9gHFhk8vcynHyQUfwRxS0IR6aQxFWURHmWyvJJohhiSAk2CXgldeJbOJy8r6Ls8jwko5FkMvSDSniKU1EPdStJZdVW6D2hRIQCxGJDWC4Dr0MuW6HXLnHB/M3Ucv+UjckmC83HONp6MaP4S/jC+JsUKWdAGNhZyR4IwU3y7wV9va3WkHq5TC7/Eg4s/hiH1h8mW7yL9uBvCEKPciYmHObIql42fdwoj+1nJYrPwtz7Waidw/HezXjchhPdpCNbkjVK6vOljE4AXZtXja14tTZwWwlwSvh/O489TTfYGhpJA6SaFSmvYJoeImOmQvjyPdVTVPsEgCWaIZUdcv/iIavvUKB6WopNnpMcL48mISjKZ+VYMabUV6Zhsylg1+x86A2gmodwAqX6q2jmmrTc9zIIPomReNei1a/2meTfcl/yXSrqkjxrkz4ZHtNpk/hiTRxM5te3YTHNTvEUGIEdD+hihbY6Q+bnXK101bOo5ebZN/drrDgP4sc30Bl3KZpz7Nv1Dlq9KssLL+TExjHMnIS1ToB7B93u71MuokqUCpW/oFb+l6rm1nU/iR/dx0bvtSzsei/4+2nUDDqtt9FZ/xuiGizueg0Z53lkDFt1roqijzOKP42FkFZyCaBLXY+8ZOeeas5xBuFm7RGngC4lNI+XP9dFVP2xS6FUUP7eB268i4/d/Fmau85lvefgRQZR4BEGEylcV16hKSVKZoypCpW34/gKRBSrXcLCJpHrU8gVmQQRdjaD50loOKSaN9k88Rg3vPcv1R3r+IEmDaWiKLKVbXGPnpTFkLLck7a5qds0FcIeD5JwtCkCQjZ+AN4EDu5+JaH3dKL4EkJrlcnk9fTjdyVlaEkm1YE9jZuIvIOM4jX279/g8JHfYhg8Qm6oe5JL9HwSa2CUidLbhFpRc6PGLpTmYODq3LMEOtz+NsFO6uJl05YctZEHX8iNkjJxYNyFRh2EvS7h9J4L9SqM2hp41RSU55J8fuT1yRaECxHRaje5cs8thJPvZb5e5pHue4FXMoy/TmcTFiRaK9cugJGRkirYNQ9DB6oL+kEKwItR4o20qJMECoRU2ihJ2NfFdAsKjKQZTW9gUjZhrvw6DL6PpcoBHh3cANxJb/SXKrUh1qiUrk0mmpcg9yvGjO1L5QFUFlBVLlKY4bnQ68OcONURbG7C4pIGxkZDi0UJOAqgCsjKuAWB5j+klJHI02CdVwTzMYN+nnrJVM/enUBVaAyRVCzo+nvXgYoISXoo3QIVkZNp5Qu5VJMl5ZoUJyF5z3W1tr7YSPK9G6uwIM0ixZtPDDWR65VxllSgHC97lESEGk3twatskTwHmadFVfmXVGNAvqT58jIp5HK8QAi+PZXiyYfLOl735C7AJ2XVn81fuuMBXaQrhXgznqyTtS3yVlNtZhef88scG91HEH9YEeWiaIFeGy6/+EN4k4sg3kd/vEm+3GEy/CiT0e+qReWFUG+8njD4fgKlDvFVbLPNA4deymVXfRS3v4iZ6VLLfIKT66+hE8EF5/0tg7WLqWTrDL2bydfu5Pjqu4iMder5uUQeU/xj7fVtm8Upk+eJTbEU0CXsqryCxwH0NJ8m0NV14KO33M49DxzF8SwGrkFUqCvvWrGRIi1kawmQGyGGEOmk1mgrHi3eiCbGJf4jdpQjk8ky8UTAxlbCNEbkUsgErB19kOve8vsqeKkpQbq0R4ceNTlI5GXOwKZ5YgO39ak01ylvSC14mjdNktvJeIqwR7Yc4oYGGcukuwlPu/DDbPb2kjHPJcrcj+f+EcP45i3qlCrW82UDfSW7mz/DaGgzCr5EaL2O0egWdmVeRcV8GkbJpjO5n7H/KQlg88xrf54vf+kwVfNSKg2fldZ1jIIPKfCRDf/5z34Vw16W/mCDvfsuoN/P0+4fwws+Q9+/iWrmhzhw4Pnk4qs4drhHLhcxdL+Ml/0oE+dRLtnzp2TNXQy8rxNEh+h37+f+h29TzPvOeJVSMUcYzXFe45N0+pfh0qWaPY5X/ksOn7iBigWLlV8gz0UYzGEVs5QqRR478hVK2T4t9w3KiHj6pT/N2vG92NFzGQSblJtfwTO/wNHDt5K3Qmr2vAJGS0iDMeyp/yKLlR/loZUlstRZqK0zMr6IUfoag14Hd3gJi8WrCL0QO9dmbfQxaoUFcuGVFEsWhzvXMfFvZ/0YXHPNH+IGA3L5OQqZfcRByLH1z9Koh6xuvJ1+D55+yc8x7NXJ5s8jjAvYWZ92Z4Mg6pJhkf27r+TI6m2c6P4x5dqWlAPXXv07nFxtMRyOKZX2E8YX4vsW1fqQ8fAebPsoDz/yYWpiTI36FMqSyzeZCOBXvocDB36Q4yeyNGpX4Pon6I8+xNyCw+FDt7HQ/BFy0SUEQRYvXCeTl+fssVC/nGpxiZObjzLyvsCV1zyXu78a0KzsozW4l2wuw+7axRxZl5TPEdz+dRSqL+Gccw4yCtZp9XrEkxJ799dY37yZQe82slIR1HZpzIs1eIbLaPbxp8wI7HhAFw+l3QkplQwyWZNea0yzVqSS/ddKjasffILN4REq5f0qLxl4UC+9kRwvVJ3SAvMkUfQBAvf3Vbjq5Cacd/A1eJMXUKsuMhl/jLH3GIdXX875F32UUv776LW/QRy8jm73/crhrhdfT7Pwr/AmHrnKnWz230vf+Qdy+aTrpTKaU034dPWkYJ6yX7/1OZHmrFMzYUvWcTonaAjlx2QUwCc+8yVuuvUOJkGO6txe2qMQ1y4SmpIWiLAMYaWLcEXy/+Lbq6LqVFxXPPNUyFWu1yYTFzCtHGN3QiabJQpdxYDOGw7HD32Dj7zr5VuArku0dAGxvkQhU6XKdd/6/Z/5JyR2MUn2sySZrUA8iWcDvS7U5mBj0KFaayg+Rsn+OfbM/Sqb7SUicbHtr+MHf4oTf1wJd0i1RIhLEOdo1l/DuH8JleKzCc0jjP3Xg3sYf+1W9i59kiHz5At94sqNDCYP8bUvfoAXPOet9DfnKZRiWqMPM3DeqsBvvvFTLM/9ACfaxxh1/5A9e19J6B9k4jkU60fpde7gRPdGLjn/JYw2r6HIxcrjNrN3sub+VzVc3cdg73mvJuQrwF3E0QMqfx9TSNQCfFZWMly893rKPF9VLJile2mN/ogTg5u5YPnFVHMXs7q5yWj9FZQW34VNnQv3n8t9R96FVbiJlbU7iQOLKy/6Uwz3uQycHlRuwel8BCd6lCjqUaSG40CYnxBHedwO7F16AxV+hEy2TDe4FSf6ON3gbWrNnjf/t5jOJcRxlawp9Pu7VHllw342h8d3k898no32OyhW3spi4Qo6zl08dujFnHPg7dTsg5x33m6+9uBbgM8xHN2GcOUWm3+CH38P83Pnc7L9FUx7QKVUxAxrhONlRtEjeLyFoX8TXg/m519G2WoSxmOc6BCFzH6IfxAnyNCsnWSjdwMnjr+FXbskeuBiZiWE4jMWTfzSnIoE5LL/nkrhh4iCqxj5K+TzN3Ni7Q3KixcZ3msufAcPHL2fkfMKROrimZddz+bJOmbYYMxXCOdez33338f3X/RRht19LO6ZcHTlkGr2dOGuAxw7+RmqFZuNwUQ0/+j2fo167Xe55Lxf4P5HPw88oCIf0eQmXXAyK1s7823kKXSGswLQJcTmeaCMYQHPUORaf5P7j3wdN/q4Cg9LrlJqYmWztQJYrt1KvXIVEzq0uu+k3345+UJMZBk0515OMf/TbGx2KebuYOx+nVb/zTSrb6Xa/DeMBw8SeL+P797EOJQQ6Z9Q5sdpVpc40n8nSO7PfY8KFaq26BKeVmHr1Nud5omL/3pqzer/7vyYBnSVP0uBfArQozjANyxu+MSnufkzX8TMLxHaNdr9kEJtiaHUqhpaMVugWpWZqXhfRByHWuM+eaW1tWnZmhKZCW0sK8vI9SgURPctxIgnZOMRxx6+ixve8Xtpha/KHSeZxKROV2hZTzaga2aBZpAncegU0JNxFA0Cu+jjSa19CGX7v1AyXowZX85YaqWNrxPEr2USfJiMkJPkNMYINy5RMH+ZQuXHcQY1yo0SI/8dzJUH3H7Tq3nutTfQDS4hn5vQjd4E/r10R59l99ybCN3zKWRDxuatHD/5aq6++iVkjGXWHpuj2djD8fYX1LyZK/0gvdGI8twavfatdKN/UAS1xfIruGj5J1g/EdHh48Cf0/ePku3DVZe/nwdX34ob3YjJOv1BCzPeS7lWUSaXeLCX7rkZf3Q1nuKxfwUy7yVb6bNYfC6tVeFIFOi6Qk47SI6DLDV2sdL5KCFvZhTfSRjAXPF3iP3nUy4VGPFBgtFNjOL7VMg3F5RUeNjDxY1zksKnVHg589a/x8pkafsfwQ9vYmV8I6Uc1K1XMG//GJlomW70KA4fR3jqVeNi5hZDHlx7HbXqQWznZ+n7FRqNDdY792JyperxMGfuIeQbONY76I//gWAI5yy9Dtv4Mfpuhj0Hujx26CN8456X8uxrP0U+ejphdIK292o2em9jofanlI0rWZhbIvM/2nsTeEnK+t7729XV+96nzzobM8MwICKgoLgkMWI0RhOzXc3N8pqb9ea9muXNzeIS0eiNGnGJEUVFFhVBFEVlR0QEARFQYGQbhlnPfnqvru6u6q66n/9TVeecGceIwzLLW/X5wJlzumv711PP7/lvv1+qzmP7LqbV/CLlwv2MFrcy2/gik2M1du3538Ri4p3XGAwa5EtF3KFG10opumAJyY9VvoDTfQkj5TTN7qUY3duYmb+KgmqjfSc2c8zWPq0Y4tZkv0Tb3kiOSUxuZhh7C02rzbr4DWC/kBY/JBtLYNhDsugY/IC1+bW02gnShSRzjVvIFk5j2HyhqrNJph6k3b2eduejXu3EYS9MfbKzXfi9J2OBoxrQ5Qb37pth7ZT02nreVLrg5cbWj7yN+dZetu/+PGvXe6F0yTVJz22nJYD+L+g8j2SuQqP9bVzrPSoSLt/LZv4ed/A7SttcQvajozoPPf4ONm6+BmPpRCbXxGksnsOu3Req802Ofpjx1BvYsfQwhcg0PVd63T/rFaj4rGlexUxQ+eJBscervrov9ck8spXvyFECwqyDA7qjFjPGYMiV37yJG275AcncGrTkGA3DJVGo0PELZwLvfLlvXGhhXZeohNj9oIIH6B4xbLAIEbsLlazZ65NKJ1XOXQA9sQzoXshdkW2q1daqqq5Vx/n57vzp+nYgZyqV26v0zAXQfcMuzhuMrsnSj9SVeMpCTeeULe8G4420rTWKJEVjGxbnM+xd6tFySmJXi9IfaCRjb2Vi/R+yuFhi2J8D56vA4/Tal1PJvZdM6o1oaZvZxgdh+AQ141bGC5dSTL6ISHQRN/dNbr/738jlYar8G6wd+V06rQR1816yqY0MrE0qcmBrj1Ff+ga7jSsoZKAY+SPS+quIDl5IIddgX/stdJy7yWtvVk2GcBt99wEGw4dIR4Uk5zhqDSm68lpBK/FrGM2+hm7Poja4GbiQOfNKjht5JyP5LVQX5+g5Scr5M6kJoxybqEzNsnPmb9jduAMhSFw//lHS2m9i9k0a9mUQuZVa67tkYgN016Fvd9HiUrGRZ/tD8PKzPsiw/YtCUkyi9D2a5rXUerfSbsGWkY+T5ZXYgxKjhQG7mhdTXXo7nTaMToEbF9ZDOHHNR4jrW1mo/1Al3hPxU+hbZSYlXO/uYKH7ftqdrxHXIJf6R1x+X84G0R/B8AEW2u/j5BNuYnG2QkZLMMxcyczcv7Amex1j+TPZ3XwInWkiiWt57InPs3HNLUxWXsRS7Wps59v07POpLzWYGJeiCIlW9TF7XVLZIhYp9u2Fl5z5BeoLL8J2pf/9duBRjMZHKZb/lmTGYqb6CZWjkjz/+sw1aM7plIsF6vYNNMx/pD58nCnt22RiL6ZtP0AqZ+BYTTr9vbQaf8PU5HtVFXuzLwV9D6Alt+L0zmI8s4FG50b6fBN7cAn2wCCV8Nokw+3YsMBRDugeQLqOropVpDhFPPFU4qWM5l6nJpJ54z3MLsGUdLEIAez8dtaOb8E1YGr87dRNjZFReOje91AaGVIzoqzf9Edkkv+dXifOSH4v+xbuVNW06dFTMRflQAtUcvcwN/9B7CiMlN6CaZ7B5sJpZErbeWDXhaydaLBv7gFc6cMJouz+ajgASM8zPPTtpwK6HFIVs3nFayIlsWehzTU3f59v375N0XEWxzfR6or3PsSJukQFiKXqVrWqCfeXB9uuxJil+M2voPHUsyTT7uWbI7r0I0cx+33i8Tiu8MUPO6SwmNmxjWsu9ULuiSC/rw7rlysHBngqRjh08/m0mV5OX4L/gfCMuvVADETs55pE9CaGGyMaqTBVeQfd6m8R5WTV1hSL/pDO8D9xrW9CRKqtxGYZVYSUSP4b8FyInkYk1adQ+iGNvTfQ63yWdePvoma8kkwyhaFfhOPsozp/FcdNXA/mCbTd7cCXaDgXelEeCxrTIAVbL3/lFezbVyOmnYrtuDj6Y7iDW6i6l6gnJPTHpx//QXr1X2E8X2Jv6/3MLn6SV7zkXHbufoC5xudIpEx0ljC7A1xrI/FsBEcK1QaQj30JeCFJ0vT4Prmp63hizydZeBzWjnqFYWNrPg2MkUudwrCbB/0hzMF7abo3KW73QuKtJPgD+ixB5E5wb6Ru30JM65NWi9shTbdHLFJRTKTrRz+GY7yEgTugq1+Da93Aonu3yj9vKZ5P2n0Fpp0gxgxtiQTYl6gIkqEWkx0cykjQQOm0iBxM8ZPgjqFHJhi4BcYyJkvmJ+hYF6tullL5Lynm/reiPx7ZvJfqjm8y27uQyez5jOV/j0ZjL5bzUardzzKS+hzjiddS79dJxrbTipxPzfg6J617jPn5JvnCdiL693j4kfNUgaBiPO670tTPcNhBiw+pdePE40n27YazTn9QMeNNFHrMNW/HWPo7tpxyLrOzX2HauItE2iXmRtg68m0ajeOUAuSA+3C5hJp1E8fl7qTVH2Os7LJQu55G881et48ssOW/HqqAc2TqX4ll1uN2zlK6kJXcTgaR77Bz+lxyWameeWp1PE/h9Qt3fQYscNQDer0+T6lUYWGpQbEwyoapv2Jk5DRFJyna0Y62hNH8HrPdWykme/QHEbJ6Wc259Tacdtafs/fRB3G7dymnU6p2peo4G/0ztNTJSKJvw5op9tQeZ2RyA4vVNJMjJZaeuIFsYpoZ8ysqDDsa/wA6JTrcw9Rkg92z1+G67Z9UK/GrxINn+VTU1g4K6MsVa/sDugSW9yzCVdd/n22PzTHU8ooIJppUZK9qFhduKUkRSMhYdyNKyGUos0LADudKQVzQxiae+xA32kdPaPStAboeUwpt0YFFNjpgYc9jfOWCdyowXxGFWDWKvX6+p7aqeQovhWcqr09ATWyrUxY+oJudDumCS5tduBSIsI585PeIR/+JuHsyDgvoiVtpdd+N6wpomeDkYFhU3OWx7CeA0ylOvJhmZxduW1Iy23nsx5/jl178Ebqd16hK96Z2AW77IWaq13LC+lsYdrYQi7doWZ+lNviQYggrp6GSvpRSbiPt3sP07AHp6CtJJDPUO7cCt7LofEJpEEiYejz/p4xrb2Vfs8ppW6L8aLuce554okmzd90y+Y8shqXCW9qbdi7sZmp8A2dsvp3pXWvouC3yxV20Gv/KknsvegeK2Q+zcfwsFpZMOkOLYv4EzFaeuL4LY3AO0+3rSGlw8gmX0m+8nG7PJjt+L4szl2K4X6XVqDJRjCngHkaEaxweuR9e8/Iv0Wo8Fx2djqQJot9lYXClGiIjkfPIcjYJLYfp3AO5L/Do7isoZjye+I5lkYjHMSXdUPw7ou4v4g7Wi8wLE+XjMVt1+sNt9N3LaHWuVG2VU5NvxTB+j1i2iOFcpPLLd9x7Oa/+hcsw515IOm0yyH+CPXs/yabS5bRbeU5afzbb91zFgP+gOriDEf1a4on1lEbvZH7fxfTc7xGXRbHt6UUkpaNA2vOiLSWX0rFFax5GY//Bxg1/yNLuJcXPvrd5NfAY5O6k2foRA6XWl2Ms+hkizpmkojk6zmNY7pepGheyZeJ7uPY6IvEBtfYNVDt/RSztVbILF9Rk8goGg3VMbu6xa8cDjI/8Lt12m4F7F6Z9LX37CjXcxQ7hduxY4KgHdEHMmbk9TE6MI1mk9qLX1tMWycEiqrBEaCSdaIeYIpkoKFlGaZ0ZEqfWi5EVGsW6hNqhanaJZ1NqpSvgFrc82Uwn6bGC6UnvZc0MvPN0Y16riPCCCJmGqGrKStlWShxd4lHpN1o1YPyc9HKa+yl4p0EOXY6+3H3i5+w9L1haZKT6PK7ILeUjCbF/9pK7uOW2ezhuy0lUW3UGjq2AW9rWIkNfDy0SCK1KodyqMLur44lUt00AACAASURBVMgqRMBdGypK1HhKxxoMicVi2P0BujOgkNSpTu/iG5d/TAG6KiE4WBX+YQR0tVDxH81+OtHBdfoRlZ5dRY/3aA9dEtG1EkVlMv8lsE8iqmfQYvfRMM/BcW9F2PwV0clwVHmWqdzljJReTbUuT2APmdE72LXj78hpMF58P/bgN9QM3ItfimM8wmLjK2xe8wNanRKlpEa991lmjf+jJt5y8p/JJ16v2pcG0QdxhjHivFz1EBTGdrOwcClV5xOY0p4krUoWHJ+/D7e/hS6PEuNhIuk7mG9+kpZpUcoLU5loo3uA3htCNC4c4Bmykc+S115JRLNoDm6E3GVUW7czEvkXxgq/TKfTxRxYSmY2mzmJQWctuv44hnsOdfs69Y4UEx8mzuuIazqG82XgFjrO9eiKWKWhgNt0U/StKAkHxgufYWi/hLHcFPvaVyiCppp7sWoJW5e+mDhnkKBEl+/T4/2qL14GdaBJ0LVg47o3oUdeRG3+BJLaVnpOk0y0gD1skU7votH9Am3zMpX+yaT/Cpc3UZ5cT639cTDuY8a+nuPXfg5zfi3FUp5G8z0sDr/OsAGnnng9S/MR9NgSVuI6XNtipPwnmEaHrv1Vqq1Lld2lGsOsOWSkF0/+bTqkiqImL5xywqgoi7MPQPcUUpwkME+hsINa/xqmm58mGfeYAe1BmeOyF+D0zyQVL1G37mfIZSz2vshk7nqG9loy0RjG8CYawzdjSUAgCpvXvpml6TOYKL2MufpVFCpbaC6NKHtv2LjIjp0X07OvVPPWYX79jh0kPULu5CgHdJkYxMOSoLL4oAkiQ5Ee9K0byHeromWRwxRUEQpGebVETlF+F68rrXS5/WCwF3H1J/WgqE2xOwUMT75cocz3KyIOvqMpHm5ALOErdqmG0SCEq+QfpThO2qT8BtGnMBhWF7R7rvT+HrDjeMQyKsAppBbS62zAdTfczFevvpH85GYW6i1eetYZ/NJLX4xjm8SjDqV8itrCLMlEzAvDq33FoNL46ofdVa+6LFykHsDbpDddzqZIZl2H55543Eqx3kGu7ynlHJ6C3ZZ3PcBeyy16vu67ZVteKkFIi4Q1LpVQEZlY4lVU0r+GYb6MVNrFjH6KmeYFJCKi6icWGMeownPW3U2jO8GIXiaW/TFzjXfTHVyLLn3hmXfj8OtkCkWWmh9SrGCL1Us4ft2jNM005axDzfwM0633csKGd9OpjhBD+A4imK4AXpqi9jtEtSzD2I9odC+j4V6C4SyS1UYVoE8mbifFmQypkYk9yoL9cRrmV0ilOnQHiyR0Udrz2OmanR6ZTI9Wq8jW0vVozkuwWVQhd5sLVIFKzvl/6fdK6OntmObjqrq6kHsxrXaZ8fISc7X/h7r7IJoKuX8QjVezNl9mb+vDuNHbaZl3k4h7vd2iJi7L6k4/SyYKJ6z5OAsLz6MQWYeW2knVvJJ9jfPIZWAs8RmizpmkOY4uP6LDe+i4NytAkgiA5dQ59Xm/x+LOs8F5AbnsWhrGPhV7mSi+gFqjR4xH6XAu3cE1mE0B/7dhmm/EiWVJjtyGOXcrj89fxOmnfIHu0hR6wqQ3vJpq93zV1Slh9NHCB4nqeVLZvqp2j0d1GvO30nK/ie20yWopoopQylN2c6wkmi7N5R7Ji4TsU6mSItGpZC4nzllKBUHP30a19SU67vVqLls0tjOaeS4V7UIq6d9k2lwgFt9Gd/hOthsP8ZIt99KY3oDt7qKQ+TGPVt9EUooHI39LMf9a0snNzCxIAeKdRNNridlnKXnk0uijLDRvZve+SxgfPdxqh0/HCxweY7UFjmpA399D9TjFl/u8JRmoXFdf9tCNqRfK20doM+d8+cqip0e9LM5w4ABZqcz2D+ifw3e1fXIvTYkpyNpbRCSEmmnVfqLpugzoEiWQa5I4nF/h/hS89Cc7nF3XZTgcoosrJkHf7du578c7uOnuh6m2evzar57N777uhd4EaToU015vu6paV9XvXhzA04leEXU/6qWUDwroK0Q6MuVJ6FzyykJtWl2CipCQucJq9uckY3/BYkM8rxuJlXfwyJ6LVMoin4ANI+9Da/8y2cQ6OuY2mu71dPsfUYsrqZsbLf8TPevXiMdKFKYeZKm2l7tu+Wde9fI9RIZjLHa3kS7eyd33vYXTT/kwg856KpmXU+tMM+BKEslJtN4vkIlU6Lo/oMOVyqONUlOFZlZTZ7L4GSqc7UnnxLcxbX0Ex7mNWn0XI2WpdPDUzLr9NIm4jtGvkY2WKcdvQOcs0lFYGn5XeYayCM1o/4u+kyaRfoiOKYCxibH8WUQGU1TNWxnwdpruPfQbcPL6r6N3X4wxmGGgXUbXuZH+8Ic+fa50UAigy+JPV0Q62dhfcHzl/2NpSScSmaPu3o7R/2f2TsPpm85D4wwybKXDw5icS6N3Ja7f3SLvdjJyCice9ylmdpch0aXV20EqtpGBnSDOBKPlBrtqb2dh6UsqarRWiseib8C0YsTz99Jt3sVi81xO2HQ19WqUci5FrX0107VzFZlNpfI/cToTis1lpvYOL00x9Jj2pEW13pxjNDehCu6EZtUeNInpJexuip6ZVf3sQ59leGFGPP4Pk4m+noXGAsn8d2ga1zNfu5WWsYf1a4owzFPSL8bmLCqxNcza34DYvzNr3c9kRIh3XsYJE3Eem/sY9eHblMZNMXIBCX6JPrvI5VK02zdCfBSs55NPFBhqd9Lp3kTLvoLZ6SGbN6jqkXA7RixwVAO64j0O5l7pqVSiGj4jm5S9BprDPvKLYykMn0PVnVT1eq8Z9YrP91vmBHndgEnMY/BeVgsLtKYDl169wCKGIduo/9UA0GXyl5JV/5iBh+4KoPtyZ88SoAuoa8I1KZfkujR7Dp/43JXcv+0xnn/6KfzpH79e5T6X6+5dW3mDXsDdp77yIxk/ERk4Wl+Inwro3j33RHAkkVQTt1KTdeHRRxpsPaHI7AxMHffvbF7728xMLxKJVTGtm6gZ/4EUMI9UrlBhznhiFj17G/MLlytPT49CqwqbN7wJrD/EdiSMLHzpJpOlVzFbd8iyFmk4M/kWjcbfUyx+jHLmuTQ7BTJanJbzXcUDUOK1Xstd/GFq1jeoDz9EVOtSN9uU0mMMluAXz7ieVnOBPY2bGfQvUSkhyQjZjtQ/QNdySepJxTonymqSA65kbqaknU3daWDwMPAd0ok8o9nXslR1SGbaVDuPU4i+iOZQiqsipPWdtAfnM1+7XC2RR8vXU+QsYlEDK3YtC71raDS/rmRUhaxHGOzkfLIAaizC1uPeRSXxeqZbNgOmgSeAh5maGmduZpy1uVdSa2cw2UUydjOLjX9VFLzlEah1YOvxf0Q58efsnU9iMefzuOcZy52E0ymy5NxORr+LWuMDRKUVsfQ+RpK/rxjmoultdIz7uffut/GqV9xD10iSjMuCYxuP7ngj6Zyc5z9Jp9ZiGgvMtf9SdbFEfXGeiDyCqMdFH9M8xrrh0CKasDzBCaXTDksNl2gsoiRiF+fguMmLqOTXMN/6JI3e10iKXrykyiRdE4ENxW8w199Ajg2s3eDw493/CPkJxtJvZnFOIkePEuchFjp/qhj5xhJfAfdkcpkk0USD+do1RPUp8tGXEItGaZi3YnEP7c75SrtexqJIJYfbsWGBYwbQA6pF5SWLO+l4ggir/wsAXbizPYUliPlKWyp8rvjJ/Z/KCRVVJ8kTemSlQZuZp//sHz8YBxFRxZKdi945/Spez5v1Q+7yuTTBy8LD8VS8DrEF/ecafRJ2D4BcrUEkDC8Fb5EIO2ZMbvv+3RRzGc7+ZSm+8S5JfHFbuNwT0s7l5dGXPXTJqfuTgGrTOpq3nwHoStvLHhJV5Dsr9XuLC1Il7QFSNv9xYIqR9AQOHdLZErZRwBrU6Q7voT+8iYXu18glOwysDD3Do2WVSvSTNp2HHpui3dtOvpBkZrbKmsoZmNJWmBpQbd2PHu8zO/N+nnvS57C6WSy7g6NN0zUskpxKNlNksfMDMiN7aba+yqz5EBk9p+RPJY2by7yBfDqN686ya98NuG6XkYJfJyKKcX2HhK4pQBcvLxaVnuXXsS77K0S0Ik1jJy3nToZq0boJqDBR2KqkV5f6bcrRSVKFWZr9u4kkH6DdXCKjnUpK34phZpgsFFhsfYd8eY6Z6ncZDB9Thpxf7DAymqEt+gkiZmYLNepbOWnq1RhGi1zZ5KFdlyuiI8cdYyz9Isq5U9D0Dg9Nf5Z8rkdt/qvqfZP1u1CxJhN/w+Z1r8bRRO7WZvfuaeJagZH8CWQzXR7f9wUc9hKhwvHjr2BmqUIkIW1ru7BsgzNP+1UeuG8HqYS0s06jJ+dwIwO63RTr15zFnmmRnZWuj0cojKbpNiJYVoORslDm3ku/czmxCNRqMDIua64Ojt1GiwmHbEp1B4g/EIkZuGQZTZ2Drhdo21/D6N1Gp2OTScUwWl2K6RRSV1uofIHJ8insqN2lOC7I5aB9GrnsVhKDBhNTVbY98SFmlh4krcFJx0vVew3brVEod6guTTOafxWLrXlO3CTFwPcyv/h9+sN71bU+lcLco/nVPxav/egGdAWgBxRbrS68CmbgVe1iQW1WsJ9wWXsovmq2Xm4z279v3BsAvv/q51i9/aQATXLjAty+2pXKLUv7koQDVql5qSoUoVn1y0ufBWIHCbULgAegLnzryluPJ1Qaot1FeQbiYaj6gb5FOuHrXq9kx/3Vh1cNHgD60Y7nB9YcrKhkeEjviJ0iOgsLNcZGK7SaNvm8t5hbWBSVPxTNp2z59D9QSr4Go1dSpLYuO5lvv17Rm4oXpCEFZ7bSAnfsONGIrsBMHDg5hpDyicckRWqyST+4eLGquLEnxVVe2F/wR1Zd8l2J/KiWwqhX1GZ0PaZE4VOQ56kKOONnUqqkqFe3M3Bm1YJNcZlroj3eJZtPUV0yyRZTEG2gR9L0zIR3zcKuOPAoWoXbXKVYbOhI8akfzZG1bUf+nsIrMJVlTV2jmPNejYVZmPDE1VSELB4bYpomqbRIHfdpWXVy8RyWkyUuyDyA2WkYGfM6vwS/1DYEaa1W96/7vOmiPd+3iCZ7WE5CaSeInWRMl31eeeFTl9C8RFgkPC7rfZESFyGZjvCqp/yUStS71rGyFzWQSJ4wqe3aDetGpebhU2S0l6uUw8aNozy6814qmTIRxyWbzGN2H2G+dymNhYvI5qTAUJ5TC9ymWlxERBrXHVPvzpJ5H71egbH0ZmXfrmtTzLWU4yCRk4QmN5ln0Esom8/OSwuaFEN6wT7pZJB0SEw45yWqUmirmoReN6ta+RQ/hHTsiDaF2EjI9RJeZ4+06WpKw90iStrnYDgW4e3/f/d0lAN6ENb21bICb2t1PFg5lvI9GcDia4sm20rhnAqjrtYcDYD6SY2FAPAD7u9VrU+SJFXhfz/0H4Tcg/MF6l7PAqALeAdeugB7sCnwXpVMkE+EvjYWj6j8piOJ4+VNAu++/NNPeOgH5ixW9lodGXhSJn22v/RfeujQaEo7ZImBiM8I9Z+IAVUNtEicfCmueA/mGxBLemB24sSVzCyNcnz5VGrGA9Ssi6ibF6rwrEzk6ZjIlgoZTcqXP11hyhf1MmEHU56yHy0yhDY0GVlW0VJA7wyJabJgEAEXEcfxNObVaPQLGAdd1MRuduDU017P3MKPaDSfIJvSGNqOCr8uL2L9IeEKyrHIXHs35VxFpaOcYVl5vgIOgrQ9t8XcniSveelHmZ+ukNLGqTrfoet+RLXENbpNcqkiMZGAVcRJ0ucvJacJtTjYO/ME69co11WtDDrOIpo2UBUssiJYqEYYG1mzbJQBFrrWo2nWyaXLdM0Ew0GUfD7KYCDiQV1POzzaIUqKuhkhmy6r911UwWU11DC7jKQrCuREejXiDElECzQaBrGSiMWAYXXRyZKKZRTAmj2bXE4MY4rUEG5XoggfohA9m9ZQIx3rEYmaGL05Noyeyp7FLpMpBzd5DXtnzlEV5NVah3IxRSQuc49E8OJY3RHiKYl/7VIMdl1jVC0yNF3GxaKyVpwYnX6XVCJDTz3fkiK/MSwDJ26QUIW9eWzhh2hGGC1Kz85OlfYYumLblGqNa7Qtirk4RmdIQo+q8aArQ7ewnAWSmkjKiq38aOGz/e6F53vaLXAMAHpApxoIawQl7r4IiqokDwBdqttlrpAKc6EplYlT2JREOkp+k31kxEslt2hPH1A1LubfD4CD8Ll44DFvEgo+14NqdjlOYuWzQCsxkFB9FgA9GDVBqP1AUA/QQCq5vRS7F8ew7R4xQSq1reTQfwIDn/Zh+Swe8KA346nCeZtDrd6gXBpRrVquGyErSWDlJTloCaloFyCcxWEtex/ReePr7uP+HR2KTJEr7WZv/es0q/9BUtS4JBevC73qPKOVEfrWkEQsodjQRK1LPC/pXe71LLWAUNS7fvTohz96hNOff6I698J8h8p4BtHSE1La4VBnYVZnqqJx/HEfYHreYtPYCexcuJ1oZA+FSpW5hduxe0MScYnWgGX2cQYJ2p0uo+MZbKeLNZwlnRAakyZxymhsUkWBShlNJDl96uRy4t/J8mIk259IP84+8xzFPGdbGom4J7jTH7To9+cpZkbodvNork4yLe/rgIX5KmPj4+r6PeAdUG+3KeQmFUWpDEGhc1ayr7qlImC6JKp98BEiGvXG+jWaQ3eoOO2Tqawv/2NjDjqKolZaKjN6Vl1Tp90jEUsia6Bu1yWZ7WEOmySjOYz2kHw6r+5XXk9ZxBji2aakRfUPyCdeCpFR9sz8NxxJEch0IYsdW5TizhdNQzLpu1mqfYXqghBX+XWyYmvbJi49bTK0NIkgzCpKy3RqQkVfUmlHFdHF9TS9rkUyKZJt8h722Tezj8mpzUqrXhbVnWGPRFSonxwybpzpPXOMTWWIxzQ6pk067YWMRCQnJSbz5zFZn7eNHkO3RaWSwbJ7xCUV4GshPotvXXiqZ8gCxwigB6IfwUQsb5pPOCozkAKpjsqJe2CVwhFREZUzlMlYQH114Zes2QWIV+XhgwewHI4XjJPj9cEV7Uo/rC6fy+5ROaYcWxYPq1bAPvWp5OEDmHyGnq06bL/fJ6FilN4m4fdoNKpC7rbEdB2X+PLnDoN+F8cdKgUnmfUd1b8XeOerqtz943k59GPJQw/uZzk5ozS8I5EoUaVlqSnbiccu6nKdvkk8IQvFGarmgJHk8+g3hXr4CuLRMczB40yu7dDu3k3ffoJOZwHL2uHlLdVYkONpKjsjphZ7D9ye4sU3jB7peFrxIAwHLpl8BKPdJpnOoEscVmldO/QGJgk9qyj453bBS17waezOJOagRSQqZCTbMPpXYoril0iPSlmHMPrJysKf7FV0IC9MY3WsYYO0omRN4FqTXmjf1/1WRXOSZ4//BVtKr6NVF673h6ja78COmMS0tJL6FG84IyF3JFesEREEVHoKJlHdUYxp/X6PRDJNo9WkmC/4NSoe74NK//hRCrFLVLOxhl2snkMmXaRVg4LwS/iFsV54W67fpWt3SCWTirhGNlkIyJi2zAFZQWcXzJZHE43Wod5aoJSfwB2mlCKjtH/JoqrehHwJeiZsXPvX6NH1tDsRDOtR5o1PkxCluB6Kde5Fp32A4bDB7PyV2M5jirhKPlNqpjFJl3RJ51Neg4vYXKVN+l70QxPf2mUwHDJUnABJFZHpmz0SWRkoA7qW2CznSasG7bNybMujs5ZtYPUVT4b0VXa7NqlUQTHwSfpA3W/OE1XUxFbCgBgs2I/6vNkzOYMeXcc+BgBdVveylLepNRYpF4WaNa0EETyeca9wKZGUEJxNz7ZJxkZUrFki8TJ5SMuJYbRJpCAWc7HsLnFhiPGr2Z2hpsJ8sZhGu22Sy6dxHFsdW4G2I+W60BW942DBq3foD5vEo9IWF6fVMsnns8oL0hUwxLBtl3ggwHw4xo1yQlelDdQKY7XLunrJcQBF5LFS5n5QD3117cSBDyaY/bzFzQrsGzgqrSPztbQJ+R0YkoeVIqiIofqLI4yocbc8hwbFk8sVmUFNhwfYy3S0B16Gf92yW7XRI5PViUV1ujVYO/E2xsvPZ2ZxFwO2EctMU2/epELJQjwihxX62GBiX45EBexEwcV54SxvBxWhl0WqBIWzaLYs9rx3SMpBNFF9UcRNo0Scg0S3lrs8Ahak1ZE1P7oV3KNagAefBz0Xq1ULdM/TDYbnfotsKV5VjYHLy0yvr0Ny2H6B6vLYlQibVKnJJmk4vxsl+Nw/9fySSykXYWryLzE7Y2QyFXKlGDOzu5TewfhkjrmFHzMz9yWyee8Vatd7lIsSS5f7kHEh/wmge9XuamoR1TgWfIQveaLxirHQI27yBkkwWDxSDenqUWPOL2Zbbjlb7vbxSGm8KGNqpTg4iAQetFbocEw+4TmfCQscA4DuUKstUCoLyMZVkUcgGCYvjhTyRAWbI0I+YaqK19lph6kRjVYDSqKh4GOVKYUmGRvbbaBrAy9E17XIpORlU/Ii6svi9cZ0jYEzIB7TWZzTGM16SlyyGpeo/e75HaxfKw3LkqeSP3oTjdlrk06mVf5UQyqn/X72Z+Lp/sxj+rNDAEs/Ef5fvXQ/CKAfsyv7YHYMfh64yAmQRFcek5p2ldckk3ZVNUMKH8HK3Ck583k/aTFGJIj8LAOSH+lRR5KokF9IqZ6HpwbnTfSrOitUIaYH+F6BYgtHuA1snR/fD8/Z4hfLJWDHToMTTswyEIa5nqiaeUdUdP/iralf/J/qmMtZl+V3A03uTa5FQr0ynleBthrCHg+DVI8jgH6wNVEwhKRnTB1LvrQqJSXnXV5UCDAJavsLa7n31dvq9JbqX/XfI/9H8FzULsrT9y9IClTV31YvKHxjyDkkohc8OD/L1Ou5qq5kei+UCp5mhNQqLL8ROjz0eJvnnpKTngj/OXtdEUIW5IG5fy9OeVUwUP4u5DeyrfUAODi36sddNTesWmQtj8ZAxVH+ILy9auG1GtBlkeJH52S8yOoruP/lsbe/WcPfjm4LHOWAHhjfK44b2DHm9nrFSekktAzIjUGrJxWrdYq5PMN+lOdu/UMas3kS+jjpWIqdzftxmpd6i3RZAMQ7dPr7yCQ8wJXweKPVJ6qnyaeLWEOXeDSmeM2FKFXe1dYspBMis+lVzmZLQj+7gEYGd+CSzycZuhZRvyit3TZIJiXv5etwH5ZxtArQV4Oz/2+vCC7YvH8vf+1Y8dAPavcDUwg/LaUQUBF6IKjaIn3vSQ67PCX7hWoKq6T7QXmfAs4BuMg3pY5Dfvr8BIF9VUpI9vGLK5c9MS+/ahhNstkIHecJFb6VEHkyftwKWYg6hU1/0CStFxj0Y6pPWv1VwrWZAACCiJTcQMI7ZQCwCrmCLg5/UREMjdWZquCmDwj6qJMF6KcFNStyX7LwKXotnEGow48GEAmuS1YcUjrvpwdWD0K14BFbrvK8gwG6EjpZKf8IFivqGP79SO2Luj45n1yb5917zyFFv2PRbJuUKmUksCZxArnltswtkr4QYJeq8sgihjVLxMmgO3lyqVGMtktWFdb5W5CiU+EOf1Wl2l0TYPs28BcRy7U4y9GCoMg2MLgv96sWM6u6aFREwPfQhVxr9RgLIj6BHYJzHZa5JzzpM2GBoxvQhQij6y3O48khrhNlbeWP6XWOZ2rkZcwu7EQvPsRi9Xo6QkcptabzMDnxetZVXorZjOLaUSYni/x49nps43LF5NS12+SyNh1b6DIlDCbVzLpq5wkgzTANtGiKYmkj45WzGdZeRpQSc53v4CL66d9TrSuBwyH19bJ6FwEU8c0lf5hMBJU1h8lLV/nTVWC1ykMPwsn7w7l/9wcNUz8Tw/NIOeZPA/Qg3bNSRKlynCoOKrljYUGTRC+KCU1N7XE5loCHfMkHad/D9sAks+KJq+exqrgy6M5QE7Egrucxe8cTylnZv4zLCEYnpYCn1ZlhcixLp1sjlyrTNWLE9JTS7PZcydXAGcz0SRj4iw2VP18VMh74XmRAAn7gwi74/cAxou4luGa57oDVUcr6fY8+AGv10sh1BaAvYOdHBJa/I/d6QNg+ENhR4/qAsRO8YsrWqzpQJMwumyJ8Clgc5W9ZnyvCD9hLqkza3AZSAxBj6ETQnARWVyMes0klBZjlenNEFJWuXO+qRYhaNMj9V/0LG/XD6lLH4hfLBSvA1amP/QBdFhxeWkfpBSyzW/pKgQrrg0hEYIMgchHkPA5QYzlmo2xHytzx7F7H0Q3osjiVlm5FMT5g28O7OWnjZtaNf5Raay35aI768FrFOGUMvqnCo1PlP2PD5Clse+xH1KYvYsOa9ymg7fAEpnGxCkEaPZAiUykGajSlwCaj+KdlqzdsSqUY9WZd6VD3RPZx8m+Itl+HbaUoVvbQ6N3KzNKnkC4nKbKplFE59FIhidExFFlLzOsfWeW6PLsPXp3twElvmRr3oB+tCMAcZL/DcPVHwCllAhdNALGltP8kfI+xjUtdwbkmIWgB9QDQlwEymGATfpRVtLhkD/k94UeG5Hf5u4SyJdQtf5fIkGCxTO5xnE4MwxiQHxtgDTrEdCE2iqpiKLVm8IFXU2Alx/G6OHqdLkmpgnN1Lx/rRxiEG83bxGOXfy+tih5IH/Ua33MPAFVOIFcUhNCDcR0sduQz+Y4sMBLeeYJSjeUF5AHhZQW4wUJGrkWO6eeeg6iBWsR4nqhH+BR8bxXwHzhC/KpxWVR7RFFyPf73Fe75oXsVwvZ27nVcJe5kDZeIxKS1TaJyErkTQE0pxjm1jvJt3et1iMZt2p1Z8vkiUfX8A5t0iDDnPz8JsQfjRUy4Op0SALMc2wdkWQxFJIoj4j/yN6lkl7Ego0ZSOt5o87pz5Kdffr+cWljmf/RrP7xVQyifegRMI0/jJRzVgC5jVjx0W1SGsuIRpTEaGpsn/5NB7wz0aJRE+T4Wyh6rBQAAHKFJREFUFq+mObxaLV7zsT8mER2lVv+gmvTsPmzd+veY/Rk61m6qtTuUZ90xPUIG9TrJJOSzaImKW64gKmZeVbLkzIvRN5PR/gTHSTPkR1h8C8O+QM0JCb94pSe5S3HIhaRDLZIdVbGclYMdzm0VOC+HjA9Stx5MB17NnC84rWbRoHjncN7EUzl34H3/lCjJgYsXOdVyyFJmcx/QJTcqE/dy14SMR9mkxS2jgHplATVYKXqKCFu+VFQIq7lYU4q5ZJqVKVomalsRtXi/e3UX3u+Sq015OConkhardpNUuqCKQVVlugDSEFU1n00NGLgGsYh4jwLoFknVr73qspa9NQGHIA0g9xdEAuReAs8y6CyRE4kdBGBlk6IU+ZuAj+fZezl3AbZVnrgfOfaq/WU/r53NizgEzyRITwQhcD+/rR5VSy10/HJxf3+pFpeImmyrWw99D1YtWIOOFq9FVbrQpdsleKz71Q/41zgUpsB0EKUQuVKTYm49rh3zhIeCFINos5s9smU5tiyEZNEgwCtRF6+mQVM1FvJcvfHimdxLn3ib2Epu0A/9rw4OqbElCzOJ8ZcUy89QCSNJsWVXjZ2I60WE1KbCQvIcVuzkiVnJ5cg5ZHkiNjtMEcKn8tqG+x7UAkc3oMtLImArfZ48wZAK3WqekzZcTj7xKvbUtuNwBSTuY7pxi8qtTxb/jAfvuYCJMY8BS6LeZl+YrF5EpVLhrjuvUS/fmNSz+awrkmuUPJm0xki90uwSTK3zWJf6Azjt5M+gd36VYTdD3b4duJtW/73K8xFt4kcftTn5OVLVHtBb+pNtt0syfZhJHfzJ7EAwPzBielBAV7PgsQDoq2Od/ntyMCA/2CukaMh8YqMAFZZDpqIxL5OwN+F6YCUhZmlIX0n9BvVMQXb0v/7pKdt56U8Nt+NXq+sD3GGXiB5XPenSCiXUr9I65nnmBgP6mO0Bucw4EclJC8At0yD7oVj/vlfaEb3cvufZ+97fajsse8wSSpZmdcmJ+6lb5R3KgkAMMqre1QM3BaY/kVoIQC0AZvm50mLnfT+oLcj4+CWApnket3oOwWJAzu0XuynFRFkgBcC5fy1g8NiWq/59rFUdAZLGd4Zouku/b6NHU6oHfmBY6NLsLU3e0j8mp1WX36dvd4jHhEBIqOhW1bvJK+MvnpSaowLfIOLgh9JXRzLk8+WH7ofcJfUR8ZjjvAWCsMzFiQ4lVRAcM2iflYlMvAlZPA59hUqP9keWjiGgHzurg6Ma0NU4d4V+U944qbKdZNDVyaY/Tjn6O9iRJv3UFVjtr1Nz71XeeFJC5GMfI5VpMaSO0aoSS/Z5dOdlSqzguSf/Fro2RXN+nJg2RrvToZjNKdpU22qh632avR/S6F2hcqXiqZfj5xCP/CHxSBlHfxDTuoOxtV3M7jSDvkY0YlCtX64IJHLCF6HGj7B1yJu3evI6DAPrIIDuz2PLFxNMdOrnMemhy3NYpbmripZ8ryWYSH2w/olsg/xh9X+rPSoVhhXZXsmvihqggGYJhpllQFe1cUred//t4OsJ71vBBBzI2gqKWJ06cRlcolcvvcexhPduDC3iMRejWyWbSjMYSHtbVgGPELdIiYgQ43iev7YiVLRfONyTxT3otgzI4jlKLtgr7pKFgleZJ3+XLb9cGe55qqvstgzQfrHg6mjG6hzvfqvMoG/Na0/T/D62yHIRWBBB8MHbD127muehig688lT946/Uoq0aC26UYU94AlAiNooCV7UgevOOYLge8xYOTt9CS4oxdayuQzwj3QdyP2IOvx1uP6D1rCLiLt4/gqp+r4YiuNXlLtJlO/sH8e/HE5qSzfDg2UmtEF+qQsQg8uHVVMjde219sglBcZCuOAxzT3jKp90CRz2ge9XFtuLIdtw0tgnjxUtwBr9ANGrj5K7CbFxNzb2NQRtO23Ab1XqTPlcRj6aoZF7HQmuBAdfSGF6mOLDH4v+dXO5/MLQKWDymqlnrtRobyqfTqUkp+wMsOf9Cb7iPvi3sXBcSNV9Ja9CkNLKElpijOruPfHkSpy8ewwyG8WV6zu0qRCctcdD0Q2ESklshfnnan/DPccCf5ZQuz60Huu8/xzmOtK96t+LlbIVKxYOa/YuwhKsglnCpt2YpFLI0uwbZlIRwYso38oLkBlGh7FxM+V5xwIHepWnOkssUscUrtrMkxbWTBgMB3kyfZmOaQnEMeyCLv7QCDKMD6bQAspC4CIgPFLGKkAHlkmVM8b6V02UwHMi5ZaUo3pkKV3mzvAR/osLD5jGxeZgQI+ozsflzup+7l26OA2gInkzB1PKC5yDV5suhdA9Ug+MHLffq/MvItSpuHRS3yecHXsPy+VZAyfvTgamT/WLV+7niq69j9XhcOZW/74GLmAMXF+p3n9km0BEO9gk+C8LbwX0uA7N35mXAVhEF+XAl1/0TNS4HeXmCBUnQmL+8oAm+GxTJ+URW3mWs2OrJPOIj7Z0Nr+enW+AoB3R5CTxiCMfNMnDA7sJ4SQD9pQrQjeGlwD3sql/P6Se+n/b82VQSozTsi5iZeTcbJu6hVCiwp/lBJdW4OLyNjeveT2fu1WSSkwxjd9Ft/pBHHnk3J574ddZoZ9Nz7qLK/6TvPq489Hziw2jurzCSXUdj8G3s3oNs33sOW9Z9k1R8AxFtL2bvYjrDLxNzPXlFVLuKTLSSczygxzYcsc+KBYI5VgiHRDhFnod4OQcCujzjRFIWjeJtex6XFFS1OiIjKr5hmzht0iJ0MSxSn4NSBaw+xPMOFm0a7Sbl3KjKpUuhVULzuLUdTLSEg9E0yBaEb1zDsjQF4otVh1RWU9SjUhw3cC3iEckRx7B7Mv0PaBnTjItAu61j1Ppki6LqBb1Wn0QmRiQteVbprvAy717GVHKtq0wczurPyngLTxJa4Jm2wFEO6B6RhxR4DJnyity6kv++FHdwBlHdZpC9kV7jexTXbKYxrVOK/Jki9qjxeYzFt1Ee/RajhSypye/x+CPfoGrfykTlXOzmKz1vTbsXnF1U6+9mTela8tpZ4O5gwT2Hdv9aNcHnE++gkvoLlrp9YskHsXvbmK2/kw0TtxMdrEXTFujYl9Dpn+fVGK/Koa2Ujj/Tjzo8/oEWWAF0ryjNcwglV7vCXNZsdsnkY+h6j747ZGamxZqpdaq7QnLfksM03UWKkbQnN9Lvk4rnadW65Es55mttShXhXK/THiyQ13NEyVOfT1Mp6R4Vpx+gmV8SfnYpd5N8sOwTxXaHxJT3J2NdfmYw2i2KOSELlcWH8BysqqNeNMiMZFd6r5U6l4RZvdyxV24XJfIsigOFIy+0QGiBZ8cCRzmgyyTcwCXO0CkxHKI8l/GRS3Dt04nGHKKlH9BcuINk/gRGcy/EmD2JuvMoJx/fYrH+CFZrnGiiS9W4Uh2rat3DSPyfGS3/rZppF2uXgT7LfT96D699+bcwF05kwAy5sa/y4x3vV9zJhdjfMVF6C3P1Jsncdnqdndx21z/xm6/9Ad36BFqkimF/gU7vXCVJKRXIy5SNy5U4z84DD8+yYoEVQBeo9DKxKkIZ5MSXE6t9enYdPSbRlLRiXLM7HglRRIqKo6qjHKMOuZjHdS4ti4q2WwdLujFE6zsB83N91owlVE2XpF+ErEQ+64qaV17IiDzObQmldkS0Q8LmrrQ9Ql54DQIlNpE+Nb3fkzFvkSg84HGRyJybozQ+sdyyJtfp6RhIcVwA6H6RWTj+wlcitMAxY4GjHNC9yU7adJSwhYTcLRivfBLXOk2JZxjWjRCTD9JoPI8CZ9DjYbq8j7nmN0lGvBxlQ9jdstCow8lbzsdpvwLTMilOPkhj9kYWzc8zUfgkucGv0XB3k0xfxULrwyplWdT/BJw3smndC9hT+xqDzjb2LP0HG9d+mYRzClGtQbt3KYb9n0p0QYH66l7cY2Y4HV03sj+ge2NpGdA9dx2z1ySZ8WJADdMlm6iQ0l9LOfsLENlIy4rS6+8hmd1FJpYg1n0Om45bz/cfuZAh25ip30++AE4b8oXzmCpOstTYyQmbimx74ioW579JsQQjpd9hYuSlGNWN9PsJqoMfU5LijahFT/TqtQ0MhzYt6z6VGhgtjJLJ5Wl1LGr1H9HrXqiIT0TyNpYQshLpcfby4h4trUemImuUqCw/AkKVENCPrkEbXm1ogf/CAkc9oKtq04B2U3BbeegC6M9XjE6GfbOidJycfAmLsylynEIsu4sF4y0Y7m2qqlf1nGeh2pKJE8ZzHyAVfb3SjIyWbsdY/BaLvUsZTb6PTOQ3VD6zG/s8s42PKS3jYuxPSQz/iFx2LY3htxl072fBOI+x0gVktBega22a3Usxhp9S7W8RGsREs1hlNA9gbgqH67NmgYMCelB17AO6MIfMLz3BeKXMkCL1aox8EtZUPkIyfiZtexO208HsX0Wz9g9sKF9Dhxlsvk3XvkyJ8FkmbBm9Ac05gWrvAYpxnYa1i40TMXbOfQWzd6PiWM8X3wu8ijXJ5xHNPM5s9X5s9hHXTiIfPZOGXWNqrMqehe8oYpEIBcYqW7CcGUzzBh557DNsWCfjq4U7iNE2BuQKORVJ8Iqmeqp4LKoY5/w4fwjoz9p4C08UWuCZtsBRDuheS9AAyy9UmmDYkSr3i2HwYiJRDb3wAxq176sJMKadycDZykTOZbb9Lxjul1Tou9u3iCZEbTjFsA8j2U8ynnsDS/UGff3bMHiQXYsf48Tjz4P2GRSLOgv9C9k9fZ4SuhjJv41K7I9ZNBqk0zsxzbuZb36IjesvJtp7DjHdoNb5Ih3nAlUMp1FDJ6/OpwhHQlB/psf5QY//E4AuTnkA6H41crNdo1CUgLrFfK3PSGGSjjQoWDA2+SUcXkQqW6BtfFO1DlXyLkutm+m4X8USj38IxeQ7SfJKtJiO2buMRvs/2Thyg/L69dw9zFfvwDCvp5z/d7TBa7HQGBvfztz8DSwa5zGa/Shp7TcZKZXYW/0MsXSHxblzGB+7hH5vM5VKiaWli+nYHySu2ssXiPpMZkK+JLn+FUAf+IB+AIXrYXkC4UlDC4QWeDotcFQDeqBuJYQZjgLGtQw6MFn4PO7wxUS0CG3nRkX9ulj/IJvXX0E59gp21R4ll7mHducaGu0bSaXhuC3PZ/YJg1bnMQqZTzMSey2G3SeafpCOeSfV1vtZM3Eh8eHzcdwmhnUJjf6FqgNkovQRer2XMZk9kZZ9O53+3VSb57B+zaXE+lvRYyZL5hV0Bh8nojijq+iU0Uh6ZBhP5xMNj/WkLfCTOXQH1fYT5NDlSMqDtTHMKqn0CKYZU7nqlA7F4ieIxH6dbi9KIWsRTz7C4tLnMIZfxHDmSOkTFOL/g3j0V0nqz6FnLWANvsb04sfZOvEVLHuIlvwRvd7DNM2rKKTfSUF/E7F4kiXzM5CY5YnpT3HGKV+kM/9C+k6bqfXTzOy5iqp5AZXSx0hor6fXNYmmr2foXsvikhynRYw87bZDNpPzQu4ql2Cq9jdpr1O98EGXVDgAn/SYCb8YWuBItsBRDugDbMdA0xIMSNGWoiQd1o1dhtU7RWmaG8M76DkP0jDOpZh9DyPpV5OOjTPXfAiNfczP/jlnvOitPL7nLrqdW5ROdLH0RYrRl7E4rFFM1mj0fkht6e856YTvMV+TDKTLyMRj3HnPm1QB1HOO/xJa96WYrgQ0H8NiO0tzf8HWLTei9TZi2w16fIe6+Q9ey7nk0H31SxWCDyfUw/KO7A/oHne417YmFKU+sEtxmtknk/WaDHuWTiwWVYVxQjs8tfZRemaFfDpFy7yGZv+/qfS0HrFpGjHW5d5BNvMq4rG1WMMqRvf7lEYcUtEcMzPbWLMJpp+4n4b5LSqFTxAfnI0Tceg5X4bYPubbn2aifD5J+zV07S6l0Z3UF69moXsea6c+zKD760S1OLZ5MVrmPqq1K8nGGzgDjbhe9vSzFaCLiYVLXCJRUsXve+hhyP2wjL3wpKEFngkLHNWALgbp9UWEPMrCQp+J8QTl/Bvo9MbYNP4qZuYXyJQ6NDoPM7Qepdm7hXL6PQydCc567hu4a9vVjCW72MPH6Ax20TKuIJn5ffKJU0lET6BYLFM1HqJlLlDIjdGqa5SyJ9O3mwxi92EN9pJIJEhGNrDUmGTrxOk8Mfc93MgS69aPsWu3CDFUeO6GU3l495cZcg9951aqSwa5dBarB6VyCOjPxMB+Msfcv23NU/fyWNiE4tSj0DSF4EUozDUHw2qRjGcxLUjEdVWsVsxdzdjYa1mYfYJUYh/d/ntYsL9FUtYDLozEP0Mx90qW6qKGJouGH7DY+mcVlRHlXMWNFkMRIlUy7yAd+QMieoxo8Q5ai7ews3YRG8vnkor9DnE9Q0+7jX7n2yz2z2M0/y7ovxI9tZ5U5ru0ly6m536LKHV04pgdh3Qq5xXGKRp0uT/puY8RkaI52ZYZ4Z6MxcLvhBYILXAkW+DoBnS/sl1NzEJzKcprfiuQcFErKUs/bKqoKGVK7aLIXey6FzaV9qJ2BxJFj9e90wWhV68ueS1DegpVmS7MXOk4DLpC9+iRcQVCS6K9HpWaIwe6IsKS835Km1JEvuhPqOLhxVIy2cqXPbWk0EE6fK/H/oDuyV96wRLxXj1OcvXs/DElbITtXoN0soSLTteCWhM2T32LfPxEIpHdWPpFLDYuUPvNzsCWNRdTTPy6CqM3ej/Gtq+l1n8XO3fClq0yhhroitItQSHyZsrpv6ZtRoiX7qVTv5WF7ieZGv0EA+NM1ZuezN+H2bqdavd8KiPnEhn+FpXKOAsznwX3Ovru9fTMOTq1NpNrNntIHvHy6J5qmwC6EMv4ZEZhdOjwDcDwzKEFnmYLHPWA3u1AUgSkHJhdhHGl7jig0THRNdEmjqje3K6ziGm1Kac3kYn/Agn7DyilNzHU7qZmfJdG90YiMZdY1KLvdEhowsjlKRm1eib55BRGWzlqpIWKWxjf1JxY44l9+9i09nlKfEVC6KJypAt9pzkkoydUD3FZmEIjA5rdJ4jHdSKDLKlESVW6+8zWT/OjDQ/3syywP6AL5/hqQPfkOmtLfcqVhHpEfaerRkRUS9M2PFGUdZveTmd+DenoS3GsNjY3M3S/S8e5WfEijCY/T394iq9fPQ/adTR671H959XakPKIg9EfoDsp1lX+Bsf8PRKRUTruVyC6i+3T57Nl3fuZyP0Rg4FDP3od7fp3qHW/SLnwb+C8Wq0yE7mH6Levotu/lmRc1Nxcem1fInUZ0D0KWW+N67PFhYD+s4ZJ+HlogaPGAkc3oPueebPuUsh6Yt7Kw875MsIu9PugRb3JVybw6Wn45Re/nereV1BKTbLUvZwet2EPblFEHNagR0KPYDtdjE6TUi6nJBZ73SRDK6543QW4JVxarVcpluN+WZunZiTz49Dt4w4HniKT0ib2QpuLSw1Gx7Lq167QfyZivpTqUTNejqkLPXgOXW5RQu4rcqfTM/OMTxaIREV7W2d2FsYqUBn/XfTSOI0n5Ei/yWhiK63+DiZGZthd/QDVzoPYBpxx2m2Yta307Rq2fg2WdRMt63ql1jU19gaatRZG73o2rv13FpdewOaJLUQrN/PYtsuo2jcyXvg/JPu/jTFcIlO4m07zVhq9bzA2+i4KhV+n3TbpNa8H7VEs8ytqoVmdmWZkcnJZ3lap6fl69wGGh9GhY2o4hzcTWoBjAtB7XZtkIsb8rMX4uFKyUP8pcE97E1nXGqDpOl0DTtn6Zprzp1LKjuAk7mC2ehON1v0qVC6TYy6TIKq5DAY9HNciEcvgOglPBtuFRtOkVE4zdHoMHZeYHkPam+LxOOlEFsu2iEWjRJRCm00slvYqqjTYt2+WtesmlVKThPLDHObhewuDVI2n/uWpbElER9G7BWivxtKAbr9FPFHEdTRF1zpW+nOGWhbDeIL57tc5cfI66o0YWwvPo2HeBYUr2DX3BfWcy/l341gvJJ8tYvS/jeU+TLv+BSYmfhvdHeHhRz5DYQQymf/Flom/ZcecyP5+FaJz1LpXU47/NWO5v5KXlXnjInIjbfbsOZ/K6D8wNI9XLWmjUw6LM9fh9q5lqEjhukSzMYj4MqmrAF0s7omZCOWtHnZZHL4hGJ45tMDTaoGjHtDt/kCpTSUzHhf3/IxBpbxBscT1+jaJ9JCFpXnyxXFielLlQyU/XpYUqe85R2NgGC1VvZxOZFRY/bFH97F161p1TKtrE0/GGFhDrEGddE7HshrE40WGgyJdYRDLC2KL6HECZyi6yQ6N2izFshe67xkOWjRFPJlVlce9Xo+UrDbCkOfTOqB/noPtD+jenqq7y4/8yLOZmd3N1JqKerYNI0Jcy7Fh6k/oNo+nVNnMgjXNwLFIaVly+ihWLYXNArniI8y1fki7dzMLS/C8k99FXM9Rq23nuPVT1Ge7pDKuWkz2rHspZF5PSj8VrLPoDodsOrHHjr13YvUMjt/8Mhqza1lq72bL8Um2P341iXSOXGECLbEFTdOZ2/V9tmzQeXzntTi9bWpcOWYDLZf3GOPkd18uNJAbFTb4QK7l57Fb+N3QAqEFjkwLHPWA7oWzu7SN7eSEu5UirtJkThCRIja3gR7RlcxpJJpWRXGZDHQl76hrdHtdMsmM8lg63R65ZEG1JEnYUvTLEwmweg7xtHhmNlpcFg5ei5PrxIlQ8bw5Ua20DAXoMS2KPeiofYSdq983SCQ8uU3LtDD7FsVSwQN+WU146tDhdhgsIBGXYFNrq9U87so7t+n2m2hahHhshJ7pCaHUFoTKFSwpkHQgIa1qItgirIMxGV+QzHsMqz3RzZZojN+qKAWUjqSCNBBpcnvo0QELh0LUZy5M+CJ8koeX0LwlhZtSDS+1G0mQok9ZQhqWx45YFv53y6MoSqSgXWuQG5WDyD34hXH76X97cp0hoB+GQReeMrTAM2SBox/QlWFkcvI8dE8mIwqSu95Pjzmqpq/9t9Wayf7ct1qL+WBGV7rFMpXKvr4yl5o05X+e7+MtMgJ954B6bHXxm1zHgfrNz9ATDg/7sy3gR2rUF1cB/MozDZ6VrlIufnTe83hFAlWF7D1ta4nuqM1PUAeiZkE0IFg0qO95xOreT3+4iB5BsP+K1rW/GPAXjkFUR3nd/vUGo2s/ToPV0R8/f75iDO9EXpteuIUWCC1wLFjgGAH0Y+FRhPcQWiC0QGiB0AKhBQ7dAiGgH7rtwj1DC4QWCC0QWiC0wBFjgRDQj5hHEV5IaIHQAqEFQguEFjh0C4SAfui2C/cMLRBaILRAaIHQAkeMBUJAP2IeRXghoQVCC4QWCC0QWuDQLRAC+qHbLtwztEBogdACoQVCCxwxFggB/Yh5FOGFhBYILRBaILRAaIFDt0AI6Iduu3DP0AKhBUILhBYILXDEWCAE9CPmUYQXElogtEBogdACoQUO3QIhoB+67cI9QwuEFggtEFogtMARY4EQ0I+YRxFeSGiB0AKhBUILhBY4dAuEgH7otgv3DC0QWiC0QGiB0AJHjAVCQD9iHkV4IaEFQguEFggtEFrg0C0QAvqh2y7cM7RAaIHQAqEFQgscMRYIAf2IeRThhYQWCC0QWiC0QGiBQ7dACOiHbrtwz9ACoQVCC4QWCC1wxFggBPQj5lGEFxJaILRAaIHQAqEFDt0CIaAfuu3CPUMLhBYILRBaILTAEWOBENCPmEcRXkhogdACoQVCC4QWOHQLhIB+6LYL9wwtEFogtEBogdACR4wFQkA/Yh5FeCGhBUILhBYILRBa4NAtEAL6odsu3DO0QGiB0AKhBUILHDEW+L9oMh3+9i3L0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AutoShape 19" descr="data:image/png;base64,iVBORw0KGgoAAAANSUhEUgAAAfQAAAF3CAYAAABT8rn8AAAgAElEQVR4Xpy9B7xtaVnf/11l975Pv3XunT6UAaQ5FAkajBpbEk1iNJq/+UcTJf+PYiIqmKgYQGmjgCADqBSll4FhgKHOMAwDAzNM77efuvfZffW18nned6191j1zLX82n+Hcs/deb3nep/ye9h4jToYJxBjIywSqkNjyln7pD3I/5YOIBAf9XCl9Tp7Nf9HWvybp2/Iz+3f2vjxiyjgyVEX/VL/3gAFgAQeBpl6PrMWQz2dq7kR9XiOmoH4/f8Ls9/Rttbf8+tTkmOm4sRECExI8UON19XrTYSz5uhFgZJ9HJf15Nmy2N/U9WZusMyGhiEGRnf6UbrdGnIAh+5DvG3qH/f6AhVZbv2XF+J5D0aztLVctNVRUl7VF6pOBrB47aYIsPXtl5/VP+T3bnzyj5tBnq89NaLC3Ttk7au8ymXwne6hEQkW/le5JbYoRKBoIf1QgSemlzlDG6aestQhRIT1bmT8GI10DMa7nUy5VCYKYIEioVMqEIdgyh9AyCSGR75fUGMMeVBtQKIMfuhSKwivyX55fZW9CX+G5dF3p+SX76Benv+uPs72HivvAx1QbNzEoq/HkTNS6ckeiyJi+ESsaOiRMARcLF2gARzSvKX4SWgv/yy8dSPSYmv9zbG7II7IvWUNdfycjnXxvfg4ylwxe1PKtfmrGttQcBgmpvJ63bpFvGdBPB5Zn5HsycTF3ZibE2RnKerI1CW2bubUHJGpfQkehvUk8Z17hE1lXynfz93N6RO09JVIMZiZLim9lGhlvjwRJTudY6ZmYRip/2fii65RaEL4TusvzQjib+fNzujtY6vxsjKSu1Zk6A5lVnpV9ZYpAHpKxZV8Xesn3Y31EWIr+ehfCGzJHqotjWw0p65cvG0r/yX/yudA31ZuyfvVctg75XOYXehY0D+XlOV07ig9l2dk4k3QMGa8KUS2ne9NpZWuZep3zq7yxJx/nTyZfknWk9MjbAbVuSBITLWvevv0Lb6WsbIJhyv5kzTKWpfVUdobp/pSsybnMhTCjs7mnp2TajD/kEAqy9kDboczWKNEQWyT831Q6I5nbIX3m2vbI63s7/3RnOb7JCHsegVNh1jYr/1J8kXsZcTJJ+VIEV3YmTPIPGfRs8b4yV4bakFYK579yk+eNevalzBgqITIgSgVLcbgIvRgE+WVRG4M5keUf2lhqQSgRn7fJ/QTJJswIcT5B9gx6xijCUCKE7blBV6ZLrcvbM+hy8PuIOVe4ihQhCaLAhEYW41lIrVpTzwjDjSc+SRLRalQIXCjYEPhQrI4x5Utxqgiz5VvahMSJqZ4XRS7qyxbDlCnxfSfwhCPZ/3km4JlwK0FIjar6rhiSHL3UZzJZyvzqOwVt0DMByey8OkOt/DRITOk1V44DDHlIKfxMqcp46fmpubQV8wOfKBRjXtsjudBRlHqqXGajCMu2KKU4aDJzKZZjCoVM0WnUo/l1n/HYd47n/aporV/6/YwGmQITnhAaiUIs/KMGXWinjboYcjlDURay6JV9SjIFumrc/GvPoGUAN1bKRAy6Vn5zoKmOTpSfABr5RQPgTIloqdXg7DyDnoEH9UleSacfqPPSpki/tNHRLJMBP1mIKNucnKj1jEjUmJkjEKX0lXPRhvSf+lLrV/OKMU7lQ0mPNuxz05rsaSilAFP5VA8LEFGMkQFJ7SiIZO036ALmTUVrCyPdV0byPWOeoeuM3n/ffkRrCWBK9WSqF0SutUGXlwacsjQBL/JVQ4FhvQYNunOARL2fN+hCzxQk7ddVas/yfxrE7AEy4ReZQx4oQ7zfoGf8L2ebjZHpjEw3KE21B77mvJfxTQpQszWkhlXTMjPo6f6Tgt6/4i3Zv9DXS3WGjCN7lA9Skhnn+WFzVprzSmbEs5+pOGmDHkGc2pp0PkzRYxlg1p8pwKAWJM9kQCwDc//0888h+BzLZ9ome+vCditbnub/vZeRJJHy0PesgjBKTkCz7+bttVK2KSPMhTC/kH/6otTwsqi8ZzEnWMoT5yG687HDfuX7T1UG50UO5l6jMLMoGBGUPYOuSCroWAGJ1Egl9T2yZWBc6BLnDKAJfrJJwdAKP6aO60BZnDlDjH3MeGzRqNvKmJeVk3lWzRElNeKwSsFuzAVH7VV4TphWrSdQqmefJciRILeW/a6n4khRYnklvScU2hBo0KQUS94DV+eTClZmzJ5g0Psp8JIxBci0zzf6yh6Id70P+MnYc02sz3o6nVKtiXKLmblTkiTBLhaxqSqnSkVPUky5vrXJ2tpCjqFSxZp5uZkgZ8pEPZeCyky5pjy551Wfz1Xns6MoeXlpYLtfwPJP7h1BJj8yr6+jXJnizMtbBn6U7OkIgzaeJXUeajwr89iEPimwOk8X6Dk0gVIDkKOvNtjZOaeKNjUuQnst9nn9kIUbcjoio2kmt6nXdR7AmCvIPUW4B5CyD+WnrLdwAYCYnpHoJrWoXgo2BBBKdEAbk4RIsaoG+RlAkDiERFHknTwgSyMLihc0KNBHL6ZWn2qeFWV8gQuGcv+0IZ2f6X5/JjuDPL9lPJf7mZFKjaUMmtYxsg8FHASoYefii6lujXJGTC0125ecdWZpL3Dm+TVkj+U3eR4gE1uQImT1XOb0ZBE6AWXaSVGveQQlzy+ZxczOOGOSlNdypkLtXwEW2b82lnr/pgY0wo/ZXNlzSkYCMGTfOuqhz094fS/io6I5c9nScyg5CtMIip0COokWZmemWCiVH6FDhlNkHCHNfl2VjZ//+Y+c/4UeOe+9CwGx3BfUnrJ1KPpEiXBoeiB56mYHkOOP/ExzTsyFA9XnmYHJ7z5v4PMeciZ0e4pkTswc4jovzLifAmLc0oP+//0zRfjqOUOQsaM8Fu2hp2H+jBGUAcrQa+qRKYZICWqFWqlkoeU5+QYESKiujqGYX4eW+oNNIkK6bUkpQBQIvzgUC1t44ZCavZJ6U2UNsJQwFbQNFH1iCZtLCkAUQN4gZRNndM4JUKYWMi00l44UkcwFU85LmF5+pkKRGfSMgZQhzL4n55eGrrPPjcwzFEETBLOgQUHGCkLPzFNSFNhnINJxglCiEgHFkjwgIEj2LMPIQFXM2FbLEGVw8vQ5jh5dTr1O7WlJumPuruXRebZOFUHOQpyppM7ppJktE9y9EN4eE+ap/ISIzX7BTn9X/PYPCf95Cjajcwag0/BpprMV3wpNJPVRwJAITibj6TwCHLXMa8ChPp8/n3ngqfHL5k6N+p4SzC04r2T2K6y8eO//bM4b5+uUjB56SVohK1GS30W+le2Sfcr6SySG7Gc7ZSZJjYlB195pgk+sZDhjNO0VGsooys88gMwGz8Btet5zQJBzQvNxyH37mq9/Tu+cjs3R+7zvXdAwCa9JGFentjQ9NAibrz2LmOWzXhc0pJkeSD3Y8/gt52VneC4Dj5nnqQCSyHUugqH0TD6sn0Yy88Y1m2fOOHmHI/swYz77/OiiTGdkESw5QwFhKh6eArKcZz/fv+hdWdOectEGPQNzGmjvyWkGcFN9KikFJfapvpPIS945Eb0u+84iTfLZHLhqPn6ivP3Tzv88vs/kLT9e3j6lekjJbwZsLqBEjCRQgaU0H5Yh1Ux5pCGNfNg1zxj7B5z/vj9Mt99jn1u7dGI5DDFMae464wEFqYXQaZ5HGdoUKSkBli/mQ3/5xeU1i7x/oTWkqQXFzDqnqV9inNKcZCZ4ljyfeejZ+jMUmI2/H7joNQRhSMEWhWviuj6GYVMqmkQGDLx1SqUyRTqpBzHAD6eUbfldjKksQGgw1sY1Ee9T1pt5yBkz/30GPOO+NPc5N1bp97P9qdxDZsRzua68ccnON8Nqauhc1EKF6FLDrAy+jJflgsWgm3v5fjk2ZdTTc8wAQaYs07my8JbnT5WyLhbloZjhbJeCXcGyGmxt9jh04KDynBzPwXd8qpU6tlnAlq3kjJSiXV4BzYFJjneU9ct5QPJR5rXuM8T/kEeuvrofYefXklccwkqKB1OvKvUAzwOz87OS70puT3hAPJgsLJ8D1xdC9nmPYm7Q82cubsc+vkj3m+UlnyD+ap583UPOg89/Ob+enEcx1z2K96y91JviLSFQDsiog5P0gbwklJ968pkxmnt32iCKYRfFZqa5ZC1PAojSKGTGDHnnIT0yDRj3mF/GUGe9jz/36houZLjyei4jRsZ86QHkz1kBZAFkMns2vw7h6ghDzsBm56d0wYV02/659zta8nsJghzPnIdO9zF69quidWbYhY4XSD3mv6vWl997ZnhlftG/WQ56zwZl6iUfGZLd6/3n+FN0oKHrqfZqdVJHWs0p69T6yVSyIqNkkazUExceU3yT8VWaHpwb7gzAyPfzqd8stZGljr6X899vLwRgphGoC8pvhr7kOb2fLDI4J3ni7zPoEkqdI57swPblPPafdd6wz72uzODuHc/eY3ljmy0uy7dKaDYnqMqQCrGzsKEupjk/R5ONnB93P9rIUygjpMyTKm5DikFkDfKcoLQcoyrlkuWNszxRPkcgiiIrfpExsrXqopU4SnPwRkx/uIFllmnWuuz0odFNMynCVwZMJj7tliByE98LKJVkctm/GHSxTgvpoWeeef4w/hGjvh+Y5T0NZdhyICmfdpkLsQ6DKSZKATyGhNZlz1LYJUU06RrmSjbNBeeRbybkc6OfCqScRV5hpg6UUGg87VOpFjANm/6wT73epGC1FG2zk/VckDKFPIA+zzvPDImaN811Zfvcp9T3lOT5yvJ8u5QCQnlzDgwyvsgZx+yI8gYhby/kWYW3pG4ky8EJT6XeVaZIMiWuZOJUOuohbQTn9M553E84w4yH04iKOgdt/PQCcgZjHxiZpx/2iZUOYWfKTRaYGkw1XlZolipvZUhz/CHzqvFSHZGmEtTGFNgTgJMZ9Ay0yHrTUGn+MBT98zl8qfGJdJ3GXPGlSjlfI5SdW2pMtUGVlWd7ClJjWtW64jyAm57VflVzHorL889+w5sP+UepW6cNnK6TkZcuMNQGLU23ZEBE0TdvuC8AxuZry+d4s3VI6iYF4JnQ7Ae/efWS37syhBIau0B69u+zD3PbkOlQoWdWW5PxfZrKkDOYG2VJdaTeer4ATumr1LClDsHc2ihSyOe6OFdXVRQwJPIq4fNsuoLwk+j+zECmKcZ5kXZm0GUxEu1LAYhyZGR80fv7ncoL2RpZz4WAV/ZepgQuoDfmoC3bbwaK5Jnz5zcSL2fQ5fO5RywPiQCkueQ5ok8XlhnCPAJTByALzKOw/IJlgrnkpd+VRe5DGnnFl9FGCbgQXbxo0fRZFXg2X95KpB5WnrHmKDavSa2cQZeDT8MwQiSpYs/jhPOKxTLkJz+FAdPiESVbGTCQX+oqRyN5czfyabVlMzJPid52jadc8UuE3osYTZuY9ClXTmOUb+cb3/oAx450dCW32la2b/FgKqni0vl+XbV8gcKbCyG8vGHJ/Xv+1bxRywlTCjlyhVX6HA0VOdlIGfqINuYZn2TYIiP33MrmDLwyhDmkm+W5s6MUgDMbUqsWFf2KVlkVb0kYTh7dOA2Hj7ySqy95MXc98iEMHsaPPs9w0qdakdKQhEpRquj3FeZLXsxIIwfRwgU8dllAmkI5L3+8h8L1NqW2IOWTOdLPDHq+yCt7ThR4WriWhQyVZ57WXiijnKUqBMAJEdtp+iclqAKWwmNCR5m/vQeu1LFkIcVU2LOaDvVcVu2f8ua82n2/jKZKJcdDysCcV3Cki7p05iRT0DKuRJFyBVNqPzofrD2cnAFR+ck0KpFVw89lLh+Byhn1rKsjU8iZStkn/hrgZAA1M3qpvD8ByO7lz1V1u9JMen4z1Tc6XaZrF9RL6GwKcBfglXpWT9A3GfPv997SRQtRVSRor8I+KxbUpBc/Xc5MDJoG0qreQn2Yj4rIZnPdAHnDO9fPGdDLryWrws94Q35mUYyc/susZB5sn0f3FDT9Q2AgA5xzeUoN6LwoUWRS9Laed69+ZQ/QyNpUCiI/T95GpunXjOV1caEGrDrlUlIpm/kSlA2V8UWestSEDCg8nEZo53zka/Ai8q50mbeXBlW8vU8Hz+1FRrz8QjPiZWeRAt78OHn9PdfLeYOed3Bl7foBY+6hz3k+awuTHI6gp+ZeF5HaSMpIFwiVaH7OhwWyQVOGu8CBz53G/Uy4nw4KbMh4WYiw8vcXIP19xuwJSDqXy1PeUYq4kvJe6G/uee2hX128Mk1z2CJgwiTp5woQyTg6uhG5YMpZKw/MYRqcpVLoYsZdGtV/Q+T9KDFHCNigW9+mN/kwXvQ1tdUohGIWkVLtKsJQ6RtKGQpCzuWu8wpl/78vtPeMDfIKbn5kmZBnylQETf7LhchU1b946IJcc4YxM+Yy51wBZsZG6CwfpNXtc6WbdkvM+UByqQFBPMEyLbwoomS1mIwtajWD6QgOrf0CheRFOJ6By204zl8SGlApSR5ySEEJZvP83H0GWlVkQei5pAU8o8/cY8t7nU9UyNqgp8BPfrHl3LN2LY3yVU5bGeXMMxaCS1TI3qu9KKafzduGZF4x5qLIZVFi0POVxjnFLM9k2Fm+qnRSViSXdhfMu0fkOaG9KC+htXSP6FYznW/OWtQyxjlfSSlxzBn0rJbBQv6X7TENieblTxRfVuORN+gyjUIDsh7pcsm3aWbKLzOImXEXeqd7zgBRXg/neTwzIPv5PuP17Myz75k6Z71XtZzpslFaCJeGYucBGCdV6Gno/0I6R42dd3CyTe+jk7RrKL2h5xd66DywPCvvy+BCZZ1P3yt9yXghdYj2y3FmzJ+whkzIs7PPHJQsUlNK25GzCFEKQveDcyUr+QjPE+sw5moo7yzMbURaXKiAvRjIjD4ZqJIJMzkUg7yv8DQPNFJspHh0fubZs1k3geTidc3NXOZVUWnmGMn8qdxJkWreJmV1Npn+FTsooE5V2f89UYp/7PzV+eSQad6huaBBz76/D0DnKnKMJEyS2EtDwjaM3S3qNem2lFBTEyuqMuhDt61Dwn7kUCzKbEXiIMEspP2nqVLQB5inhN7sdAI1cSYTlMcqhsqw0oCaCZYy1gHD8YhWQ+eJVahaDkjyl9J6YsFw5FIqQ6kk3oHFZBTTqFcYDyOqVQvLBmcKlXSu8+xaZmjSN2M5kxTcSH+s9IDPw+0SyvXBqIYMej3aXd1WJKR0fShUIQx97LBIMQNnafDB82JKBVP1S1upZzrzA8zSDNMS1F8hChpI8bsfwXQMz3nmH3Pq5J3sjj5EtQqBA9Wy9F1mnoZu40vCtm7XSlPi0oIt56J6s22YOSBHIv+5XkK5rLlb978nGKoJXnN0nMQqn68qep/AQLp2wY3HlM0qbmhQtrtpWFaDDaGzVOwXi7rlTq1JMIaYjNTJk9ncwMM0QuyCmDeDqTujWChQsDIvQGoLAsplOTQIYw9r7ml6qsxJql2dWZmSVVIqb3sdvv/5v8HG4Aze9CST6HYcDxoVoZJHEEyoyCGlfaqRIzQKKTUkPC2VhVO9YBHcEKI4xCqZTMe71JpV4sTHVLSCqeNQq9QZTxxK5ZqqhxDvORQ+MGEynFJfSBhPN2nU6kw8n1ppDS8UDjWIE5diwccLJpQLdSZDn3p5kVicvAps7w5ZWpSWvAjHmVGpNPDcmFK5OC9iyxSQKHMpFBS+MlN+FtoX0lRexBaWKmgqksR1/FlJyQuWMMpIkhcqumXGC2r9yiGzwPNCqiUTxxliGsI3FVzXo1yW/tssDJ0Fx3XxmSgyixKhi1pvs7nXg+/LxzK81HQmHoYIsJFGLYRBRL7EN5D5RS1IQCQD7UbMZORQr2kgI3wm+7OLmu9ExuXlKhqJHjH188rDA89Bva+mtGB3d0xnQVJC6VxpoavqOBE8nDpMYkAD38T1oC7doDJWtEutaBGGBiWroRWWKWs6S6UlSr9JHJrqLMZDaMhXfL1GYS/HiajU9kKyk7FDvS7yn+k88CcuxYboCxe7VGDmTykVhR9M3MCnXBCwYzIaurRaZVXx7QdSyxwoXRzFESrdVKkSBloXiFwq+a8YTFWUS5gAHNenWKgqkBxEMaYdMwsGVAqKU5n6U2pF6bEXAbawjBK+6LPiXv54NJrSbJcIwwm2PO9PqRaFvjZ+GGFbFbUOyyymev08LZwabl3JGs3AUmwREccehq0rC704Us97av9SJwKjoU+rWVTwUfhL1htFMyrVMkFgYNsWXqD5ROm89P8n7i7NsrQ3BxTkHo84UvQvlaqMJhMatQ6zseYZsyA2J8abmUi5jta/uah6Zn9TvT63U9/L+YtpFF4UsUlTrjLenH/lvZxzJDTN9tbr9VlY7GpAniREUYRtS9Fo5CdZTvTc5oi1Q9JeJW0DQpC6YmCVVhcFYkkIdEKjEZPEBaIwxi7rdqJUVHInp71yWcR45NNp62rjk4/DUblDI5JKb2gvidCkCikVyNlUM7sYJWXEh/rukLZEF0WgU73Q7/dZ6XZ1O2m4Z5yVoRYjF6UXkKTjzquLhUj5aIE6HJ2vc0YxlWpXp8GVskuLdWKb0S7YBbBFWWQ1FdI7XoCZGxGEM+r1KokIgo74KjDU7sLU0xee6GIdG3eGAgJjFy655FcYbW8xcT+mFYEJrhjLgjaW+jIdMegyaVcffnrQCvTsAyqOG2NZBsViVk4t3q6EnTJIq9ld/ieriWODRKrFDUvlqHVPr0+ceBTV4NoDmM6gWqqwtQHtJpRsUeRQEidFHksV7WScUK8ZClxEDGnUUgmjQBjZaSohYDDYYqG9nEqMrQoGCyWbKHYpWCEBM6Zen2apQ5Je7CD82FuHTgtK7V8A1tkc34TofuFROcoCHhYBo9GAVnPpvCKo2XiKqVgxxLYMIj+iUheFIZKqXRA/cLBtmzCOGI9mdDtrSpk2m7qFUAyqGHJlXOUOgSpsbD7E6oEFReGIEkGgQ3bCw7Ko8XSdSiWiZIrXLl5m2kUhd10YYpy0IRCD4DgpIJXnxjG1anoBUgSb67CyqrckvKJAduizub7F4aNLOP4ZCkULmyaOU6Ji15QcRElIqeKpEO5sUqNuCp9CIEEMdWEJrJ/d5sghKcYMOHP2BIcOHtmz+KlRl6ZOUYzioQsSCMISZctUci4pIgUXBXyn+kJDokApawEKyoJnvb5ppNHzNS8NB9CspgBVFLYAftE/IgdlAVYxtbrJ1NFpGBk3iD1ss0oYFbAp4ntQmke1xAHwaHVK7O5uUWvUKBakONXG8yJKBUvpkygCqwI7vQHdbpvAA9FBrZZ2vsRXDrwZlZKk0LKs4ZgkmhEmZUyzTuRbWlZzwHgyS6g3DHZ6WyRxwNLyCnFoYQoaSyMMgRNQqKaEM2KixE1BdpHNnRnNWl2NK/oviKCiWl6zgFKA546oloV/daROdIPSfylG93yHSsVWa1hcEFnT9UmybxlnJlFAAUUSF5po/pOXSPzMkbbYAs4sYaGjJx2PJzSbZTzfU4W9+aiUQIzReEZLCoPm95PscxYyC5HqZLXmIMJQ1jMmjBwsq8jOcEKr1VHGbb7/ECpibtL96y4fnbI5c9ZlbXWZ/jaIOIuNGI6h0UqNtJrXI44dCmaBOEmwjDIRNufO+qwt6YuSBHNGiTb8yqakzmRiOVjKcyorGisQaHiqn8K0Ct/z+StHTICq8LncReKBYKd56jIWB0e35npBQtE2tOOkQ4Tnv2T9s8l6UqkusrkesbxSUu1QvgSAN3dZW14mnIAtHvZMjBYcOprdVpS5pdnJ7GGivTy59s6VF5l9nEsryZpGMygU9YJFeDMFmHWX+GlqRRSojKUEMJYLWLQBEaU2GJyl0+qSGCa+E1Ku1BTYMC3drqCmjEUVSZGMWEA5TFlQmUHfVAxTrs6wJIyS6OKX0ZZDs1Nh6m1Qay3T3zJp1bXwz4ToLT2uGF0xHo4rkQORNp8gLFIwCsprUJcPidKVtSvvUzOcK2Bm4aUUuYqVpePMZmfoTb+ME7xHe5qquCsmUZ6i5NCkyKdIIjdUiUG3XLWXKC4SRyZ+IIrAoKokPmbqTKgp7hfjnLXx5K/gySppM3QzrxLJ3ShmMhqPaDZEYWjtK16l7OnpT3ol957Y4Fj3KZzpf5eAW9nq3Y1dDGjUywwHCc2WgWEEhLjqApzTZ3Y4fGCZyQTqTdmf7EuUp0O1tudBDUdDitVIKXkRQh30b0JQI/JBvO0nXfp6hsMS7e5Rxu42g+nN7PTerZS/XRjRKOtwpHhPvifhyjrFss1kGlFrSimXzC0pAxk9YjDaxSqYNCotgjikYOqQuaK5hDsjKVjUhkd5YwPt3UkkSKHsiozjcXJ9neWlSxV/7UrRozi4hiilGC/aoKYYr8julk+nu8ZYIo2JbuwTL0HGqokhqUB/1Kfb7jIdQKfzKxypv4huZ4VT67fSCz/ByPkGttWnXJCCKakvEP4eMQ1n1OxVgrCJ3Ktz9hyIbRYl5HsC0kq42xqcBjJxCSZTaLe0HI7HO7Qb2qPL93KLXEurpe711qcymvk0q12liORyJAUMtkYcXK0zGG2w0BSQIzEWAaRys57wYAPiZSXPO7s7LCy2cR2PslWjUXoZNZ7CysISp3pfYcjHiZOHlOLeHffoNLopOA0Yun1q5Rp+Ih5VgXZtTY0pIVUxyFXVwqzD1hEunu9TKdaJKRJGujc9STNKKnUrNRtjqMm/VbskSBBJRlB709iE4WBCd0l+y26stNV4ttVkMhL5j+l2qqoFK4zG2JaYOt2GNRwJr3fVHQrirMRhD9O22O371OptrKKEm001t7oEMb2kT3RvtQVOKIWfwttjtSc7LipjIpEF8YyrlYIy6MOhS6crljpkY/Msq4IC5RIuMVKyDwXytNMjxbkdyewICEvvftnchNVV3YmreriFL2bQku+lhYbanjj40ZTJeKZ4VVPJJIoTLBHG9Pd01n2RwJjd3ik6C/JcnenUo1yrMHUiyiWJRqb7l+1PSHAAACAASURBVPOU/TfBiXThKwyJmOBMBnTrRyGsI5Hmlc7LCYI2Fx+/go2dx1kf3YE3ey9uoB2q0BPvPqRZs+ntxlTapnIeQ6lzEr3bgd3JaWKvyPLCimYfVTctbZJCd3EQhBmy/Lw4v+b3dP4CWIWhvMDBdz0aDWlt1mmQmTOlWqkpni0UiyrhIvNMpxLltamWa/R6Q1VgXSxUVHRB9mEkyU5y5swuB9cuUcc0kfBdBQ4cfDqEhzGcp+NOSiwv2wTxg9z9wDux7B7tZosgnUwLfgZNUwqopdk4s5hKSZQqKsQnkZ/V5R+lUm4ymoa0Fg/R6xUwg8s4sHIF952+jXYFCvWTeOEmllnlwOrF3Hvv42qOSqnB6uoqmxt9Zt5djGY3Ua2IsshiI7pIJYiiXEg3S5pkCcfspxhvDUzCeKqUtT+1KZZKeFMQQI41VSHKovkMjhx+CadPlyiWqtQW+2yevYH14S0sNmWvVRWaxZpRKS4wGdsst36QVuk5OK6w/Xdx/E8pxP/4w3BsBRba19GqX8T65FEuObDGxvYtTILPMPbuplyUMKhLtaQ9EYUu05u+NKV1laXkcbMuS30rnRYzYRLTNCmocEYebKW/KrEU9eyml1joPJ2RiDtQIhEvKjGU0pcRe70RnVZTMXgwgyuO/wHurMnQg7XlKn3ni2wOPqCOwY99bFOHxgSAHT92DRIiiuOY2ewhJTgS2JGwWbUQMh6OqNe7+oKYbLXq3+IJ6msuR5OQZrWtAEUwhbXF/025dIxt1+Xw0kWc2f4KzuT/YBXFs/BpNiW/NU1juhLZ0DlaxxW32SBIfJLIoVmWIruIMPGxVIhBRyQmMw/DrGKbFZXKOPkYHD2kFWGh/pMcXrqKejVmsHsng9H9DL1TRHjYxZLydCoFWFz8RWq1Clubd+BE38Q2p0xmZ1WveKt2lDi0iW2DTvt5dMxfIPGO0p+dpbOwwdne23GT05oaHjzp6F9xYlOiLKJU1mm1zjJ0v47rfgsv6VEyFtjq7bC8UGPqO1SLqxiCzrMSiIJ48gm2bVC3n8vh1n/BD7rMrEcZ+Q8SuI8zmHxenUtvc5MDa018d0JReX8CzLPqawGCYtAFYIqSKbG9a7DQMGg2/hmHD9c48fDX8BJRgDq9JPQ1VfviGEMZQRnzIp2eSdOz4onFMzi0+Ce0S09l01vnYCdi17+BreFH2Rn06SxICiOrcNQ8rWNOkhutpXlfbQjHownNVgnL8nH8AYWiREaKDEaBitqIMRNStsu/jBsPMKuPM55+m1rx+RjxUVY7z1WGeOx+m8HwDtzobpxZRLVgqYjc1vYZlleqzKIeQRxRL4j3q1ui5pFBFemcyF2H9KfbSvHWi0vqOzPHoF6RIq++UtqlwqoCc/3JjEazSm8bLjrw7/DDK1msXI0bbGLXHsfhJh47dyPdqkhlQAmJtEj3R1otnqrhwXBKq10limfYSrDSM5TI6DYKGF911X/G8S/m2LHn8dgj20TJhGp9h4dPvIxKDdqNf40ZLbC2tsKJc7cSeF9QUcuzZzc4tLaqQG27o22270tLqc65TaZjKhUJyYc6VD/XzbnCPTk+lcxOdXfSZDYDU8LeEu2XtEHhx4Dnslh+Gm6wgV07iWN8nsfOfpauEueJ+NGYdBnv1pGA5LOf9nZOnPQYM6Ft1am1R5zt3YLn36jGFcDpOgG1ckFFxiYSYStCzf4JFlca7Ox8DDfcUrw0cyWWU6RYlPD/aQViY39R87QlOcYZQTz+ns+/WhHdntXXZDZJrvgOGU0HNGtNddOorEGXlQrIljRESKlQ0UArDY6L4yuOqTFxHkpq5UNEUUXnjGIdHpZ8t+TGnnTRRxj1DYqlXYbO13GC65RXLODC8xxKEm+dG4yc+50dYmLr+2/TsLiEFo4e+SGajQUeOn0f25O7lSE93rmJHafG0YUKs+RWtvt/wSi5G2cIz7j69zh78kFai11Ob/wlzfKP0K7+c5zZBrvOn1Cwp5w8e5ZOe4FmbYHxdEocGbSaVST8LLkF1Y+sboELiWKBveJp1BlsF1haEnQ2plGx8WZSsFSgLAyjwOaEne2ITr2FXf2vHFv5KSZOyPboFijcg+Nfz2h2isRfpd0u4oQjCnYROymz0Pg3tAs/imW1Ce17Obf5OabxzfgS6Wi+kWb1ErZG32I0/ANqrV+hwIyABwjCb6o6A/H+RDmonIclxUMmiRR5yU5UHtgnCjxCP6BVF7fOxPU9FTqXA1fh3yy3mJ6SOgvZmuxN7pK3dHpFuWn7i17U+wGun2AbcjMbCgUfXP2vhF6ZQejh7ryVyuLv0qp5DKa3MY6+hm2GEtBWnnQphlr915XxG83uxEluxfFB8bK2rbqlJDFVrlQiQd2OGB8NEb3IVR6/WraEE324+qr/yc5mgf5swGT4FhaWXkrRdhjPHiZ0v6LGaAo5xHvwhhTVZCZelGBZHRUtUSkkMTGDgHq5oBCuzLE7GNNpN9jddWm39ZviLYlEiQddLcHy8m/QqC1zpnc38ej9Onqq8tQCGHToWUDbM5/xKqLYw4vuwwk/guP7NCuu6omVu8Bnrotvu+Avs1p/Dy2uod0JObX7MYLyh5g4d7BzFp7+5N9kZ+DRrnRY33kVC91fxgovYxzdz9j9K8qltOI9DcOpkLf4jyPwZ1rpjryMJhoLLlTfjc8Bmm2fgfcQvvNtJu77lJxIEGGwu8HiQiuNLeYK5LJKYgJ157nEOQYjaBXg4mMvZ3PzVqzaiN3Rndor9SXELNGAGSY9THZVKi92j6vI3a6zy5Ic+AwW279FoeQzmPVYP/k+nnzVy1VqYuyuM3T+XLdNG7t4QZ96YQVPLmlSVeIlioZBvxdQrxSoVtIrgfEI44Hy0k2KPHZ6k6OHr1L6SACEGLanXvZGmp0yZ7few70nbuXwKqx2/pBW6Ro2B5sU7Ydxw2/hhp9SKQAps1ExLVXT4xDRp+/06VQOsyupxaYYdvD8GMcdUG9KGZYuYnKigLLVxRAjrKIICQV7RLlUIwltFZmTVPTGpsfiYonEhaMLt1DgIibeKazqvQxn72CU3K68U5EKZzahZIhnLnf+C5AJaag6EUnz7FKpmtimzdb2gIXOQbV+sSGSKhIZGAkvHLyJFpdgFXz6wU30d/6bin4ePfRyqvZxfMclNs4QmA9ydvsTyjb44vCoGgHJ3WsjLLwvtkHZ8POuiRaKZKm7rNAuCxlr3vUF0Mm3KvDY4yOOHGmSOLL/WylwjIl/CqtyL0PnLxkltxExo4yLH+/QMDu4boeibauIy3gER4/+KgcPHeCBR7+K692kdI7IuB9sUq+YnNl4mIOrV+PHNeW1X3r4tfSHJwjNzzL1HmE0mdGRUGqa3jQ5k0YU5SIwAbey2pnE9hQPfy/nP51KuiPBMH0KlklvuE61VqCijFXmhGowNnJEz1t0W3LhGCrFJXVKvU1YXtJ6U6Udk+R0stkLCNxjKpxiSYG3DCeGfQDHl2+kVjzI0L+PgnkfG4M/QKKjoRdTVjmU9DWPqWdIQ78/nfrUqg0GuwHtps5LHDn8Qs7ubBEED+CJ/YzhaPFWqvZzWfe+RblwN27wRnrJPciNfC3rB2ksrzHeeoT7z97G2jJcuvJXDHa3CZL3c2brNpaWSipcJkytUqKJDpFmudV5viE1ZLI2ZcjSXJZpir/hY2WtKYLepg71ZqTC3Dvn4KrL3kTgPY1Svcv2+HaS+EtM4vepgWSdkqMPJEwnYVnJd9k/S8P8YQrFGn3384yCd6p8pRzG8cXXMxx7DPu/q5FVDGsH/hNLKy4PPfpNQu+RvVxqer+PsrdSTKSqQnUYTMRDcveTiYS8FhUAcGY+jbp42rmLMLIN52sHJM0hislMc0UShkv7uiXPLOE3V3JwpQqTkUbNxw79FO3GRZzc2sbtv0+DBhMa7V+muTTknoc+rMJ36kYjD646/AHO7MxYaVusD77IyPsrlcMejaHTEMAxZdQbsrJ4QHdvyXkk+nMJf8k+x+Jo2zq6U7KeRrV0FNdrMB2/V7XRbmzCv/yRl/LQA3cxG39VzS15Qc+bUappDeaFEtoqUq60lIEWARCBKKsb91I6yVxpHtHz0pBkoHlIYY5YQNbP0a0fpj/p4Q2uU/V18odgJAq3PdAhSYlEHVq7joXOZZw88wBWYZ3t4f9SqZqFtuQlHTbXx6ysrTCI1imah1k1Pwc8U4X2rOI3GfivYZLco260vPT4yxn2Qk6dfZ3yaCU19bTL3sLOQKICH8NLHsKdoKI6UrApsiuBHTkzUbqq1rAMM39Etdhk6zRceuRvuGTlx7l/89vUOy7D3a8ymr1WiYmkEuw0QqJd4DTKk/KdKsQRXhcANNLztiu/g80Bjl1q8fDDH2Ua3aTpKoAyrYcTPjPYVOkT063osHJZn9/htX/NgfZT2Rh8h9Hw4wpYCD8stV/BKNpgZ+M6VK1slukTgyh1KDVJEaDSYWqeFKxube+wuFCgaIcM3AG+b9NpHlW5yq11WFqAKy99B6fWLZbaTbYH72IQ3qAiqa3a6+gWXsIs8DGt+3Cj2zlx9s1IClq8QMn1CwbxgojQGpGYBiWzrQyJpMpUCibTM6bUCo3oStGJ0od6X8LL4iUL7ZSzE8G2hL4ParEVuZzswNHlmwi5RIKtLHW32Oi/jmHyabZ7IDccS6lXHM4Y7DosLiypcUQHqELItG0rjGNs+WNPco6Swiy/gCtWf4BzG2WWD/0Qj5xxWa48lzieMQ6+wcJKj3PrX1KGa7X9AkYDqUo8xWOnX0VrOQVLAUx3oV2XYjVopZ66KCTJ9Y8nIwqlSIHxvRqrNFKQtYil8q7y5BJAMHUTo6xdUrHFGJYbX0z3P2Ops8HG7usZJtfP928zVfGZmIou0hWd5cLFl/48W9uP4fqSCtR1J7IOi5m6XlfYaKsvxYl1rnn2u1k/VcRX125/im3nqwq4O5JikwJj5Q+4RLGDFXaUbMhOXNGX1pDETL6n81cp5lKqc9LUnFZFEZs751Q9h+N4tGqLindU/ZgqUtGgpSb6UCKoafeJqiHyk0cTkxVmM6ne1cp5Ywu6XXAF6ax8h271OKPZvRSK3+XxzV9FnEFBeKoKO5+cV0Z9f7+j5C0d6lXdz97vaWGYTcCswtB0VX/xpfXbcWdPZ8oGh5b7nNl5Jf3ok4RiLFNvSjUxSBW3UHOiq1+7C1rZK2GSNGysD1SWIgUHYixVBb3UoQizi2IWhS9KK9VTDz3qc/mVRRWeMvyqyovLyw8iimUHL6jjDOCSo+/Gd57BWMIg9lkKlcd55OFfV0QV4p7dhLVDOh8p7WpS4CPFdRMpiFuA7Sk0uwFFo0C3/m/pr39A7UfxvPRVb8KlV1xDoeCxvXmHUspK2GPtsUrtgNITohglfGShvCPNrGmlpEwpSL+gq+dFUFSBkhx6KkAqBy8OZZovU9FHKcrIug1SMC20F9rK59mNawXzMqqF49xz540cPCBGAqyqLq6RI1Y1C1LIMYCVhbeqlrxjy1fxyJYoiA0Gw9/DbMh6QpxknbbRYDYxqFVb9IXvmpo3ZCAJ+8kazDRqJ8rq4MEX0N/yWD97u/I81eUTkq/ehpUlDUzEqKk8W3o1rSi4MKqo8z5xQtJJmpZCB5UuzQq60kLH9Q39HSmqaaZ/I2d7Uxc3KmyeAiUxoiXJeddhawjtRa2YO61X0ahcw/ZEt8QYnGZz59doCH0EVfdOs9Y9jBsFxPaQMFmkZX6MS5s/zc5owIQbCYw/YBR/myip0LGuZrh7lzoz4S0BD62mANeXUCxNOHXiVhpy14pU7qb3LqnK97R4xhVFIH+Bzuwz9nwa1irlwusp8WJVI2DXJsymt3DizMuQdKbIjDsNaTayi37SuLgwWc5QiSyJ57PSeTtr7R+mv+MwiG4BHmMyfbWma1oDo4qNss6HGAqSnZKiSpHDCtQr30foVRls36wAhbx6EtJdTItgDdjZgsWOVrTiVdUFEEo3h4CYSBtTqVuQiJsUpDWagg71DWCRhPljk42zEgmAWvMVVHkmq4vP5rGdL0PxZh547C9YacJK9+/wwys4WDtGbD/A+vADTL03qAim6B6JKvV3oLsEuwI8m3DutKSetD4UxSsykHUeCB8JKFT3SsTSFaHlUsCWpJBUqs/XK60sy1d6PL69zuGlJ9MyruVI5z8T+j7nprcCH2F78i59tpFEGkKWFxJcV/LOWpH0+yM6C5LqyO43N+n1HRZaKypXLEZd6qL8GDYmcOmVN2C6V+AypFi8h43+L9Abw1JHRZWVGEnuvtbVBWZS27N+2uTAov4jZVLdL6BRQPS5TThwWEB4TKOVL5rLmCdn1ENTRSFkPZKGk4yF0RKVucMsjqgaK7TMP9P793zOzb4OfIztyV8qMC77l3oHcRIlqyD6Tgyx2Anhyyxb5Ej+vBQz9UY0S21VyDuS8+tCs/EW7OSpGMkqldqE7ek76I/fqmpC6hJ5SD10qeWU4s2iFFCmRXlj6ZyxxJn53s5ftSRLAbTUBaV6pLcLC4s5I5/AY4/C8Ys070i7rvxZC7F9ouOEDx5+1Oeyy4sK6BtO/GhicIwoMGg0fxnTCjl4+Aib6xOi4BhW+M+wogUsa5tRcBPe7GUKSanyeQnZCvWyarsnGHSTIIwo2GWGw6nKIVUEQqUekQi4J0VPSYlV+wsY8QuwpQLV+jp+9H/YTT6t7nBWvJtU1IFddcV/IPQvZjK4nKXFJQL/Fga738E211haOMqgL4xdpSgtSM5YtUeJWxyFNr7vEsRDLNtVxkL+FOdwElCpOpw+9zZl+KVbShCYUkYqdDRgPKspI1yuvpYGP0m5cohRcA9e+A3WVppMp9skcVGFfPuTtyjaXHb85eycK2LHV1BrJQyCG4iir9N3H1K9kNtn4AXPfgNFe8bmmS26zcsZDtfZGb9KFYC86IW/wYnHezSqhwn8RLXPSCUvHMI2uhjSEmKfIeQmzpz7olJmEqGQdhtVeV7SDHho7V9hJGvqv0TSKuIWSHGSGWNYNrbdVK0bTtSnYCa0GlWVonDdkOnsFP3pe5XCVUFDqSCWnw5cdeUr8X2TmbTsFHzc4AT3PPA+ltcg8uDY2muw/KsJpkfURTCV1iYj91ssra1z8sRHcJL7pURI3XHvzGrqDpCLjvwKgWeriMaBA2t898EvUq2GzGaPMguFbloBCiBbXPh/qNWbzJwJ3dYys2HEvfe9lsWVtDhEfdnV1fuWrRSs7GFt9ecJgmO47iHKhSrO9BG6HUPRw/MCVbMxHJ+lN3ubUl6N5vPpNI8ROks0WoucO/dd4nBEs3kpJWuRaCKRkCme+SA7ww+wvPybhI7IzbOplFZJzHUC4y6S8s2M+l8kSM7R66+z0l1TuWi55z+M66xanyTgGXTtLp79Ffru/8cwuVulQgQ4XHHRHzMZlTh6ZJWTZ+4i8O5j4H5aFU0dPfzTlItPYTIo0262GQ3P4UcnqDcbJMlBClWfrd3rcdzvMJWqaLPJSuntWMYLCewWIQO84BbqLYeSPcZina3ebcT+HXttM5mcK3CsL8IRoNTt/A7O9BnYPIuWvcQkvJNq6zSN7gkee/wBuuWXkER1omQDP3kMrIewaVCLfohC2eLM9J2M3S8osC2GcrH9u9hmg2LJp1xzOHvuFs5t36IKmi459kO4wydTtp6MbR5kMFrHTb7BFVddwfrJmao5KZeHnDjzZ6qWolIJ1F80lGpmAWEC4oa7cPWT/5jZ6HI85yBFDjLhfroHboHSJjuPi8X7fg40f4btkRTxncTjVpbXdgnDU7gTT3VgPPLoR2lKlFv4KpCK+F+l1VgmTKT6W/9hpdGwj59sMexfp/K1l1/2Swy2Wyx1noY7lWJWh1Jhh6E7ZKHxDMzqkNO77+PU9g10mx4Tr82xhXfiTJ+pQiyHFi3O7LyVzrJ4o4cwkjHO7OOMx7eqMPh4FCsQNhnH1FuSjhgxmKzTaa4Rx02VgqmY8OQrr2VHwgGFCj3RFdUrKQRXq3bZrd13sjH+I656yi/hDAtU4xfSG444eNDh7Nnr6ftfUc7CgYWfw4pW8MYORw9dxGwSsd0/Scw5BtNPqfYxlfZSDl922ZGu8ompqbMQvHFs7Q/YGSQcXbmYqfc45wafAfMhJtEmU9fm4u5f4zhPI6LMwSWLs9t/TnO1RjA6jBn5TL2bCGfXK+B/+NB/ZLi7TKWwQrkak9in2Op9Ei85qXLw1UI1/XsaBeVwHT30Pxj2X0yl+FxcX3z3ezh48Luc3byFxdZFBG4NK1lVf+fDTe7G93YpcohaaQnfnTKIT+NO3q2M8fdy/lK3NQq/yZOueArrJ6c4wYRSZYdHT79dOWACkCS1cenFomtnLC4cZOOsy0L7OLu9hG7HYRbcSKUhOvVmHbWdhOuJZa1SMX6NxtLziaJtZv0HGTpvYWHxfxL630+jfjnBaIswuoNg/DICOQzxPqVKM5AeRZPJdKD6RoMwoKBcX0O3hqiEyr4y+7RcVKpfA9V60map9FmC8DkUijZO9GWIXsco+TIVtvXdTdGyzjuF0F1+LX54DaZtYCTXE00fpdf/MCuLb1beo1koYpd32dk9CdGQ5aVnsbUd0a2sUq4PGYwfYObeRa1xGdXyC9jefhy7dCeT4etV5MFMQqp1SSYKPOsR0iQMS9QKv03b/k+QHMYqb7E9vRPTPEcc+3Trz2U4eYiI9zGMP8d0CE++5DV4veer+8cn5kcI3M/ST+5W4eTLFt9H2V5iNHs/pl2hGP6Y+hvoo/jjDCbXqgNdXnoFBeMohaLBrnsXidOjN34/h9beT+weoVLqMXPfi+N8SJ2F+lOiIjsSjTADEqugclMLzf+NFT2PaWKyWIOp+yhOdC+N6jGC6EkKHVfqDu2Oxfrp71AqXEqrdCmOf5Jx8EFG8d/q8Kno8REsd95Pe2nK9uABzm2/nisu/QPiyeUMnROM/Jfr2yB9WOv+Bcx+gFKpwDT+BEHwGbzoC7rlK72gozdwaDQq+AM4duzD2JUZG7076XYP4ofrxMmjzMb34iQPMe5D1ZRis3fjRhssrTW5795f4+Ijb6EYPpUd926mzn9THn3JkL/K5mNGEgvUF78kSUmFaRcWXkccPo9isUyY3Eq9Oaa3tcnBA89mtHWQ2Nxk6r+NQfIF9ehS41epxT9JYhhM4o8TOY+xO/kcF629E9O5CsMYspt8kMH0XQo1LNbeTN14CbEYPfvrTMOP4yQfUclrCQ/q61L1JR6hFEiN4ZKl91PkOUw9jyG3kPAGeskDqmNxqfMGHYgTlBk5dJeP0N86A2yys/tWKnXpGvht7ORqTPcwK52EU7tvV50DcfLj6lpe0/4us9GXmLkfUaBoqfPnGMn3I2C+WA6YhF/Gth2KwaW4voSIt1gf3EDgfVBFglQBjjLmcuWsFDgcVyFjAY2d5vto84O4qojxLsZ8hpH7FhWWb5XeQc1+poowWWafkG8TxwF1vo/FVpkz0w9wcv2tVG04dOhDqtNgMLhX3dHdUD18XcbBt5gm71SKs1P5LSLvOdQrzwBzF4o3MRsNKEYvZHXhcjZ638LlBtzkr0mSHmW5Kjm960pVdUuKLxCZ+Fvs6GoKcYspdxLwl6pzQMKW3erLqIT/FjM6QswGVeGP0Tc5fOAAo35Ckmwz8m5kPLtBlbesLP4phrnKLBxxevvXOND5z6yu/QSDrRml0pDh7KtMg/cp+emU3kLVei5R0iYxTlGpf4HhZEgc/QhLK1fQ27oNP/kMTvIeZgGsLl5H7DyPbuUSeqPvcGDtZta3z2AaP0653CX0vorj34LjfFB5kyoLKvsVZ114nk08FgicGq3qK6mbz6ez0ObU9ofpjf6Uo8fezqS3QKv8Awzdeyi3Psup9dcgfwupU305pejFNKsLTLmVyew2+u776LZeymL72exsnuLc5u/xrGe8GWd4kEqpzGbvC9ilB+gPPoVc91SWHK6Klk6wKwYjf0ZiLik9dWDlWtr1GufWH1FV3AvVFQg6SnefG/8tE+82Vtt/Tew9nXrtSrbG36Bz7Avsbp2m6P8sLWuNwLudWfI1+u67FGA/0Hw3dvgULMvCi7/BNHors/hWysZQ3TKqL+tpErOijHq79iWM+FnpNT7fxOX1jPwb1CWAzfq11I1rdM2N/QheuEWRMlW7Ssmw6AfrDHovY2ntezv/yDxDUroRZ7rNZQf/O9s7u+x6N4D1MKc2PqrSSAebHyUO2tjVU4xmkhJYpcox1hafxmM7nyfhnTjO51SUWF3eGiRJImiqXrwWs/4sisYp3PFtjNw3KdRz7JIvMuy1KYUuXngTyfj3VaVjJP+l5QH6vmTpIQzUn7oUQTQlxpa/+SYfrkv/Yo/+IwQFgqBCt/o5vPCZ2JUEP/wyBG9gktxMjV2tkD3917rcGBorbyGMXgByy1byMZjcz9bgw6x0r6NiPI3EKGBUH2c2ephTm/+DIytvZbHx0/h+wMj7MvA4Zzf+F5dc+mac8dNUG0kYfIZ77n4ZlxzXOYnYFQLF2JUJIdLnalMp/Hfa5i9BdAijsMFu8F3ue/jn+Xc/czcP3Cn52QEj540M4r9TleAHOn9II/739KNd2u1vMBhcz6nx53jS5b+HsfsfMBObgftqhpN3c8nivbqqsn4Lw8kd3HX/O3j+NX9B5BzGKoWMwy/B9Ayb049wZPWjxNMnUy72cb23MfP/CssMdd7O1xWLkd1Tvdt+WKDb/CNM71+ysvwkBpPbGUy+yNmzv8/x46/DKv0wQdykvdBn++SXue/x3+BfvOhuTp2s06152K2Pcu+J31Xhan8CK42/Yq3xQkbBLUzdW9kYv43LL34d063ncGipw4nt32EYX88jD8IPvvCtONs/RKlsMeVviNyPEyR3YasYW3pLmVSlq/TEH1M2nsYs2ca2Spw49e85dOi/sHDgDBPncQbb96uCPZoEkwAAIABJREFUvNXmxxlLLv/yOo8/eD1bw2u5+ODbCSbPY7FV4MzwFUyTD7F57jGOHVgDP70qt9BX9JjNbDoLbyDx/zlWsY5d/AbT0dd54NFrueLi61go/xRT/1Hc+H/RS27UBr32cmrBL6q2wJF5Hbj3szP+NBetfgxr+n0kZo+R9XZ2Z29TOXUx6A3+BXEcEhc/y9j/KG7yFQwGFGimAS3JFhp4URUjNOmU/4IZxzlUuZLd4JtMjXewNb2R5eI7VUV4Z8lld/s7bO2+gquf9BXWz0nV9Dn84K8Z+3fQKP8OGP+My1Zewtb6dxgnb+Tszt9w6NC3iKOD2Nb9+O6NuNM/UWmnhYU/h+TZlKyLGLl3Al/gnkf+hGddcif14irb/i0Y3M4s+BOVJhBjIWFNw3g4RXaXqwIkaSPqNK+lzY/hRwGJcRvD5JOMoo+pdEjbfBvNyo9C0sL1T+PHn+D4RQfpnzIYxRvE3M5QeHr58wynFuWyhes+yPb4v3Dlxe9ShYKPbonMvplhcg8Hu2+ibP1zdnbkPogpofs6Hjn1QZ585FZ8VmkWd5jGn2Q3eBU2ZyjFctd9mroSwyJp5AC69Q9jhc+ilJSZcTs+b6KXfEFld9vV/5dK8IuY4XGwt5mGd3H/Pf+RK5/8Xlarz2bqP8Y4vI6R92FapZfSbV9NFK0wGJ8F6xGs1iLR7uUUrQ6lwiZj50Ym0bu1QS+8nZL1IqJoDcyHceJX89ipD3P8olsgPkrDdnDDzzLwXoovRtV+I8XmTxOPulg8iscbeOjB9/DMZz/CaGhQKt6J538Ox3u78j8kyqEi7eJH2RHT+AS2fTHjXbjykhsY9A9RKbmMvTfQC/+O9dPwk//iLs49uEDMNqWlj3Hq3B8qPu5WXsNa/d+zOempug7Xv0uB0sbqUykmVyld74bfRS7VKBo/RrlYYSSV8HyFIL4RWyI5vhR9SHG2JIxD6QPBSwq0zD+lvXANg907KBR3ePyRP+SFz3kTG2clYiQtpF/jxLmPsLL0Rlq1lzCdrhDaj0D4R3zn1Kd58VPuZTasU+F+pnyGXnitjsBVPoIVvEBignjcgscfMwu/QEUVFU9VUXRCg5glFVZv1z+PGT0dI5Ebbm7BjV7FOLkPQ3RS5VpMfoimfRCr8TDbuzez0GwxGW1Qt2wKBZstd0CnffR7Ov/IfhA//FMGzgdpV75Mg4soNG+nP7qegf8e2sVf5NDiK9ne8Vg9coaTp75Mf+fVXHbsDnbGPseW60zCa1nfuo7+bkyzZWKceDRJnvf813B26wUY9hKJJ3maW1jfvU7l47rtm8Fd4+DSKpvbHyCY/DKUPMYSZgwiGnaHKEhUdV4QeBRUciNhOnWpSfVc7qIFpR1T71y4TvJ3EdqLXKx9HS+5Crvi44uH7l/LJLmFqrRmiRSm/ZhODM3VdxEmz4KCNHlfD7N72R5/kJXutZTCFxEmFnH5LiL3u2yNX8vxQ9czGR6nZtUxSt9kMruZwfha2u3XUqk+nyCaYSZfpVl/kNOPfxBn4tCR3jlZq0wt9wlIcVTxZbTsf0UUNontR5iF97I9eAUHVj9O4K6w1Fhme/xq+v51Crkf7L6L0L2GVqnDhBuYefdjFFtYXEIxegGzaAv4G86deQPHD31N9eFOkhsJ44foj9/FobV3gXcZVnnGOPkkTE6wOf0Uh1auJ54+lXJpGzd8HY73d1iG9KtLUlJXyoX2NrG0XoRNOoWfZ6H9q/QGAYb1AEl0ByPnOrqd31YenBhKGo/D+C7WJ6/jyOKHdZFk2WbovgP4OpvuHVxy6KUs27/JxkaAWb+D8eQWetO3sFD7PVrmf8CNtwlK7yP27mfg3MzhtXfhD36AUtlkknyA2Ps0XnQz6qLB9L6esDTEjessNH6GI2s/x2D7SkZjDz+5jZ7z3xj6fVaaNYabJQ6s/hZLlZ/DKpXZGP4d1E/Q3/0buvYvslj5DYZOH0qfIPA+TxDfp28WFb6RcywKwCkz82p0Fl5B4v8wlr2E53wTOE1v93dZXfgUdesauVaFSfA6NoO/UfUbS/U/phb+W23QjfeD/xA7g/dw0YHPYDmXk1gbytD3Zu9S0cXF+ptoGj9IEvvEhS8x9j6NG39JiUJBiiZVcZkkvDx2Zo5qZbps+VOMdq9S3sOIB0j4AMXGMgX/X2LGqxRrm/QGd7J57pdYOfAFjiw8h43e5/DNNzFyvkqz+ieUyz+CO5XqmnspWH9Nb/IBuh0x6EcpWA/huZ/Cc16tipYW2n8JxtOxiwWm069C+bNsTz7NWvHDVMzjVGobbA0/hZO8VVXlC/hU9DSkHU1s+pIq0JwZUjPwMlrRz6rb5szilxj6n2SQ3K6+1rbeoq7nlbuxE/sxaouf5Ru3v4aLdDG4ykHWS/+RVvkX8b2DONE59YdnHnjsl7jiuEQmnsQVa0d4YP13Gbofo1V+C3A19fYRJo4A/1cxiB6ibbyX1caLGc2+zSz+NLP4rRR4DFv6hiV/LreSiYcubZU+LFY+hxU/i5Iqk/oKPq+ml9yqDXrl16n4/wnigzh8BzhJv/errC59nJb1DELjNLv+mxn4f6vaWy+/5JV47jLlRpfdjTvET2Rx6SUMeyOK5dNMZzcwid+j3J5u+fcpmy8m8i8nNqU1948YOZ+mWfk8zeaL8Eb34PFpnOgV6g+hNcvvBO8aGqXLicJvM4v+iMnsE3S73yb0W5QqX8aZfho3+Shm5FKQdgvJS4vHJjeuGWMMs0HFfCmN6g9jRYcZeN+E8tt5aPObtKuwXPgz4AdoFVoMg/eyOXiFKtY7sPBnhM6LqJkN+lL8ywP0wveyYP8UnQM/we6mFAs9Qq35JCo8T/VSW9U72B18iGnwOcr2DDOW1mB9QddOf4fGwkFOnoGrjn8CMzlEEN8B8bc5tf02pKlCmj5UtkzyxD4st/8MP7iaRuX7mHEnkfvbbMZf46LKrRjuIYrG3UyTz9BL3qwc0P/L2XtAW3JXZ76/qjp1ck439G11t9SthCQkEBgwGIMxA8Zje2yDsZ/DMOMZPzOMjbExxmBjMEEkYZARSQgkIYwSQhISQpaQQBHl3Iodbz45VNWp/Nb+12mMvd57aw1XS2uppat7T9U/7L2//e3vW8pejua9WiXOrkrUPoHtXq/GSNW2nfOHpMUjqFGlfhUauzFihyh1B17wMcbuKnpYopz6IDXzD7F9HYdbKJSP8PDD/8DKSsLrGg8TUaa9+3629Q9Tz+B5f8kwvJ/jC/fizXYT6k/hRA/St9/JGaedx3j9DMaiMsZ3KS7keeyhT/GCfRdTzJxKt/8IEZcR+DepM61EW91JHGdK76LV+hs6nXVW9nRZPfQtOtYFqqe8o/04zmiFsjCTvW8Qz95BqK8Tm6KyUyAlR+JYf03J0IVoWoRl24rdrpbnp4P6T/XZZYZVeikyxtUs3o0fn4SRFyRAAvrnmcZ3/v8E9DPBFLbT92D2EB37ahab/0DG/Q38MEWQuYvYfZBDnS9y1guuZrC9g33HvZBnj3xUkXaG00toNj9LFL2QYtlkPL4WvFvp9e9VMrfHfM5lwQRykX5hKfseyqk3Efo5AuNpZsF+Dm58hD0r3yIT/jyLSzkOb/w9Het8dWk3ixezp/nbPN99RgXFRKM7Tzb9cmZei1ohoLXjTtZXH6Oe/wUm9pjy4nMcPnAXW70bWWicR954FXrWZRpfAfbzbFhXs3Phhn8L6P5nmLkXK7hdMSDnmv2BOVKKdD4Fipm3sdJ+B6urW6Rzhwmi/dz/wOf4pdd8EMt+I548YOoWBac+9PgXOev4c2nkf1OxXm39clz7hwzDW6kabyXLX1DK7aHjXAascmDj45x16qXE45dj6FMG/tfU+93qXcNxOy6G2avIZHSmJAF9Fv1QEcmOBfQ43cMlg2UXOWHnh5n2f5li+gRG3k3kq0+zOfgg09mYCmV2VL/ExD2TnQsrHNr6J+BJDg+v5/S97yE7+x1mTsA4/CZwO7PgAUX8UXtT8XA2CAXe9qo06u8n9P4TpgroEniGPPzIn/GG1/2YSWcXLqsUl67niec+oAiSrdInKIS/qbgAY66AQAL6BfOAvpc4tc5Yv5CefdE8oJ9LWftF4iggMAXJuBEnvCkZ05uPlKkNotlKasW2c+yrX8vMfTEy1Jali1G/k3F/A53fJk2bGXewsrzA2voh8lmZEc9TKq/RH5/D0e5+jt97Ebr7CurGLsbTH2HxAcbundSr9xD5+zBTT+POrmXmn6NIW/XSBUS8WHXxS62jjPof59FD9/LzJ1+HO1pkeQEObV2CE39OVAASGWjF3p57CEQZFSBVQC/9JdXoLcxmM/TcTUycqxnGEthyLFcvJpq+AkMr4Qm0HUiifsNPHAEELSgYb6FReifWZJFc2cPyn6Cy8DxaGGHaZ7HRO0jE9xnZV1PJf4Vm7VfoDvq0dq/S6f0Zj+1/lpcffzXt6utY376HGdcyjc/DZA1TzcEnY0BSPAQUkoCe/QFGLAFdJuNvwtP+gV4kxEONeu6dZLy3oUctHG4HY41HHnkXb3jtD7C29zDjAKXFb/PE859HBOuElCV9dBn3PfX0S5huWmRyL1dVgGE+j21fyzhOJkIaub8ibbyWaHYGsXYINzqHJ57+Lqe/4B7a9ZfR27wDn8vVe5c3Xa98g2D8c+RSy+j6g8z4GE89cwMvOOXHCik00nfiWNcxCy9B06aIBEkkiZVZSiZWTJn2EOLth6gVXsvMLpGvH6TX/2t60TOq172c/gBL9f+NHmusDb5Eb/y3itzXrn6Wiv6bqt+ilW+m27uaI5PrlFqbFLRyR+7Z9TXSqQajwU41pthsHmGreykD6ypKeR9DmPXyOaR3lMqxNYQzTnsnWe1/sb4akSs/zXR8BeP4EkVitrYTkqmIyMjnX5QzPz2dXPpEfPMxgtSHePipW3n58T/CnJ2gkKdJ+D160afV+1qUgO6+ch7Q7yPgU0zd6ynMqVtCnhQkUwX0UAL6FaAdjxE5xKkf4UUfZuwcQY+blFPvppH+v9GNCh1bBI5uZhp+S3GsUiJWFGdUXBDlyJ9l/cPUs/juX/HEkQd4/ZmPMuwvoqdWmQT30LffTj3/xzSqv49lCSryJJ2jj9CbXMzy4iV4VpNW3WdiXcTEukoVLfJZNNeO40rt75i5v0qluZdR95+BH6tDJyMW+45/HG9yEjPnKeAa4uD92P7DpLK72R4GaHaZHe10Mu5TkXEgS9H804qGKTfpT80d/qRCV7m5GpmX8QyBPlrFm/HDfZgFDye4HbwvMI7uI89Qabbjy6wcWBFU2+cRRGeimRqxexN4D9Dxrme59edknD8kCDME+X8lmNzNtns57cw5ZLXfplBMMfC/RDR7mKH1PWql84ijV2KYEfnCnUzG3yEIf4ChRDDSuJ5UHDJrKyQXgWD+mqr5X/DcIpF+ADt4hO3J33Pqydcx672YIBgwC/6Znv8FAkvmWS8mjvdx6p4zefLgBTIoQSb7C+TSewndBpb7GBGfZat/uWJUSodie+5VIcIJJ+y4BKd3NnrGUL1bvKdZt77KyqIE9NPIpUe4s69gu59TAV2x/yWgSxKSitU4jdq0hb8lHf4aS+2TWO/eiOfdx9g6l3rtQ0Thb1BulRnan4fJPWwFt7NS/yR559dVoPf07xJGd/H0+lWctPxbNIsfIHTrlBeOcHj1OjZHH+OUvVcx6LTYWTmJ6sq9PPbElQyGF7GyfA2BfRaZrEzNSt//apz4fgnfaH4hEaExRgSUiCOdeuk9ePYvU069mGo5T2f8Axz9QvCewrIfo5z/ONXUmxkFDnHux4TOXWxPL+Dk3efS757MjsrJNHb9mEcf/TSz+H51jatqWKk6rRFSx3arNKqfIPTfgJmqUig9Sb97O73hR2jXriKvvZxJ9AxG8Vq2x+eqy6hVkgr9zWq+fyy98OApuqML2b18dVKhpzYYa1+nZ1/ybwEdqdAjgtRdWAKJBteonrKq0GX7C3FcE0pcTBymaaQuJ8PP0yi3OTyWfvv3IFUlr7+Nauk47PB21bLp+xeotRamtGTkcvnJYS7mLoTZadSzK1Trz3C49262Bvex0LiDKDgF03waz74SNzpXBfRa4YtE4S/iR1kWd03YPPyXbIU3cebyE1idRcbRM2SNB+gF71BpjCEB/Zhb5zwpD+MUU5FkLn6Gavyf8fwxeva7TGeXM4jvVtBmXfsS8BoK2gql2kE2++/Fiq9FF/RCSJ66Rin7LrTgN2mUTmd78q/AXXTic7EcqIsSpDCSF5IxvL3LtzB19iWGNcjkxDmsju7nF05+ggMbJWpmCi++g+e23kK5LsizjAlKhePgi9Ihrf9QoYsY7o14qffS8x9Do0I992dkvP+OHpcpLN5Hd+MmetMLWKx+jXzwGkY8TqZ8EZ3RFXS2peUg8PQ/qNZIvlXGNFuM1rNKBz2TfQ7buZpRfIkK6PXce8moCv0UBbl73ntZ79/Di894ho3VmGpxi0C/hoNb7yOVrVPTP0e19UcMt9cpFw8ynr6LafAUu5cepttpU8h0sNzv47h/nUjkapYaBTVE8jfIEOgpdXetNL7FYLpAK/cShjMpnj7KE5u3qhnmxcqnqOm/w2g8wDeuoz99n9KQ2L10CZZ7Fs10GT/3XUaj79KLbkg4GBlpBZ2JyRCfIXleSdqICfXHmfhX0x1+XknnpubtDmtqky/nlc5JzvwT4C0UM2dgeQ8Qx1fRj7+CH61R0Zsqce4Mu1TLixSNz7HU+G02eiMylXXcyXvZCu/ltIV76W/XKBt9xuEt9OK/VZD7QvYKNPfnFPHS405CzmEa/pCCcsYTyfIMmrwTmYYR4l7pRqLoRZiRTZy6DT9+P0NPCLslKuafEQdvoZU9GT/1A4bTy7GiK7HtIXnTJ5NusbqVkP9+lvUP9SOE/rkMnSvZW3uMcLZInH+SoXUjG9OPsbL8vwjHP0+tuI+R/wCRe5Ttzkdot26nkjmRQuEI6/2/Y/9Tl9BsVVRrU9vcjuPF9u+Qyb8b3WiRy9/FeHo9q1vfUAL/1dQ1FMuvxxnLQ96AF7yfyFjHZ1mR1KRIlktTqPcyuqAU2kRvUjTIvBnZtJJbmwf3BPY49nXMM0bY063S9QT+SZh5Ddu/E3wRELhDkeJEWlWLFwhDQ/2eevtcvOAlGCmD0L0Vgvvoed9hqf12Ms4fEwRZouL3cUd383zvck7c+U8Uo99kNFtlec9drB+8iaeelV72V6mWfo3e6CDlyuOMR5fgxbcyHj1Jo7Ko1M+VTKSwMgWeyb6PWvrXiLwyoXGIifcQG6O/ZWnxq+AIE7UHmW/Tsf4ZQX9fcvqNhJPT6dr7yZWPqneYyb8CVxSR+Dlq1Q694d/hhNck42ky1jOf2hRSWSXzYfK8FT2TYhpfDt4TrDsXsbJ4eRLQTRvHuZSZ85lEvGM+yqFMX7SQWDfUjG6r/FHS/GdMo44d3kfMjxlPP0a5+H7gzWSKedzpeQqq3Q5uYbn6CYLpqylpLWxuIIzvZBj+C43y29hZeieHNoUJ/GO09IyN7ntYbH6WPbXf4+DWE8D3FVlrOLqQauXrajRKBfT4X4jcK3DiezDpY8RCEc6qMUnlpeUmjOFq6TwId1PWX8Y4OsJy62l6o7vpD86jWHgf8Kscv3A6B4dXErn3sjU8n8XqJzn1uLfzxBFpF31XfTb5PTN7SlUYY6qq3CagjeOYNKrnKcg9lS6Rzt/PeHg7/eEnqFe/RoFXERl9nNQ3WR/8k5prbVY+QDH4TSVgMomuJQ6eoTeSCv0KdOcFxDIBos0rdOmhF8+lzH8iCg1C48dYwfewwm8pxrgE9GOTX5EWqQpdKpOKeSVwBtVUhjj/OKPgIjLFJln7jxVpCp4lW3uMJw6cx8zbYqW9oE5VCgfbFQ7KRRC9iGahSlcyds5nHDxDrXQHcXgqppB67G+rilAu+Frha4TBL+LHRcziKv7079kKrmO3IGWzXZhMCfkhg+h/YGhTNY2g/F2OHV7dJ4xNpr4E9K9S5Q24wRAt811s91sMYiH2FdhR+hbB9BcUDyWvH8CK/lFd+NmUSBen6U91XnDi39PZOJud9dcxDvYzGn+DJ3ufZLk+w3GLaiRvu+cRzdLsXfkmK63fY7XTobnUo7vxp4y8W1nK3IoXn4bwmMPUfawP36hm1JPJzKGSxJXQHrGE5+s089dgBi/BVJD7zXjG++kF+5WEbj37bnLuHymVE71yC9bgdnrWJTQK51PmjWhGByf3adYHl6n1rKTfyb6T/yuHjgzw7efmDeyT2Lf3bNZWb1RExFF8oTrbtfSnFOQeiAqn8aQK6GPvLir5O4iDFcr5Z9DMG1kfflxJDxe188F4E3nTxDDvYTL5G6bBM6rnGvpnkjP62OHNWLP/qXguaX1KEA9JaUX8MEtkZFXyt3fHt9GDsxm7OpnUIazgYwzj69W91sh8BKLXq2ognb+Dzd57sIfwshddgzs4jc5sFbQHIPU8G73Ps1R+H+XcH1Ap7KY3uA877LBSex3OzGLg3EfE7YycT6oxWOEWy1cYytSMQbqgsbTwYazBr2Gwghc/q9CXXvj3ZPQho2mHelHEUwpKsrmSvYAMr8FM1/GFLzD9EFvRrexM34YR7COrdxhHt9KJ/iLpoRevQJ+dRSoWSeA7CTgHO7qN3NzVLI5yaLrMrc+YhSWK+X8F6bmLcqTxI8LofQyiR9TZqqTfTjP1DqKoysi9gYDv4URXkdIkNQxwBamVhs7PuP6R8TSh91E2Rzewt3ovOeMkhsGdGMXHefLwXytNi5XKl6mUTsZyDzMRJSRWaLdOUVK/g9F1bG7+jZrskS8/dIUUN41LtTdh6O/D6sucgUCQ92D531BzuMuN75ArnoUWPI/tXItv/5May3p8Pxx/vLCJZU4uYt9JuupJyA8VAwW5poO5BOixY/Xv9Hzn/gTyQkSIY6F4LaF/mhpZmvj3QXwB0/g7mHTmkF+VKG4oRnazcS6+90pShrgL3UkU3Uvf+SqLzb8iPfsDorBAULwFb3ofHfsCFmpfpBj+CplMSMf6pJLOHI2u5oSd32cyPlVxBcbOdyiV76c/umheoSf2kyJaKf0JuXTL2X+kmv5loiBHbBxh4kuF/n7aC1+nmX2tkqqdxBfRGf4zTg9O3/dtnNEZpHWNoHAbs8njsk045YzfYv+jOVL0CfkCM09g6kRTWcQKFhZg7Si86NQvgfNL6NmQif5lmD3MunsLK0ufJ7JOJpfycaxrcZzzVXZuKitKGQyR+QGRdG0rtb929atUsr/GxqhPJTtgNPsh08l7aLc/jhG/BZlT9iUQ5rd4/ukPc9oJF4H9Utr1Kof731AV08i/mor566T5PRYXT+PI5veA5+i4X6RV+CuM4PXURWw6fzud7r2MJpfTKF2IyS9hZjSm8VVE3mVY8S2k2SSl7DsriqAl0O12J4HZRJtAkplG9gb2tf4Thzq34/MQzvQv2Hnc35By38ymDGNmngD3EYaTr1AtfYYSr8dMR2jl2+h1L8eJbleXlbDiVRAyAoI4peY3W7UvEwWvxZSxNSF6xk+xtvZRTtz3L2CfRKmu0bUv5fn1TyGGWo3q+ylFb1Kcj6n/A8LoOQajL7F7+TKwX0KsDxjrX2FgfVGx96WHXox/lUhgae1BrPg7WNHX0DQxjUmMMMV3TmQuhp6npB2PL91NMX0269MH0DIPEHgXKCevRvlc8qmTGdi34+k/ZGP8MTWDKydsfWPCzqWS0i1vFC9nof3rbG8/Td54jMbO67n7/m9y3MrdEJ5K2jiEIz10731JQC9dRhS+HE+Gf1OPQ/58jm5fwc78tyE6gV2NBod7/4IVvRtDszAoJAH9mO6EHiAV+ljg++IFVOI34gVjtPT3sT2p0G9TAbuqnU/R+C38MEe1sM6W9SHc8JuklV2pj0uOeu13Sdn/lcg7mUAf40a30Y//N45vU1GjRvNEN4RyShDEX6Zc2MvYuhXSn6IzuJFW4WJ21n6DjcFhAoTU+z8ShzYFYAzVHRIcC+iBTit/qQroqbiEzY/x+Ci9+F61fvXsR8gFb1bEXkvORbyfw2vnc+reK9Ccl1Kt+HSDT3Ng7QssV/+ITPq1uN5pya1qPgb+mFb7d+lsHyWfHmJ7UqELGgg140qyvI5AE/nQR/CCT9AfXkm9+n3ajdcy6t2Ci0yDfFb1hMvFqwlne9i94zS2OtfieJ9gOLmHaun7lLK/SBw8yzQQdbO/TAK61ieIx6S0MjJLIAWJ6DrUSx+lnH4DoVfA5TGC9KVs9K9WbPZdixeRi1+tlNAG3nc5tP5ONaJ66omfJpieRLO+i9Xej0RGSGmZZ1K7aJdfxdH+PYAQ5SRhPlWtd8o8iu//CCu6mDB0KaYMLGuEmRHFzgZTR6da/lMIfguDF9OoRmwPL2bk/4VCa4tzqWlpi4g4V7t4A1a0zJ7FMznavZMg+Dxr02+yo3gbbfMleMEzjONb6YbvUvyI5eIlGP4ZKqD7wb148aewwzvJKVF2GXHIJM7W2hQ3KJIv3gD+L2BEhip0Qj7KML5JTXVUMm8n7f8uBhWM3ANMnGuZBlerMdWCIep+oKffSib9xp9p/aPMjwi9/8koPEhFu5Km/iasaD9B5na2Zn+edKplIiP9v1WZ19p1Bp3DXTL1Im7/XvrBpaqgDuXc6QHptI4WxJvxxF2glv0S1cZrKaY3Wd24htnkUyr7WNl9O6Nxhmp+wHB0K9H0HHW6lle+gCOQ7OxWsrk1eoO71DibElPQfPzQUXJ2/1ad/we/67lImwrowl4ufo8wPEN5Xk/CRwi5mGn4JSUjqivP7SJxnFf99nbtS4TuK5X6URjdh8v99IcfZ7H1EdL+fyEkT5S5B9d9gO3BJ2nXLiHLqxQFL1P/IZ3+PUy7X6bYvJYML1UM8Vj7EU74bfzwSkaTozQqTSKySZWo96FqAAAgAElEQVQufRKBZ3IfoZz6JeKgQKytMY2fpDN4F63a16mVX8Fwcog4vpqe+wVFxqqXvkKaX2DHwjIHtyQwPsK2/UXahc+S4g1k9Yhc7no605vwrZtUhb648isMuuK8dj/V4gfJBW9BT5uMtIvAfZwt+2pWli4hdHeTTTnY0+txZp9V6mumJq0Cbx7QJay3CWRMq3QpbnQ67dyJ2LNHmca3Yo3eQ6X6j2RSv6vMZNKVh5kO76A3/gTHLVwGzpmJmxV3Qu5R1rufVxDvcY3PM5oUOG5HiyNrt7M5PYfF1vvIRWdSzEX0rG8zti5TgXNn+zx0/w2kzTLj4Bai+NtY8ZWiqI2B6FjnlSObCIysLP0Fo9kE37qDfvCUujtWWk+wUClwZHQDveHbVUtCxlJK5RPp+48TOAfpbp9Du30hjezPEekjerNv0bc/p+bwZfeJ9KxSrRNXMxHIsKFdl4D+akyzgJa6j6lzP6P+R9ixeBnp+BTCeMQouDyRG5UrrPJBCrxWVW9j7wECnmc4+KSC3DXnJUTagJF+AUP7syogNIqfoyQBPZb98ygW38EKv4imS0AXGVIdPc4kpj1zAaSKeR1N/XV42lHG4VWYC7eytnoTbfNScryIYj6gYwvr/odMw++q53jZS3+F5/c/hmUfpZD/HpnUSyibAQPnFgIuZWzfQL36IHF0ElljXc3s+tM/VYGlUv4uIS9CN8oEaXmXn+Lo9ErO2PkD9NkuLGcTn3sZh3+h2O2Cwv07yF0TzekU4wjqhU9TiWWKJEBL3Y4dfIdhfJ167xX9QpZKb6U7EabEQaZ8Btu+RLmG+eGUKFVUKNLe9rfBfxFhJARK4ZtcwTi8UiVA5dJJhPaAqbetpnFyqdehGYvMoieJ/M+y2buSs/bdyaDfIKX7TKP72Oj8N6U0KAFLU5ryEtDVtah6ja3SuZjBz2H4O7F4Go8v059dodj81fwXyPMGNExSxQcZTQUh+hg7W9eRCV5KSJcRn2dsnU+r+mmqpZ/HGu5jGgmh73rIlskaryaeZTH0DWz/u4zCcxQUVcvcRoZXKS18Uo/hBV+ks3EhJ598iOEoR9E4yCy8ja3O3ygDqkr1ZgL/BWQ0GZd7CJcLcMZXs7T0FK69A10/hBX+K47zrgRyNyxRAlfcJl/uQbLq/Yrq2gk7b8OzxaSoQ9e6gKlzlbp7G9WryWonoqdEKe46htaH1L6vFj5E0Xyp4gzlix696QHSLBBRJaTNjnqJ1f4FNBo76PXaLNRWSBfXOXr0MqzwUrVvwplFPhsznW2Ry9awwroSBvr5F9/BoedLGFoeL94PfBvL/7pKNpv1s5Q0rzN5iFblZsLoJMXHmPE0MZfSm57Pia3niBwhPG4y4h66sz9Ss/7LtasxgpOS5w/uw43Ow/buTEhxSplsLmtvzHCjLMXSxUT+qzH9CjFP4wuyNbtI3R3l3N9SM38Xy4sw0g9ieTczmV2qCIPSSpDR5IWlD1Msve5nWn/RpvD997LRf4CTqrdTy7+KjrUfm2sYhn+D5cOO/B9Qab+E0WjA4aMfSPgLYpPtJ0JKgn+7tkMhLw8YokXxLHb8DIX0P1MqvobJ9JDYjBDwLDmjhhWfSDpbw9S3MLzDRN7Tqs8U8mrlhZsrXk9veCuO+7CK3fbMn7vhHFOMOwa3/78EdJHgtBLVolblDnROo2hWCfWjdNwLsewPKLcjIR0oacAA+ltwwnGXs1B7E0cGWxQ5ylgC+vpfsrD8VXL8onLWMkvP05ncx8ban3PS7tvBl4pWZyv4jnLqmay9i+N2CiN2p9TgVMvizPM1AqVV77DVEdesncyiRK5W2JHl3HtZLPw+gVNmEh3CZYO1I2/h7J97lM6GPO+QcmOV+x/6Q+olqQS/RZoXktJSxJknGc/upGd9gkbhI9RLv8NwYtE0VvHDJ9ge/DWZ2q/SbMccWL1eyYTuXHobWfsdaNEOZubdzPwusIO0vhvTaKOnNpg4FzGzP8VwIspHEWZKkilXOT/Je5PZ7Z2LV5FLvZrQTyuTGE+MYgZvp9X6DFnzt+g6Y5rNw3S7t7C6fi4vfeF3mHROUiOFMY8r0tA0OF8lHGXt19mz662sHi6qnmS380Z2HPcVpY88nDxA6MvM9briRTRLf0fGfyspfRej6Aki7qRQfARrehtxeFhFXHGmmo519ux4L37UxhXhld4nqZY/ywlLL2PQf5aRew9rnX9WEFTB/DPqlVcwtU08P2K08WYWl66iUdvL2kAy7H9RGfvYfpxWPo9JW3mpK7tI4WtI9V8T5vYrSWkVNP1pNeM/7rybU078IWsDuQJNGu017r7vd5QaXbn8PnZW38pw6BPrq0yjIzTLDXpjwXBeSrNkcHTyeTqTT6qxIekptzP/BduNGXMfe3YOOHj0fNAO4EYThn2HVjWn2g0S0EUIaEfuVjK8EocRWYHc7Q/Sj26lnfs4Zf2VeE6LlYVlntq6DKf739l5wl8x848w7FyuZGwrrX8lzZlkcSkX1lm1LmTU+SLNhScpV0+l138CjaeYHv0tFUz11mWUJYGIcqQLHcbWF1jvnsPpu+9H8+tEYZ9+cBvjyV+REXlVkTsVhzwdxuMB5YqgVxkRbKSq/Qml1J+QZYlpcBcO91FtyWdzyPCneJzMcvY4JrOHGPNPBO5FuFZMvqKpqqrbE/OZfyEdvYKeo1PPGXSd7zMavI1G/Z0Uih4Hj5yv7oBm7etYwQKl/ElM7cPE3Mpw60MsL9xDObcPL+4qmeVu/x1qPl8ucEHgRJlwbE/I5WsKFRIiXjn3a6RnL8aPbWV64iEBuY7OyWR5OSmK6JmnGboPMNx+B6fue5j1UVaU2Gk2n+Due3+bM15wGROnTY6zmLKpdCjkAmwWX09326eaiRi60vd/P9YUdrZ+TCn1EoJUD2v2CAG3MF7/GO3lA3iUWMhN2XC+R9R9u9ob2ebN5FMvVsYa1WKP9emFbD9/Lmed3WV7IJMHm8z4Ic7kT7BmMo4oBZXF2BqQKZRwIwNDL+KOoVE5nx3lV+DYPfqBcBVMsvwSKY6jmM0w8feTrjzAYPwcw/5XWKx/A4IXkNVL+NrzWOHjKqmVirVsnqFmvTuz28hrTbT4JFJ6hih1hIl3C5bzCWVhKlK5Am8belfhhsMoJq2fQL3+x4TO2ZTSZ+Mqv+yH2Nx4J0utt9Fs5Diy/RyzoRBjv0UldRZuYJKrTukNv8GhI5/g1S88zHAghEex/bmfUe8NahppsXEPcdxmodxga3wzERcTeNco6+tSfm5VKiOY2YCpl6LS+Hui6cks1V/PuH8EixuplVwGE0mKTiXHa1S7uFjbz8bgm8z8SxUprn8kkQ9eWPwKQ3vvz7T+Y/cR4vgGRtvnsrv9HLHMxnOEXOUoDz3zBiVstqP6HZr1fWz2b2a9/+eJhW4ReiNoNyArMr/COxTTLJFZHo43YsddVNlgo/BldrZ2gjPGnx1hGsxo7Hoha9vbBM5+ZoNPKylAIeWc9qIf0RutYzlXE+tPcuDQY7QX5/Z7qmcZMLHEC3tuKvzTffQ5bCeVQr35WnKpl2D3XkzGOJGBP6Rk2kTp+ynWD7K6fgu94RGK+UT7eNfSuwnd45UaV7FQQU8dZnX0Y/bu3INhNFg7lKOQk0zwObxoQBxrLDT20t0WDTqNpeUpz64/xM7qiWwPY3RtheUdCxxevYWU8SizUFSHROjAwAtTaOJ1HEPOeDWnnvZmnnxco8Sykq/dHqyTr9boDcfksgV8b0xMj2wuYDabKqjKHZfRU1nccIPQ2CIyttjc+jr13Ic4afcvs3HoMdVTbq/EbA0epW89ghs/qeBIyzHZXT0PLTyB0DyA68+Iw+NIpxbQtQyatkFz8XkOHbkSP7hHZcS2NaYgnuyk1AWyvPDfWFx4A88e9Ghk9xDpq7juc5TLPSWyEnEWuVxV8QFyxQnlUp7Nwy7V9CswjRJGeoPh7A5GthBCuqq6E7ezF+77Ad2tNOWGuBatMRzfyXD6aUJDxBssxp2GGkMp5D5BMXUymmGTyffoDm7Bd7+tpCoNc0wuVyQUL+vUW2lVXsTIkZlXjUa1xebG8wThUSbj65RZjho7chPp1UbtHPKZJqWswXp3VUHCm713YdbFseowC0UPV8h39gK51CKTsU+tkkYXNy1O5+QT38z+Zx6nWUoztbaoVCqMhwG14im43kRNMbjhGs8f+DLVkkiFfoxG+iRqTZ3n1u9U2fDJe85m+1CehZ05nt34KkFwiKmw5j0Revkkjcw+Av2AMjXKFA8wmjygSHbCdRj0RlQbZWZYvPAF/xeHnnwZrczriLUMQ/dejn/Rwzz14PUM7YNUc++jlnojgyDk1OYJdAb3KpTFiR5m6/DtvPyV7+TQ+qlUKqfhDnrY8WO87Iwc9z36OGbxTcymOvVqCWv4GCXjOdrtNs9vVKnUz2TQDynXpfq6kVNOPp7Rxg7WOz2ahSJG5ghT7xb2P3MTSwuJpHIhL5iVnO8MvdGUqFxWsPaOzFfAb9Ouz1jr36EEZJZ3vojh+otoVl7KZr+LxxOcccoqj+7/OnGwrkyHIs3ADzWefQxOP+tznLLz9ew/ei9LNeF/PEPKsJV5jG9dg1l4PbXiqylWTsb2cvR7gqR1GQ2GNMovpzN2yWZ9am2b6ew+Hn7wq+wQ7/hQEvIIM6Oz3bOo1YUwJsJHf0vGfwGBH+GlniUQJDAW5GgRI3yBsiMVAamJtUa1UmQ8jGjmX4jrDYlSD6sW2yMPfpY//KO7uPuh/bTbi+iVB9g89CT4J1HI76OY0XHdg+jZx5m5Jpr9GlLp47Djo5hmB996llblePL1X+K5g0fUVM9SzePA4Eaq5iKheTZTt0w5nSat98mln8Mw8nQmJxIbVUy9R6PZ4blDXyMI7lTP4jhdqrXS3IoKBlaOgijOiEFP6QOcte/ldHr3EfgGgXMqgyBFMZXBCZ9mY/QOpQxZMX+HSuVV5KNfVDNkfetBcsUOw+l91Gq7CK1FZp5HreaxNRCe06nkzTqVhkulMeSJJy5iNLldITsJcXMDJ+oRK3/WXTzxVI69u2WK6jxcW6NSFGnaiANH7ieiT2DfQir/Ohql1+M4DdKZGrE5IZV9DtNI4/b2kIl2kM+U2Zg8SWNxwEZ/m9DbQ7O2l+5glXJ+RL50F5tbPyD2JVmD6RCKojVluEz9jBoNPO3UL7D+jDDqd9Eb3oWvxMzyLNbOwBnvpr3Y5Pn1qzGL+7GmPyIM1tTUqZzzA4fh9//wZ1t/IzWmXjDRvAJrI5NdlT1sjx7GN1YJwkOUq2di2r9Oz9Op5hw1fZPO2TjeSN1XnbX7VYvcmd6siOgiWKbMWeyogi+zhqKDLJKJYkDQg1oLjkwTH14hBwl8KVouAl24Mus8FyQa9qEh6IcOnV6Pai2HKYN66msuGJ5ojf27L2VCIMNco6R3olgN8uMF4stCd9ylWRNimsdEFj2/qA6nQB3Kh1wMHEStLhIPZlhenrtiicvXnP0r4wliHtCQCToN1tdhZWcilCG/TrI6EalYaiUXbaf7KEutIkEkcHCKbL7J1BYRi7mwhmiez81DxJDAFW0bEeufG5yIloI86WYXFpcSjWmRKlWXilj3CYlQ4GCR9oshI1ro8j7d5JkFOhdIJWK/mMUShrvnYurz6T9BC+bMUflFwmwfjYRXIACJPNRMwTOVelNVUFKNbHcTr2upUDfXxRwnWRXlj61U5eZKYDIBfDBicUEnJ7r+/lxHW4ErPaW0JFnk9nYKsVoW5KLXTRxKS6JznoV8OtEvFzBoLI5MBVjv+Cy2RKcApn1YbouF4RZFEV6mgOuYKljLWRezFXGdUg5OcyrlzHYUOlMs5RiJacN8ImAmrmrScxMFO9k3om3vzqgWJKkYk6VKKionG1W+xIFKCO/yPHONeiNI1l2SG/mdkjCIbr1M8kkLSaoMZWU7mWtui02hmEeILr+MfIucqLiNNeT1ym42VRvhmMKx/B5Zaz8MFPw7nUzI5yKyKQsrHGMaLfVO5ZUJeUkc9tY2wKz4tOomruwR2R9zlTxJaiVzF7kByZWFsCYtpqGv0+nCzoZAlaLxHJKrGKqClj0gGtQi8264yXNpBZRetyAKIoOsbH0P9ThhpaHaBkLcFK1omZIQmE/pZcuzYNEfDGhUVtS+6fOMiHLi9AtqNEgNt4imlAkjMUcSkwvZB9K61BOdeNsSxrZAb+JdWSQUxE94HCKENx9xle+T9yYCT6LtLmRY2V/yLFK5SoUiJkDiN1ET/W/Rw5YlzqDQLVlTuVNC16OQSSc+4PMJ2iefmnLCvqJiqLebc3OLuc687BFlGiMSF0pyOnmmY65iMq6lfORlf4iWeC7ZO2pyV/5Z/Lrn7R6pa2z5nBXR748pVTXSskctyIkRlrB0ZP/0wc0mzykVl1LVlhlyGa2S1yTnVJ4zn3gHHDoCDbEAlxhtJ5WnbsxEZUH1sePYQJPE0JqQLogDo0FWKjbxNg8SzpLiXbRgOEycNTfWYWEZZopp6WPqZuIJYScon/JBz8CWwMw7UHwKuYdEYlcReeUejOD5w3DCCcmdJ8ZHzmju/qZPxVhVEf3GXoa0rPvcPldaMwJhO2NpUyZ3+iyYYmaKikcgay5TVDIFLQjR6pEZe5ay6llEwyRbgqGsl44iciuviiiZFZf3bU+3KCvHLl1xiib2RHnFCyF1RlGdg2Ym0aVXxkayb8R51E0MnLqCTs2L1dHkWdoi3u418Ge68rEQTfefZf3lSgpF53/uIaEmvOf6ASo22kJe/R7HFd6I7Tl0/edoFNr0rG10TOqFAZnM7az1v09g3aJGELXQX421VImntqfsaC+TldnSeQAQKE8T96h5WO6sbbJrUdwDQlzTZGCF5ENDGYyIoPwxx9QkTItXsUx1zsfXjs2i/4QmK6QY8ZWRgJ1isJ0cBLlEJPD1x4dp1oTDOyKtOgVV+rI5snVlWnKMnBPHor+dCPpt9/u06kuMrBnFQhY/9jE1k05/QFtKagngM5dcVgQ4dZwgwBc9c5nhlgV0hlTyMuIS0usENFrHq4WVwyvP1p+4hDOThZYwk4ekU8lcqxiUyDyq2ng9aNUT6oBPjzQWw9mMSvZE9RmnM1eZ2kgVK5aOpsB6AWyL+Uc1CRad8Sa52nPkJF+P96JpZTH/VP7TSTSaXzbibdyzWG4X6Gx2WVpo4llT0nKLSvCaTpQz3OH1bXYst9WCS6tFndkYhpMRubJMVMptmCUMDHX5yW+RYC4HWvk9GLJTNrCiEWFQpZjeqbyrF2vnkc+cQqRvEqauYXXrCuzJBkYqolTcgS/+h9pQ+KCKYZxB1K4KbKxusHNFhlOE2i/BTFcb2fYiRo5DtSKhR7LkhEQmQkFGJP3RLIEkZb01Go0FRZZyJg5Zs4iZ1RATBs2cIL5JTmBRFiTDzygegWgqiMFEtpowA/pTl0qxqN7mdGIrZGJq+eqgiKa1H4q1pSh0jNka9FmoncL2ZkyjrqmLKNQsckrVOPE0njFUPgQaVYJYvLfFcMJhbK2x1FjED9PYY59WtaB0GkQ8JWSCThMnTDFzYsrFNv1B4lyVJAcOk8ChkFqgoP02e9q/gTVI0/cfJeIGgvhuNA4gn3rI8Wo32SOfdkXwpY6q0LZjkamsKG3+gh5SScs4wYyZliMSSVg5E0FEJiUJmwTwJhldU06FElQlyEwnnlK9q1Syqhc9tmzKueXEhkk/wMHuUU5ovprDz8bsOU5TvVwrXCVjCixfVwmEwJTDoUcxO6Ysl8xPLosUG5t9qo1lDDOtgoPjueTSKeLQJaOlGPUHlMpFjLSwinW64iwnV4JKGyNsZ0w2V8UOZhiqkIjY6h9mpb5ERpgzvtj/ilZ1ktTJ71jvQEvEbZRxUeI2LbeI+JfLORMzl2OfcuzItISB5c4wwppCC4NojKlHhJHYX8rnlmkYKYJlIiCnvKuF5yAGTaLFXxYXNrGlFYJYQYBisZ+1RdUe39fwzJq6H2I7pmgm3gKS6Q+iEF3P4EhbLJdn0t2i1lxgKvMN0jrQheonfxoynPRolPYkI30iczzzSeeE6yBvJEunM2GxWVbJsWlM0YXYSIGxZVKQwCw9b8OhZx+mnl9hPC5y4sKHWW6+lGdWZYLkAWbxdWpfdrZsWu0yhrbFwB1RzpyiCMSDqUPa1ClndDbWVtm9tGeebUc47phcqUB35FEsFdgcSAImrYSsSlTknIpR1cyzyObGbA1FdncXpl5naIWUCgaD0QatSlN5wIuVcj4jzzBRnARBJW0ZhfZ1CmYJyxmiBxOapQL9Xo96YwFbxueKohTn05l0SJeKpKhjigjXILF1lgRWJZCSOB/ruUt7MOxQNORO0uhuRrTaOwmiKXFK+Er/5+uvpNXCprpB5KKbzCZks44a24uoETg6K4Wbyepn0wkfoWQWSeciRuMpjcpuxuOn0bkbK34Qd3RdUuCG4zgWZz17nr1qnk9eypK5rehQMudEI5ZGQUs0uA0XS42ySI8yl1SYUmmKh6g4YatDJX/Pa6z/T2EZCSo+pWJRLY70yJTNakPKLgvLG6jM0gk0zFQtEbaYC3N0O101V54viFCEQzot/d4EEUiCe5dWvUViHSgXLQxGA5qVipqVT6cypNJZbCH7SEAXZULJhGdj0rkcsWsqpSI5hHLry5jM7uNaKvNTBCFdsnafUDdVEBYYUoKBMDOHPanCXcqVgFmwSjZVxLYbxFFWjfbJwRFYqTtaI2/UqRZ3qCpGepvqwtF9Ag6rS0GLf0q6Ul7nsVc7T4yURouTVEKqQJ+3RKRakE0ydR3SWXknorMdq7BqyMYfOuTzOVwtqThGox61SkX1pPRYZ+2wz8pykjyMRWOg7hKppKLI1qbOWSe9h854F2nOpp6J2HQ/R+B/U22qOHYIAmG8ysChXJJ6clHPP6dUhbG2rrjeg7U0tXYDN5iRyhkqa5bvDpgycwbkUwY5s4g/k/VNExsahplia7xN2tRo5opKoWw4nVFvNNSFPJxt0ciW1cWqxVV8qUTnLmS98REqNSH1iF+8maRH4tDn2oSBRqmYU5WiEAB7gy00gcXKdWwnQ15gH5EflgowJ9aaMjYontQe9caiqkq63YBmM5W4wKmdKISsHJ11WKwnRansl0BMh7KJE1iSpOVU1ZTJmWo+VuDFtC4rliEOMiyYX6FsvAY3lDToMdzc5zm4/nUa1QRysNiReFvn5E8ekd8lSkXMtBouaXKqXwrxZFvpLkTZvNKRNzCZjF3KZUFWlJZZ4lxYTKpeqYikYpF9JxdkLidpgkbg1ZVJx/ZklUa5RjQrJFag8qW7OP6G0qKw1Z4rqHcgyb2yrVzfopFvKi19JVEq8FVKY+xY5HM5XN8na8pzJ2fXGdjklHWhWNRalFsFpWIh5UJOChArwNc9cnmhvYqgdKB+k+yvVCxhxmAoSUO7jTX2KVSkTSTrO6JVl7tBdpwkOBLspZKUny4ZQzJzJfveDTrEQUw5u5NQXBjNGf3BJvXaIoPBED8KVVIiQUVQO6ns5LXJXSGe9IJQyBlPlwT2CujbfTUVYoQhURjhpQVslwQlo+4YrzvFN2NStSwdt0crU0wqd2Vla7DtWBQKojopt2zE5sZjHCdWj2SVj7hmFvBE2Egfo6UkwZPVzzAZRAp+z+ZkL46JUjqRliVtJK7tsS4jkhpeVOaU4/8rk7VXktNXMDKrrE+uwY+uY2wNqaSrCvEgZSHuA5pMrcj5nAvnb3fX2dncpSZGBdUQ5ORYSJB3L3+LSuA8XjLtQFs4GvOw4Xk90vlEvKw/9iiXk2TvGGo3HQZUywJlCuwQqyDuSlslJ84fcn96pFWKa2KNLYriWqUFBJ4gWjHpjCBDcpwDDhw9wp5FIY4mPC1NFEg1Fy+cERtZRY70kWkUnSCakZc2rJ0hFB+TcsRguPUzrX8l38aMTeXlYGRCNQ0kSaXrpxRSuKP5NkL39eT0Jkf6v6xilaARMn1WSou18HtYbkAp53H/g59hMJL46MSx9JPWvT7teonA7lPMlWEsh6xAUJBhhuRFysJkhC6pOwS6zZYsbGqZorgLKV/tY6bsMYFgJXKsFNP9p75+SvpV/q1cWPJ9qmiRamlgUayJ6IiryF26IYE1Jp3Os7XusrKQUSm2lppDuyILa5hsrB1kaUUwdx1fBD18eUFyYSWRz3ZsCrksM0mbw5is9BFkU2mByipr6RL+NIEfrdGQgpTL6nJKGIXSV5IvOaDbGzOWWtkEtlWkDyEKdaiJ/ZJgxlJ4ytiFVEOpuVJMXE0cqgSGc2Mm3iEWW1J5a3jKQrHOoO8p6dxYGVPMt3pYTuA/2bdzWFA0rzTdw0il6I9n1EoldWlIoBTYerg5oLok3oeJNGGIy8DZpJKrYNsBWb1IVnoIx2bepX0S2KTNmF5vSLO+A6uP8r1PZBuTmDO2+hQKdXX/4sCZp1/CwUMRp568wv1PfZxodpOyW5XsyLMi9HRGjcSNLY9GM63YtuKfPOyPKOQ91T/Hn79Y01dKeel0QyUF291NlpqSYPhzD9VKUloZ8vQhQ2dCKZcT+R9sFQjqSYXg9CnnJICIcInM5TZ/op63cfQgS8fXEr9pCjheRCZOkRUsXG3gZDEHQ5taNU8oTl3GCNubkDOF+FOgvym8D7m7Ajx/QNqUfWKKnHWCZsSw1fUpVWMymRg3mCiBkqyw+o+JrMlaFsQGdJ1cqYg9npAvt/FmEelcRsGMmuHiBDaHj2yz0jqJk5e+zNTawUKpzcC5k35wHlH8AJ61ycxPk6ker961zP2Oups0mhIABQfKsTkes6PcUidNk8MuUyi6R3/kKMMiSV7Q+3T72zTre+l3feo1afck4huzmUUUu+pnxkqkxcD3Eztk6d3JCe9t92i2GvTW1mgsSP8lZGR3KeQzjEMROzHIpSuYQZGMkcbuhOSromoWoRd17OmIfIT8nzYAACAASURBVFlmh2MMzSD0gkScSrEZ08x6iXVnugrPHj3Izl2LKkHISIATiFx4CbOBSh/TmSwZTdzORqTjkEqllPQOpKcl6N9ghGYEVGsyEmcTxSK+UlFbIEqNVT9OyF+yrkEwI5OSgC9oigT/GqPBmFpNJOIEwREavRQg8j0ZVdEpGU5REzPEpnNAXTxfj6lp6hFe6Cjr0qKw9SRrMjUObq+xvLBTpdtO11b7QgkvmQE2E0XEk1TOCMoMtjrkxKtVT6l9J+3xfNZnNNigUhWDE+mhJVBcrFmM3AnZTAHfMShl8kwHMcWyRjRz0YtqDEAlIklCM078NYKcgtWXS5+imFtmfXw3Ok9iR7dgaC72KKPaDdOZQ6GcUneamUkz9bqYaUnf0oSehukXlMhWei4aqi6dtLRMYrSMRjYnCWlGtYRScwh9Ou1RXy7jOg6ZfFkVVtKmVI580tbdnNBulNQ94fW7pIvSN5lL9iv7VIfueI12eQejjvBxsqr6V3e46bK+cZT2wgk/MRcXhTvVrhQP+s6AbC5FSiKmSuygr1jkLXVP5800o/6YhvgXqwtU7vjEY/X/dP1zmQL2eEaplE2K0kxOFQUyhSFxZaH2BzQLv8Fzm0eVHPs4uFK1FSVwS4jcu+tPGW4cIIi3CdyH1DvQol4ciweta7iInpfk7cHUJpVpQZQlSKdUNuUKbJRPXqCRjRkZDoVcVWV+Sd4d4Xoz5a6WmOTNHev/Y3Wu4qssYkKcG0yHpI0cGV2Cr6j4SNNI/otHKq8TyFCyZqpNppIKSZ6CkNjvYkplb6XRZSZBmqFqUUzGU4tyqYjrR9hTi1qtxGQyoyR4jggMxCm8UUgqDx33GRrlJqm4NUcl5nTo+UUhMG66ENG3nqOmMmIx15BLJMRzpkS6GEoUCPxAVfozZ5IEKplht0IMwRplWF8PsMdT8tJ/mScKksXMgiG+J2pZCmdV/S3pkYaRM0c85OKQxso8KZImqLyEWBp1JlEcEQRy+QlmFjDdOkqxLVhiUpLaM49MIY0XT5mMLVqVhSR5EvRB3uVcMzmXd/GDEaa8FCUEbTKbTnE9h0pTegjQ6/eo1xfVxbexCtVG0tfc2PLYuZhWyc5kMKCkGvayHIkerfRax+6IQkZqoRkpgQT9Arb0heVH67IfhESQwIGdHjTEBnW+TyJLR0/lVU/J1btEZkA+32Y0HVBMuaTTKaZTg2K5obJuQYukWlSKbCLLaMUYWfks0qftJC4COWG/J62HmeOQzWXUoQrcgHypomwLRZgkjrfR9JgoSGFbIqMrhw/SZZ/QHxH6BbyZQbGaxrZj8nlNITATa5tAs6gJfi8jN1ZZ8RLkA0pM9eIO+YoJgfz35PzIDSpVkyYiIikBk5XPII5YXKrNn/T4RGK0Uu3L0FiyzmGLiaerfqag2cp1T52vkEFkkDLNBNYT/3a5FQ1pmYWkMjm8UUyuKP/D6vyCqydC2vIij5VD6sJP0IaD60+xvHQcKa2hgon0/5KqKmIqUyflJbX0YqEr3AobW7kFyvNJf9cITaS6qpTkNhZ1VJtUWc6lzmRiky/kVXtENqk12iSdcjEl+fbreJOYdE3er9TMM9UWKYmAiKxVRepqQZFM1XvOGIn2vOg8jvtblKtVAsslitKk5SLTpOqeklHOkPK8c1dIJe4U/OTdS83keEMFSXt+jOeUKMl5ciekxYs0Dokdj/44Jl2oUCylk22v3pcUHRL0A2Y9aQtI0lBEl3627EXp0aoqISJIS52djJdFQ5/ISZFqampsOpC/wiFFiWqefHZD+cALv0K+X55ze3ubhcVKkpi6IX6gY+bTxKmA/qRPtdRUCOL64SELlWoS3NSyyMsSZ0yb8VSmdJJRMsczFRoqP19ab1LRS06Uzw9VUqcqcvlwsifnTnxDx6NQ9LHDPrPpiMWKoIvSb54rI8589JKLWJkJaidNB1m1oZBmrDaLNUmiJDjO0aJYeqsST8DykoRZ0GC1vyU7lhcoTz/LqpJfVOi8tEuuKP/eURyiTFBVeZfkN7Kfh8MNqq26UtGTxMv3J5RFQbR7hJrczam6iiHT3oBiq0ZfJjqqNfWMx67txA99fmdJyPkZ11+Sv0zGpddZp9HcReDpCi2VYL7W2abdaLNS+zsmkyJ79rV56sC9VJrCfaixvWkz6T6L610/Py8J012LvTh2PRujoOFhqUxQfuKsY5EVCMkwk7Mt3yzJvTR8DZ9Qixi5NrVMVTFIDV3H9cQLOEOkWGApolBXBKM5Fv5vcLG6bBK3Fbko5JpPmFlZwmmMkTMVvBVoPnomSQ/6wymNaj2R8lQseXGXl9uxmBiozKR3LH0rme2WjZBcnIrgJBW+qTGTnlIqIvBC0oJ9y3nUt3BihyzL6GoDuczGY7LFVhIMUjEzv082K9eF1DsiTagn2WMuTxCEpNTpkJtAXpKFM52Sy+1I7tT5RTzzhmSLBVVJp3Omgskzqhc3wzAEoUhY6UJQ+Um3Qi4D6XGo1FkYc3JyZkmq6mdBrGmP+ZrGEaEzxhAllVgnnuloAhErQpYk80lGIKSQjKS58tlUxEtaAFIR+sEEUz2LzqDToSZzGQJguTPMjKTYBmEYK9Qkqe7lYt1QwaLf92jXV5j2JxRFC1FkIGV+00wz80NCfUjWlKtpghZWVe9IPZcUYbMOhjQm44KCJaVilOBkC8RrptGNPL2jLo2lTOLahEd36FGTg+Z2VWUgYOVk6pPJZtQGn4xmFPJZlecJ0dCdzEhnNJJWqs7ETpHPaeqVurMkoAeBS0pd8IqVSCj72pwymnSpFBqgVXCkzyaunrMhuZIkPgUVvOSuVTHTkt+jY6rPKYc+nPeoF5K1V7ipvEqLwJ6QyrSTmzmjqQBWqMsHlEVNnmc8nbG4WFEw/8SSNpIcKEtoomTIossFH7cVfCmBTGxI5cAqsmjoE6QlGU58lcWPITk7ySPOPCHn6biTCRmB3OVlxCWI8iqxUmaJSiPaTSxUDfEWl1XXmLkG+XRWbc/pKKZYk8tBehdS7Ro/uUDFlTGIfWzPppSpqO9X207BJBIxBJP2mAUx2Xm7QwV0aWEZckdMCW0PI7NDfSDP9TEL0sqRXqaJEaZUkaTnI3qTDpVSws6VxMezAxQXKpAAIX0yuS1loUKCyElag+quEpbl3L1j3tZS/umyTFrIzJ2Qz6TwRVteK8/foXyDjWdPSMvAu/q5/0YNCCMb1x6QMX3Vo9ekvaASB0noddV+kl6tWhw/Is7/P+y9Z5Ac15Uu+KUt1wbdaHhL0BuJpETvSUkckRRFaWTHSG+e3u7M/NiNeBEbGzHvz8bGxs57b2Z23uy4HY3TaOToRCta0YGeEi0AWpDw3nSjbVVlpdv4zr23KrtQ3Q2gAREEMhnNRFVl3rx5rvmOPwrQmaFUGCRKaQ2APp3D1THMIThHIdy0S/alup3A9mzl3CvAIOoXxNUqHHpWcoApiIUTcH36xbCKXYQSJyDvGePcZpds7Nq5HYuWMd2YMo/Voxie0eDRCViq7BH8QhQLo2jEY3DSIhxnAAjcpp+RR3+BeBSuU5csEyNjE+h2F8ARexffiahcx3htLyqlirzvWFJF2Z6nBCVW76vuRqW3jLHBA+juX6wFtEi0AGGUouBaUrI7TcZl/OIRYtcCRUeOnQ+MhXtR9okaFdjEB6VbFx8nt8J5Soc3V9ai0FoYL/7ZSMYd2NwkRGtnNJNq3RJLePnIyDj6+6gSmEBjIlQagiMZfzqjWhMIamPw3X5Yji9h3CnNR5UQtaCMcMRCpaicAis9yvGXJlDOa2ps2UcWF+upFDERjMNK45RvjlRS46ny82qX1/HjokrQ2baES1EuhC0ft4O911szW/1rEqBrKNAopS/gSRtPuIuYQ9sh1bPU9/KVdIg7Dj/o3ILyoxnVTLPt/8xqDOQe2oW5RZHb5Mw176/7IQ+k6kW5lignv6Znn27diDK8V7vqmw3CEK+93ebLtD2v7d2bojld36UNc71+72ZXWuYO1YTWz2ds7ZPo104XaVs7TnQknxmX1vgoUhK0SBeTZ8DQTbuw6ocq2xpdIJUKVbQOxijG76SfCkhbw52hjRk3bdahilA1rTUq2lmwNS91OweNt2pTORhmRlLGKfPw5qQnMJsrdf9EQtD05rhMasgQz/TLzEn9vs35oH8380TaMPfwgwKY9u4bzZaiOQ9qZpT/iLGOZIfPmIQEp5rMcObFmwTjOPLgvMmuqWxr6p3VLa5qz3RSxkVzh+Y72VfM/YoOzXuyzZp/ty8rPWdUuxowNa2VxoDv1Fqn6rvW/FTNZdaMtNO2juQaxQSrBlsda06BbBuTaMM5bp7Zfr9ZT9nnU2upGQfzmOZ8aPEJ2UFvbYd6vE1JalPzSqcSVv028zczDnqvFqHJjEv2bN63Ofdba2PS9SKV8lDrvRm9JEW4ddPNPihXZ0VX/b7N99R2p+Y84r0qNEI1Y9aAxgNpozWPWsNj1p8eUzMXtYaFavTmXM5uClPs782VRtwTHNADpJ0osxg2uZ8ZrJw0fw5h/DW2qBfUKfI0ndR+SWlHkVv55GgfK/1voZDsRaq7gmNpShY1P3IK5BTIKZBTIKdAToFPMgVyQP8kj17e95wCOQVyCuQUyClgBPhcQs/nQk6BnAI5BXIK5BT45FMgl9A/+WOYv0FOgZwCOQVyCuQUyG3o+RzIKZBTIKdAToGcAicCBXIJ/UQYxfwdcgrkFMgpkFPgpKdADugn/RTICZBTIKdAToGcAicCBXJAPxFGMX+HnAI5BXIK5BQ46SmQA/pJPwVyAuQUyCmQUyCnwIlAgRzQT4RRzN8hp0BOgZwCOQVOegrkgH7ST4GcADkFcgrkFMgpcCJQIAf0E2EU83fIKZBTIKdAToGTngI5oJ/0UyAnQE6BnAI5BXIKnAgUyAH9RBjF/B1yCuQUyCmQU+Ckp8AxB/TDLeV2UAXFQxmig2pmznBTtlNH9MBD6VR+TU6BnALHnAId1v5Ue86kpT7FHjDTftW+XZiytVMVkZ7p/Y/G9mMqkx7ueaa+Hervh/vc7PWH+ozprzuEstlTNJApONssvDvdmJj5YZ54NMbv6NBAtTJ7QD+o3rRq2HxdDxP4nqqpHsWqKPt4NUBXWdU3zlYTNuV0WeO1E6FSVnxNEsRSgzhBmloouKwHrUnSfpMqEmuKxbbo1r6Yj7dROZojnLeVU+BEpYBex41aDa5fhO1aSFIg0ms+CEKUip7sO1zivqNqwsv2ESewXMKwaoR121Xt+MkVt2OkrOLOKvHyi6krn7AUOu+xVclq2csy+4plaoRHKRzHgjPFHjMdI8DC1qad6YbQ7KGHez5a02K655LerOVtT3E+0q23RWpTb34qSk5NYXMn2wqjGEXXkfnRqNVR8IpwWabdHLouuqlyLrXHpYo7Z8fxc8we0A2LkynAbgDd/BQlQCMCWHq9ULBQCxIUCwrkSW5ZEAng67rySQREQQOWZSFNYziOA89zYDlqcBRXnMAmMfnhcCT0TgzI8TQix8/cyHuSU+D4p0CcALbaOLi0a40Yru/Iv7PSVBorQOcOYkBZXi6zURtp2+xbPJt2uHdxrynYVrMN/l6NU6QE7AzgG6J1kuKa7emLTH/Yvjnk3+QUZjgEKGe+bNpWrKyIOt2VstEefKQzcByZ1+rc+gx7b/Zn04MMpZAi0mIhmz+YGGpkOh9EkFoSoWi7chX/quM1zOkqoTbRQL1WQ39/r+Lk9DwhVilGQAG6C3uaJ8w0gkf/92MO6Dt37sMjjz2K0fEqbNuG63sYHx9Hd28PRkZG0FUpodFoCHvrOy7SJEYSRigXiujt7cUll1yEQqGAcrmIUqUM3/dhuw5isgGySL3ZUSUH89nRL787p8DHSIGJiQns3rsHm7duxxvr1uCVX72KXXt2I7Ft2XiLxaLqXZIgjRN4tgPfU3tGHIbwCr763bbkejlTRQhLJPBSqYQ4juVeymIFx5c2uF9RW9iwIhhQIxCLBjGO5cy/IAhEkDGf+W8D3iLliVivoL/5fUcU7LxRUeg5VExuHybRT5Ah6gzV8i3b73hoTsCeYf/NMiqd2kmF1lMfSqhrY3bYb/mOWlqqX/Q7dGCCiDl6gA96CMc3jlJ4no+oHsBJgAUDA7jnzrtQMLcZDe9BjJ965oknoRuWcwoJnT//4z/9AOPVOvxiAWEYolaroWdOL4aGhlDwXQFpMoC18QkB9AUD83D2GWdixYoV6Ooqw/M8FIu+3C8D3OSQyC1rSh/JppKD+ZFQLb8np8BxQwHuBfuGBhGLlG7h3fUf4tmXXsCateuwc/cuEDAI6tzYufcQQF2XcpWFKEpagM99xbZECyggo4GMQOy5rggbjmXDioAkDpGECaI0QrmrgigJEUWR/An4U5q3LPmjsEK1vYC8Bib+bkCf+505DNh3BvYpAH2WInoSx6IOP/iY/GUW2CeBvNaatoO/uWZGQD+MPfhgumhAn9R5InHLCOBMy3DYKBVKMifCoIHa2Di8FHj95ZcwMVpFd7nc0oBkpHSluVESumiJj5vVcIxt6EZl9ed/8VewHE8mPznWKInR19cnknoUBiiXy4jDCNWxcczt78PFn/ksPnXOuSgUs0YMrdPKqNwVOdVhzOWHStvjaRAOtc/5dTkFcgq0KGBk24a2c/MzFbBr1r+Dhx57HI8/9SQaUYRSmZq9IqI0QRopEx7/LMuBS2mbQE4At20FxBrU+W+a/ihweI4rUn5YC5HGITxK6p6D8fFRtf9oAE+0nw+fRWaA2sUojmXPE0mddvok0QxAA46GgyyYZ6X4mcabzAclzSM5xJ+ADgYzHAac28+Uwqb67VABfSbtwtTSudn421qglE6JXZ8de2oNLrGjXq2LlqKvuwcF20VUrWH1Y4+hUQ/RVdD3GildA41iddRzlQHm+Dlmr3LPMnLGEUS/riy4FPjT//7nKJYqom43Kiiqssi9UmHEQYsaIbrLFZz/6U/h8ksuRangIgpTuJ6SwFMuECh1lTivWIlMJsei0uPIjyNcC0f+wPzOnAI5BY4KBQTAuTdYQJgmGJsYR6FShmO52Da0Fw88/BDu/PnPEXLnsOiH48F21SbNjZ5ATaGZMhZBnFI8/8y/BZSSVCRzAm8SR4IVpWIBvd296O3qEmm94DpwC74wCY0oxFh1QoSVaq2G/fv3IwgbqIcNJaE7tlyXVcOzUUqJlOTprMczPxP8zXkqpzJqEvj+As6HeRZCzGDkNtqGLNNyELAjhQMbiaXOxFLzmfTi93ZqdTgr1bnBy05n9s98T/pxvzbnmSdRCpsMW9Ob4uA7KsUyRgcPKFNMamHiwDDW/fpVRI0YFU/b37OArkHdAHonu/3M/Tp2V8we0Dv0zXDOBuv/+u+/D88vysQmd0qukionTt5iwRMVfNEv4Jwzz8JFn/0M5vX3ygQN6tFkKX0Sw2A4s8lwnpXYs13LOshkvxcHmWNH37zlnAI5BY4hBSaqdRTLRdmyKWuav7G4hpffeA1333sftu7ciaHhUZQqXSiVuxDSTyeFSO0EfwIUgZxAyzM3d0tLn3SMIuBT5V4pF9HX04f+Ob3o6+1HpVTAskULRHqnGp8HAX10YlyYi4laDR9t3IDR8THsGxyU7xpkCkQboGzD4j9EhiNWAgs7JlE8BHQCu/q2qYGkwTEL3LAIpFN7kU/FCBg1OwWlSfvfQeK+2lGNBiJ7bn3PSABqOlpni6hup6CJOyXDktodzhrQp2FESAfzvkIPkkifFT/S2VlPTTkKfQTlqfUAjm0jqNbQXSyLc1x9dAyrH3kMZPvSMIXvZky6WUI1vQlnI04e/YVxVAE9C5rm31xgf/n//g0c1wcdWPxSUdRQBHEuHt+xxZtw4fwFIpmfdeZpIA2TEKCWS0JMZELpgRUnEE52M0iKizK0PgigM9yVYTRkImTDUI4+XfMWcwrkFPhNUCAF6vUIru+Ce3c9iTERBigWygLuf/2v38cba9Zgw5atKHb1omvOHARhhHojEhAu+SVYlpLMqX4nmNsSZkZzHtEjke97u7qxeNECrFi2HAvnz5c9zKHqPAjgEBS1pExwFbci0SKq887duwXYt2zbKsBerdfEnk+hhtJ4S91OZzo+MprsIDfJFT3jICbhvQTKIye08kjKHDMCOpkdbaKgl7cwP+pz+59AKl9oikPC/pLpNQwG0NvPxumeNDz49dufaUBk8vd8c9GqBAGKjgc7SWHVG3j20V+CrpJpI0HBsycL+M2HJRp0TlBAz04LYztXPBLwl3/9t6A3pHh6chDTFI5Lj/YEDDCpTkzgqiuuFNs51VkMLzGAPmkudJDQQ1lwbitG1KC1Yt+Q0klFTzYTa0qu1vTXhJsc+ZLI78wpkFPgY6FAlkM3Tkv0XNaSOu3pr733Nu64714889zzmLt4Kbjj+KUyqjTxdfUgjVLxeie4U71NabzkKac5JLEA+xmnn4ozTjkVPV1dElNe8HxhANKwAZd7md6XwjgC/7jf0HueavhavS7SOFXu9L5f9847+ODD9RgbG5Nn8on8jQBvnLkI6KLJhPKWb3l0C6vQAlTRdKo9VQk96h9TeqZ3GCT7IC9z7VWuPcaNU5lp0+ZeqzUaPLt0FNT7q5grMl7x7HfLy7zzDIkzErfwEloiN2eOQ/Z7Y1poBv03XQAmg7X0Q6O+eMILHCg/BvVvZdKILTXGkqygEaHb9fHwPfeDWVKoc3EUyScfQuYTGNDb1dntkjoB3XV95ZSibSJiRyIYWxAO6ZqrrsZnL7hQktCIliNSSWhmAnQuCHUo8LYZlir0Vpyv7euwFMMMyIJPxUmFi6Xk+rnK/WPZjfOH5hSYJQWMnj2rbmOT3J+1g9zGndvwo7vvxuNPPY2++YsQWwT0LlSDCJVKt6jLxXnN81AqFGEzrjxsiClwTqUbCxfMx9JFi7FgYK4Cp0RJ9gI0YQNWHNMsrgBebPoq8RX/2K5FNb7riJmR4L5n315s2LwJmz7agF1790l4XRgZAFfOcgR3BYZAHKt/E9zNPtcETdtCpLPZTAXmM4H7wVFpWV2n8jVQhwJr5WegTBOM8VbOher7dnU87+Lv0x0K0PWbTRmeNvl3A8oq7E6D66Q2JkvkNCsoEFeALt4KGodCO1bvpJOllF0Pj959n0joJyWgt0vmClrVYST1//E3fwdyepzs5ncOtISEiHt6iuuvvQ4XnHd2U9Lm/CXjNOnoIKGbZ6W0TaVKBdTMAsCm63VxoiA3Rqc8yyNXrLj44zHsYJZbXH57ToGThwLcTrJO2sbeJqruBCFsjDfq+Jef/BQPPvI4eubOQ2S7KJS7MRFEYlOvlMoI6wF810NPd0XUrlG9hoGeHixfshSnrlwpzrq+54jHexw14LoqWCmJIng6Tlqp3JXambI1beWiDnZsWAR7JqRxFRDuHxrCujVr8Oa6tRit1hHoawk0tKnX6zUBHHrRh1EwCYyMhC6OdHCaYNgJ0GcCc43TmTAvZStQ96nNlxI5vdxolhAnZPEzcBWQ0/XN8zNAr50Ksyr5SenWDp6asTAkOmFYB0BvaShaoD7J8z2O5G5ltpgM3CY+XUnoGSDXuQAixOgE6I/ceY/Y0Ikk4hnRyUx/otrQZ5LO+ftf/c3fycDHGXuK7bniFEf7E+M8P3/D53DWaaeopDwacQ9FQg+TCHRsaPq6Gy4iqyrR6rgWt6D2AdrhXSh1fX7kFMgp8AmjQFZCF/TRXLoG9Bi2SOr/evvt+PmDD6Grbx4Sx0expxe1IJVwtmLJF20eQ5aoevfTFEXPxYqFC7Fi6TIM9PWJ0EGntaBRg5Um4h3vWFR3KyHCYly5SRijQ+BEMnVU7DsBXs5piq6uLvl+06ZNePudd/HOhk3iNEefIstWCWjq9SqiKBQNpYprN3/yMBkk+hSJF7yCHP1dayc7FDBPTdiZTWczZYu35H9W87Nj+fJZWBiHfgYeHM+VM50WJGrAVpK6cSrMqt6Ns2DHmZXaKk2vPjrF3xsbfKcYfTr2pUwrqiOljO9BYiTxNNbMiTJfSKSUmDC0hC5MX6ISDTLBTiNCxfPx4M/uEgl9SkA3KvcWR3TcLJxZO8VlzVhZZiaLqwbQTWIFkZbJuWlAL/g+vvC5z+O0lcvUxKR5gqrzQ1C5J4gk/Z7QmJ0JIyDU4j1HilyfyyTOdAXlwozEy1X0ZI4Lz/JyQD9upmPekZwCh0EBw7QbUMgw7jEY/qWyxf3bnXfi5w89jO7++UjcIko9fWiEQKmrAtqQS6UCPMtGVAtQ8T2sXLwYpy5div7eObCpNqd5jqrvOILvuvA8ZUemepySuGO7InmbLHHGdiwZLamSdxwJ16UzHJ3pCOp0EN61by+ef/V1bN21A/v27ROQ5r7YCOsipRuAUmCkQajpJawc8ZA6Cog72M9nBnXG7DGcLIEtgC4ytzAKDqV/C/CsgmgX+D1zifiODwpjPMsG7RZgaYmdfW8H9en7YGtTeOcsee0Ab0L9mhK6uNAzlLCVmS9Jab7QJgw6K4o7vwJxA/QG1PneNL26jgUrSpAyQ6nr4YGf3tkE9E4+Vmq6nYBx6O3SucHUpk1EY+z/+Lu/Fxu6UX3zOsaEGkAvFgq44brrBdApxNOx8FBV7iRs07Odjg00yoiuvk1fby7S59Ye0Ja85jD2k/zSnAI5BT5mCjRtbmrJq+1bhXop5zgbP/z5nbj/kSfRO7AQqVtEeU4/gihFpbsHSRIqVTssxLUq5nZ34+xTT8fS+fOVOl3s5JGAuUNgE5WzUvGK9CzSqQIy2eaZfCZUmeNE5W5ZAuK8vk7zX6IkfH5fCyO8/t67eOeD9di4cSOiuCH7YhDUREqPBZjo8U4wUp7vRq3csjyrvPVZ4JwZyI1Iz8ghorfKHa9s4NqxTT47sm9TPqfJVNXUKAjT4To+LAH3IizXE6bG8/m9B4cmIYg9AQAAIABJREFUCcuRbVgSr0wRJC+RAHFrr+4koQumaO2HOWcdBW16T6eK1pKwJ2ZotMnYR8GONJNcfRrotaOhtqPTR4GATt8JkdBdD/f/9A5lP9d/Ru8xGe8Uyp1QmeKOBNBN7l4D6L5tiarrumuunQToHWsBdLChkweXWMqI3JijSyBpSZ0xnqWyeKsibAg3Cmb/EYldWVUssZbkR06BnAKfNAoY7aDxiWvtR5MB/acP3INHnngWvfMXI3ELKFb60IhTVHp7YDuUim1Rq1e8AhYPDGD5wsWYUy7DaoQShQOqv2meoz1cF4wSUKEEWypjokaJui5SOsFbvNcjZQ93dWw7aSthahp4xNZuO9g9OoY3167BO++8g7GxEQGlWn1CQN1hSG9Qbarclec7gUSBiUQMJS3BZSrHuKnGlSp3SXfbVOPTwU0DO1PpSDKegoAzAZ0gzs/cu13XEyD3ij1IHQX8tPnzd6ku53jSrtjgM6lYlaBlUrOy/y0/AAPe2XNW5W6A3Jxp6rDTUJgyA+akbxQpUCeIh2EjwxARzFvSPL0dkkaAApMKxanUEMkCumE1sqJhK4JLjYFoLo6jhTMrlXsnQM9K6eb3v/rbvxc1DT3SJcTCtmRyUB1eJtfnuLj6yqtw2qqlwmLTy/1QAF2mAlXqMRMzKJUQFx/GhpFs/ghDO7djw4ZNKnmD62DuogVYeubp6Fm5CpgzIAtKTbjZHdkNRXz8JiWCmPpz+1PVYjWHTuhgPjZtTZEmjlkU3HIykyqrfpzKnyPb5vE0G2c3DPndJxkFjBTeggeTgEVlqeBfAzbufPhBPLb6BcxZsBQxPPiVXjQiGz29vfBKDkKqwl0LS+YOYOXC+eirdMGlqjCi9EZDdgRbHMJsVQaUITg6aYlTKGLXnr2iMqcEOXfuXPT390siGkrpBHhJd8088tqBznixW56P1C/i1TVvYc2at7B3cL9klxsZH5H0soWCh/GJMRFIjIQpdmArk/+dgE5pmmNPCTtznnEfspjkS1iDjIe6BnVJFONIGVGLdnObIO7DF0BXoG47BXiVXjmTieF3/KON3WTdO9jLffKGI4CeyYiXzYwnMfpRrDBDZ9DLZtITZzeORaoYJQI5JXT6NlDy5jhR02GJdkNpOYw6nsDO+9KwDp9e7oyKCmNUXL8poRODGJI4FaAfj07VRw3Q21/aADun/t//w/+HlBOcYWrFEhKyto6LMtU3VLFbNq6+8gqsWrFAEsmwTHET0DvU91OcuQ2HgxkHXLWAW1E6tj07Eb7yJHa/8jjGt23C6GgVwwfGUOkuo2vhfGDBPCy+/FoMXHcbkoFFYko3nC0XpHDOOtcyVWM8WESGi5QHK8SxChyvXb9+PR586BfYvHUrFi9cCMfzcMlFF+Ha665HI6jDZxgMgP0HhjDQ1y8bTL1WRaFUkhA711EOeXSIoVduoahqxAdhgIJXkX9zzpIejWoIv0QlUIC0NgrLT/DeO+9hf9XCZy+5GiXG0WqbYqMWwGMhG4cpMVX2KtGISIWpSBZJmc8yKz4H9ZMMCo+v1zXrTqAloZOS2k24LpgiWuatbNgKIGWNBAH8QgGM3ubB2a2mcSuShmBeA/DIc8/jwSefRv/C5QhTF26hjILfBctRhaGoTu8ru1g5fwAL+iooMlo9jSVihppYghilUZGuqYJHCmoWuVd4fgm79uzDL3/5S7GL33LLLTjllFNU4Sn2T+LLCQytZCxsh9/Tuz0grngOHnvyCbz70XoESYSh0RF4jiNgxOdR7Z9EgQIpK0Zsq7A40s1NWNjKlvb55u3nrDxM9bp4hOszbcgp91C9x8o+SG98i4BM27yDolcW1bpjU/JmRrwKCoUSisUSPL8Myy3BLRSlyA1pSUGNvgPGSU5J6trRjn3MxMkRvJvmAZ0Zr5khT8enZz/LO8fK7i2Z9bg5JrGAuCqOQzAPxVQRhzUlqach4qiOMCT9oiaoSzhgzIiFRECb9nMECcqOh1/ccXdHlbtZNVnB64TK5Z6V0FuArtVBzSIqwN/+w/dl8YScgIUKIk4oy0HJL8ATQLckscyqFfMmA3oTzCdLrk1A53KujoljBlAB9u3HnmcfwvbnHoGz4wP0OTZWnH0RYPugeumj3TuxZXwES664Hmd/9T8BS5Y0a922byZccARBThQTrmE2HqrXHnvsMXz44Ycyufbu3y+LvVqt4sorr8S3v/1tuZcbUrlUxtj4GLq7utVGRBWPX0AskzKWJBXG6se8UfVGXcr5uVYRE9UAPaWCbFRxkMCx6cwXAFYd6dg+3HHvA1iw6gIsP+089BbKmDe3f1KIRUgbnsdSs61DnDwSSKnAOIrgFNw89+3xhW8nVW+4Zlic6b333sOBAwdw/vnny2cmXunp6RFabNmyRSTghQsXYunSpQJkAvblchPQhfUWhlbvFbYtfH6dgP7SK3joqdXoW7QcUeLAK1QE0EWN7JVgxQ30l2wsX9iPRd0F+BbzWShnNgoOie0iFc8zR1TztNgxOofMh+sU8NHGTfjFL34hTMY3vvENnHPOOfIuPAhyAt6U0vVeYrzA2dNxlu30C3jqxeewbv37GKlVMTQ2Is56AaXLRow0qiNh1baUldsI6DFiqstZDjbxxaFNpHRx+26ds0VKpC64DnUz31u2ZORoOXjpinPSP5vOwlShl+DYBOmivKvrEdCLKBUrAuiO1yVpvQnoZGBsnaTH1l7vLUBX8epSTEbC0xRikI7GS72TJ7v5zuzPxvHQVLUTgI9VYh5GBkRxXQF7WFf/5pn0E+k90BJ6hDhhpj4N6HYiWeFS2tDtAh648+eSWKZpQ29qRw3XqEw6PE46QKeV+m+/rwC9wbjzYtckQC/AFm7oysuvwCnLBw4b0NNwHBbF/DjBrueewWv3/gTjGz/EBaedibMvvQY4+3Kgay7L6mDDhx9gZHQYZ3zqQnSdc4kKMuSf5kaMRyoHiotPbGFaajf2Ly7Q119/HY888ohsLt/+3d9BsaBqLu/avUs2nnnz5mH+/PlwbAf1oC5tlIolsdmzXc/1kKQJbHrW6gxRrueJM0+ECA5cxCnTTzqojtXR01VEWIvgsUivVRNARziGB+57EAcaRVz/W7dh+fwFqgTt6IRsRH6ZcgZAjRxlBD6bijnj7EFQjxs5oJ9U6HmcvixNYvfff7/Yka+77jpcdtll2k7rYnh4GPfeey927NiBq6++GpdffnlTSuemaiT0qQCdUdyP//o1PPLMc5i7ZKUG9G74BKoMoM8tO1g6fw4WVDy4adgEdMcrodogYNDByhF7K7V6aagAuqe7D1u378DTTz8tdvQbb7wRp59+uhRnITDymqbN12SsZDGqKELABDJMMVv08eratXjr3bexc/9ekdAJfg0CehiLhCmAHgeiyYts7hIqxM2JaAZQDmyTc5fzOwOcyihhPme/t5iJizuP9pRvJonRgM5wYwK651YE0AnixWJFAN0vVATQ/UJJNCmSDpeV6ah2Z/IdptOlU51I6ArQTVY7U/+dhtisM1w7qLfb0NsBPYmo7QgE0BkdEEWBxO5HDYb+BWgEEwLkIrF3AHTHYaY4TqQUSSNEl+PjgbvuaQI698tmBJVCcDmMlH7SAToH7m//8fvC8VH965W6hCfkYFNCzwL6iqX9hwXozAcVJ2Pw7Towvg0bn3wQ7z/zBLpRwtXXfwO45itA3A/0ltDwlPq5SOlUEFuz79ToKS2eTIqmalqHm5g9kBy2sYfdfvvtGBwcxB/90R8pNWCpKLGsxVJJxptFaCh5S0iE7UjKx4mxcRTLJcwfmAfP98E6xKbq0rZt2xDGLNPoYmDBPHhuAUEYo+gVENQiDA8dwOjQAZyycgk8mxvJKDw7xOPPPIu4uAAXXnwlFvX1IwoiDO7ZK30amDcP40ENlT7auJTjCbUDRddDgRy4UXqYUJ/jdLPPu3XiU4DSOJnkJ554QkCRUu4ll1wCrosXX3wRb775ppi8vvSlL+Gss85qrtFDBfQnX3sLjz33IuYtW4kwduH6ZQXoVCMzjWsSYm7Zw5J53Zhf9mHHNfFsl/VpeQiYPS6xJDFVkclhGF4m8cs2ioUKPvjwIzz11FOiobvhhhtw9tlnN7O9Gbt51kNbwKfRkNKuFHScgo+Ptm7Fq2vexPtbNmJkYlxyyAe1utjxaeeNCehJIBJ6ZDEkTzl3WZGlJPRpUr928oBX39GRWGTfSYDOMDSq3E3iGJHMnbKYF3yvjFKpqwnoXoGAXhFAp5TuFpR9nYBO+rUDunGKFo0HpWBxg1Lybrs3e/t3WTA3Ejq1jIqedfkLozoaYRUhgTwKUK+NNQE9TpRKPkmpoqeEHsKxqflkuT7a0yMF6HffqwCdeCWx/hlnpJMX0Fv50v/un/7xIEAnd1wuFDXhUlxx2eVYvqTvsAG9Fo2hyx0GBn+NkbXPYGzLNvT3nYryGV8Fll0N2C4OlIADTDGrBfJCCPROAF0uUI0b6OpVtnIjlcsUz9jyuPiMPZ0JIShNLFmyBN/85jebuy1t01JXmVXimOPZdqS60n/70/+KoeEDAuinnLoKt9x0M6665mpRD27fsR0//OGPsHXrZgyPHsDcuX34whdvxJdvvU0W0+DQCP7sv/45DgwOoVGt4fxPn42Vy+bjrLOW48zTl+PpF17C9qEQN9z4JZyyaDG2bd6Gu2+/A8888wxOWbUKF1z8Wdx0262YOzAg/aSCTRRp1MwFERxfq9tzG/qJj5rH6RsaCYyb8gsvvCCmrL6+PlG9c9N+8sknxSZNMKfky4MMANXyZFRnktCpcn/69TV44sVXMH/5KWhELL5Sgu+XYVvK3usixkDFx+KBLgwUXSBUgE4NHRlriDNYUZy96BXdCGooeR4qlYqYDtese1vWHN/h+uuvx6c+9SnpuxSj0iFqJszNSOxGEmaRGOrw940N48VXf4W33nsPdaqHGyHq1ZoG9AbCRl1UxITyyGKOs0h8kgjopqb6dKA+1W+aF2jFsTfLyCobunit276o2j23iIJfQbHUhXK5S/7tF7tFai+XKwLo9N1RgK7KyfL+rA2dYX7NOHIKdtoe2A7mnUDeALoJCeQ1LHMq2o6ghqBRRRjVEAQa0OMAQX10koROLYdStyvHOTJn1Li0AN3Dgz+/D9S5msQynQFdLajjbes8Bk5xxoaeBfR/hu34IiH7ZUrolnhNlotFFAW6Ylx2yaVYtnjOYQK6yv3oYAuw7UEMffgsfDjoWnUtMO9WIF2F2ANe/BB4/O092NeYQKWnALc2hgVhgDMXlHHBefOxeCHtaa0kEO2AnnXaeemll8Ted+GFF8pfox7gueeeExsaHea+9rWv4cu33YYNH32EO+64A4sXLxbVPBf4nj175DlXXHGF2Afvu+8+kRCWLVuCWlDF7t07hWO+7IorsGBgIR64/2HUJgKcsmIVHCvF/n07sWXz+7jg/HNw7bWX4onVq1HoXYJLr7wee7fuwPr33sfc3jkizQwdOIA3316Lsz59Hi667FJ0lcpi9zEq96jakAISrSD+43THz7t1QlMgu7ZGR0exbt06PPTQQ9i8ebMwzWeccYZI6xdccEGT6eY/CLZSj0Fnn5pK5U6nuNVvrMXTL7+G+ctXIQiZeL0Azy3BplpZyqWmmNflYfHcHvRTNAsVkIq2zvbEoRepi5GxUWzbtBFbt2wQFTgBPQpjhHEia59rfGBgQL43NnO2QfMb9wCuS6OGJwiJEJGoWu61OMTzv34Zr761BoljiQRPIcBqROIYp5y8QsRWKNI5/y+q/JihW4eWWKY9rM2o2c0Eo5+RydNOlOPOTMbHcRW9COgE71KpgnKpW3wRiqUeLbXzezrIGZW7AnSWqJ3sFNfytqL53NY6eKm6Rm8fJrih6KFc31U1Nr4r/d8Ybx6lypM9UiYHClLio9CooRHWREoPGuNKQo9ronIPo2pT5W4A3UjoEr1AVI4ooTfQ7Rbw4N1K5d40T3aU0E8aQFcv2orXA/7+n/9FA7othREE0LWEXpKyuZEA+tJFvYcF6JIjhg+ytgKb/x2b1z8Kq9iFFed/Bei+DQiXAFXgkacn8MOnHsfWRoDKyqUIwjpwYD9WdkX43//jjThzea9wl9nNJWtP5/twgXJivvXWW3j77bebgM4JtWXTJrz77rt4+eWXZQP68pe/jI8++kgkDpEszjpLaLJ10yY8/vjjYmOntPHwo4/isxdfgmuvuw6Ok2JwaB8ee/xRWfTnn3chfvazO3DlFdfhmquuRVe3j/fWvYPHHrkPp5+xAjfddD1Wv/QStuwZx9e/+ft4+Znn8KN/+yGWL16CT3/609iydSt++cxT+N4f/yGu/dwNmD93ALVGgC6/IJxnUs8l9BMaKT9BL0fwIsBxDVIDdtddd+HXv/61mLi+853v4OKLLxZQpMRLkOB1CgzbAZ36W/3iGae4Z996F8+88joWrDgVtYBe3vTGLgp4MdSL1R0XdJdEQu/zUyTBhEjoEm/tl2S/iiML+wb34/231+Hdt9ehOjqCUrmIkeFR9A/MExAnsNBZL+sAx++5J1DjsGzZMlnbVM3zGtECsqx0UKf3HJ59+UW88sbr8MslaWeMtvQmoNPU1kDEEC0rRsgQLHqoT1OcpT3BTKc4daq+m4lpmDHOciWLpnLcc1AoVmSvJqC7XlHAu8ja4WX6IZRRKveJ+YI2daVy91XiGe4zBHSGvWnveTE/6AIdRgK3IpPHnc5yzIanTAHZs4Sc6bKyUcQCNlSdtwDdSOhUtTfCAI2QgE5pfQJBXQF71BhXkrp4wZOWdKJjHIQjqcOtKFKA7nl48K42p7gc0NsB/V8lVpELwytWEFu0r7goFwooM+1eEgqgL1nYc1iALqXtqFPz9wCDt2PD+ocxYttYetYX0d//dUQTy1BMgb1bgWfX78a2JEV1YCE27BnE0LYdWF5u4JtXLsRnVvXLgpRxy2QlMgVkOLlp2+OE3blzJ3784x9jxYoVYutj6b1GvQ6/VMJrv/qVLOpTTz0Va9euxd69e/G73/kOY25YdggTo6N4+OGH5Rn0hH32+Rfxn/6nP0Sx7IlDh++5uP/+e8V2eO211+Hnd96HP/6j/xVLliwQ3c7eXfvwwgtPYMHCfnzmgrNx78OPotK3ENdcdyOeffxJPPbwI1g4ME/UkQHNBJUSLrriMlx5zTUiiE/Ua+gplnJA/wSB3cnQ1f3794tky3Vx5513CnPMtcf1Q6n2937v98R2btansUsTjFsqdw3mAuiUEpSJjU5xz619H6t/9QbmL1eAnqSUHn0FXraFgptqQO/BHJfezgT0WGVto52bquZCCWEUY9e2bSKhx0Ed3T1dIrWygtquXbuEKTEOsQQ1gjIFA0rnBHOuS37HvYRtU6KtBSFGqzW45SJWv/QiXn79VZSZa75Ww+jwCEtRImYe+Ib24KZUakWSgzxKI9hMqpWZJFMll+lkRxfBSwBUBbcZL3QVQ05znIVyuVvFoHtFuK4G9EIJhTIjBSihz0GBUnuR3u90ijOx6EpCL0i9eRUOJ05xmd4StO24pYKfyYZuQheNyp0MURIxM19DGCSxndOGTtV7UEUUV1Gr0oZeRRTSpl4H7egqXp3gHkvueu7hHG8loXt48O67Jnu554DeAnTmvP/Bj36KRqhKmfrlbl2LeI5kXyoy/tq1cMGnz8eyJf3NQP64EcP1zVSdImyNi5c6NX8c0YE78eK6e/Hh2AHMO/UqnH3O97DAPgs9dZUJ9kADCLuA3QB+/EQNLz/7Jq46Zyn+5xuXY35B2eSy6Rvb6/iSq+YCpPfqT37yE/Fm/973voe+7h5UGF4Tx3j11VcF0JcvX47du3dj9erVcg1zNxPwd23fLt7x3LwWLVqEX7/2Bm6+5VaccupymeZDB/bikYcekol24YWfweOPPI5bbv4qzjn3bCHotu3bcd/9d2Le/Dn41je/ivsfegjwe3DVtTeIhP7ma6/je9/9D1i+aiWSMEY9DsXb3YSt0YbOyHeJ2c293E8GrDzu39GEcnHdPProo8LwnnvuubjqqqvEREVnM4IhpXSauLiWxHbKKBTPOyRAf+r1d/DWBxsR0XZe7IXtliXeg9Ie9dW+DVG5L5rbjYEis4bVJYc7QZn106nWFy9yS0XkKKc4lVa0Uu7Bxs2bxExAEP7KV76C0047TfaJ7u5u0SpkgUpAyNQ4T20EUQyvVMLuof14dc0avLfhQ0kJy2voFBfVAwGauK5ASMqzWiEajL9OI7hSzzy7P04e8unrkVOtrvKhMSbd2PVFOpeseAqQWYBFebqXRGMhKnexoZfheT3C1FDY4f7oFUuqtrzOqlcslFWHdG4BUahmqrk5iStC3FQ29Gx2uHYbuvwmqXYbysmQgC4S+gSiRk0k9HqNknkdUWNCORUmKouckvLp4e5K+J84QSJG2bJx9+0/EUA3BVpUhL85tEZBfzwJbOjqTY3KnRqhH/7kDg3oRfFyr4Uhurv6YKWxALpnx7jw/AuwbEmfnl4MqZoZ0EXlTgndo23laTyz5j48uu4NjDkDuPCi7+Ca827GIrhip28gxV64eHevj3sfegP7Nsb44mWfwreuK6Lfbzm9Sd/pbKJDTLgwpUJS5qCdj8465Ar/4Lv/QQo2MKyG8bKMlaU6napDOvhQ/U1pntwrAZ8OPVz0/Pz9f/oXzF+wCGeefRYKvo29+3Zi144dOOvsM3DaKafh/vt+gbn9i7Bq1aliz9qw8UOse/sNXHPt5bjhC9fg9jvvQi20cdmV12B8/wG88eprGJjTJ8+kI1yxuyK2uUKlLJmrtOwim1Lu5X7cY91J00HazumH8vzzz8ta+63f+i2Zw9xwCfA0c9G5jKasz3zmM7I+uYEXisVDAvQnX3sba9ZvEkD3CnNgu4xGYY4JA+gJ5pZdLB7oxrySCw+qzrkUXBFAZ3IUyUDVBHQmteIeQfXzhk0bhRkhU3Lbbbdh1apVklhGnMN0jncCVnvqUtqL640Ytl/A7uEDWPPeO/ho2zYxjcVhIqr5NAglJWncCJTtOGXIWow4VYDO2HNK6VMdMwO6Sjil7Om0oRswZ41zFw7BXNK+FqViJtXrfOdySQO63y1ROdzPlA2dknwL0KlyFwG3WVo2C+hknqQ03oyAbpwKTfiwSaHLTKEK0OnhzvA1hq0pAKeDHL3cxbu9ocPWGMtvks9QC2N7SFg1j4CeRigixR0//qGAuQL0yRqQZqnXEx/QzaRSHIwBdArRP/rZPfQ5gEW1TaGMehSjq2uOpFQs2pEAOiX0pYsptSuSHQqgy0RR4aGIsR5rdr6Mu55/Cq98uBn9Ky7EpZdchTOWzkNv2Ze4xG1bx/H22glsXhfh9N7LcNu1Z+LiTwGltnTuWUA3oWxmEzH2O9r4aDNf/fQzzYVLqfumm27C5z//eVm8BP4//dM/lYXPyU47IB3imE2KWa7eeP1N/Pc/+38knM1zU/T0lnH5ZRfj61/9bdhuAeveWIt/+8FPMTg4hN45/eJI55VsXH3N5TjtjJV44603MW/JCqxadYYklln91NO47+6fS+wu01oybO2//eVfoHduvzjFGUCnqUKKEPHIw9ZOGuA8Xl+UwPXAAw9gw4YNEsdNJzhz8Ld77rlHmGV6kDNxEw9KwwwTpeqZR8spTs/yjMr9yVffxdoPNyMSCbMXlk27roeYFbbsmLI6+ksOFs3twqLuIopOKhs8QYNRMgR0WSiTAJ1Mf4qenjl49/33BNB5PZkOMvR0kuNhclm0S+kC8LARRpY4C+8YHMQHmzZhx769qEchwnoo0r3EoVNiJ8gzA5oGdIK51JObQUScHtC5gbZKWjYzxYnKnWYL5etElTsz5Ukcuksth0osQ4c5SukEewK65LHXgC5paEkvlleVfUY9x4Stqbh4VjlTP3dKKsPvZQz0753C1iSxTKQSyxDAo5i2cQI6E8sEaIgNXcWhG+lcnOsI6nEM3y1IpkCafQnoXhzhx//yD5LwpmDRwk5AzyYXPmkk9M6ATgn99rsfQExvRaYQ9EuS7rCrMgdJVEfZTeBaEc7/1KexZFHvYQG6yeWs5sQwRjCIX21Zh1+++jLW7xlEXHTRP8DiAjV4aYzgQIrGzgqWlz6DWy74Lq79rAOazvVcmzSxsguBk804xZnUk5xcVKsz/atw4pYNv1jA0sVLMH/hAnHOGRwaxPjoGDZv3SLe8GecdSZWLF8hSWXCoCHx69u27xG7/NjoIIoFB+eefQb6BvqBxEFQrWHDR9uwccMWAXRubtXGBD59wblYvGw+bNfFhi07MDAwH/O6e2QTWPP6G9JXAvpYvYqVZ5yG7r45KOiFJfgdJZJutwnmx5ve6HhFnrxfR50ChmEmmFMbRucxHibki2uL5i3a05lymVEjplQpUxrbvgKM6QD9qdfew7qPtgmg20wRbTH7oq8Bm8xtgF4/lbSvS+eU0c3QNXGaYiiqj5g2VrhSjEUqUlhMDasSsvT1zcWadWsl9Suvp3aBJoOmFzudrdqqhTVj0hnNbvkYqwbYvHsXNu/cjsGxMTQS7jchahNV5X1Nx7iGcqJTceh0jKPqnjnmWcvcAM7BZ5NwZnJRlBZAZYtTMWmNyWJnVOaU0iVW3kjpLuvGU8VeFnAXQJfCLJ6qE6+d4Qyg01dKbPM6e5cBdNUv7kWTAd2At5loWUA3Wg4jnUsBlkmZ4lSqV5UpjhoNJpghyLdS55oyqoo5CKWOCEvjcjwpWNpBHf/8d38pWo+ClJE1Errxzj/hAV0VQmgFI0yW0GlDv/u+RwCLVicXtl9EECcC6OSiKh7VHjE+fd6nsHhBt2CMuGiECVhrRR2dbegmsUSok5JTGVVHFe/s/gCvvPMa1mxbjx21vRitD6HLB5aU5uHM8hm4+rQbceVpl6A3ayjJcIl8YhbQs3Ho7algKSkw/IsTQ4ReJkl80gHcAAAgAElEQVTQRRLExF+tyu+MK+UiKfoFnaGSSR1sjI024LisOEeFRR3FkkoFG0+EcChVp63iMffe+xC2bNuMG7/4eSxduVAke0tnxSGpqNVgkQHpu9R7B6pM78ra8/ogfV1K6LRb0XbEWrU5oB91oMobPDQKZPM9mDuy0SbZfO7G/kyplwdze1Nj2xHQmXfCUk5xT7/+Ad7ZuAMhJXOnggQebKugVOAWw14bqNgx5nZ7Auh9XUUBbsnDrgFdJFlKrOKElsKhWc5Oxffmgw/Xi1c+gebSSy8VlbsB7ew7GbDKArrldWH30AFs2rEDO/btx2gjkDA48eYOmMedYK48sEXdbLPkaSKgTkCjTwyrjpmyNO1nMRVMWS5KSc7ZuHC+E/clY3KkZE5Ql3KpLNJCj3fW4PCpWvdQ8hj+xxzvCtQtnced/gZKQlc5PoxCkHHoAuQmpzvj/PWR7Yf5dzZTnCCB9kEw5otY52/nWDG3uyqdGkqqV5HItTc7P7Mgi6ktr9pRRXfiKJAEMgUnRVobw9/8xf/dBuiGvkZ/3Hqf423rPApx6NMDOiX0+37xhApbS2xYXgGNxEIXKx7VJwTQKaF/6tzzsGh+12ECeoKQ9i74UlWJZBdgQ4Dtw1uwfnAztkQT2F8fQsGOcEpPP86bswxn9Z4LP+5GfQIo0Lmdi0RnKzKTzUy49vC1LLibAhGdti6mWpW2MmjJTG3cjIzXfCOI0NvTrbR5MmdU5SAauEf3DWH7tl14790NmBivoxEl2LV/L84572zc8pVb4LpKEWQqrVHqpq2twNhyVpmqBfArjCxQNWtkA9SJZZo2dDYgyd0PbfPNr8opcCwoYCJI2Db/rRKSKG6egC45wrVTlcxjk2VRUr9OoXLPAPrqNz/Eu5t2CqDDLiNO3UmA7lohqLzv8oDFvUUM9FZQ8lxV79xyEFOaZAYWAXQul1gAneuUfds/NCg+NNwz6MBHTQL3BoKMMdEZMM+eo9RB6nZh257BpnReTVRcO+OsadgmoBPMRUqnmp250AXQTXGWpHNlykMcKErfrb1PlYRtSunina72K8aiE7jFrk5g14VYfEYL8HddL52ALmOlw9NMLvepAJ3vNd1hJPQs6DcdCxmfzth8Xf98Uu14XY9eVWJTAM/f1aFq2ZOeEvUeBfCdFAUWsxobxp/9X/9FTJIFamJEQs8BfVIc+i8eexaOU0KDa88tiM2I3qFBbRwlJxRAP++cc7FwXuWwAN3mck6rgFVEgAI4Xl2SV5YgVQPcEENWGRMyKOPoRoxe4dkLiDEPE7UY3SWVZykrFZhFx++yGwkXqUpn2JJ4OdQNVvFhXmUWJNAcKNXqnDTM2x4yfWOawpdCLJOPRo0pYy0M7h1EoWihu5sqwQRJrYGXnn8FTz7xHHbu2iuSwmcvuwS//fWvon9+D6eyNDTRqKPol1BgCIiaq6LQqLOCG+s8l/iu6mtKNMoulDvFHeJ+l1/2G6BAlkmWUCIWb8qEipr1mGWy+Z3KFDczoD+/dmMT0FOrjCjJArry4SkkNbB22/yKiwX9Peih9ovSW2o1AV2KRLYBuhRwose5LrxiMkoSzPku2b0iC+b8d5S6qDYcbN97ADuH9qEahWhYDuohvbAJNo7U6abanVK6xJ3bKRI7RSSq9hgu+f/ZjJGxbYtAQydB2r6ztm6VBIye7gTzlCHHIqnrGugSAcB7VIU1SUgjuduNlK9t51oqT/T3TYAOGVzYOtpj5w2gN0MVtZTe1IDokqgqFawSXYROuvY8TRIC6GSMmqKNijSgxE5FJjWjjHTwnRi1A/vxf/6X/yy1QVjc8qQCdIMfPE927VeSI8nLv0efegm2V0EjohGKC8BCuasbwcQYylYILsvzzjkb8wdKzcRl9Dz0JCdfuwenUnsonokSbQ1xSr/UokjnLgNT+VArlFQ/oeuJ6o3XuqjCT6pIowQNtw+WrWKyW24hrYmlEhkwdEWbEDjXtV2hXie3l0hiCa4DnZa4ebPh5wx9sgsuaIQoaLsfzRFU9XBFjo9NoLu7JNWixkeH0dUzBxPDY0BsSz72uKFeyy8CJGMtCFAqFIQ63DwKjBV1gKgWwyWrqdsl82T6ZzLFCb/DD6Z2w2w2hPzenAKzoIBhpLkhE9iNZ7jZ2LP1FYxd2oAkgZQ1u3kIiy3xT5zcaqFy3XM7eH7tJry3eRdCq4TYLiNMWip37hO+E8GNG/DiOnrFOa4Hc7q74LMGgk7cooqJxC11Owi4KsubqKBd/p7KO9AxSxUmcU3eF9mzyBy0vKQp5/vYN1bHrv3DGBwbkfA42utrjDkPmZaU1d1s5RQngKQc8ZhJjrZ0Ps87aoCuwVB7u4uNm9qAmMlvFIAzbp/lT3k2ErmbAW6+M23kSkJXG5CR/lVSGX4z2QlPFafKqODb5pJRuWe/bvkkKKdAo2Y3c0nU6mSCKGSRKWPp3bghfZF69gzRSyyJEvB8S/Lk+1YkVfbGhnbj//jf/hhxxNroDhzRcepNVOYVK/O09tRZMVOzWDdT3Torlbs02tSlKCcRWJwYHFBapmyRh5/99XuocuK5JRV36RdlknokaNBAb9nD0sULsHhJN1ydDF+5USjZUgBIDfskm3LzKwP7LEhvgMpcTg5Mvz3bUAPEVhljOrl4/TGg72E1qdTumVsMbbNf6d87sTnyypl7DJAfHEXZuq6dGTmsDufa+sMlV379UaZANlijuRfpZ5Dxpfz3+vt7sGb9FtTiAtzueWikPoJQlRP1UBcJnTHIbsJY5BA9RR99PSX0dpVE3U3+2Kfnty6rmiahSuhCcPNLUjOdYEvAZ6CbKXbCbnCvq9VZWY0294KkS4XloVYPMVoPsXH3fkQEbdHoMVlMgljHVzPtKRmaVkSKWsmtimV8hQ6bxGHQuF0iVreqjYjPIWATpJs2dWaOz9R2Nyp1o6af7FWvmBxztPdUnq03J9OPqST0qV6JHuqmkSzQN23s2ku+1QnlgyDmDBa5oe3c99AYP4Cegg03HMcf/M7NKNvKfGtR2s8USxW3yFa3j7vM2UcX0MX+G2npkFKzK4C++vX1qMcu7EIFjYZKqUhAd5MQxSTCnEoRCxfNxYJ5xaaXO2GYi4N/hq9VSmVtz9IjlCXuYczj/NKjQIEWo3UUGsubyClwJBTohGdiQ1OaLMp/a9fvxzsbd2E8cpEU+hDAR0C1O/O4JxPw7Egcy5qxyL6D3oqPrpKPud0VKafKmumIqCYLxIbu2Q5sFmtJ1S4l6l7Gcev64gRDsUdbLBtNSbUAuEw3S6dgG6PjNYxUA+wZm0BEyTamL5KqcU5wp2gvVbcTApBiwDudZ/p9qvvM93zedO0zekfeg7swpe/MWd2npHFJnypMT8vibJyEp3bZ4/0qHSzbNf0wRa5kb6eX/xTvL4yTVrMryVsxOGSKeJZEWhaT5qgwXX7Onvk9zaWsctkYG0Zv0YLTGMUffPtzUpxFDKRU1RqRULQOJzigy2DJyOkX52QUbQtlYVc45Bff2IQg8SQGXQCdoQIN1hwO4boNzOktY/6CAcztoc8mW6Ia3jgkcLnwUFmNaFcy2Y201aedMT+SbSG/5wgo0GK0juDm/JacAkeDAjMAej0B1m8Zwfote3CgntL1DQ27gMgqquiPaByeRVU6kMQNyent2glKBRdl38GSeQMC+FIuNQ1p3wJ0UhmRVJmYRPY7tRspQFed4vcUIBmuS6fg1C4ijByMVUOMjFYxUg9QZ2IUtkNA0gB+KEA+E1Cb32cC/EP53QBsFtBVqXWq5Bkyo4BeQt3aGI9p2+ddLMaiGYbs2bQ/PaAbZyDlGKjSwCtGyDBIEn2kGQJ+b+hsrmfMf6ngozFxAD1FC3Ywhu989UqJHVISutY8N+eqqlBpsOd4E2pmJaGbl+K7qorbrJZjdCiixBIO+aXXNyMB1U3dCALaKxypVoQ0gO0GmDuvC4sXLEClpHiBGHUV7ymgrhaH8hYn+Vj5SP9b1M+0p08dh9k5/jK//ujQZZYOOUdjQ8/bOLkpMBWg0+lM/23YWcVHW/Zg13AN9aQEeBUkTklUyWkcqLhySoj0qg1DJYE7qdjQeyoFdBU99JSLKBY8AXbGLTMjmSSgYpy2OIEp+7aJPWkOCvPFi6e8h6BhYbwWYmwiwHgtUs5vnrKbGwmz/Sy2YC1hHsmZkup092Ul2E7XZe8X+ziBk97+WiWvCqS1PvP7TpJwVoLOSsy0UouEriVs026rfVWrvRN9iM5Cc80QZQHdALuR/A1jkWUwCPAM/ysVPYTVEfQWbFj1EXz7SxeramsJVCU2baZVY6ocoo2p8oSyoYvntJ65yiKdBXRPlOaNFPj161uRWEX4hQrCaiC1wtOgAddqwHUCzJ/fg0ULB8ThS7G2zOdKj87MXkUKUr0jBXx5NpXnqfLJAfroAPTh0lHnaD7eZvXJDXEn19tPA+jcmwjqOw8kWL9pB7buHkY19mH73Ui9EiKqZVOlAVSgQFShtB7JRk6hIk0aqJRKmNNdQne5BJ/e3tqjlDZbOlvxXgoeEsMteShUSFmSpqpaW2KJzZxAPjrREJt6nKgc8Sw2RjuuUVVnVdZUZcdMTDNllPlU0eet79tV4NoaoSJ7RMierCJv/51ev9nnT76eErYuvKIl9ixwtmsa2iVkfpZc6sYXR+fvyObxaO9P9rOIcxojDANgGBCjcqe3+tQqd2VPLxVdRLUx9BaBtD6Kb938GVWchU7LEsafldJ1hNNxuucdRQndqJoMKBDQ6QUKvPL6VsBmetOSZD8rOC5sJjxxQnSVgLkDXZg30MOQR3VQtSXOCPRi1foN7V1oOCQBdIkN1WoXseXQyzU//+booD2Kj9PJfXIh20n6tgd5WhkXUOVSy11krAFs3DqMD7ftxvB4LBJ6ahckY6Wqp64mMEHcmA8paROk4yiEz/BPj4VKXBQ8H+Wiylvu+8R/JSUSUAjotLnSeqvCqAj4QL0RYZxgXq2jVksE4Fl9Ep4jXvIim+hEK+3nrFNZpxHu7NTWunKm1K8ztT/T71KCVoQsvXW3ZcXLJoYxbWWT7khVt4yXe/v7TP9+idjus/d36kf2O4GXpqMex6LRBPSeog0rGMG3vnSRUrmndArMmJSbnId+3+Nw35sVoAtxNLUkhEz8+WlD5wt78g1t6L96a7ukOGTO34YGdHqUMix7waIedPUWUWaevWZbKn8u0/hJWIR8T/u5LDs1gDp0TSVX4fVK9Z6ff3N0UKOSq91PUig9Pl57BkA3oL5/DPjgo13YumsQdZbsdDw0eHaLKnWI3uTVbqOYAu5B/J7ALiFPjEN3HJR8BejFEjOo0QOcdcR5pucVvdSZyESFTY2NV8HcKUEjRj2i1E7loie2dzaYZMNS2sK3st7kUxF7JkBvj4Nvb6dTWNjhDKzKRNc6RDORqSjXnro1C+ZC21Y60IOYmk5A3d43YaSM2l0zRe3PyIJ4lqkg7aM0QLHgisp9TtGD1RjF7952qTjE0Yau7OhsYYq4ouMM1GcN6EJgeeGMhE7PSKlZpAD91XXbEVu+ZBsKxqsoug48WtV94NTTFqKo862YtWl45hihpDbMwnl7oFk7mQ9nMubXzo4COuZgdoktZteF/O6cAooCTclC7QjKAweohowTV9L6+xtH8f6HmzE6EYJ5pUPLR+pXEKYWkpCqZarbVTibOUxss9jYU0rdCkAkm53rwHdpR9de4GQAJEd4jCRUuSqYsyJO+Xw6jRWkehmTRInIQhu8yCctU9f0udcPNokpCXdqUxlj5Kf7fabn8XeVsMXkBMmes5NPfa/ydzB/vaIXU9gaurWfebepRpcF7yyTMh3DQqBVTA9Hm3HzNHlw3FnnXJ2TaHKYmglXa4atMYNJwUY4MY6ekgs7nMDv/fblkwG9Ob86BACfUIDORdTkkDWgczEwrhKehKzRKe61D3YgiGxJUBAHjPu0MKdUwKnLB9Dt6djxNsJM5vsyUmAHm9lsY6nzPfHIKdBpPpsY0OxiPfIn5HfmFDgcChhAVz7nTBVOrTC/rUXAzr0NbNmyC1t37MS+4XGU+xZJTI1y7lISowERM4+b4VTSDWPFVUDMwszSuojesXIaYwicOFwz06T4x6skK8ysIcIOUVyFUxXESHu4visHX0/gVZJq6ywUEKc9MXDr8qiTP8/O90aliRWJWEgQiwmCZ5XjJ0FQb4iIaz6b60zJ1Jn2iJk0EB5LtUq8vCOaf4eaWjJYZNKYJa7BYrMMY+MQTz7z99SKJCFXGtWRNqoouQm+9+0bJC14TwkomlIXB0npx6fafXYSugH0rITOqh8WgzeUhD4BYM372zAWKOeR3koJSxctlBCBbqbbYzIYzs82ZDgIKDo5vxzOOs+vPfoUYPGLMJQ4To6tFEhIEqm6NNNCPPqdOTYtzmRDPDZPzVs9dApkAdZIu8YLmeCpnL4oY3KbGa8B+/ZXsWvPIIaGJ7B9cFRs6QynlRShuqynCGVUw2dyyCvRP+ujw9hz1pJQcc8SCkUQz9hpKfGrRDDsi45Zb1YfS0TKP1ide+hvb6o/NhO/6KQvZv0ZDYORgNuvm+38VhK8MkkYBsic+UxWiDS0bCV+adXOmMnGP5OE7upCMtn889l7plL5S38pcEY1xQglLNCSoKfk4Q+/ewsaNaC3lCl1cfIBuvZy14DO3EuhzhS3Y6QOx/Ml1KPiu5hbYvgH0AiqUse7zYx06LM5v/LjpQATd4Rhs5CGqVdsCmu0F7b5eDt7ZE+f7YZ3ZE/N7zoyCmRU5VoiUBZwpUg0f1QLD48Cw2MBNu3aj1oYIaiznnaARFTq6k8d6tzUArYBumWbBNfMgqJAXTlGq/ta7RgwZ1utRNkus7AdZJ899Lc3NvKsM122/7T1T/Xb0WC6+Z7tQJ39PDo62gT0dmAXNqdT3u1Df31YLPilc/9P53OQ7VOzH7YSPuI4EN+vomtJEqEvXHsB6jUloTddJqcSKE9Ylbs4wykXNeWQrgC9mgAT9RjdZVUEhTmJezy6noRATFsWbTyGKu2K9plHNhfcZ6bRMb1Cb4DtzyCYt1ebOqb9yBs/ySkw2ZvG7AuSa5Ke5KkthTiy+0VAK6GrpHcD9gLGHcLEOhFX73YZ2G/Vhei0zzcZikxjZsebLjyrU3+yeomm83WHftMhr5WBTTMbksilc+a5Q01Y00rkomkq6W8V8Wh9UCYHoOxPTU9lCOj8+6HQQz/OlK04ovC+GmGIdToAsHL1+GiMgV4HtYkQ3RVPuWBPBzInFKAf9LKZvLc6TZ6oupKM+39Q06MYqKLcHlVS2Wk9eemYPHFTqaVyQP/49nELLhz4qFXr4gjU3d3d5MZN9bmPr3f5k08uChjbeSdv5GxYVbNukcR/V4PWziLFwrRIRvmESdCawNWBmCKE2y0LOC9x9YYkDluigs8UR9I5wLM+P1J7YhZx5u3AZ6J8zfcMu5qOITgU4JzN/dz7s6lbqYyYlMp1BkCXwKkp6CPwQzkyw6AYRuWg5zQzyU1+vgmVzkbrcAo0aiHKJVXCd0pAP87AXOZROgudorFNsSG1Dkzomp6iKbO6ASN7htDLzd5jOTCuIPMXAkV6xZmEMWZq69Ujs804H0zjz36sZ2XefudV5biAw/R+nkjjzSpYkmNA10U+uVAlf9uPjQLTAbrRAbJyma4jTl0vnaEyhTbauy6CyDRKQz4xW81b43szp6XaYFuAbiT67E5mNM5HxzXuYBc38ddry7SmnMYO/v5IMtEZD4Bj1f/p2s2O1+FqFsz1zJOiPPMBn3AVA8wILFj9CZLMDS1mBegmxtOoThh5Li4oMnO5UjRQa/M6ohAYH1LpdxoTQD2Q+uiKcG1Sutiqst/rHPFNdk1/PprsbQ7ch8fOF4toNGrwly9vri3WjCewz+S9+rHt+4f54NnG6R7m4/LLD5sCbar2TMiZCBpa+8dwMoZSSeUyxoqJeJ2o9K/aqUtssLq0GTVO/POlhHPnQ+KYTdJKOvdKtjlmwnBU0RIeRv9sXN+YRU72LB3rrkFjtgA7VYpXh0z3Md3X9D49lRg9bepa5sfnUChHwo6+/tNkslP0zeBG9j1Z1EZcInVG0aZdIvuZbvHKDhORM2MKYJkvDEU0PTJjf3x6tbfPzFkBOmnEsDSeVV1xDegGzEnsiNSKgQNDePvff4Qn7rkLSb0Ku+Sj2/bQVQ1QMPljhSsyA6SS9k+t8tIc+XGo9jjsPenjvIHxmkJDRU+qAI3U0qympFaOdgxK4CUxusIEw34B5/4vf4yVt3we5VOWIbUcVCdqqFQqckcQhPALSm3VdHzMqAA/ztc+1GebGtyHev2RXDddtavpJI8jedaJeU8LCtpDWLlBU3skDpq2jYJfUIDOUqVRCNd3VSIYmf4M87LlT2V3VSFYk+Zvk4BqPTSkRrmSzaVASarymqvIdOaHn7xPsRa3OhSSH77X0OQRtMVG0HZkS5ZqZuVYjTvD1IQ+GUfC7L+nY4h5nSiIJ3lFT2bQDnbcy1CM/jvq4er1eDbvbpi09iiFprOjon49CFEolCR2XpzrHEfGjLheq1VRKpU1Q3QSALrMSUN/iT3TyJyqOEuVezEBtm5h0Vncd9PNGNuxF8vPPQevjAzDcj0sZiF5Bot2OKYHdHVDo9GQBUiJ0GQoMvZbsziP1WSWLUA4fxWG0cl6MVOmpqPhaTrd+7WnXpwUtiIhNSqsJ7FZWpBgrSSIwNUxs40YlVIZw6PDKHcXkLoxRj74AF9dciY+2rwN21cux7defAro99BwXXgsPJiqfFscP44s/+2IMY2Vp1R8cCeviazHPN9pfHwcXV1dR3X4zBg1Y43b1GoJi1lkMl3NBOgzWawOZXyPRNXZrJF9VKnzCW0sm/J5mldo4YaZfWbzysqGh0eDFgOh2swjdg6HfhlTqzA6+q+N6Wk6TZs6HuJ1nTXFTmOOPYTuGMaC654ROsVisYNkfwgNHQeXzEpCl53fGJE8ierTPCcrrdkqvrweAsODQHUCj157PeaVe3HRv/wAWHWKMlBRDZ+w8toReoZQpSVqMa1voTaAjZHF4vdG5XWk7c90n3mucfHsqNqZhSvnTM+f6XfSYUqVm2a6+Lssorg1nj7VIy7QoOOiD4wNA24MzHGUJ9FH+7D3j/8z3goauPHFJ4H5JQQFFz66RA1m3B/UjEjkVpHyHSYdUr9z1KIwljzZ5jAAOhMjdLTWjsFzZUdjpqvW31RMWvbZswV0Hd10xK+TA/sRk05LdbMDg2we81n25CS8ncCs176JkCKoWwZUsmNDAzd3DL3XNwHdZBg4MvJJDgGtKZgE6JMk+SNr++O4a/aArmmeOonUMafsxbIGEWyJNXcofVfHgKEh3H3pFehxSvitp58C+uYAFR/wWFVNSW/H1taTt99KcqVyTot6yvG12y8/xy2Rmn4OVE0GrCHoqjEKJ4AyxzMAtoziJ5d/DpWBJfjqM788YkBvt5gQIKl1+U3Z4bVmFbGoYKMmoB/qYswB/VApdZxe12ZzP+xeZgqTHPa9J/0NGXA+EkDP3nOEtMwBfZJ40pI8Y4uZcxWgM6mMAfQCRZ+JUWD7djz89W8gGqnhtqeehuTb6y4C87oRznZR6T4pNwj9H9MvSlnDWWYumGGixNrMQGuOtuhMuqOlXO7ckCpOeOyOTn0yT6P7jil9k2r/B4vjxYQxlhpDh/G7pugBQowmg+iv1YBRBw/d9vuYGK7hW089OitAJygSTDleWcm8XQV/JFQyJoepkk6Qr6F9lc+XHNza5mkyT80E2EfSp+w9uYQ+WwrO8v7Z7j05oM9iALLBYmxG23Cz6ndpXUvm7RJ6DugH0X72EjqFPdHcsm6vSuJvAJ1QWqEKpToObN6AR/7j9zC+bwTfJKDP6QG6KxL4yQL3R/MQSDfVk45y2+39ZNIKAYu23LUGqKcD1KP5zlO1NV0/lC9cxhZlJHR+71mIGWeeAMF4gELZBVza1wNYtQlgT4B7vnCrZLP+xtMPHzGg12uBpI7lIV7FrEmpD3rMm9SWR0ortpn1GzDtGHV60FBSeTuYG/8LkzrySJ+f33ecUyAH9I9xgGYC9GzXjN283fsm68h1+K+SS+jtNCOgi/MTAV1ZTFmYRcnqgBcHKDYCYHAP7rj1yxjdM4Q/fOVXAD2hu7oBv3j4o/AJuEMSSnRIBf2b7nrMohNaCWDyOlPglmQMKnJHHcbOLuEbpm6g9nPkdyqMAY1oFD7F2t0Bbr/mc/AKLr7+zJEDOhNDZB1RsxLx0UhOIxWtJqXyVPm2ja28Vm9Mcmg019LJkv+eCdBncno71hL+b3o+nXDPywH9Yx7SjP+T9MRkHNX/zsYBNCX07IY1Ox+IHNA7ALryZmZhA+78tKGzMIsUtENjZAh9lMCGh/Czm29GNNHAd59+EujvR2TZcAtd0wfwzzDdCFbiQK3Bc1Ju4GOrzW71rM0QLFmmYuVkxdKN0x3H3PfiICN1WyEcE2Bgwi7NZ0+F6qY1ZWbnQTvzaH0/+hj6s6eBR279Kqr1Kr7+zC+OWEJn9/bv3w9K4/39/VJn2oQZ0dt0tke2OIVpy8QYc3wooZsjC84zAXWnezr1dSZAn23U5W9qis92HI7b+3NA/5iHpn1/zAC0iV6Y1MNprj+CN8kBPUs0o+2Q5AoEdNZXUxJ6BFd4qyI5rto4sHc3fvDFL8JNHXz38V8C8+YB5bJ4Ls6m/GlIJ3kdOkY1qeexsILqJIG+PQzxCMZ82luM9Jt9JsHcOFiVmcx4muOYAzo9ySOG94VNoGR3JJOb5aKny1dx55YuY6sl9FjnuPYYMJCoVAIEdqlRz/S9Gw/gZ1+8FZ7n4huzAPSR4VE8//yzGBwcxMUXX4xzzz1XqHU07OdTkd3YzDlvQoZVTiqioSR48zdTgpyZgD8H9KO94o5yezmgH2WCHm5zhwvQh3v99P3JAXv1dMEAACAASURBVL0d0JuBxqx+riT0VFTuCtBdohuLyw4P49+/8Hk4iY3ff/KXIqGnpRJiy5mx1tBYdQJd5YpogoMolLhzz3YQpQlcy8btd92JtWvX4vLLL8cXvvAFlPxC87dsd3m9gJllXMFmnny8Q6K6prm0GtRRLihpMpayNBbe/3A9fvCDH2DBggX42te+hpXLlstv8vxpW5u5T9krGnEk9CAdePCzT690joamz9vvvYt3331XQPPAgQMYGxtDX18fVqxchdNOPwPnfPo86VE9GMe2d9/HKaecgsKcuaghQVlrWowkWMc45sSR2NB/ev1NcJME35rBhh5FdZQtMjYJgiRC6rjwbBe1iQCrn3kKjzzykPTryiuvxHXXXYdzzjlH3qm9khvBMQuwnaTvduq1X0NGy2gAVFKL6Z0mGZc6MTEheep5PbUJvb29qFRK2LFjl/yb361cqbLl7d27X+JY2U8yDjOVh2QSC15Dz376CxgVf3d3F/bvH5R2GIvPZzMun0wIE/fw+3q9jiiOpQ/UcPCPz67VavJvjjGvY9t8Z1OViv3MlrhUFad0ZjTfb5ok2B++O9tke2ynXC5Lm6QjHRhHRkawcOF87Ns3KNqVrq4y9uzZJ8+ixoV95B/fwUQvlEpFDA+PSDt8L/42PDwsMcDsC0tu8plm7NgP/pvvxefyOlPRjzQxdCMdSRu+C/vNPrBt/tscfA/ey3vYH7/gynqYP28+9uzd0xw79o2Vwtgm34v3GD8Lk9aYn2tVRXM+i23zzLZ5Js3ZH85tXstx4vfsM8/8zPc2fiJs14wr7+Vz2SZpwvFSAosn9OT3pl+mbLEJvzJ+I8bBlNfzN14vfa7V5Jk9PV0YHDzQHFO2yd95H+nN+8zc4LgXChybWjPNM9vMzgn+m+OTpQ+fw3bYpmmP95HmCxbMw8RETa5nn5SZS+UT4fX87mAt3exU7O37Qw7oWYqYXDKSOSQALNrQ+cEXKV2sIxTtNKD/+Aufh53Y+L0nqXLvA8pFKSWoeAIyAnSxOvhM+7wD96Dfx2tjePrJZ/D4E4/hwOAwbr3tS7jt1q+AG4bs1ZLlr3O7/KURBSi4xSmf26k/vE8q6eqsNzQsNOIAvlOQ7ykJp1aCt95Ygx/95N8FDi+65LO48vKrcNpppzb7E0VcOIT2qd97KnpM1a8grMOx3Ga7O3Zvx3Orn8dHGz/Elk1bUa1PSGRaGDdQ8Ioo93ajt38erv/C57Fi1TJs+OB9vP3yr3DjTV/EOZ+9TEZFQg+bea0iNFBFTxICu+v46Q23SHz5dIA+EUcoOraKQ2/UERepEXAxODiMl194Ec88/aTUIzab0umnn46bbroJZ599dtPzXZigTEYs4xE/k/TM+9oBnc8xzzoUQDf2dm5Wc+bMkQ2MG9L69euxadMmvP3227JpL168WBhKglh3dwX1utrcZjriKJJNywCkSZREYNy/f0g2YWPvNxu6YQC4QRZLpSZoczPmBsrf2W9u/mQ22L5hMtgWn2U0B9w4DZiTntnNnBu8ASHzLk1GQveb7bIfBCkDbAZIeb9hHtinLGDwewOShsZm8yagmygDQ2/z7gaksqV6S6UCxserTabAMAAm2RT7w7Z5r2FseD/73NPbJUzJ3LlzBUB4DcGGY+25nlRqYx/MHOQ7kEFgfwhyrqMYENIwC7BmjpI2ZKzYBz6HzzXJkvicgYGBJjNm7mH/DcPCtjkGbIf3c66R2eP+wXdhfwwjkPUVIU1Nn3gNn0twLhQ82RsJzHzfgYF+HDgwIv9m2/wza8bViezjOBWmhH1h3/v75yCKEgwNDQmd2H6W0eJzSTPDPPD9DaNmmCm+u2EGTF8VI+Q0GXkzzyevoRzQp9tTZuflbpL7yGyvARY9sBSgp5ansiYxDp2APjKMn1BCT238jgF0sZESdQmQjHvucGaNQ3HIor63oeKkCy7G9x/A2rfX4J6778XI2DBWLj9FAP38iy5V7fA6MeLresWmIgGTpUgJoimeN933KWsRtt3H9szDMv3ft22nMBoPPfgw/KKHq6+8Bl/92lcwsGipeg/eJ0h5BP3oRKcoRUxAL1bk/Xds2IzX33xN6DN/4TycesppWL5yGfp6+xGnEUaHxzA8PobVL72CYk8XlixfhN3bt2J81z78yZ/8CVace44kgPEZ2GaCtW0F6H7QEAn95zfcLBEK03m5j0chSq6jAD1qIC34GKlW8eQvn8Hqp57G6MgB3HrrLZg3bx5eeOEFbNiwQST0m2++ual+NxKHkXa5kRlAmAkws4DOfxsJvSmhziChm03RbF5sg31cvXq1bFjsN8Fix44dOPXUU3HBBRdg0aKFGBwcakpq0/YxZR5rS/tbeMIk7N69G8uWLRMg4B83c76zAT6eCR7lrhL27R+aJBXy/UykAIFn7tx+jI9PNEGop6cHxaKPWi0QgCAomc3YSMG8n9fZNqXJiaamgc/kwY39/2fvO8Csqs61311Onz4wVBsqaKwo2IIFRBGwoth7NzHJn+tNcnOTGFPMzU0xscXojYkmGo3GrqACNlQQUbEXbPQyvZy62/+839pr5jABZnSEAXP28wzDnLPL2t9a63u//pF+/HvZsmVYuXIlKIiRFrwnrRl8NoUdCjq0UpFZa81ej5HvReGntbW9c8y6FwDnmuPguRroCAba8qFdWhyP1tA1aPE70b6jfM9s5735PJ6jwV3uTeE21Kj5PQFNNxpatWpVp5VBj5nvXCxUxGPUopUFhIfWknWWhLZy8DstuJE2isa0WrgiQCiwjXUKbx9//DFeeOEFHHzwwUI/AqkO0tSWGoKpFrQ0KPIcTSc+k/fmtaQbn8u54/85Fi006Gs4321t7QLUHD8FCS1QcXyVlaqb4urVa+W5nFsemq68L+nAv3lvXs9nkqb8rYVVvmcySUsS+8+7MkccfzJRJmVYeR4FDu4vXUa6K9CqOGiuuFR4T5xg/d+XNPRiupDR6yAqO6v+KAZ0Ar7W0AXQjxST+2lzZgG1NUCczXJ1qLWOyur2mwKBVBJj1TcWoaFz18ELz87FAw/ch5UrV2PMmH1wxBGTsMeeu6uoeZfAH6hKdBZriXcr+88+7GTkYqXewHO7fx7WepbrBOHC6zh+J6+eQ/WXf4fjXb3kEzz33PN44YW50hji0EMPxv77H4jh220D2FGAvugYmWS38X2Wv/meFgUU/nhCn3RTA2bNmoNnnnlK4ggOOWQcJkyYiJohgzrH7XRk0NjagqdfmIdHZj4KWB78QgHVdgI/+clPULv9tsj5HlJmLIyEZ9ShCy/IwCKgr87jvolTQDjaWJQ7dTS7qFJcc0cbHnviScx99kX4joupU47C+PGHyuZ/7bXXMHPmTNF+6Us/4YQTsNNOO8lm1wy8uOCM1mo3tpWLAV185o7TeS/FgTducidz0SZtWS2miQceeECAbPz48Rg1apQwzVdffRWvv/66CCJ77bWXaMZ1dTQpZjY4PK582+wyN5LJPvfcc3jppZdwwAEH4PCJE5DuyAgjJ0O1ua4Ceq9asXbtWjEJj9xllDSSIDATTDkuMsHBgwd3giEZqNZONfPVAKIZMv/W5mDN8DWwFWtfWrsnXUmbOXPmyHMmTpyIuroBYkLlfRYtWiQ/+++/v7hw+Hx+rrMOOF66gAj+2gVEMCdz52faLSLvbdtynRZs+Dc/1xqcriHA6wgU1NYJegRfPpPP4v1ILx68VpvtCSiJeAKZbKYTyDkO7SLg9amk6k2Qy+cEmPSzOZ6mxhbRsnm+Frq0gKFBjPOq6au1aJ5L+pGOnDcKUPzRNKLAeMMNN+A73/mOCIp1dXVhzXgVX6KEOlpHlCukWMDVlhG+I2mlhVhew7FxPARvljnms7U1RLsXqJmTbxD8+azqagK7KxYQESSTSQFb3m/NmjVCS36mLSzaAqYBXu87WkH4fz6T98nlqfEn5T4E8va2tFi2lOslhrIyWl6UlUcd3fPUQ/7dh1oAJUDvDui6wpsRAnqRyV16/RYD+sQjBVDOnD0r9KHHw8L6PQOa5wewTAPZXB6vvPIyZsx4HK++uhAHHHAQJk+ehP33O3C9wJinCTxgfnNcpWmFQMz70dTLwLDeAKpUkDXYvWfjDQMd10OERXPC59Q3NOKf/7wHzzzznJQ4HTfuEEybdjzqBg5GNpdGghr1ZwHwboJG9+fxua++thAPP/wo3n77TZxzznnYY4/dsN22O8BxaRrzkYjHZHzZQh7PL1iABx9+CAUvh3y6A3E3wPe//30M3XGk1Fyn51sMCdK0xYWLNGKOKyb3eydMldXQqzz0goeWhrV49pWX8cjMx+G7BsYfcijOOP1UCVzU2uHixYsxY8YM0VSppU6fPl1+a1MgmYXWQHsTOFcM6GRCGtD156rP04YPMksypooKap0ZYVxktGROZ5xxmmL0uYKA0u9+9zuJl9h339FiLieD1sx2fU+Q2AzKSYEyP5OZ00pBwYCAvt+B+8vSyGWzAmYcB8+jBsVz3nj7LZx/4QVIhRrY22+/jVdeeUUA5qCDDhKAzWSU/1SZ4tUoHEcxY+b/E4C7tE+ui66DwMj3JUCQ2fM87afn708//RR8Judn9OjRoQ/UEMZPoYT0njp1KmgSJ420JkZmzs+4phgnoH3vfLIOZOX5BGB1rrIM8HreUwOkSms0xbXW3q40QJ6r4y8IZgQlarLarRCP03fuCDDz+7b2FhHY+H8CO4/Va1YLzQbVDUJzS3NnnQLSvrqqupNA6Uy6E+ypbRZroAwW1QGvNFnzeaS5dmsoLXrdyBx9Ht9v3rx5uP766/Htb39bBETOAy03XPs0k/NoalJxB10acYXQlIDJdc770ApQfGiLgPZ163vpdcx7kVYcJ5+l1okS9jQN9ZrmmuI88mAjJh0boAUp5bIpF02cz9PuGeWSSSJfYNxHVuaosrIagU/hS8UipTvUWpO9vk5td62ha9N7cevtjW7l9X5ZAvTuZBFAZ5U4BeiW+IRjcBBRlvJOH3obbj/iSJiBgbPmhGlrCcLFxhN3CqEfMkpJ0/fFDHX33XfLZqf0T5PULrvsggSDXEJTWxmj58kAGDgSfi4Lk0xT+sWEXZV6Of8iF3IzdgtJlxCCcPFrWOBnnQueGwHAshUrhFFT6uYiPfzww4XR1VRV9XIEPZ/mheNr6+gQQCRDJQhefPHFoq2Rflps4t0am5vx9nvv4sGHHsEny5aKoupk2lETjeMnP/kZhu88Ss5fF9CZmNiBGFO9VucVoBt+rwA9X9+E5557Bs8sXIB0voBxBx2KoydPQVlKBTzpYBwyaYLVU089JZr67rvvLnNMU7Zi+Goj9xRspinWCdzhM4oD4sQ82gOg8zlkVDR9c81x/v70pz+Jefm4444TkOE9yXDJgDlWaumauW3Mz8+14eQLqK6olOFSKOC703w/fPhwmT+CDRmnBOKVlSGfy4mwQyBdsnwZ9hmzL0btsot8TyvB/PnzRcOlP5/WDV5LLYrjIXPk2tRAyXWhg7P4HjyPwKOD2LbddluhNwUIAodm1NRGeQ+OlZYCCg+8lw44e++99yQIk2b4kSNHikmeAhDjC3jQH0vQpyDAg/emcKDN+NrvzOeQ/rR2aF8y54HgUF9fL/fguuF9tEathQ4N/Hx/jovvRtDW78Txk04EJNdzhabaxE668f+kv36ethLxfflsghO15rJUhbwPx0lBiufxWm0hIL2HDRsmwp3WnDkO3ofPJN05JtKP782Dz+Q8/uEPf8C5554ra3/o0MHyHc3dfD7XFU3xOghQB1NyHBqMKTC8++77nUIsx8wx8v46pmHp0qUy55wDvg/Xkb4XzyeN+b3W8nlvvg+BlwGg77//vswtryWttXaufeV8P64fmud13AIFLM5nU3MDhg8fisbGelRVDUBjA9dFG9jy1XMD7LLLSBEU5FhvaVjhBEUdOnvmk93PKAF6EUV01hqDtIoBHYjBDYPiop1R7m34cwjo59KHXlsDJx7rsX1gNucgEY+Iok8G8uSTT2LBggXYfvvtcfLJJ+PAA8Z2jigv/nI2dlNmVP7N/7MOCg/d2rjgqA5p+ryelgG1cyl7XqTMOW4gGzSVikvOuQQkhc/l+dSC+Hc6k0cqGcPKVWvx8MMPC7BzQ9NcSzPlsKE0g/ftEM+Hp6rpLlu+CrfddpswFUb8H3rooaiqqhDrhDamZLIFoeFzz87F0qXL2TJFAvvKE3EMK6vEeeddgGG77ojmjiwGJBNhf3ulqvvIwAxN7g8cPgWeGWw0D53GwMaG1Xh33kLMmTMLK1qb8dVDD8Nxx0xDXW1V2G5VaUb64MYnQ6NgQjAgQ+N7UHArjgTvTVCcvmex/1wzrN4AenFENwGXgsaLL74ojIugS2AgUyXjWrJkiTCus88+W+IAtEVgQ7NLQPcctzNDggydGjbBmmDDdcK/eX/SgCDNg2Z5jmFtYwPqBg/CwYccIkyVJu4333xTmDNdAQQmjodrgQyU70t6Ll++XMbO+xFwuT4++OBDuSeBjwyYTJ/CCQWXd999VwCTwpUOkiMgcT/yHQ855BAZI+9POvA+BDSOmYBBmvEcZjDwe7pVKJhTqOW8kq533nmn3IPP+/DDD7HPPvuIlYLzds8994CWG46HPwTQl19+We7NPUhg23fffYXmjG/gPuN1XP+jR++Fd955T9Y7acrr+S4cH8GtpbVJ1hr5Cse03Xbb4eijjxaBhLQ76aSTBMBIv8ceewx33HGHCJoEYNL3wgsulgBO7V+eM+dpPPTQQzIXBEPe46KLLpJAT6l7EGYLzJo1C3/7299EEOQckN5c2/vttx/GjBkjGvp1112HH//4xzKXFMbokuIYnn32WZkjCkjXXHON8EIdTa8Ei1rx63M90ppEAZHzzjk/88wzZSz8+4knnsAjjzwitOB65nNOOeUUHHnkkQLgpAGVENKS9+C8UjC54oorRAjh+LlHSQfS7Nhjj5W1RKsQ9wXf57777hNhjc/VAM1n8/3TmXYceOD+eP311xCJJPD+e4sxf/4CtLd3YJ/RY3DVVT8V60pXsRltci8ONi0BejF/6VNQXBegUzfXGroKilsX0LNAa5MCdN+CBnQ3Hut1pfXnn5+Pu+66S8xOZCqcaP5wgZFJ8ODm4KHNk1zk9NNx4dMnS7NgRYU6R0qWhxXTeoLT4sI1vIZ/04zE5z7wwIOyeGnm0sFEetOScZDhcVxkWmSWZEY8l0xi3LhxmD79+J4e3+P3NGLQnMqfDz/8VEy/HNull16K/fbbp/P6dFqZsJir39FBTe9TmEYUVtRCe7oVA6sqkW9oVdrhkBrR0K3iZkYa0HMqKK43gN7Q0Y75LzyHBU8+jXfeeQupQQNx8uln4IjDj5K5F+9EGI2uU7f4N5n6X/7yF2GenEfO3VFHHSVMhwfP1WbqHgkU3l9rGZ8F0ElHrh8yPGoqv/zlL2W+CWhkdDyGDBkioEfGzu/OOussTJp0pAQY9aShM4Uyn1FpRImyJF6c+4IwWQIbAZSg8/TTT8t8Tpo0SZ7BZxHoWzvaMWKnHXHgQQfJOAhIZJ5cdxR+uOa5FslUqTUTKEhHrj8GXfF96CKg5k2LDgGAzJkHAYy05l6iAMG9RoDkuAhUPJeCB8/ZY489ZJ1zPsisCUYEMoIyn3vjjTfimGOOkWdx//72t7/Fgw8+KP7hc86/AI0NTbju+msxaqedRWObOWMG9t9/rFzDGIP/9x/fxty5L+DiSy7BpZd+DY0tzZg9aw4++fRjlKdiaGhYi4MPPhRTJk/BSy+9jAsvvBBlZRW46aabBORJl7lz52K77bYRgGbK4dr6tUKn1197Q+IA6PoaOmwwInYMK1Yuk7VHdw/HWF+/RgCIFiZaAyiIt7Y1Y+bjs+H4Fi6+8CKM3XMknpzzFO59bDasiI2xe+6K7bcZIkLP2+99iL32+youueAcGPk0rvnNr/H+p6tx8PjxqChLIN3agnlz52HFqpU47tTpOPWkU/HOwtdw7bXXYvr5Z4vw37JyDe64/TY0ZTvw1YPHsTIzXnn5VVFWSNe99tpN3Cc8+H5vvPkG7rvvXth2FCNGjJD11dGekXkZMWInWUOMBdn1Kztjr9GjkW5vx5ynnwatmyefeip22XkXfPTpJ7jqR1fCikYw9aipqBsyGA/d/wCWrliOA8buJ8JP1I7g5QXz4QcFHD31WBx6yEQYlolMtl20eNLtttv/hnPOOR9TphyBjnSHuExnz3oG+4wejXH774Mf/OgHWNXajH3GHIB9dtkb9avWYP5zL2GHkTvh8u9+B57pw2BrZ/54AQLTRZ7NwFg7wzdhlnzonSywT4CukFFZzT1JWWN6mc5DV6VfbTcIo9ybcPtEmtxNnEUfem0N/ES8sznIhpgyfT709T300CP461//KqYiLkoyFZriitNpdJqKDtzh3zpqlpuTmhPTNrSfjuYc/r2xQ6e/aSFA+yEZmUvN52c/vVp8q9o3y2cTwMncdI6sDgohc+YPpWsywJ133gk//NF/h/3clS+w+Ch+9obGSGmYG4e+cdKGDJUMk4Dzgx/8QKR/Ao9uUUq/KP1XPMScZdgwLAOssMeKAEa2IJKBF2PqIRDVUpv0O2XpoDDKfXUe/zx8qqTobcyHvrKpEdf//rfIrmpALpfBmnQ7Tj3zLEyfdpJuhNgZkVzsEydg/O///q/Ms5LSIYx02rRpnYCu03U2JaDrtcQ5pTBGcKKwoQPHtElf+xcJhDSTTpgwocfSsSRpMh5DRxvNjBZS5eWY++yzotESDAng1HpJi3vvvVc0Mb4/wZ11Fxa++ipOnH4ytmWQJYDFi1X0PTVWamFas3r00UdFm73sssswYsT2sv4JxtQk6Z+lC4gAxoC6K6+8UoKtuBYZB8Dn83NaCxicxXFSmKJmxmP8hENF4OFa53ekDa0EFCYI9Hwuz6UQTppQQKCAQYFk+xEj8Z/f+yEamppx59/+ih22GY6Tpx2Pf9x9Bz7+4H38zy+vRmtTM377u2sx+5lnceppZ+Fr3/w6np//Kh6b+TgOH38Idt5xCG668fcYO+YAnHDCiXhqznO48cabEI0k8PWvfwMTJhyIW265HctXLMXll1+GsnKufReWbSKfzeP3v70JK5avxpVXXoVhwwZI1+U333hf4kgOOugA/PcPv4t5L87HjJkPi8D8ve99F5EoYxlsPPHUXNz90DMYu/eeOOOIfXHvAw/g8febcOnll+PAnaqRsgtYvmQJfnvT7bCH7IZTp5+A2Mo38Kc/3oidDjoaU086DQkzj0FlZfjVj36GBYsW4bQrvoFDDhqHpXMW4k9/+TOO+c9LcOB+YzH71rvw8QcfYNwpR2PvffZBCgFWLlmOn//PNRg/YSJOOOFoActozJRx3vn3v+Ktt97AySefij333BOpRIWYp998812UpSrlfUeOGoGLv3Yeamqr4Hs+3njrTVz9s1/gvPPPx2GHjMcnS5bi2t/9HkOHbYNvfP0bGFhXjTmz5+I/rvgOJowfj59d9ROUR6JYMO95/OTq7+G/vvffOOzwqch1AG2ZNagbWou5c5/Do4/Nwph9D8Whhx2C2roIvvUf34BtVuIH//EdRHNN+PHVV6G9JoVzLrgEh4zcF5mVrZj5j4fxjxmP4vu3/B5DdhwKowBE03lUswKnGaCt2kRrPoPyIIqIDszuDSPodk7J5L4O4nQBOiOgVT90lbnMTl2Snu50ATrz0I3AVkFxtVUIpCDDxqOMdSQzU2DImGh6o2ZBrYg+dH2QoXblWsYE6Mn4qH3wfC5qaic8dEqLLtbQ23Wg/eUKDPMSlPLS/JcltYcHAZXnUAsmc9O5uRwDtSIyZmpQ1NTJnCdOPBxTph4lG5Dnk3muC+iqY9zGDj0m/U4EdJrhqAkxoIamSH2QwesiDxQ4COhRCjgA6psasHblCgyrrEbtsKHwTBv1rS0YVFmlsgnlBQno2oeexb2H9xwU11bI46UX5yKR97FgwXzMnv8iTph+Ms4753wJBit2Y+j54DsRRH7zm9+IZYOAQ5CiRkDNU+dlf5ae6Z/X5C7RuJLOlJB8XVo/qN0Wp2GRNHosHC81xMMPHy+RwT0FxVH89RxVLInrhuZfmla5Xml+5XM4p7RO0XJCwZTrmf7yRW+8gaOPPQ6DBg+W83Q6HS0aEqNRUyN+WoI85/uss86UdCD+n8IJTdm0cPGe9IXSjM2/SX+ayykM8lkUZrTJnn5VCrI0YVPQOuirB3RG4fPdFy5cKPuOVf+ozfMgoFMAoYuMwiz3AO+7ZPlqnH7WRQIc773zNg4cuy8OGrsH7rrjDrz28nxc8e1vy755+ZVXsGTFalTW1GH8kVPw3kcf4clZT+GSS8/HqB0G4qorv49Ro3bDtBOm4523P8D8+S/DMmOiidI0Pn/+iyg4GVx22cXI5toRizP3Po981sUvfvo7DKwZhB/++LvoaFWNehj8+vOf/1zm/NLLLsYbb7yGhx6+DyeeeAL23Gs3UQIcN4eCEcef730aqz5ZjB+cMwm//+MtSI4+BuMnTcHYwUDUrQfsCG67ZwYee20lTj7+GFSufAlvLFyA/U+8DLvvs7fEqCDbho9ffgf3z3gMww4di+mTj8WHD8/F//z6NzjtV9/H6DGj8cSv/oi5Tz+N2rGjUDGoCoPsJPKtGdx176P43vf/GyeeOBVt7Yz1KMOHH72H226/VfzutHJUVdUgHmPqWB7xWDnmz1uIW275E8694GxMmHgg1jSsQN2AwXjn3Xfw97/fhcGDhuK4404QHnfnHf8Q//gFF1yMeMzA4sXL8ctf/kpcKOeffZK0Ln9r4SL87tqf45xzz8f+YyYhlrLgG8yIUUWF/vngY1jyST3Ou+AcRFMObrjxWmwzfFecf+pp8NYswR/+8gf4O2+L46afgpHxYUBTAfMenoPbH7wP5/zmKgzdeTiiSZbkSwAAIABJREFUDpDMeKjM0bTqoGFgBK1uBlVuBNESoHfy+L5p6Otob5sG0PVIyVBoJqIPmj8EdPp7CFjFBSl0Sguv4zU6nYf+Mx39qiM3ewPkxVHSFBJ0fqkCdQexKKNMVZEY217XlJ/Pq8Yg0Sg3wqdiZqRgQn8nQWrChPGwI0qi1qkjnxXQ9flaeKHV4pZbbhFTNf1aNFPrQhbF99bacMGhCcvAC/Oew8vzXsQeO+yIw4+YCLuyGhnXQZkd6ROg5xDApSRtJ3DXbX/G7ffdKyb3c848W0V4G6pMrk6v0RWl6OelYMJxfutb3xIgV5aGSGc1qp6EHb5vX4Pi+Aya0XVQHK0GFDYIfFqw0BHF/Jv0pyZMutPdoyO017fWJECzkEcsEukUBqm5Epip3fKdKehxHRPQuW6ooRMUCegfffIJjjxqMoYNHy70o3ZMgYBjozWDwE4NmX5Xgvtpp50mlhtaiQiot956q2jdPJd0IhjTXE4hhJ/T30zNmoVEaC1qamruNM8TaGnKHbXLzjI+Rn9/sPgDuZ7BcNyXpAcFjdmzZ0vVxDPOOEOEWY6L58x88insuse+ePOttzF8yBAcMf4QbDNkEB596D48NXsWJh1xuAgHdYOHombAQLwwfyHKq2vhBCbeePtdXPGf30RV0sdPr/oR4vEk9ht7INIdjKyukeyVRYveEBfFp59+LPvsvPPOhmn5IkQW3BxWrViNa6+5GbWVA/DDK/9Lsj6zWWUR/MUvfinZMd/93n/iueeexZ1/vx3f+tY3MHqfPWFGLHS0NsOx4rjz4efx0rNz8P2zJuG3N96IMad9F0cefTC2M110rPlApn3Be8vw19lv4tjJR8B4/ynUr1yKvY8+HzXb7oQB5SYy9aux5JX3cP/MGRi8/1644OzzsGrWQtxx55045FtnY+ddRuGxX9yAWTNnIrbrMBQsF2hsh0ONtXYbTD/lVBx22DjYEVafS+Gdd9/A/Q/ch5EjdxJz/cDaQehIp8XNNnjQYLz4wiu49tob8c1vX44DD9wbDS1rUVtVi6UrluLxx5+QYjmHHHKYsqb88yFZdzSZc10wtezmm28WF8dREw8FMnm8+vJLMr8nTj8JY8bsh1oKchEDGQqD5Sm8umgRbv3TX3DZ17+G1fWrxTpzyGGH4sB9RmPFawtwx313o2L0rphw1BQM9SqRaA+w8Kn5+ONdd+Cia36OYbtuh7gLpLIeyrM+vCCP5toIOoI8yl27BOhFzGWrAXSOmYyTgRo0FVJLIqhTu6AmoUGr2GxbrFHrdy72vfZGQy++hy5Gso5fNGwOs6Ga8WQQjEolU6M/ieOk1EwJt6oqBddTGsEXAei6RCctGQycIZicfvrpQh9dQKQ4L5XfUyZbsnwV7r7nTrz9+iJM+urBmDT5KFQN30aKxtAh0RcNvTgP/dY/3IC7H30Y5154EU6dfgoKOeYAq0pl3X3NBM1f/epXwlS++93vCgAUzxcBqDiFbUPCWV/T1gjoBD+dAnb11VcLSFI7VWlTKo9cV1yjZeTyyy/HkUdOFAuOTrHbEKB7TgHJsFQs1yYBkcBMaxJBnZ/xOczsoFDKyHoKCgy6+nTpUkw95liM2HEHES6p2dNny/gMMnIKP3RZUBjgOOkK4Jwz+pnBkAxEo8mdP8OGDZEhMjaEoMs9RjCmps/7cAxcQ/xNHz+DoriuWGmNB7+jr59WKK5tWhN0YRCa4P/4xz+Kf57joCDAgLxnnnsR73+8HEuXLce0447DgWP3QcQIsPSTxZjx6CNwCzmh7ZSjj8Vue+yJf/zzQbz9/mIMHr4NagYOwtFTj0JVWYAH779XorkLeQ/Dh22PqVOPhVPw8Le/3SnapesWsMuuIzFu3IFw3CxWrlqG2tpq+G6A//n5r9FU34If/ehKjNx1J+TTngAO3Va0Mnz98svwzjtvS7+B6ppKTJ58BAYNZk54gHc+WoH7Z76IoQOrcML+I3D73+/Cstj2OOeiS7BHLTN+2pBpbsYTLyzCM+81YvLECWh79WEseGEuDjjxEhw55ShJJa2yI7jpl9fgw6VLMe3bl2Hkdjvinfvm4C+334ZTr/4udt1tF7x25yNict//lCn4yug9UOkbCPKsO5FAS1sG0aiJtvZmluYESy0/8+zTEmxGoX7ihCNRkBiQPHzPRGNDC37yk6sxbtwBmHzMRGyzjZr7Vxa9irv+/g8JXtx7730kFZB/k88ysC+dzokfnrEJBPyJh30VjAN+Yc4z+POtd+KMs07HhCO+ivrGNWhuzGLYNtsgEouhua0Rf7n9Fuy662546+1PJEVt2vSjMbS6DGveewe3/u0vSO05EpOPPgHbWDVI5Cy8MmcerrvtVlz066sw/Cs7CqCX5X2U5VhLIoOWAVFkDQcpxyoB+tYI6JoxU5ujdkKmQrMfGR8jZfmjCx7o3GFdTEPnfpIZ6eAdLSDoakkbAoTuxUuKAYLXuI7SMGMxlXeayyltk9p6oeBLUBDBlZoTAZeaOaNIBwxgGVFfNAcGIhSXbeyN5UCfo0FO58Dy2dTOaQ3gMxkwQ02LDHh9hVg60nk8OWc27n/wXgysrsLXzj4XO++xO3J+ANOO9BnQVUNdH2hL48Ybr8fDT83GWeedjzNOOxNewUM0wjgHVbNZFzDhu1FLJXjy+OY3vynBTbqiFedA//QU6V48X5+nsAyfT9pSSyWDY1Ac3T7FOboEHW25oTZPDZ3+b7pcNpZeJ84UXwkzungKA9AIygxgYzoYaUJQZnQ1NSVapfg8atMEcJrcmbbG62nKptmc4+Wcs778kiXLBJx5DwoDvAc1al5P4FaCZZVYIXgPFoHh9dTeaa6m2Z/3pMuDUefU8BkdzfsTtFlpTceF8HMKHazJz32mS6GSDvfffz8ef/xxeSeufwoDCxYuwjXX3yQBbN/+1jcxasft4bAEadzGfffeg/vuv1fOO/20M/GV3ffAAw/PwG133IHtdhyJ886/CNtsOxhVZRaWL/0Id9zxdyx46RVMmXwsLrnkEjQ2tImlimOna+6yr12CaNTCSwtewN/uuA0nnTQNEw47HFdd+VN8/NGnktkxZepkrFnVKBbAa675vczhlT/+L7w0/xXMmv0k3n//3VBL30u093v++Sj+/tAsXH7heThgh0osWPQabn5iEUYfcBCmHTQSXxk1DM8+8QQenPUChu4zEccedST8j1/Atb/5Fawhe+Dy7/w3KsoMBLkMfvj1K/DuRx/hm7/6GSaOn4BPn5iHP95yC4773mUy/lXPL8KCF19E9Z4jsMeYvbFDVS3idhLpjAM/MGRsTzw5A7UDKnHMMZPx4UeLJd6DVhnyHBaeWrOmEY0NrRg4YDD+/OfbsHbtavGh7z16d3HBcJ3Mm/eSrLG99hyN5ctXCl0pgF126aUSp8NCXoycp4Z+7JRJiNg+nnpsFm6+6U6ce/45mHziONx3z5149eWPcMK00zBq113hGzk89+IMCWxcucLB0UcfixOmHwk/14L00uW4/uY/ILLTNjjxlNOxa832QJuLpx+YgRtuux3fu/m3GLzz9mJyL3cDpPIB8oUOtNVEUDADJBy26P4sHHPdc0s+9HVswpveh74+MzEZM1MoyEAo/dPfyM3Hha99mcWmVm2a7W4yX59m2H1prO8cHd3M32bYFGV9S2r58tXiP2SELZk2wZWaU1lZ2BaUqWTinF5/E8zemJS1RYJj0RojGTIDq7hBqV0yGImMlJK2jrynJsmgp3nzF+D9DxcjnW3D5CMmYtoxx0mQY9pxEYnFvzBAt7MF/On/bhZAn3byKTjr9DM7g+K0UFIMvtT0CJ4EA6bJUIvU9NCFNHoCc6Fs0BWHUOxH19aWnirFFQuB9BHffvvtAug6k0JS30IBQxe/odWI2h2/6zFfPvDgS11/CoG2ABDdMtTOGRhHQYcWAQbFUfOmyZ335Lqf8/RTaGltF9owIp5mdWr4jNpmNDb3A0GZ1iFaPGhGpzCg62hTEyNI8zNeQ2GCgE/3Av2njNbn+mEaGIGeWRkUUDkeCtBSGtTJyXMZZEerAcfNyHed583rCex8LwZp0o9OSwHf68X5C/G/v7kWI3fZFV+79CIMHzwIhUwGNdXleHzGo7jxhuvk/KMmTxWz+wvz5uP6P9yMmrpB+P4PrpQIcSNgf4IC/nDjTViwYCHOPONcKdy0Zk0T7r/vQeERR00+EpdeeoHENMye8ziuv/5anHnWGTj++OOxZtUa3PHXOzHvxZekBC0Dbg86aByen/sCxo8/HOeccxYqq1L4cPGn+Mc9d0vVx5YWVcO8esBgTD/zQkw4aH9UWO1YvXIl/jL7dTw68wkMNJuBTJMIQpVDt8N5V/wCw+viKM814KG77sSdjy9AS55laIHthgzCNhW1WLJqFcYcMwknH3Mc3pzxHK674XpM/97lOPjQQ5Cs78A9d96F++fPQUN7EyoCG1Ezij323BfnnX8hFi9+H7f8303Yd8xeuOKKbyObTeOxGY+KZae5qQV1dYNFMz7l5DNw0IEHC1jPnv0k7nvobkSiRmfZ3lNPPR0TDz8SQwYPwRtvvoV77vmnKAMnTjtJLDYUELkW99prNCYfMQEx08VTs57BA/+cg2OOn4rDJ+2NW269CS/P/wCnnnYephx9GNo7svjgk4W4/robkUzsiHPPOR/7jN0RTrYZTR99jDvu/QesbYZg0tRjsHvdCOTXtmPWAzPxz8dn4DvX/xo12w2CkXFQ7hso8wzkcxl0VNnIm4Fo7iVA70KfrcrkrqsbkVGSoZK5MPKdJm0yLpqyacqj1q3NoMUaeG9KhfbGdLuOkFGguZyMO8wFV43OsHjxJ8JIqSWTAVMT4vhqa9nMIOxIxMjysFqUFhKK790bQO/uBtAARu2LFgwGPtFywSA8MnldWYo+UJqEP12yDAMHD8K+Y/fGYeO+isG1A0VrzLImXiTaZ0CnDz2CQLIdbrvlj3jk6TmYfMyxOOG4k1CWYHMLQ0yiZBbUHDk+ClH0RVMToC+dQEBfqD4+yzx2t6hQANLFL4TmPQRl6vgMrjcNpNRmCFjajaE7Sum60wRXMnx+rlMqN6hDBKrLmTZpM9+3uJY76UFQJFgyyIyuB64L0oqWqhUrV4uvnVoUq35RSNO1DjjfNDlTM+b5XAM01/OddE62tjTwuTQ1894UCPksatq8Tsd98Fyew/syil1qoJuBnEPAphDAYDqCmK4sxvcm3ShE0GpEwD/wgAPh+R4+/nQpXlr4uoDN2H1Ho7I8JpHniWgEK5cvFcsWhRoKE5FYAp8sXYZXF70JOxrDmP0OQHVNOSzkEbUNqanAoiR77zVGAKhQ8CTmhlYL8fWPGgmWNF267GNJmxo5amc5r6ayGq8teg3PPvuc+Id33HEUdvvKHrj++hvkuYyUr6pKoL2ded2fSApcS0uzvN+eDBzcbQyq4hHUmO1ANIa1ZiVmznoGbZ++gfqli7HrV0Zhv0OPRN1OLJIC1ObXwC/kMXP+W5jz4suorkqhrqYaQ8qq8P5HH2LInrvimKlHo/3tT7DozTcwcJ9dsM3222GYnUTzyno8/NLTWN1YL5opc9bqBg3HcccfLxXv5s17UTrfjRm7t1TVZGoeeQDXCYOPKytqcfzx07DttkORzfhSUfKd99+UDAAKcYy9OPfs8zuX6muLXherFJWAHUfshFSK5XqbRKCtrR2IXUaOgJfrwIplq7Hk43rsuNMIbLtDBV5d9Aoa63PYaeRu2GHEEKnF0dy+AszRHzhgFPbddwzKKy3YQR5uUwtef/dtmINrsc0OO2BwrBpmm4vFb76Lj1evwshDD0BZXRUKbTlUwES5wWDeDDLlFnKGjwRbffShX0tJQ+8HDb3YL17MoMksaZ6kFMqNy8IGNDEVByJpnznvoU223TW33hhsyHTX5+eWa0MFm/ngNLXzeOqp5yRQhONl/i41DfZGz2ZVqhwFAPrPdUejYq1fA3lvAF2bhLWvlsBTHCTImAMWzWAUM4GQjJX3pZk0mSzDDiN2wshdd8HY/fdBHbtCMbGVaYimjQICxGH0yYeuTe52Jo8bbrgOjz37NCYcOQkHHXAwcukMTJbTNYLOXH1tuuZ7sEAOtfAf/ehHovURMAgi+ih+194KYsW56L0BdG2h0Z2xVEAlS4qqdEF9sJAQUwPpg2Z5UQaQ6ZKZG1tfZCi8J9cpQZbj4w+ZK4UGviNBWb8rx0EAJWhK1y8rIs1WCGbcD6rNJet1R6W4EfcF3VMEJ/rDlSmcgka+s1EH6UotWwWxRUST1WVhdeMSHTRHgGBKHMfE92P7UQrWNOFTu6XAITUiKqvQ2tYqVgcKQBwvu5exHrruphaNhy058wGcfFYCTNNtrfA9B4MHDVTNaBwXju9JvnUu76C6tlq224qVDaipqYTrppGKq9Ky5WXl4saiMEshgbXK43HlCqNGOrCuVmibSiakKUg604F4VLVipTk5YkfFz/z22+/i5z/7BU46aTpOPfW0znr83FeJhKoulck4iCciaOsIUJ40YLlpFLI5NJvViJeZSOTyiMYp5dMmnMQHK5oweFANktk1sNkaOFIJI0wN7Whtw3W//DVyroMzvn4pdthuO5RnFVPJJE0sX70aw2MVSKaSqC+0I1lWhiQMZNMFJFJRLF++RkCXMTmc88amehUj4LNVsIeyFOMc1LhbW9kON4FMOofqmqS0dFb9IxUquo4fVr6zMXBArdDdcVzkKGglEp1uOymcRXdZpkPaVbP2Oj/L5dsRS/JvCkEsWZxHqiwOO0pLlgE7wnUJNDatxcCqckTYzMUpIKguR5rljTMeqiLlMD0DSNlYyZr81WXItaSRMkxU2Kz8l0OuzELOdxHzjRKgFzGYrUpD3xBjZBQvpXGa3qkJc+N195f3BrQ/zznryxVngBJNkDSLklFyXCxqocBXMUvZPG4XoH+eZ/f2GqYZ0a9O5q5LUhLQmc7y1XHjpEAD88nZoNZks5cQ0Oma6mtQHNPWUtEI/JZ2KXTx0JxZaGprRyJWVpS2tmERm+DAAjn0KRcDendw7y0tuC40aEqKkql6P+sffZ/eClO9fe6GziOg9+XoqXQt55u+ZM436zAQ8OlP1yVDSYOeDl0/nmZ7HtTQdbEdSntMq6PwQRM8NXsCvUr/Uu6IDR3sFaDGbwio8DADtlDuauPIOIPwGznXN3gND1aF8mAwQTYoKmochBL1v9SgLO7SFd7fCNDc2CApdSzKMnBgHZYtXYWXX34Fg+qGYMqUqRg1KrQM6a6I8uyuOuIck8kGL34WnmEibVWAWJT0MmysjGgsjtZMAZkgipqqOOxMI954/TV8vKoJqaqByOXzeGXhQmQaWzD2gP0x9vBxGFBTi3jOE/q12epZKTZoZNEsizQAInwd6a9QnNZa3LxEj7OovKUUYNF/a8r21L1sQ70O1HNNqUPCvoyu9H5AEJFgWtVKm5lP4RwHERVdK59TfLDBXh9Rz4Vv+sjYplwXc01EXRO2b8A1gY4o5DfJwPS0GAvLUNCJ+kJnfs701897lDT0YsptxrS1jU2YLrGpNdPeRK9/3gXQ/TpdpIZ8ixqBNqHzcwYQUeNkhLQ++gPQ+Wxd+EQ2oclUOfVDCXxTArrW0K10TiKFn1/0qgB64JnwCk6Yh75hUKEwxNroBAqda893oMaqtcfPMpcEGE0LMXVLtz/lay8GHx2kuDFA+izP3dC5mxrQCbT0jVPjpztKB4rq/PqegkK5l7RmpruV8V68Dy0CLNRCDVyVQU7JudqFoMvmboxOAgIKGoTRSwClNK1Zd00ISIRnrHt+tzKgMpnFIKS7Kep64Bro1O8Zjz0spv3XXntd4lkG1NZhxIiRmHTkZEyZMgnpdFhLfL2ATmGDBbQ8RH3as0xkzZSAbCTIwWK7Zc+Hw31mx6Qp4uqP38RDD9yPGU/NRWNzOxJl5VJfYcrEIzF5yhRUDapRGmtrBvFEFGliJFuvshpkABQsJdAQDBWg/wtHUh90NjQJv++kSXeA/ryAzudLtSnp4WGYaSWceSwCZQBmBjDyov8jiAJ+Ug3YalGAHqRg+QbswBFlIh8WpLB9grmqAOfRtcrmmqzT4RO8A/mOR9725d11c6PPuxdLgF5MuS0A0Lt33NLR3mTIOj/48072Z72OTE1HLK/vWl1ytDfBXJ/12Rs6v3sgYPfzNKBzZ7BSnOlS5DXE5P5FaOgZ30PMNKQfeq61GU2FnGgylhFF4Koo9y6N51/fgsCtm3h8Hg29uw9d+H0I6vydL7gb1M570jC/kDnqzng/6017KHtJmjFegsIPzbJ8Z906lKbvnorz6NTA7udxXXGvpcoSss9UvQWlmRPo+Vv753v1SusAZi+u6O35Gz3PlwIxTU0NqK9vhOt4YrUaVDcM1dW14j7raA8BvXhIRd2/CGq0Lgh4w4Rj0KaltHZCbzwWkfWelRangQB9Y+NaNLenEU2UYfXaJpSlyjFk4EBU1VTDNTypqJg0I0iVJ9GSUe13CWRGYMI1NaB32S42tn96ouTGy1b1cHXAdr42AtOBYbYqQHdVMSEBdJOlaNn2mi2YVXVK2I2SWgevEobPDoNKk+d78aCgQvBWb2eioDoGqyJlgd9pXqfWTkWkL9q5yD1hhpEOKubeoGK4uSx0Pc3PZ/1+qze5F6dtkXlRQ9DMpzc+1s9KsI2dTyZH0ObzdVCQLmajGZ5eKFrz21wLR5uZJTI/7MjErkYik0njliJAp8ndinwhgM7tasBDhPYx+ost6jOqiqBs4Y1E+cuGC02KHDfnU3Lnw/7oPWmXGrw3RGPeJ51RHa6KNfTiFMJNraH/iyb1WRdkD4DO8ZeVpcR6RJ+7Xoeahr15XHdBtPhvz1eAp6P0+R33oYo1kDpoW/Dhw/MLqCxntzu1IqUuBCzxybPvfGVFV7vUddt48rV4rjqoKSrzsrqP+lv1/pbgSd9lTUBUlCck1oLapWUyXFQBGetV0DdsRkz1ved0dq/TNcu1y0Ge1Kma9yFnq8delz1MXaDKfIsZnUGBAui16iIB9LCX+QYAneZ5ukxostdWc1JP0a7L+tCb7z7vIisBejHltgANvftEkqGQmfSkeXzeBdD9uo2Z94tTyopBRfv3qan3mNbUx4FubHzi3mSzGQW1XRo6q7exhSEMKU3Zl8Iy4jHzC4hLVWBTAD3jONIPPWrZiEU33o9cv34xiOj6/b2Z454Ep2yusF4fujBpw+hs19rHadjg5X4fNfTeNKYgoFAY0m4KnY9Prb0ngUX3sNZBoQJTYUEdfse0NX5XnKKn/fJc33reNkQAbVrX+NRlgl//FV0m+RBARZWjz7a726b7393WWXhNOtcurgLlQsijkGdgYAKJeBKWpYLf1BHeT9AmbOFLQNfgAzv8v4Z49TzSJZVSfn32/xY3hO8g3cGe5S7SaR8VFZVhIK8KEGVtirzL5k9ppGLxEPT55roRCSVw+tL5iRdu0GLXxcZWq34P1nNWgvW6Lorw2t6sSwI694jBMdACQbWZnRM5H3nRxEWDZlxDwGBWWv+otfPZDCjVtAo66ch5LHaJF2vgxe6FYtDvgwu9pKGvs1S2AEAncycD0Z23yKB0L2oysk0NmMWA05u8Y45VM8TNoZ1rF0T3WvEq3Y1NWZQXl1MpujNN7gbgmJaYCrkNvxBApyOM/sBuGrpylfYcmFU8jz25EdaROcOgrA3R2vVU/r42uWkw0kDXE+D1Feg3NaBz3nUUPWmo+4NT2CSQaeFoQ++hQZn30K4iDeDSHMdm2qGyTGn3RrGroqc13jdApxYXts/8nIBOjVg34GHJU5OuJi+AU9B8JQQiQWfN8LpAkeZhjoFBXlS7LdY9kBUdEcuXk8tLNkQ+24Z0tgOxVFLcFPQ0RUxG/Ruw2fDG85HJpqVSVSxhw45FpXiNX1AChceQVbqqfGr/NPJ/AYAue1sHEXZbAb0BdI6r02avBYp197ISOIs/W/c8X9p56eC6QPzp2mpIMGfAo46uIKBr8NZAX/zZ59mLJQ19HW65eQvLbGjC9IbsboLdPMFxarFuKKhKayjFQL6uZtk7DfXzLNbuwEYmrhlzZwGecAol0IYaBxvPI4BDDf0LAnRhd2IZ9CXAJe/5EhRn8/49aOiarhrQdfS01p57EtjWB8jFIKMZBJm4DubqLDoTzmtfab9RfamXjHND9+hJQ9dBcDplk/TgOuCh6+JvbHy69gPpXGzt0FYmapMawItBXd+zp3gRAXRh4usGvekgOH0fDfydGrpoeSoyulPD7KTlhgTEcK9pN4XhS4qVWC+yBcnVjkbjymWmYAaOE5qNuwO6PMsXn28AWrNU10YGbmlA5/6BH6CizETguXA8tgyLS2XEXLpJfF0VZYPguIFo5Dw9KWl0BrKeg0y2A+URlRrpmATe7oAuI9yAht7dO65XepGGHgL6+v3oG6Jh1+cEU7Y25fsrH7kHWO0q+8BLUXoPtXUHpsEGVmHQHC+UoDkV7U73AaPlpVGRqaLXCeyUn6Kd0fxKeCBNFdCrH/KTkobetYP75kMvVq6k21oYdhnYQmhJSHEYDZUFWlrwtyMmySSdOedJYGAl3Bj7odOP8sUcTAPTecM6v/uLufOG77KhoKueNBPeUTeP2ZRj1FlD62va5ofTpSA87JPHtDU/gEdNmn6+cHI4uwL4QQesnAvU5/GPw6dKVPL0px4F6hIoML8eSdngWu4XHzr7GDsM0xVnq/jQuxg1DQIb3pKkY3EhmeJI995U+tPCVvHvdXzk4UBIJ89T60cLX8XXbLI5EqamY7w/228ZUw8+dA281MwJygxY04FxxaV2N/Z+WlDWneO0b5yCAU3uvLcuXct7aksVn9eTBaC7hh4WCi5Kr9Ij08Z4HQWvPu8roEugZSKBqG2j4Ppw8wVJjbMN+rkNWf86+EqZuPV8KUBnoBrHQA2amrNFRxWjR847AAAgAElEQVS3kGjo6v3jURNuPi2m9kiijGItDD+PRCyBTIcPg7Z9Zp1wH3jsUuaqHuBGgJgE2QEu0/U4LjJW7phOptnd5M6zN6QkFIF0CJhd/n6tSXfXqLuvjGJAZ6Q56aGj2Flbvk0FvfnlAugicNL8rgPkvAoF9ALoTHWLKkAPGVWXhq6eQ0DXMKO0cfVuJQ19/Tu274CuzSliJ6EEpkMSwwcyaKatHWjK4N4TpstCPPnhe4AhCWRiKcSQECm3dGx+ChCwCdTFgB7rchGK6T0nUrFqjMuqXOWeB2QKQL2De6ccI59Nm/kAMDgFPxFFB6hRxORfSTvlfg6FAVAb4xohow9995LnvvlfvfOJPeVh91Tp7Yswyev0m8/6ux/Jtkkf/a+pWOpx2m/6RT/8X+geBm3q6OrO3yEI6vOVKVkBjAaarjREnWOvIqm12Vm/W1danhJ99TPWPU8JDEpw0TRYT9rZvxCkF4C+3muKRcveUpmgTjU5FOHFl07riQqIlPET4DtxIgyUlM8U3dbd/6HFM/xQ8tyL3r+3o+rtedrypIVQrYhtLFupt/fuj/P6BOisL+QIHLAAiWqzuQ6gM7+wYTVi0STQ5ODPXz1MNsD5L80GhthoM32UG9XSI710bH4KUBouiL6gDO70ZkkQHKeUc2kABRug0dERWTqPMla+aqOGnsXfJx8NCw5Oefx+YGglkEqgBQziiYIGuOJZpXbfCeiGiUJoKuM5NMxtqUdPQV1fBKBvqe9eGleJAl92CtBCw0PiQcKfntx4WzJN+gToNJhkO01QtniRlIFIaX42fUx+HkjngYY8Hph0DALHx7RZDwJDIkAqAviEEOWv6pJ4P68RsnTdZ6KjyRlkMg3NZgrQbQpXWn2mwcXy4JoG2pFBCqyd7AMdBaCpgHumnCC5oSfOfAgYVAakYmhBDC4iqKLk7WrBnXm61DZCDd0wkbeUoV0AfSPVxPp78/QE2L1xrfT3O5SeX6JAiQLrp8D69q92U6lSyF2lprcGGvYJ0AkEedHweNiiaWmtTEGrK1odWjqAxhzuO/ZkmAUPJ9x3BzAkCgyoVOkLRklD75fFEppUlMldAbpB/5Zo6KGtPEItns1ackgwjY39YjtcoLmAe46dBtv3Me3RB8SHTg09gzgc2KjQ0fGd1r+wpCd9gFuRht4v81J6aIkCJQpsFgropkt8WPeA4d7G6GyWgfbyIX0CdOUr0VGTTNvoiosriA/EBZxWxHhKSw7/N3EqEr6JM594EKg1gUQC8MrFmKvLGJZ+K3/Z5qJDZ1Rp6MtivWSTgK5jIWLKj94OB3H4KM86QHsBWJPFzSdMQ8zP4twH7waGVyEoT6IjkoDv2ahkFzMGB4URq1LWk1q6BvQw6M5mZahuZT57uXa/kNN6Mq/1ZHIvaehfyDSUblKiQL9QoHj/b40A3p1ofQN0FiynCZYHteyimgrKR0pdLQ+rtQFoyOC6E09B0jdx4d1/Bco9ZMsqgOhQuEZCoha7oklVFGPp701Ph4CRphLJS+2cUbSGNEFgj2EKFlkTcOJA2s8iYdmoyXswMi7Q6uOvZ5yBpJfFSX//EzAgDjcVQ9qMwikYqKQ33vHgRgP4kgGhqmqx8YJv2EVNJnQzjn7Zz1tticf+oVbpqSUKfLkooGta6LbKzOBg10MCfXFGzdby1n0DdBYCL6h8UOmyUVSsyBMFjbHROSxZOA+D69tw7X/8Fyo8A5dffRU+MToQ23kUFjcUkDdTm00j3Vya79bxHIJpIFHstLATwdkcIeKpjkc8Ovwc/LiFrO0iGbFRnnNQlwe2L0TxwwsvQsrN4co/XY+Pk8CqeAR5Ow4n7yPlmPALBQRJG65FoYEaOgUFyV1DzrLCrlGsR9dzYZmtZUOVxlmiQIkCWw8FdAqnblZVW1uL4cOHS9Gl9aUkb+lv1ndAp4ZOQI+EgB7mXxAk6EM3kEPmk8VINnbg+gu+hsF2HNNvvgkI0kB5GZCoQmBGuso36jKOpd9dBSOkVFtY3vIL/s1ANWri7AjFg5WoLIKuzmUjCsdNZIy85OTabRlYNLn7Mdxx2TckD/Ws/7sBmZiP1vIUzEQ5DN9ChWfDcx0UIixSo/JqWVVLA3reDOtZB/0L6D0FvfX1+y2dAZTGV6LAvzMFuvcCIZDX1dVJXYWt0QTfN0AP8ytpUM1ItSQVFMdId/626UPPt6k8dM/GHw46DHvXDMdBv/89MKga8LJAGYv7/0vGZ5idXPpc9x3aZL8lepFlmlTBComDIKCHdYIk0rGQBirigO8C7Wy6EAeWrcXcb34H7+YdXDz3aaAyhiyDIOPlqq5AmwfEWd+SsggDJ5XJnQKD1ITSBTv6OQ/935mZld69RIESBb5cFOgToDMPXUW6dwE6g/z1j7QUZNpaNiepTv93yCR0LP4IY3bdF+0RIB3k4DstYQu9Lxdht4a3kfKJUoua/YXD4haBKT509l8Wt4FloDHbgdSQGqlc1fDJMgyOJrFDtBLvLV+NJXWD8Z3nnwGGDUBOasbExP/O4lAiDEQpH7iS684SEjYtDGJlCJ/Xn1VltoZJKo2xRIESBUoU6CUF+gToqkeXB9YGSkO12ySYs0pYVCqOUf3LA22tQMbFgp/+EqsWvIXm1WvRQpO86aM2DtgB71A6NjcFCNgRXynkeWarEWdZPzkEdJrIzVgE9e0tCCoS0p8519KOaNrBiEQ1UFmL/Og9Me5/fwYMrEDOVGV8bRewtMk+yvrtPtg8UoLigogy54cGgX4tE7e5CV56XokCJQqUKLAJKdBnQAdLgVpdgM4yMSwfGlb2A/w0kO8AWJO4sQ2wUkBHDigvVz5iavBhJvsmfM/SrddHgeJuear3Q2hyDysDhdXiVN0f5rNxYm3AYU1YxjvmATcH7LoDglQEHWEtAjZQFA09nQWqY3ANDyxhw2rVnYDO8ZRAvbQuSxQoUaBEgS+MAn0DdEa5s9AIOXMsIpq6aObFecxRfl8A2JyDjT/I6HMOkEoC+RyQYJHQzdNx7Auj2pfpRhq0i4uq8zOHwhanzgVScfGFZ9tbkYgnACMmUwrOPx3mURPtUQ9p00IKESn7akm9WA8oC1AAnTP0oZuIaQ1d9WvtAvUvE01L71KiQIkCJQr0AwW+GECnPzQagSMaWKjdhWbV5mwDUpXlgJ9FlC0AWXGmIwvwM3YpMpWpvnRsfgpIAlmgKr1mpV67Cr2jlYWgrLtR0hSfKfqebpUkJ006uziAl0N7ebncQwIiMx7K2UGKR8xFPiwvy0p06wC66trSv91ZNj/ZS08sUaBEgRIFNgkF+gboUpvbEabcjghcmKC5NV7UpCVjqegqC67415EPlIZekYIv/Tu1mrZJ3q90041QQFoQhuXvMxGj089N63sibJrEXDXXKSATAaxItBPwGcVuFwpAWQyBl0FLqkyML5z/IO2gKhJW9Y9uBNA5Nj6sFBhXWqclCpQoUKJAnynQN0AXNPBEw05LJ2CzK8I9LB2ak/53Ppwgj6QRVSlN0uDehON4iNjMa+rle6yvRKjuz1nKcPvsmW0kewjoOlON2CrWd91xjecwMN1SGnyu4CIVtUE5TXdky2Rb4VZUotkvoMaMSgxFVKe9RVVHN23Zj7H5i+4mGWroUuq2qIVkaSpL9Cith66WqhvaD73kmqXT/o0o0EdAV4ig3Oam8GlaUCXWKQRpyTcOK4HpGChF39Bv3iOYF1cRY46VvoDNtlU7mM1Z+3zrqADXu1rwxeuchYA0ZQVnu83Lxr4n/anQa7c4Z0Vfz++KXSpiYS+6t1ofn6lHXOn8Er1KvRnDzVsybv0boXUvXvULAPRePGUjpxRZfddh1PoSHS7XtXCLGsLISUU15Ps2lNLVJQqUKFCiQIkCJQpstRToV0DvHhBfbFrSFO0ugRYDvIRdsXjNFtxPe6tdGaWBlyhQosCWTQGDvqpSDNKWPUmbd3RbPKB3J0cxwCvTbhiBV3K8lhyvJcdrz47X0j75Eu2TEqBvXrjc8p/Wr4AuCnZXXNZ6Te6ahOtztReDO+XUki+25IsurYPSPvh34QPkjSUf+pYPsptzhP0M6KE/XEeadQ93F41LS6Eky7oFaLTJ/t9lA5fesySwlASWksCi+QA5YqmMw+aEyy3/Wf0L6OL/Dku/Sj76+vpihyBOfxEBXXxGGtwNBIbq8laytpasrSVrcmkf/DvxgS4uuOUDTWmEm4cCWwagB8WJTRsCdYL5ekBdUteoyW+afuGl+5boKiXzSutLlQ4s0WELosPmAYnSU7YeCvQvoFMjl6A27Umnku4BBHgdua5LiHZq51ZRZCevd8JI9xLwlBhuCXBKgPsl4wPsqRAJWw7TFikltcMmSaYUbw7rcWw9oFMa6aajQL8Cui77Tr071L3DII/uueY8QaVn6K6cuoiN9FwvVYPfdCukdOcSBUoU6D8KsAW1ADf1nqLQ4NBaGUiMkQVD/i4d/+4U6FdAJxSnwxnQy9FzAVaLjVjqR3+u9Xity+uW2qVS4P/uS7j0/iUKfHkpIJWyQxw3izCbbTAYSxyVlscBfN8XUDc1+H95SVJ6s41QoN8BnV28NDhzbUpuedGPHnuxYV4W+QZC6EqzXaJAiQIlCnyZKKB5XxgtpJT1MOeHnRH5OQGdRzGgB0FQ0ty/TAuhF+/Sr4BOIG/LqzgbatoRA4gaHiyq6BIB7wE+9Xh9hIFxYn5nDXcLjmGvNza+F+9eOqVEgRIFShTYoilArbzAMCFq41FlsfTCuGG61jeUtkYw509JY9+ip/cLH1y/Arp6G4I3gz0KgJtTbb4MF/ALYWtWBoSwEYtOVysKimOEu8FVXiy7fuE0Kt2wRIESBUoU6D8KaJu79pPzb/m/Dd+zYETi62jiGsxpgi/51vtv2vrjyf0L6MxBz7cgqF+OptXLkGlthOVmEYULOBn4hRxs04cZ+PANMyw7Y8OT/yuHktHr3qv9Qd7SM0sUKFGgRIHPTwHLslAoFASYI5EIXNeVn2QyiXjdDsC2+yEoHyx/60P700tg/vnpvrVe2f+A7rYAjUuR+fhN5BqWIua1I2m6MAIXXiEPK0IvUbfcdOmBrtNTwsbdvqVs91JdhN/xNyNEPQSmat4tbTt9G/AsgA3AeVieKj/GaFExGFD6pTOKXcF9wM+q6BMjFnqrQgeWOAn4DDYODcfA58nNbNVAXBqJ6+bf7CYevof0BA/HqxuPy1hpQzPhGRYsX1/L6/j/eNjflFEHrhqPDJn2OI4pEo47fI4Xjo/uC6m2wfHThcFCPnwW/+ZYaQ0JG57zRvp9OB6D7xEv6mjH8evnheMXGoRWFRlP0bvLODkepiEqjaJznPq9SR/Jbdb1BHg+78l0HB0FFHSlJsq88OA9+V5FkZOavp39WbutGwkuKmrb2xlktJXW4JP1pgNKwv9bRe8neyG0aImFi+uZdNOR06Q51xGvzQFBAfBIawOwuD5473A+ZP2E58n+iKs1qAtCGfSdhXMt+4jrMWyYLHuReyR0n+l9KPcLy0LJ/uLBcXBNqNbIavy8oBDOd9hdUafGyHn6/nqv6TQvzQ+4lrt/p616Gyo+vblq8oWvLWm5+v+ku55Pvjp5lAmQFzo+XMeDXVEFDN8dbYk94NXugOrKKiCMmiPgUxDYEKDrAkxFTyv990tCgX4GdBdw80D9h2h660lEmz9AfuWbqI4D2Wweph1B4EcURPoujBA4XQtwTAuO8AsHZmAi4iRheVHpwx3ARMEykLcdZGJZuHYGvpVF1ANSuTJUZBOwcopBBfEsssQZqGvjXh6uYaE1UgUDDmrcZcKMWu2BKBgJxDwflm/DBSViDx6aUVEG2KaL+vrVCKJx2LEqtKdNbDtkO2QaGhH1szDMNsAkUzJhezEgX6GA1MwCZl6YlhO1sDoVQdZKIFFIIO45SARNMPwIPHcYbN9HEp/K+WmrRiwVUbTBJr/yKuAbPjLxNhhwUZFNCQPMxbLIWzYKQTVifh4VzioZdyZSC9eIoiICOK0ZwEsiEicTboRfaISZsJF3IgiiI5Dzk8IsbLuASNAMFFxYbgVsM4mAbhIzC8/KiIzkBWUIggSMwIaJHCyrEQYoRFgI/BS8oAI+TPh2GibySLi0tdhw4tVwnRzM9tWIRm14yRq0Oz4sMwI7KCDm5xAYBtqtKgSwEffT0piH96T1RuZSBDcPgQgjXUKWyGOBqdJ35bchGCG92I1Anb8VdtjmfHPsXBexghJEMzFD6BFzKcCyimICeTOGdMSS/VNdaIfte8hbFnJmOTJGLQLTQxIrUOG2IJKlwBaBE62BYwHJuIfs6nokqncWl5jf9hbMbYdhdUMUZUO/gjVr2lFVHoXpLoefW42KiI+IGYXvJAAzhZxvwrUoVKdl3fLZlm8h4iZgUbgwWwFE4QSDZA4jxhpVPdJLAEESgVkO13JhGi2wuP+dpAh7ju2iYJlItwN1gwairX0lKuqq0LZqJUxYiJrlsMw4PMeFGfFhWDk4vgPX8REgAsuuQjSSgOu0F4Xlbt51YBQpKuRZvtFV7ZFWSe5jS5e/tqJI5zzYySrkfRs5RDB038lYndwDqe1Ho7ysDJ7vw7K1orEuQhX3wiguHVtKdvuSIHn4Gv0L6FzQXoCg/n20v/EIEs1vwVv+KuIJH16WYJAQhkTma/pkNAXRuMl7XSsCzwDswIEhnDkBk5pv6G/3g4gwknwkCzfSjsDKKEDMl8HOJYBsQmkQcR+ubcIxIoj4Hmy/VRhGmz0QhpFHeeFj2fCFyDA4RhwpR2moflAG1wpgRDqQTzegjNJxIg7YNrJmBB0FG8gHGEgtg1q+3Q5YDlzThu3GgEyFshLYBHRq+Yx6MbC6LCoMuDxXhpSTRwxrlLbjjmAoK2C+D1h5FCJ1InjE/Q4hCZxqKTiRTTaQNSCWrlTcIdaOPMeEgYj5DhJ5vo8LPzoIeTMBq9COKHHQrlaRia1LgJ2HwFv2PqyaoXAakzCjA1CwGJzTDjuoR9K0YAQDlbbtcT5yQKRF5sXzqxAESRFCDCMH01oFGGnApzaXArxaeKYJz26DhTwsjrYti44ggfLyFIwoYylcBEEEHoGBTCrwYAVZAd28WSEWjLiXE4CmBcEXTc5FYBDMXfhCkC6tTICcIoVYIkKtTawCoRVHa7pb2d4mY3YtH1Fq1Xn1vl7chmf6iIqhhlpoCgUzhraYDQsFVGc7VGyKHUHWLEMeA4R2EWs5Um4b0EEixIB4DfJcwm0fIhmNwh4wCmhrA1a9DmyzHVrdHdDgVKA8WY7qlAfL+wheZikiflop4n4tkKoTgxD3IecbRhaRwIXt2oCbVNYwq0U9LxiqqG8uVfvF5fotA8wyZUWz6pWVxqmQ/elHC3BNE5GgSpT4pqaPUVkZQSGbQaJiAFCIA2ZSRZRZBcDKKOtTYMB3ovC8cjCHOxpxVMxOfx1aEwfnLWxdIWBOV2O4jsUCEUOuYMBI1iDnJ5BFDIPHTMLa1GiUbz8aiVQKgefBCAE9oFOyKDddA3r3Opyl6KP+mvhN89z+B3SutLVdgO4ue0UA3c8WYESS8P2oAnSpCFdQmlcI6KZvwsyHJu+oDzfiCTMj47a5ock4GBJKLdjOqI0dREMgouk2BdeqQt6KibYfQRopr1EYY5s1AHbgIplboYDRGqxM7h45HjXOCNVyoDKJ7Mp6JDpsoJogl0Oz7cAaWIlsSwsGUc2hJhLxkY0BzXELEc/GwHYyNQN+zIPPOAHflN8ZahN+FOXZMmW9IKALUg5VSmRkOWC7SEdq4CGGpOvAdqhmk/kFyCfJIH3EKDBw90bb4FkmcsZARDwXUWelMn3aNcjaMRS8DCprqoGmZqAjA788hYZcB8oqInDbO1BBhhqvBOwYnHwbPLQiTrXBoRmF46Em5ipANyifVYlwRUA3jRxgE9CzSighoPtVqkCQ3S4CEy21RiSmxkoBy47CKeThOA7icZr7xX6rwLvzKKrnr02uPCvUzJXGTe01tMaGObuCF2IiDksFC6PUwL9pNtimvCsFWoIaBVVLAD2AG1d0oFykXCkx+HYE6YgJFmFK5rLKNM61yzVM4VISmil0QQm6QRJuPIX2eB7V2wOL330ZA6LVqE7ViJCQfn0tUgeej5UNWRSaF6My1oKYtRrJeA5IWUDWBdpigFUB2Cm4JgFdzbcIZ3R5OSm1riNpeEYMrjdI5iJiroRJDd2tkHF4Zgye6cG0mgTkLKeS/yIfyYt1IuYl4RVyCMwWxKIBXLcAu6wGubXU6mOIRqPweT+rAzAdmBbXYQy+VwbfD2CTJ4ibqZ+OENB9g1k7yrrI96R2LmW05HtLXGS5fAAzVYOsF1eAvu9kNFQoQI/Rh07hOqys6dES0lllM/TWrSfVtwTo/TTvm+ix/QvowqR9oOFDtL3+CJJNr8NZ8SoSMQ9eJi+AHgSx0ExKH50GdAOuGYVNhpUL/diJPDJRR8xzEc9EgowpR6ALtfZIHrAdIEqAV0YnHwkEXi1cJFAgCBvtSAZrhLFkzBrYnolovkX53Q2aBLnjGsn1qO6JNu6YcUSMcmAt/Y4EtwxajQ7Eh8VhuBlEmZfHcUZiaI9F0By3BZwGp6mp+MhSECFT9qLKJGwUEKUgkiMgU3tQ44Ffo3JUIk0C6HkrJYAedSOw3ShQoFncQyHZJmJ+NFulmIHdKtfljWo1ZKc5BPQUCpaFtJ9DdVkCaGkHnACZAdujwzSQiORQTk13NU2gZPhxIOIpwYiaQzYC5Fn9h4IEBYQ2wYOAWhUBnSZ3ArnZoACdgpRPsChTS5kM1nDh5XxYA+uAvIOO5jZE4ylEE0k4uawAezwWkaBIDexdMZDatNg9vkL93fXpuh36ugSDomZAW6mGTpdLwbTF9RAtqOqKbowBpAGiLBkqcSKWxGXkIxCXkp1zlKVHKjL5EhIhvyU0IQYUCLQpuJEYOmJ5rMh/iLohSaSyWSSzFpxVASLbjsOxl9yDh998HBiYBpa8CLz6BLL1HyGR5IMSgFctGjrSeRFUfSsTAjrHRUEiJQKcG82jwLgIj4KeD8uqF8HD8MrFqkNrDN1qATV8DtWtks/kfgS+dCBCQrSGQm8aXq4AK1qGbIuBRKo2lOhy8NEmwK6sNVEYoM+ZAk97PwN6uLIZ6BsCOudDzO20YIjF0RBAz+YDWMkByARR5II4Bu97FJqq9kXZdnsjmkiEFjy13l1vXT96SUPfRAi6hd12CwB0iA+99fUHkWp+C4XlryAZ8+AS0O0kAhDQiZ+UokPzmEkfepQeN8QcmmaBdCwPh6Y5Su2uj7KcCdDsXaCvnNqCBTrR87EsHDsL38yLTz1OX7NvIaCN0qL/ea3yZ5vVMPwEbAoMPpncwDDIpwEwO+BFfTimjZb2AgYPGQXUm0B7Hqjms9rg+ythWmllIaD52KhC1k4gSw3B8JBy04ggC890xGQc+FWwPQsxmhu9KOBWh5aBemURoIYrJfQyCkBF04zBQwoWffJ8T8OFm+iAZ9iI5SrDPpPNIny4BjUemvsJrmTopjLxxU10tLWLJm6kBuOVJgM77P4VvPvioxg7og6xjjT8tkbkzADJSguItQCOAzcYJKZ4P+9JrAGsdqURE7R9zhkBPQ/DpOZOYYxBdNTEE12AzuuiNL2aaM0CeReorUjASibh5YF0Oo2EZSBCuy3pIhw9Jb50Q8yRoQtGNw2RE8JALPnNbIh1AZ1+yk7hICyLvYXtyV4Ph4CetyIq9oMADg9OhEJvgEiB5hLSS/xVYIwkrRMGhTBydwpnEiRHc3OYBsUUUDF/xxAYERRME+mYi2jMRzxXj6b6NCoH7odmazgW+zU4eNJ4pGf+EancpyjkGPvgA5UEYgtoswGL+4aaJ8s/MiW1oGLTKNzR5G6ayFEIZyiJF5fZAmNNJMaNMSpKWGEMRmBlZV17fqXSYs0OAf4YUkChAMTyKOTbxeRsWeUwzVogWgm3vR02fUqRNBBkETgufMdE4CVg0OFDl5cEbvbDQeDWsRzhWg3CeBAB9IB7i4BOoSaGTN5bB9CHjJmC5moF6BFas4rKxJYAvR/mcwt45BYB6MHaxWh742H8f/beAsrO8l77/m13ndnjk8lIJu5GIARLiAGB4E7wYi3u2haX0hZokQIFWooULxT3BIm7jGV8Zs9238/ez7vu+5lUzne+d33vOe8icD6etbL2yqyZ/fh9/eX6X5c1tBGl61sclgL5lAAJC6pqla1Ok+yh/xPQswazjNRFFi0XNlFdF9KHgiBXKGIXPVZFZCACYASRxk1RlJ4tMbKWmOzpWRUFZ9KkZdBmseilMOhERqmSEwBYdGLOiWzDKehxWkmQsCTYJQSvTQQJOgdGQShLW4n3B6nwOtCV6CgEN2JwCJa3WMEs5PBLwlgBMTefw6BLoNcn0enSFLCiFAMS0G2ijykqApTI8yoaQxh0Ke1cRKXbqBXJTIoWc+eMJnRFIybR5NYVyFlFCdOAOeeVGTmI3naegt4hAyBRvdBkpvKyzVCwWDDpTRgSWfKOWnY5xrGzN8SsRj/pXd9Q71Eh0a8FJhax+AfJKwUS5hpM9gCkstq90ae1xUf0yjGiE4u6ICwKMtQwk1mAvOy7iyVZ9NXFQm9xEI0m0dt8mB0ewpEEqVQGp9OJ02zGkM9gkpmVaJcMM++HwVr+vfh+0YaRAc4e5r34FNdQ65lLstGeIQZBJJOIoeXwWjtnTyDw3ZKi/rvO3lqGLioYSLKmCKzyxpx8X8yiMiUBXbxHihzsEEBtyLnkdcob8xQNWQS7wiDurSLui5Gc2YgiCJAFcQ9NYHJh0Cnoi70UzC6C7ulsiVn5cmcXE2u9TEhuo8GvPRtqMkoulyen6DEZ3Fg9AQoxkQErGGQpTTw/ei04FYGdXk/KnKOoK8jnUlRiVL0opWuBoeDGmCVzPqs9rzoDimjpCNqbLibB3oDotatk8kH0Ri3m7FEAACAASURBVBWzx080nMFirWKwP4HBZMRkymOzZTGbFdGpRlWMqNlhfoYI5CWgf1es9n/fj+S8yXaReE61Z1VWKkSVQmOHaM+pzkJCltxLSRfNpFUrNTMXE/bP+Ceg/2M+XbyuP5bcvwf4+p0fwt4HdBWUwZ3E1r2OPbyBfOdqXBaFTEqRvdVi0aq1+OSiro1HiYheMLdlD02wnUX/WbCrBeNZfOoEOaQfA2kJkuQ9kBc9cDNFc4y0JULGGpGZn1sCuoGsxSwXQ7FQCIAoqFogYFBExmGnqNpkT8tEVC6GMbOJhNGGyVPBhk072XfaPpgyWbIdLZS6QA1tR+c1UVQzkkyH4sVQsGuEIEHcklWCtOwz5wXhRdDninocSlACV9bgJ2M0ophiEvTtSlZWKxK6APqiDXdWLGZp0paYzIRtEtDzZCxJFJ0RgyIyfj0mAeg6QSASzHwbuoJTKzvqU3LhDit2PFYb9lyYvFrK55Z5FMonMn/ZIbD5fRLPXIezRAVfhSSrDeRSKGYTqskhQdsquxiKPEapDlAUhLk9Ir4qqj6HOpyGiJ9Llrkujw7BWlfJm2wkEgnKSkWf3sP6oB6HO0CdS89Q22ZKLNr4nyDwmYo5LPlBCcZ5Y6nMII26kFYJkGQ3wzAxUhzDHkDXDbPZRcCnMdo1drvg2ouvEj3LH6b9rqhUiKxVbKKPLu5/UZ+T18KsWIY7S2nJYs+KcUjR7shXyucgaxbTH3E5feHIF3AnNEAfcoluShF7vogtb8GmryPV2Ya9JM6g0cQqyySeX7mD5158BZQhHjxoBgum+Bg5qgGd0aB1fhUd+awgmIJNsPDVvHxWdXtGFEVQp9oo6vXkZIacxSKeIQnoBZmBF0XwIZ5TWZkRoCtaZSYUREAiyLAi44Zs0oSlvJxUtBuL04zB4WdXax9NE/Yn1B/H4/GQTgXJpAQXJoHDBBaDBV3eRiGnoIrARrSW9pItrHgXNXa7pq0hAV0n2gja9TDK6pMOnd5KUhRfbH7ZP8+oFmpnLCJUMlP20GWG/i+AXlSL/y4DOwwtP5LivnOM/U53uHcBXQtGUQZaiK1/FVtoI7nO1XgsCumUYKZa/1FyNxfz6IdL7oosNRokIFjUpJYNFrzk1TLSlJMxFknbeyWD1qYUcWQcuJKV6AtiHCdG3JokbM9LIChLpeUYWtjsJmPUoycpM0JTURDVBEPdKQMGU1GRQYVJTchxnojJScjiZVDv59Ov13D9rTeDzwmvPA+xAXKDrZgdZvIoKDotIzEUTZgUozZWq8tRNOQpGNIS0FP6UllZ8OQFCS5P2uQkZRK9z6w8TjFOl8NNSD9K9v2dWb020mZuwaiLYVEEX1yw8WOyJE3Bo40HqQJotXaEorNRKIi+opbhiM3qqqZj6zYam0fQ26Vw6D2b2TCU5p0X/sjiw6by3IGzOGI/Pa5J00lkC/QLEl5JOYrVSSocpqSYx15IDzPRxSKkjYZJjsIw4Ajylvi/xtwVgYi4lxqpyeByMxQK4zAbiasO8oEJjFx2AqQG+PqOWxk7ohxDUbQ3xBSC2FdIHnfKIFjYGqDLYEIGC9r8vqhYGCTAy4FpDcBFnUAvwFwd/tSyc/n7/0a4+07fv//mzoSs0nBLQVYcxHiYAHQR0Dm1+yDaQ4acbA9lKSGrjCatd5Exxykaw5gN3fgyecrDbllJavOL9lUeh5LGlTVgHXLgdBjB0UVrIk3PuBMx1M6g3u2nNB9k9Qv3Mq7aLTktA5EYGMyyuqLPZVFTUVxk5LikWbRNJBfCLMfGRFAhKmqqISNL6mZVTC2IgEuAmzgvwTURz5Mghg67PejF4JpNgp5sw6gG4pECrjFjSPbsIG/UUTDaaO+JMf2im8FeKoNQ2reQ2fEFkWAbVl0Wp9GCMW8llxPcDwGie+8B2JOva8HZHpa75isp3xU5finuo/kfgJ4pWiWgj5ixmHBgFs66SVoP/V8A/UeW+3/z1fqB/vn3CNBfxxJcT6bjKzzmAmkR4VscKAWtpGgSUf4wKU7L0E0UMApaGIODSSpHjufUi17mL19+AJOmgLkLRA9bTfCnS65nYc1+WLNFjrv517y16U/Q2CyZ52Q72fToYxirJjLmqOMhEgSnntcvP4fJYxrl4lPmshDd9TWVlR5IBYn1h7DXTKJFV0KHcxQGp49DjlrAK5edy+ymajzGAsnwEB6bQxLNLD4v7R2t+AKlWO0OIv1DlBl9FFQFxaEQKaq4Ak20b9rA+EoLRHpJW00UXVaC6TiVtRX093QykHHhnXQGjQedobUSEi28e9eRTKy3oi/aKa8opXXnKjxeB35fHcHBmFzULSYVszNHKJImnQ0QKKsmk+3FVMxgjKdlQGT3VdNnHMnT63XMX34WkV0bGe3KUNz1AbVelZRapDccpLy2kvZ0gU5TBZXlAYa+fJMZI0oopNNYDDrsJj2xWAyX208sncfsKqd7IEhVdS3JVBSzLk82FcXntJLNxCgUMzgDVXSmzQwlwesp4aMPv+C8Xz1Eft1aeravw6Wm8JEkHotiL60hmSsQjUbxl7mJJvuwmHWU+kvpbGunxOFFTFyLLCwRjmCz2WTgsAfQBRgU9apcPMVzJbPAPfX4H9hLLAOSYSxS9KIaIsq0gvRmkeOBAuyNlhSD8UH8lTWkDXWULLkJbFVQ6Ab7EOQ3wOAgvxj7C6677Sx2lVlpXn4I2DPIIe+CE976M/3tb+OZMIMxZ3zF1q5tnLTPImbVl3Lt/edx7mHncNKZCyitGsFgKILXbWPXulXMndSIKdqNs5DGKsbpwnGyqhF7TRM9HX04/X55vKJaU8wlsVssxGKCDa/DV11FrGc3FiNYfD7UdJ5wJIa/opK+nl4qqqpIhhI47B56erqomtjArp3bMHvK0VsD5NQSMnkjbreTmnnTWP3s/TTVujDlEqTDIUpK6wh39mF3u/+hMfVd336d0FofJnCK4FeqYQo3VNEGQvTPBTlQ48sYTDZSeR2q1UsipydvdNOw35GEvZMloMsM/UeW+3d9C793+/teAHp+sE2W3M2Da0h3fI3fUiCVUSSg5xURqYt5UzHyohF+JKDrBaBbsIoSnM7MQCxJT86PdewxHHvNLbzX+iVOh4ESQhgLOc6rncolJ55IYKSbIbuXe/62iXsfvJdNb9yJkg7Rngsw/4hTGTF6LGTDPH/VGYyuLSGUTlFizVNT6MKV6UeJZXBMm0ZfS5JY6WQWX/ECm1pW8sL917LvKD/2bJhcNERlWS3du3tlCdjitKDYC9h8dvoGeqlwV2CK6ihk0xhdGbpDgyQKTmYdcBA73niRhpoyjAEv63dtp655DC27W6ms8tOdcdOhm8b0g1dQ3zRZzPvxznUHMWdCGX1BFZ2ax2cOYTGK66eSU8yoBh/RxBBudwKLWYiwNJDO6QhG2yi3F6nRFzDZvYRzNpZc/jkfb/uKw447jyvPOp1rf3opqz//DaftfzF33jVfktWGUll2JYp80BnjV/fdzt9+cR6jnCp1IkiIRShmk/j8Hjr7BvEERhDL2lCMDjKFIi63hUSkB7fDSDYWw2s3EhpopbShme5CGb3RPF67nYH+CDt2D3HJtddy6sHHc9NF86jQRWXmtyWYw+wppbrMz64dmymr8ZNJxylm87LnLhgX0cFB+T0uu03OJYv8XJTYBX3gn5/auyi4YT/UkrvoIRuHdb4zopgke9UC0EUlplxyKRTdIHqbju6hGI7K/Tn2whd4f00nJWM9YOlmzbPX4ggH8SZq2dYeovSAWbz0zvPc/NjtbPr9g7h0JmyGOEW1nZZ4EV3z6WxpUZnfNJUNKz+geZKD9z57h6YJczDbS3jznb/zwHNP8NJtl1HnVmiy50l0tlBbX0+srQf3yLG0tfdR2jCOUDyOms/gL/HQtruFkpIS8oksAb+bns4deHwe9GYrYjI1Hk/j97jx+Rx0dfditpeSTeew5zOUB9z0RvtwVZYRL5jpGspRWjkJpWjB7XLQ0baecU1O1n/xN0aWWvAKl5NEEafdQ6qoVQX2Vsl9T3FgTw99D79DiACJypS4x7K+ZbSRVIR7lY+4YkAxOGnc/0hCnsm4fgT07x2w7q0D2vuALsSfBjuIrnsF8+A6Ceg+s0Iqk8dodpIV5gNFnSzbicVKZFuCzCV66ILko0QUyvw+csSJ6MuJOhcw78Kr+bitHd9IL16i2EQfefXXXHDUOVx6+UK6og7OuvkDXnvjDfo3/Ya6xhI+bFUJ1M9m+fKTIB/jgweuwKpLovoClNrzWLtXUmVMYPa46G4JErGNJmRsYMhUT1lNDcXwOhzZTqrNBRI9vegUJ5X1zWTtdrb2tuKrsbN15zoCHg8Bdyn5SBFTPi7/bszEZgYTZoKRInbVQ1ZRcZaX0D0URlHNONxWCmqYwayRmGc6eXsdJ556JsQ7eO2G42gIuAlRjtloZIQtSDHRTU5RMTor0XvGE01FsOhaScRiWG3jJfs3kg9SZlcwdW7BZdLTLbRhRkxnQ7QCf91McqkiytAuxrp7UYLb8XldtA4mKFZM4fVVG7jr6acg3clr15/I/vUB4gMRSt0eYkPd2J02sqK3ay0jRQWhjAFXWYDWjq1Ul9vQF9OkQ1Eaq0qw6OKs374TV8MsFFs5oaROZiImkwMLKiNcBuI928gH22moH8FQTkdCcA3NduLJGA67BZtJT3RoEAtFRpR6cJkNpIcGSERDeOyadLDM0uU/jd2/p5coMtwfKilOKsQVCrIEnTQLjkARsxDgKTrIFUZQ1BlIFjqxuAwYHF6y9hnMPP1JVm5MUD0B0rEOvnrxl2R7Oih1N2J3lKBadUyb3MAJ+67gusumoLfZiGej1I0qZ1dfioRhAnZPI62bNrHPrAm0dKyjtLaaND4eevQ5Xn73PVnmf+TSkzl4YjnGvs3yPg9s3IqKHU/NeEJFK5sHI4xoHE0qHEJRi5Q21DMwEMSt6il1GEmEOyga9YQLVkzOMpR0gXKvnaG+bVKPBk8zdqMZc+8OSl0qQ5kQXdEoDRNn8/XmTuzuRix2Hy6HUDMcIrj7Kw7dbzTdm0TCYKAYyWA1OySga0qD3z0pTvTI95DiBLtdsDq0YtHw2JrI4IdL7kJkS7wXWDRAL5qcNO53JCHfj4C+t8Dz+7jf7w2gR9a+gmlwHamOVXjNCul0AZNZLExaz1monGmArgwDulmqidlxEIsGqW7ysnpLEH3JcVz78Ftc+tCDfLr9Ky676lQshSBOkYplgywbt4SLLjyJ+x/s4KlHH6Vn022EM53Yxh/JYCHAEctPg3SIJy47nrPuuAlUF7j0vHflMYwJGIkPhTH66kn4JmOvns2Y+adBJg7OAWhZxZVHnsH15x/H9Ve9wEOr/gxuO4yqBsIQH2TVX/4iGeuzzvkJFMIkfn81mWgvGecIBjM+CubRpHVu3v7479z+0iuaBKZoA+gHWHbgcs6/9jaKrioWHnMMxmKEd687i0Ovvg7MoyGdYuX9F1JujZNOJxk7axH6KcdDmQ9iX7L2hWfxu2dQt9+hUOOF7AC/nb+ABQeOxjxmBjvCeja0xLnyl4/IqQDsReheyfzxh3LrZXOpaZ5C2DmB0fsvIms34nWnYPBTORJ05cifctlFY6lsHkHHpjWU1TVx7EUreXPTX6BmHFLDUkjcbv+StV99xshAFb75c6HYz/pf/YaEfwJFRw15BQ5ecQHonFBQKG5bw5lHHcm9Vx/HUHiItLOaSFHH0NAQR197HQiuhVDoGxrgJwcfwWlHz8alz1NiN2Iz5NEpgkOg6dvLcrsA9GFGsXghRQb076I138fX9D8/JgHoVqUo2wcxi15yMgTXQox8ZYojJRESSy9FfYqi3sGm/jJuejrN429/wcipYmIty3tP3obPUuCCy+/i/TefJL27FctQJ95ED2ouQcRiImGyEFaM2P11vPLal9z5lxcBoQiX4M2nHsdbUsO2zjRnX3azdqDZfjD1QmgzP5t0ATdd4Mdn9qCzlhHTBWhJ6kl6y7js6sf5uvcTbdxK3McinH34kdx702VsX/ceBpcTY90MpsxdAu4yCHez6k93U988lvKJy6C8BnZ/w3ULTuHia5YQLigEswamzzsCR/O+YPNCMgrJPhZPOZT7bppNqmcro8p8WDIqkVAUm690GND3zn3fk6GL4rtWQdIAXT6Xw310+ZwOA7pq9ZFUTBRMLkbNXfYjoO+d2/a93eteB3RRUcoNdBBZ+xrmgdUk276SgJ5KKxjMjn8jxcly4h5A15vkLLpYTNZvXENZjR1PySS2bG/iwnsf47V3P+Owc5Zz+FmHceON1yH4t/FUB+2bPiTSnudnx/+ZVa+8QGzbzaTp5pt4gMb9jmbCtLk4S1yQaefKxUu45/3tkIpDcA3nzj2Oy69cQsLsp2nR2USzPk477BSikV7WtH2Kzl2E996l9fOv8Fn8rLjlEV7NbgWzgc7dW1k4axlP33wumXiQlE2lzBxlaqEdYn3sSujQ182jrTiRTzf3cuuvb4dIjEOmzOeD1Ssh305xsJuXXn2fQMMY5h51BCabDoIdXL3oGK56+mtKmppg8wus2PdkfvPQUby/potZJ91H1cxZkPmEP9xwKeWe6Sw6egWGSeMg3cOl9dM47YxZ5Pc9iefe+YwHf/0ryBZYOGE2NU2NPPHeX0GNcMmsMRy2aCn9uQqa919K/f4HUmoP8/F9JzHOkSY9kMdlsRAaaGfU2Ea2dQ9iCYzjqtvf4aWdLXLRLoa7WL78IM4741i8JjfT6wPs+uxZmqbty/M7Lexz6NE0N5WxdNq+fNwBSSmzmyC56lUiXzxDBj1bXVN5Z9UGfvvEPTAU5PRlK/B7Azzwwh8RuqXnTZ3Fz85eRKm9QDEZlBmrAHTNsU9jEwtmuCQOSkKx+sMFdFVoLmj6MWGryO5yOAopDdALTQjPg2R2C1UjvOzu7CeoTufMe/t4/ot1lDaDzwWP3ncb33z1Dk+98BSPPnAzs80qI9IR6GwhUOJjwGyjJWMj7BjLZ2t2ct9Tv2Pjx6+yY2ADVZWlzDl4KX/9zbO09eupbpzCCWecAYR47OpjmFyRY5InR7KrDTVtxlM5idU9BTLlzTzz6dc88ec/wWA7yw9ZwsYk7OztgJ5O8Oh56YoTaJo2nbUJH/svPo2mURMh3MGj1xxN88QpjDzwEkaOmwapnfx07AyOP/NAMmYLkw9cREnNRPaffwKtHUG62rejKzPC9g9Z+faTjCk1kOxuhWiKmsZRRIfCew/Q/+Mcuuijaw/lcKCpoCsWNV9zg1XroVt8JItGVLObZgHo/ik/lty/t/D63R/Y9wbQw2texTywVgK6x5Qjlc6jN4n58eGxteEM/V8BXWYggvFczBInhdM/jUhwDpfd8is+/fwDDj72YE67+hy2hYY47ZLrqCwJYGM3m79dx/EzL6X172/Ru/IG8oZB+gIziThGsPDkMyET5nfnL6d25FjK5p7PzH33h0Ib544bxxlnH8YXO7o45/5n8VSM5f4bbufh3/6Kj9a+T7VLjyEc4eypB3Dvz6+nNZ3gmV0bufWx3+EyuFn5zptEv/2Wh+/5HS989ACnHnYpdx/nwqPPkfYH2KZW8pPffsPKlj5KnXme+t2v0PcXmdLYwKTlc0iv/5ZtWzpwVIygeekyCkNdvHvnNWDwU3XUrUyeOg463+PGRYdy4kmTMVTPoMt/JAccfhhG3Zc8ecvPqPFOZ8q8w/BMn4FZjXHD5GYOWXQghz70MZGciiPRRse7b7J6Qzu/fPgxnv74A5pH+Ih/+QobvlhFX6qchjmLmbx0KVbLEL87fTRLxpdjL7jx2p30dm7F4rYRU8U40UTWtjvY0Z/nikcekbr1v731Qko9Vv74m+f466O/JLf9LT7ZsIPVzoM47/JbqTQOsuHDz5l56i2s2dXLeFFJKHRwpL2RO2+fz5L7P2LTQAp7dAsdGzby9/c2cecdD7Bt3ReY3TrYvZ5v3n8JJxHMSgy3WfSVxVib5jH1D0DXpNE0ic09ftPf/fv339qjqCzY8jppUhIWuiIGYb6TRF8QnIUGCfTp7AbKK6wUFD1x21zmX7yWv23ZTGC0NhWeHeymPGCjI76DBpeZpZ7p3H3WFOqcJpK5BObaWtZFrVz9xGq+3tkFaj9vPHMffdF2ejvbuOnOB6EnxZwDTubGX/6aJUccCble/njXmcyozuNLtCKkYOJDOjKWWlqUCq545DXebe/C5zKj2/QBH37wLjutpXjLqjlx2eEQbePdO89D9frpLJlDYNR+LDtgMejDvHD1Elxl1ZTufzkz9zkUdn3GufPmce3tl/DcG29ywyNPQ6CR53//Ctfe8AvWfbsST40TYhtYOPJgbr+0mZEeM0owgs/pJlnMD2fF/61b8V/+YwHh2hSGQVZahqNMjeEutOvFKN8woCeEtpZVSL+aweJhtOih+0XJfeKPpLj/8h34n/WH3w9A7+8kvPZVTP3fSkB3G7P/nwBdMkHjfZQ3VrM9kWZ9h4nywBnc9YuHeep3V/CTS67i/OuOI2KpoHqfM6ifNRWnuZd8qofdH7Qy2gi7P3lYkoZ2ORvpNno5+6dXADEeO+cI5sxZjGHcqYydOhWiLZw6sonLrj6Sy+5+lT+ve5fSUbN5+a2/s+KMs1n16SdMam6CdJxTmhtZuvhgaieNY8Xt9/DB2jV4rBV4XF4WVJUyY3SAJUsmU2rOUqczkE3GyPpMrE+ZeKvXxx2/ehQH23nl8XspidswZwoUDEk8bi+d7XHUQDNLLr+FbLyPd287nYraUUSmnMPsfWbgzq/myokzOPHEGmLO0Qw2XMAhy5fjN63kDz+/mMbAPoycfCCu2fsg1DJPLq/ljntv5Zqvw9xwxz2MM/fwya/vIV70cf7Nv+SdLZuYUF8G/d9w1OjFXH7Hb0haKll4+tGQ3sWbvzycid4ixE04DWZMxjSqWUdXLMtArgTriEWcc+W9bNjdgb5UmNK08farf6FjQzuLpjaQ3/YqSYODeTd/TUzNQGQbq954hzmn/Zzt/QmqrAWcuk4uHlvPuT9dxh+6Srj1wSdw088rjz4uuuyced75RNp3QqkBdq7ijCVH8pNTptJUYScf78eo7gF0kaGbUDFQFONTglFM7gcM6DopEywAPSSmlvRZPPkoRsVBttAgeQNuXw+xaAsmrLTER3PqAyH+uqqdptmQyWVI9GxnxEi/VN1Lde/AHgqz6y/PYDCnpEth0pBhR9bD6vxMTrvoWsaXi5ntiBYNFITYTwYGExx6yApuv+8JZixcIOWRn73uSOodQbzxFsY3N9O6aZDyMfNpMzZw/dPv8PAnXxOw6njlisOYOGYkn6YtlFSM4NhF82Ub5vObT8JcWceuwIHkXM2csfRYKSP8/m1HYPEFcO9/E5OnHARD27ly/iz2XXggtz/yOt9EOiBl4pHH3+CW2+7inTdeZuq+oyG3k7NnT+aSk2ZTYylgSmQpZFMUpDvd3htb+38CutbLF2ubJi6jSs15vd6GBHSbl0zRgmr1MHbeUcMl9x8B/X8WLP/Xz2bvAvqwFXGhv53gmtcxDq4l2bISjzFDOp2WoxpidlqsvGICdY9hgYhkRR9UuEeZEkHsJW625vPoS2cRS8zm0mt/zjcfv8wFxx3NhVcvoyNeoN8widmHHcuYKbUk4r24bT6Ubz6l4+9PkS4WaSudBDWjWLD4QKzWLK9cdTZObz1lB1zJ5FkzoWUDN588n2OPmkd7NsvuklGkPVV0tu7m+qtuICB6fKJE3LebE/efwg1XrCAYC9KeUZi43yKmHXgsJBXefur3zJ9azUWnnMY1586iEErK8Z3uYpZeaznf5uq54JqrKbP08fLDt+EN5yg1m0hmImCwk876cDbOYcZpF2MoZnn2J/tQVVuPdeENTJ85DUvkC84bNZcH7pzHxy1J0tOu4tBjjsPFOu6+7CQmV41l4v6H4Zq9FKFbd9H4Kg5ZuIwvyw7h8msupnJoCx899xhZUznHX3Atawb7qPQIoZEdnDr+QA475XJqJs9j1tL5mKwDPH/pfuzf5CXcHsdrceIwKQwE+ylvaKY9Zqan0ETWO4qGWXOZvO9MctE2Tjh8Ic8/+AjHHLCM3149g5yngo8Ms+mM65nmiLFuw1auevw16f0iYgVDrJfLJ1Vx2nlH8uRAJTc/+DCm2HbefvmvpBKVXHDJpQR3bsJWKQxjulgxcQq//uVJbF/zAbU+u1RD27MJaSApISokTqVm2g8X0MW4nZg5F7oIcYsQlsnizSUxFqzkClUyYMkXO7A4VKIxBV3JQZz68y08++k2yscIeofCyw9dyc7t33LNr/+gEcMiSZSV77P+m1cx6CMk82GKtdN4oa2aG3/5sFBC4PXH78HW3Uml3cJgeIC6cTNYvT1OYMR4Fp16Kgzu4NXfX8UoV5hKtZ9kTyeBsjG0Rey0GBvZZarm9J/fJWWItz94FsVMhDXOcZQ3TuCoQ+dB+1d8+cjPsJVX0uKejVo6iWOPORXinfz5xmMoq2umdvFN1I+cginXx0nNNaz46QXkLA56k0KjwE1O9fPTn10gLBQgFgLbEGdMbuaq0+fiVmKYEzEcVhMZoRPx7+rA//XV9P/wLzUTFk258J+kOI0m969KccJxUGhyJIVev80vtdwxexlzwFGE/VNx1E3CYrVSLAgTG01J8v9NKU7r0GsUQK1C9eP2P+kK7GVAF3PgOYj00P3FX7FGt0tAF45nQnpCsF8VvV0Ks+SHFbH0wxrH2meRRCRDVVM9u9L9JA21pAtzuOLGX/HhK+9wwU+WsuLcSbhKjfRFTFx365e888lbVM+cJy1I0xs+ovWF+6V16irrJMomzWL54bOhGOTxFcsYO+Vg1IlnMHf+Yhjo5IR96rnpwmPYHo7z8qCbux95jqpslCPmHcDzr72H3WYGW45TR1fwy58sRMmECBUNIW0V5wAAIABJREFUXHnvKj7q2gTWEmkQE//iVXo//QOebDdWY56+WA5L41w2Rpx81G7gzoefxGzNsv2TV2lf9Tc8+hjZRJC8kI11NkPZVA45/VLURIy/XnsIZWV+KpbdTPPk6bD7Y649ZBEnL61BKRlFW80xLD3zAkzJHfzlN9fjjnex/9LlqLOOw6aHS8eO5NjjF/FKZg7X330TrshOPvzrk0SiBi654S7+vn4nk5sCGGOfMq9yMZdft4LGmQupmXsAXnuKJy+bzYxKC4mBFGU2P2o0RJnXi9FoZHesSNg7iiHbSL7uV7jxF/diEgTCXJLOvzxJqnM9dmOQnaqLtuaTeOb1j/j4j78Ai5vqySfy1zffZVY16IIhbphWwvErlvGyMooL77qHgK6dZ37/MEMDpdx+y73s3vIV1iobhFo4edxcHrhpPqmBnThMwnRHA3SxcOf0Zmk7q+g0jwCztMz9j/pZP4xXXJTUxcRHXmj86rSMTigKCkGhYtElPPfkqGEwVSRWdBM3N3Hx7a/x8eY+AqOET0GM1Y+dTH+oFct+K9hv4dkUlBwOfZSPbzuZJm+O3V0dOMfN56H1Jn7+4J8Q/neb3nuC3Cd/oMJcpDftpOCqJax68VY1sODkM6AQ5YkrT2FqhZ5Ga5h0XxsGvZmhoodB73g+7Mxz9e/fxJrvY/CpC9i5awebK4+gUD6G8088DHq+4dP7zyfgd7Iu7mXcQccwecExqOEwT//65+hsbqpmH8uCAw6FVAcnTmzkxLN/Qkw18+22Tm65+7d4y8uYPGk2r7/0J+oaAjCwhQsXz+GcI2ZTpk+ghnvxOCykdcLoae8guhRakqI5Gq9dm0rXMnRNw17cU03xLSOmVuxeIlmdlOBNYWHqwlMIlgjp10lYLdZ/A/FC4d+lX//1idaaTz9u/xOvwN4H9EwOoj10fvka5vAuEq0rcSpDmIWSmFqQ3uBCREaoqQmGsjZ7m8dSEFKwelTVQ6yokHcXSBlLSBWmc+lND7Hms80sOGQ8P7t8PA7bECW+GnoH7Dz0xFp+9cQr1M1oRJ9qY+dz9wqdKj41TKR22hwO378e9CFeuPwnBOomUrvwSuylTVT5zRw5vpxzDp/OJ1tbuOHtVoI5+Or3D/GLS3/Gt7u6sVWUQrKTM2eM5LLlk3DqU6h2Ly0pK959jmHqgYdh8Fh59tpzmWruosoYJBrswV9bz6ouPcYR87jhodf5bN1O6SUT793OktlzuOOGI9DnItjdZWzuyVM/83D2XXaWNNZ46apDqW+oJVK3iEOWHgWZFk6tnsCdV8+nLW6gMPMMZi87gXj3Dt557n7KczvZZ8FimHUKbr2JE0pKuem6Y1l8x+d8sLGNpsosf3/xSVZ/s43fPvYMX27YxchaJ10fPUzn5q/oD5vBX8eRF14j5+BfvvlwJpTpCHZFmT56In3btuM1GYiHQ6RMdoZcVbQofi65/z3Cmagwroahbq5bMJeLT1lASgkRCjRz+9d5Hnn+RSryXTz50OOce8erfLtuHZNLhYPsEHcfWMqBSw/lyCc+YU0wiDO7hdf+/CeUfC03X/tL1n32Lt5RZSQ+epktX7yJNSMqCzp0WWG7uWfcUUjICjKlCUUnHLeEBrrygwV0qccgJNv1BcziPITrWFHoroulyijlijsHc1SNmU1I9ZO2VnHyJbezcstuSkbWYtQn2f7wUeR1Sb7UTaZyn6OZO/sQ9NHteMytvHLesUycOImtURtv9Pm58/EXCYfjNDqTnNtUyVUrZpB0NBI3ljOkmAiMbGbfJYdLwaanrj2PRkcWZfc3jK7y4LBb6UqqRNzNfNCW5MxbH6OmwkH2xWtkRWZl6RE0HnAcUxu81DjCfHzLCRjSQ1jqZ9Gvejn8guvkOT1+712k83oWnnwRzSPrIdrOIU2jueKmm3jl759w3++exVVVw513PcgDDzzAzk3f4vZZJfP+uFFN3HrBEnSRNqpswmo1QWZ4jHFvLO6CuyESEzlWKUxs/mEsJIiaAuyF9rxopejIKEVMdjfhrF4CupB/nbr4ZEL+GbhGTJJWw/8K4v87QN8b5/rjPr+bK7CXAV2wcooQ7WXnF69jjO4i2fIVDmVIqBVTFEBt+E8AvZjX5tKLOoqKC7PXyzctaympm4hqnsKd9zzLW299yMknHMxlP9sPk2GISDhNLh+gaJnCz265hy3pIKGNn/Ltn3+D3hlgs3caUw5ZxJzRfsypLv7y4O0kC3amHn0d46ZOphiMcfz86Zy1bA7d2SILbnoau91A75cbWLzfLAZjGWlUxdBOlk9v5r5LjyAX76crnKJq2sEc+dMH2dzVTSGd4ODJo/nFmfNwJHYzpq6U7W2dOEbtw8b+IoMEqJswncOXHy0Eutn94atsW/0F1173HKu3vsjBhxzL3Y8+y4wlJ0r3qN9ceAR1zc04ZxzH3P0PwpzoYMWc0SycORZTeSPvBv3c+9ijCI+zGy4+EePQRm666x7StQtIRvq5cVYNS/ebRW7UofhHTWfB/APp7NzNB598xmeffMTjv/st+uwgS6ZM4sZrTqMnVmTcPgfROP0AzCU6Xr9xOQ0+lQfv28ClF05DjUbQZZKMbqilbSBENtBANz42hYyMHDuV5SccD5u/YftbzxBu3ywnCrrMFbzUU8KvH3sGe3Qnu1u7GbnfqfQGOykXFcRcjAvrPJx90XK+NI6hcuo0lh8+hZ6Na3jrja/58uNVPPna89C3ixUHH8hpy2Yx0m9Glx7CqKakB4AoPwvtegHkOZ0JRW+SGbrUGf+HPet389L939rLHj/0YUoVxqIG6vJ8VNGkEtrmZaR1DjZ2xojrfTz92if88ZUPKG8cj8VVYO3DFxMMDbDDNIacr5H95s1n1sSREN0mLW63PPMnvmkJkqralykHH8msKU3oBrroff8xerev4Zyfv8naHe8zZtx8nn3pSWYIQM/F+cONP+WASdW8+NAjLNivDrfHSb+wOq2ZzIYgjFt0CvvvNx1iq1kyainvG2r4y+db2b/RSWmxj7duPRE3SfLeej5c18ovHnseTFZuvfh8hqIpbnrgSUrdfiikOX7aVJYcfRKxnJ6Lf3GnvLwffPgtK848nY/feYuG0TUwtJsVB03n3OUH4S5GMWXDOO2QUYXj4d6p0GigvSdDNwyT87RqwT8ydCFBrdeTVpThDF0IAbplEjJ90clE/ZNwj5j4I6D/33qpfuDfs/cBPa+iRvrY9vkbGMO7iLaswlEIY1VTgg5C3iA8x4UmurB01B50sQibi6L3KWwXbdKFyVxmJ6V3UT9+Ibax+2mezA6FxIePs+rzt/C6SokmLNhLJzMQL/Ll1m+4/cbLWPn87/CU1TBQOZv9lx2N2ZGDQgR2b0UVylh1B4CrTM7c0rKOI+cdykAe3uzsxeapwJZLQCLG1++9z6zDF8kxKwZ2cfzUhZx15mys/krao3lSjhr2O2gB29auQundwUGNDga2fUuJU2hP92GuaCDnKiWidzKUKjBt+mwmzJwNVmG3qoN4jKuPOY5Tf3IxE447BaJJ8NmlQcbm199m/HE/01za4u0Q7eLqI5Zy4BFH0eUcw+xDj2LSlFFQDEFoO/lwjEHfOKrKqqBrHZdMnc+S04/A1ziVD1Z3c93dv9Zkcc1ZyPVzwqhxnH/qYZQE/LRHIlx2x+vsbPsShMOlGLtb+R7vf/gJ1eXl5IQmQImHno6d2Dx+WuMFqifPY2tE5fOvN/DgA3fz7Rt/JrzpE+r8Nll0jNiquPj3H/I3QZSqEiYTwnqzlg/f+ZiD50wFawx2vMd5Cy5m3iVnk7U76d/2Odc+/CDohE2sHtp3cOjsI7n35qNJD+7GqctIjzthuytK0XLpFD7amMnrxadRLqBiFFKahvwgN00vX+bjRUH1E4x9oZOvdUkL4uwMVjqDcWrHzmTUlP0wNk6C8jo5PUIiCPTKnu2yWUu59ddPMEW0l4QtbT4IsSHNMtgZ4OBJB7H8xBXMnj6NmQvnQq4HUkPg9HHa9P04+pTTuOHWP7Kx7RPNa91rZPNj99G58UtGjSiXxxhMFyj4RtCbtxIzBdh3+mRGjwuAv54u3TTW9KaZW2/Hn93Ni9eLQNHE9sEstvIGDlx6HL6GJqEBDd19pHBhr2mQ7Rs2bWDB0uOIZeGrljbwlErL0eLQEL27W6me2AyFGIS7OHXcIVxx/kxsQl/eJCqAhX+yy7/jZ0DcJ7Ge7Rmn1IRl/hXQtbaiBPS8gtHmJirG9c1ucnobMxedQNw/8UdA/47v2/d5d3sf0HN5iPSz9fPX0IdaiLZ8jU0AunDjUoXto1FmVaLvKU1FhgHdqIqFukAmEae2fiQrt6zH7C9DZyvDInq5il7qhtv0MQrpGA6bk/5gErOrGsVspyMyyAiflerkgHBFZnPag6u2jlysB0MuJg1HkpkCxpIxdOzuZ1RVKS59jmImiOrysjpsxF1SQ40uTyo4QO2oMaxetx6b04HN5UQ16DDa3QwmFWK5AqWBShYfPJcTFhzDVadMwti/mUmNdexo6aa6oZnOSBBLoIStnV0EakcSj+fxesopJEXQYsLv8rJ521aqRlQSz6VwBtwkon3oY0O4fWXsDOtpahxDcagVazZKpKeD2ubxbI9b0XlK0eXj5ON9OHVxjE4HUWctZuwYWlqpsiq47Cn6s1Y69bNw1U9jMNpJrOsbRrGbMoOCxVLOzq5eHPUBMFvR5YWoj05eK6fNQGdfPz6/W5quxId6pHxtNqegWLy0h7KkbQFcZWUoqQhqqhd3YZBqt4W+tt2U1E2gNV9BpmCiwW1iKBihO2PFW1aBmg5hSnYxviRPKBJjwDYSi6sEWz7K4OAAoYKB0opKooMD1NcGGGjfRYXPgdOoEhsalHKwmqOVcLPaA+Tap2CBS+MPYcP6g9yEEY3mdaARrLQ+uqQ9CRManQ5/eRVbWtrR2z3EFR3OQA39kRQ6qxOvBbxKPzqhby480I12BkIx7Ha7VN/TF1RcLhdD0QQYrbicHoJ9vegLWRoqS3E5LMSSeTp7+wlU1sj73d7ezpzZUxns2oVRSVHmNpNPC9MWPdmicPczonOU0BPP43S6cZFjUF/OtpK5GMuauOi4hejim3n10iVU2gtUjprMju4hUgUTduGIONSN1+MnmDVKnX5TJkxddQWhRIqBSArhkG51e0jnipSU+ggPDlBIRqgtcRDtb8NnVKj2O3FbVDo6e1Bd5Zp50l7a9lSHpNjRfwR0sdYJqxq9SiqXl4Aez+koWpySWzRjyck/Avpeum/f193uZUBXIJeFcA87PnsTwm2EBKAr0X8AuqrXhECkTeQw210sWlppMYfHKYB6EH+d0A3PE0zG0ZnM2E0Whnr78Zgd+GxOadiRzuXJqCqKxYje4SI91EOjQfimK/SpLnQON4n4EDazjiqvW5oXFQwu9DozXTu2YjerlPhdZI1Wegt2CfjlJgN9ne3U1jeQVFSyRhdR1UraXkrLYILLf/UI7V9/xeIDjmPdh79hzRtPMUaYnbRvQCecoOwVmF1CV7tI52AnNY21tHZ14/ZWMTSUpSLQzLYtuwmUVOB02hkMdhGosKM3ZoiF+2iuqaa/P0zO5Kenp5cRPjtVfhcDnW1gsqO4yonnCpj1RTwuM2ZdinAqxUDOSL5ooamknnR/K67iDpJ6L53Ow3jj29089OoToOth43XHEjAW2D1gpGbcZIbUKJlClnRfnCpPAF06Q09XN3MO3p/VG77F7jBQVuKkfedmKsurGBhK4PBVkjE66OjppbLaj0kXJxlqp8SuI+AqYev2IJ4RkzCanGQHB7A7XVhKq+js78VmUzEXI2QG2mgS40/9eXZ3DjKxrg5/qY+4TmXtlk2MaW4iFgqiU8Q4UobaynLCwUH5HGhEI819TfQq90h9SnaxXtGsVIdtLH9In8J4RzgFauYy2siIzM6FPa+0ihUaQQWsTheZgmg56Illcjg9fvKqiklfID3QgdOio7aygv7+QQwWGwbhpKcYyBX0xONx/G4X5FKkIiFqK6swGAx8u2491VV1pDIFHA4XHo+LbDZNKpHAbhbC8hl0qjBTVYlEQvhK/BgtVgYjMVw+Pyari3SuQDyr0prx0l06h6rxszhhwXSM5iAb7zgTXbSLtoEIdc0TUPU2GcDr4oO4HU627h5kZEM9ychuBvt7GNnURLagYrS4UA0m+geCsgxttZhAEdUahaqAh10b11Luc6JXMqgGC0nVLQmSe+O+a1Q4bROALsym9vDPtexdQa8TnXUdmWweo91JLCvEB7yy8jJz8UnESqbJOfQfe+jfV4j9bo9r7wK6sEDMx2V/q/3TtymE2wi2rMVaiGIVs8MUKBo09qfIrsQmMhGDqo11iNZXLi28z+2ki0b8laWEUv0MRfqZOmk829buoNLdhJrRoyvkSefiVNaV0BnslTaLDosBez4Ewmvc6Sej6iXoC9Krms+jZNKkkymcVpvMAtLpFDtaOhkzdTLbOvuprKolE41QW1nG5k0bqG0cw6Bipitrp01xM27uEhYctpye1h20fvUuWz56mUPGBIi0rKXWZUJRIZyzo7NYGBxop7qmVLLgY4kkepMbvcnPQLjAqKapbNm6i/HjxhDsa6Wnawuj6gNkkiGioah0KCstqyIeT5JLxOR8bUVpKTklLxn8WaWA0SRATSGZigkPJ6xeHwZngI6+HLVlTuj9BLN/BBsMh2AdOYvDTl4M+TaUv97Ftq8+R++fQFpnZUPbWqw2I9PHTaf12w1MKKlCl8sQTEcpmAvY3CaKxQx2o55kKCJNaro6BzA7fFTUVtPauYPySidDQ21YHXYi4QJVVWMYGEhBwYhT+KMLQxWLhawuh9GuohQSmA1FYuEYPnclbqsfr8nJmq9XUVJlw+Gy4Ha7aW1tJVBaKj2wO9raqQiUkckIYBFPzh4m878zmvdYq373St7/HB/aM0b0f/opPA6ETaxmV6sJlIhN063XAF2Qo5xuN5lcVlShSWbSOF0uUtkMwdAQpRXleN1O1qzcRHODMEOxkddb2D2YxBuoJhwOM7KqgpTIjG1GBnp68ZSUUjWymdaOPvy+ShnQGUUzw6BiNEDA7yMSiRCMCEe8Mtn/tVjtkkGfTSco5NL43C7CySx5WwVx1yj6fJPBVcrZpx4JkS28ff0pjPAa8JbXsmlHKy63T7r5pfs7GFFdQ1Zvo7Onk4b6MrLZGPFECkVMdTmcdIgqV3kZVoudaCxMZXk53btbyabTTB0/hnBogKGBkPx5PiPkA417Qcld3KmifDblfdIJYRmx8GhiWYIQJ9Y68T/REsrk8pisDmI5AehuCgYbM5eeRrh0mOX+Iynuu0XO7+ne9j6g5wTzuZO2z94hH+6kv2UtlkICq+jjqXlppagtunse9GGd4+G+p9FgJ1/QozO4iaSjJHJdjJtUz7dfbWDa2AmEOnS4rWWo+SwmS46O/g2UVZdhtPoZHBzE77aQScWxOp1E4ll0Vgc2h4tkMgn5NC5jEbfdSiwcIZ7JUFpZy1A8JY0vRD6UzuaoKishG+klm82ic1cwqLpQqqfwxhcbeezZFyW5LfTFm6x//yUynVuoL/cRjyUwWh2EU1kaG+vp2b0DpwVikUHpOqWzuBgIZTHYA7KMmMvrSCYi1Ff5cRjz9LZtprIyQE7QB7M5UtEoVVVVdHf1UFlZSS6XIx6N4LCbURQFvVF0WHXkiio2hxg+KtIdTlDw1KIrphmh7yaUN9LmPogvdwV59I8PQaaDz25ZgZqMYC4bSzQnJCiz0k1tx7adjC4fiaE/gctkYigTxlPpJ5QMouqLGIsFHEYb6XASj82L3+Nn/ab1VDVUUDQVZOBldftQFAuZpIrH4JDZptnkkFmhyapDb4PBTBCrxy6P3STscrOgS6lEehIyK1d0Ebp623G6Xbg8XmmxmcxkZTnWaBDGLMPbcBa+JysShCTp2f6PUaHv6Rv6vzksySGR/0QvXcvRhaStODP5zgjhHGHckkzi87hIJCK4nHa6u7sYWT9CZn2K3iCtaD1WE3U11azdsBGbtwSnv5ZQPC3L77lMEhIR3DYjJV4P23a04iwpQ2eyy+cyk0pRHfATD/Xjspukfa7T60M1WhlK5dFb7WTSWQpKlpqAh8RQHwGXSX5/zFjGLb/fwNOfvM3I6fto/JV4Kxj66frdA3T0DlDUmXB5/Az2ddMY8BKLhEhk9fgCJaQzEWLxkAzovF4//f39uDwedDoDwWAQq90m1xCHw4ZaKMpnK5/PU1ZWRiwUxm6yDQdE3/3917gOwtpXJCyiCmmQyYvkdgyPrWnc9yLpbB6TzT7siS5K7lZmCdnpkhk/Zujf/a373u5xLwN6HpQ4dLfQuW0tPa2bCHfvREkMYNEVcVgNMsP4l1VZy9KlD7TIQBSKeiHdaKCguijqc6imftDHJNnJoLgxZkZiUJwY1Lxk7RZN/aj6nPb7qgXUf/YgxUuV0wkxG62nJhTGbMWkJOFJkQ6dkbzOKoML8cIJ6VmRKQhpUV9+AGsxIaPqjN5ByBQgZXCi6KwY1QxuJYK9kJGWiGIEL2nwyojcTARLMS3HjUz/MhNd1BnJ6U1yzCqn17THxTlbCjlpVGMp5OUCEDO5JL9AsP610p3IlbTSsqhimIcrHWJf2vy1INmJRSIrF460wSKzAU8+Io+7w95A0uDEVkjLYy7N9co57pTBIY/XVhAkMuF2J1zwLNizNgkoOWOOnKGAYlCGvcaNmAp6LIoBs6IXMY0sBQvf7qxJIWPU7EzFz62Kij0vzl+v3ROZoqRRDFn5u1mDXs6Pi6kGV66ANW/CoAidfwNZU4G8XmSnYtnTPKX3mK/ssaLUcuE9k74iNCjIsSAB6KIHrWW4P8xNAwWt2C6eEXHuGgRoAbC8lDIT3DPbrDGrtUpXEYMg0w0LpckrNPz3giWvGYVom/Y7wqJX+z7tWUPqxYvvFu+KSc0juC3SBEcMnhpMZHQOSULU+C8KFjWDtZDEoiblMxo3+IkaAwRNlfJ5txVjuJUQfqVX6vAL/oxGZtTeOTmuKpkPJo0HISt32v37z8iN2vnsuQraNdoTxO1x4NNCob2ziWupBWNiKkFrLe4h/4rzcViNsrIgkgW9yYKit5DKqwRq6mietQBjw1z03mocDodshfy4/f/7CuxdQBcEnliEdGSARLgfJTmEKmaVlaT0PzcbdCi5zL9oGw2/uHtWGp2QRBULiJ5i0Y2qy4OpH50+hl6XRae4MQhALzjlIq7TRzTA1+VQVRcF1S4BXCwsRqmbrAF6USwWkgGdlSBtEAQ9CYhG8tjlgmmWwGwkaXRIwA7ke3ApEdGpR9WZiBu8ZAQIDn+3sxCT885CoSxpcBM2VqLoizjow16IS1/u/8Xee0DbdtXnvb+91l677316u11XDUkgihBBNJPg2MHPJYntl9gZb+AMOy9Od+LwQuLYcYaN7Zi4EJeEagwGY1GFsCRLFpIACRCSQIBA9Ur36pZTd++rvfHNudY5R7KIC7GOzmUvjaN7ytqrzDXX/P7l+3//XOiQDZ3t8J8UwFRnLPEQLT6m61xoG3LklRPNeLS8qpH+FKALpFRjbRncMgBCYyxoCbNAp/uzxopps5kJCB27SOcCl5GbZ6NQZey4BjhLoe6/YxTIRlmb6qhKrQqHriePP08ukIcjrsHIgLlqo41QR5Q3HnfBd821ygDRdZh7UujXU/WChF0CCqFPxfcNuKcKbplMz3QP03nVKleGhwC9NvbJB44BdD0niarIMEiBzH6fAJshvcnws+0oDZCr7jcTJgCXksp2wG9/LQdJvjxRGrNALi9PRp319oTJ8uJtV7m06YdVKNP88CJLCFQe2fJUNP/0aR8nEdwxBnMmt53x1edy0kB3VFZq+7DrZ1MCyNic18+omiBvDF7NU4Go/qb5WIj65MX2xGHo1Ixx23FrxkDWvBSoV8KmMQ4MoJv30TH3oXOYMLW5P48oVrTJTRrsWKNtt5JrnBgptsrBpu52VNkiYzhqPuzFJsDeMY5E/tU46b7SrgMRTjDGdfQUIxxX5OAczcGQXHmKpQuvpJtfJD+9QqVSecotSP9dCnMTkN+LJ7t359xbQLdGvw3HjfrkszFZT3FChdslXBzqXbXbtheVWuSJV2VUnvIQ1CxbObth+jELhAhL4B+GMGGxul1w1+0LHGr/oumEZglT1opXj3WtglbnW4DQt2U8ZtPCLw9Sq5ioxfJA7G+z4YYNFyJP2YVsDRwtNnJXFInoYVh2Th4cgX3FNPUsoWhCT7UoQkV7rbpXXaMbgOuDo/OnbpT2yUIgTzsLnpuIS9kWobom8wuTj5ORoo5l+n3yu3RA9Xtzrfp7HsI5RB6IPQGvSveEjAmZTG1P3Za9D1kYsQu5nL1xs+jr+hQLDxNnSddQBjVAEcKHkeEpGAFwPS/1ss8WwUnZxWoZ5idNyhNw1fPT8zTPX1KtHoKajOaFuTZFV/Q33YdAybHn1tq3/WXZ3vbvFsjt94nmsMZZ4x3tU8/G0NvHFrH1TEzJk5vkYU321c4lE4tPv5ISPdOQxhoEZHLgqBFSMnc0NyLNV42tDuOBU07+ruP4mPIL837qvMlzMPMtmacmEqQvvU/ZnfmoSJLp2a5/dWy9D5oL9r2z8zXZZ3s+mzcsWQe2O9kn97n7/bUGnF0v0kVVL3Iyj9PxSUrD7NxvWz36Pdn03JIKCzWaMuOfPDdzAwEMepBX6ihhWGifRDiIXIknnzzH1PS8STmkm8DcpCqTf/fk1iYn3ZMR2FNA15TVklFvjWlsbRIEY4tPkrHEN8t44CvEFiMCkFZsy1JO2MpJvklh84wAWj6EgMfpgbz1SEC/AJEWDC18fRxHoBuRCRWq9hh68lJJ2MLyLL3tWlCzWBpgsQubuQQTos/iKDyMZ8KKqv2thnXjfQg0dNxetmoIadpy0Yhy2DF5ZeUcN1awAAAgAElEQVQDB06VtjtnvBsvU7fhyiCPE+VwjfEh6FI6YWQ8X6UVtPAaVnPo4UY5nMgCv7xi64HaFUweye5N3lS62dItu25aUQt5TCPiqEyfgyY0mslKjGVgQuUaP3lYseOb61S4szRWc5MsnVyWYTZD5KjaYGQ8K/nsJrRP3tyjPCg3UvRgTDnoG49Lf9cxu9mKCaNrs1ULth5c4XsLImJqW2/flvSoTkEhep1Pz0vgLo9NTOo07GwNMZs/tp75NmiZkdHPAjALZjqGux1yT5ni++ffWBEqR8/fPtVtPoDA3RinFsg0ppYJb299R8dbEYsRYzdjNBxsqskx87EUdcy81TZWmPcZ/q6IjZQc9WxMGN/MKbtt1/0b3fyU0GrJrFbMRxETTVibJVZUxaaC9HvN9YTUZ/LKNuJgowfJ9NjG7XS+2DnwzcLulldgx8POBEUMFMGyKbXEmnhW/zW8dhnJRpZYaphWJyFVxNQ4iPtTLeYIVKEzHhneTeTmGccOuVze/H1+bobp6WkD4pPt23sE9hzQ5dutbXRZXVu37Obt8puArBMTj8dJDjDNDdrwnw2dySOUTrdY7CUDeI50uwXAmbENPccKzcqLUL3xyPzdNLUIqzaHmGmbBUReqoBai7zNr0YGrBTSVa7eQqUFAUcLZiQpWi1GtgWnwvN28fMYukV6rs1t61j5aEhFzP1wZMLWygmOnDKBwuDu2EYD5KHruDJOzKIbkknuQ56QlYjUIi0gl5csQ0ImRd+c34RLd+VLU4t++/fbtcrWI9AiqcVPWubK83cyKzZHzhaeeohHkkcV01yeWUAhbpoFPhva5iYKg/ezLj1PIBBSDnsm7Kp7GDsFk1bQWJhsqgyaSJ/X4iUzomTCrLqGQtQz/AYZVWYcEwPE1oxbMDLPd1feVkCt/WzuMb9dAZFCiVnYk1B7mj9/ymuexmTjjDHM7Lb/eO4ah9gJk5FJgDqluptoRnpfScne9npvwd5hQC7TNO/RyCmYFJJGwUgrbwOdTe3Y+WqfiXLlyoFr7AKTgkrIh7u4COnzsnPtm3EU1FzGaksYgZ8kemJJsJYPYfPkiYBOAug7efzQ8mYcdYB7KrD/ucu6iVzofhTpSTz47bYlf9l6g7/a/sa4SdYNm1pwDbDrfi0pLiYe9aiU8oxHI1OxIaa7SIbKfDlOhmNLs8xNVZ7iof+59z7Z4bwdgT0F9HRU1fu83VffoxgnqzySLdtQ7qjoZnaWg9gyQS15xBrTjtOxJLmgbAHd2rvGqxVImD7D+tcAury50BCh3LBMNhqTyzRMbk8kOf1e2t4YUFG4N2bougTujmhHPlS0QL5oxQCrFiID/sabFFAXGEquVqUoCekrJ3JL2DEerq5em3LFxvs0fZAdQoW7E+/BeCqGsCSykUBOP9sIgSHPJPlwLQiFUAaMJdppAdRim6qF6d7lQVmCnFXYM95InDH5TW1eNDIGUis7bX6uBR3joWkRF9Dr81qcq4HGWapaNgdpaHVOnqZqjjMwPR5QCKXMZj3wTjbL0LWkKZkalbBuCXqKKlBiSNWcryIGPr4h2cmrzsUK5Wp81GVPHn7WcA9MzlYkvqzUz3RnfTO+eg7WONGnBPTWS0u99qe+ubvEO9JQxT5/tQ2xKzFHUu/U+J8Jic147mbeWBUyS56zdrNmsSdlw4wiJ/IMBbD6fWjmgBWpsfwEm2NPOCxmnH3zrGVQ7eTt05xHkquXFrlqx5OKFEtWlCeqnHiSr48k/iayXM/MW/P2OjqfNRyfagxYA8DchdFBHxOa9zwNwyf39rRnuns+yPNPjQ1FkAJxaRT234NN46v3T++vFc/SPSdRNPMcVGjTpVrME4W+qVYRoPsxdEZSBYwpuqHx4D1jWCvjYcPt5m1IZGP34NYmp9yjEdhbQNeCIUAayUvNkikUTF7VRtOSMHKkfHo6OjZfbtoWJICu1pjGow7LJqW3vW9idEeu2OiS/gyNlGzGgFseV/gum8DtGCAZUzN17TnjjOt/YsXDMJsXPYiMUU8eWy9TYXkUUsY2wlBo1yxWNmWsa0sXWZP9i0c45j50gcmiZxYRW3eqRVlGg64y3sXJVdZYaXS7IqecAevI25aPEV4UE8eKClhV6Nx2GFqem0vfUcjTZLONmqshQWVERrIkI4GsxFXamaIJ9FfDkWn6EnpZCadaUh9Q8G0ef+yJWiYdHJv+6MhoETCPxzZPLo9XRMOcQ8+zKRVBeIUtyxUwnpEat87bSERgjxt6eRM+zimnqTuLa7Y+OEl/65rsA8rhi6CXaRMT4JtcvZtQwLTQW/Kg4Q2k+WMz5mluOfXkdsLz+7b1VFLDrPHSPZv5bOaunlCabkj4E2YapcSwtMLZzoEkYp8oztl5Zbf0X/tT6vxvB9YztjzR1FGbtrQ7KZ3UgMyYXHmSJza59IJJtYzNZyxo5fRYzfshcNNNZAmdvIlLpVvKxNfP5prNPN5572wo3b6D5lqTD9pEnWX5mzfEzIv0emQAWIN3LzZH12HSGrqPnCHT2qiE3TQ24hZ5MprVe17kOCdHHMZ0hj7ZfI6c45LN7ozTbkBXeV4K9Htxf5NzPvsjsPeAHg0hEromZCljuafEGq1YegGTKW48BEscMWHq7YU7skCyvYDvIkaZdKJPaEJbOo7yfXky0j03q8PILCzK++rl1+JidlPoXoBOMQElndkogdvGF0mIe3uhSeqAU1qO9XR0nJR4Js9fYGegdYeok3KUHJkc+s9egK7SXKEIW3JFzWcTC0K/Sl577aeFTIkHDUdKH1IwUQui6D7pwplS+gwR0ZD+rHkU49NPctQKoOrQxjBJco36nKIM2vQ5Ha+U1G/r7vRUcoGIfxKaTu4xmzW8PS2d6naWp56Q8LS3vO8pmzqQAWGS41rAlbroJm+BjYCYAxh8EqDHIE9E7ULNforpWANP97uzlKfzIUUhE0hOQD0ZR/NsUkKB5thfMX26DXwphNhc7/bx0py9mbDpc9S1JtwGk0JJjMKnAGhike5Gpj8DtFJkS+9D3yQkNvOsErJgeo9pWNw8b42Wyv7spl3MPE6/np6KfYafU2aGTTXpmMVtMyIxn6xxIZA2+wiFNQbaz75Tu+elaWFrAN2SNwVu+nt66tT330Zr7W8A/algnAoFpUup+dy2Q5CsJduEQGPRJ8/lr/j8/6rzJokoWUC3Roy5Fs3TlMahh2ucAM1nrZHpHMpYnqu3oyz3TKz2Sce1Zx9Q9/qMewvoZsJuQ2Dy9j4935YstunKs1sIJCGCWnNWbPAEtLVIigi3662OVQZl4E2bfF+VeehctnFHGtozIVtDpuoaoLP1rvKmVa+dLHyJB56ijbWpjd9qwvbmx/RFd7VI2TAyWlRjW16ilIGtnN5Z/BVBsLBkssc7juNTAMIuPNrXDokdrzQ4YT2SnTXh6VX8KZ97Z0G257PAu6uoYNs/s2mM7Rz2tuGwc167aGrR2Ql9Gsb89jjZHOk2G90cMWHzp8aaSTnY1IbdEmLXNk4n34glb1b5BLwSOuBTMWeX67p7EqQe39PD7d8CD85iha4l4XKoY7jhOKRAq78pCmHveccblGaBHmT5afsmsR3NYW1PAXQdczdLP2/Xe/PgpKyoa1DEQlvCQt8eS70PAt6Bmc9xcl7h51Pm4VOdcnuo1Cgw70V6WfbdkbFmNxlp1hZPPX77WXnSiVFr5qxASONgDTFtO6Cb8ETMw0zrx3cuYfvk6bjoelJDd9cft/F7l0GwPZbmM7t2Ts71VzbovhVAN9ey651Jr2VnkK3RkoJ/Olpmvu4yTJ8yMJMfvp1HYI8B/Vscer0LaV8NxZMz8tr0y7wF9F3virz02CxyAk2Bs8hy32zTQXWs1IcQoNsFa3uBMyfWMbWZTL3RMjPn3Y2uxtCwNbfmumLlItPzPg24v8XhmHz82R8BPX9rDvUTw6f0TQDdRggsY1tb15hsmacAehqOSMmPTwP0dN6k7H1xShL8J6NUhZJDMwmJMDUkdC6RSC1BERqmOgOT0rBVhPqcmbv2Zuy2e65vA3r6slkD2JLYbFLFlD4+3cvf/lxaIrl9sda4tSGn5OvZf3aTM05G4Hwbgf0P6KmDYKJPSRjOhHJ3LU7bMUDrAcQq41E0MHVJd3to5glrvyRMaDzFlAn7VEC3eXnrZVhhVcs+T9OX2yFyw1ZP87jKY+5Mo6eEEs+32fVtcD87zp4NnWbMXNnN5UijNyavsMs5tKVSmUS720YdbLplu+Rs93HswZ+6JSV6SfGnOX4mmtsVht8FzkmpOpmtZH7PJumrtEHIrnr13WcxoJxeV/qH3WHuFOSTqMQzucdpV7vt46ZArl88PSL3bTBpJrc4GYG/phHY34CuxSP1hoW7JqemEFWSW0wXF+MEpN6PlwiTJCOapDwNppu8svKytppb/9eCm6Y47d/TaJfdz5TEJXXjZr1Nw61P93B2hXmNI5QszhNA/2ua2c/WYZPo/jbWps/9z4TKd0B+eyrsitTs5GlS5H4GgHz6PSUesCJPGSOApMhU7ZsCunWGRSZUeF7N7BWGT0WVnm4spIbILiMjJRc+/TO7DY3dgJ4e8umGyLP1bCbnmYzAt9kI7G9ANwCaPDGTp07U0tLwtvk3Dfcpv6hNIdFpy/pKI4ApqhrQT13+xCtPU7rbOdE06Wdzmcqxp36GzTOn16A/pzXju2ZVsn5OAP08edOeKcz89Ft7JpDT78y807xMqYXpB1OvNSFJpXyCZ/J+t+d/olAoFUFthjiYEK4E9Eb1T79PDNs0RP500DU5es3hlPOQTnyFyDXXkwhEGprfDqvrQLuNgDQs9gye/3bq4DyZA5PbmIzAc2QE9jmgp6HxlDOrUdWiI7dbUpJajERIEhlOC2eSXxdxKBSLelca7ylhQQnHPM1zSRcuncIsejb3l6Yd7XKp8OVuqVh5TAnpKVnATZh/myy2Q0J7jsyHyWX8ZUfgGfPGu0LUaUh993HTz5jIswxRAe/unLI+v3tmJWmf3Z5xCorbgJ4QxPRRc9zUUNCJE06JmbtJJOvpFSHmbxaQVQ4o4/Qpkaq0SsCklZKbeXoUytxHWk2SEB9T7snue96+jr/sYE/2n4zAZAT+dyOwzwFdi4ekXAWw0k2X952Q4VLPept3ozz2buZvShJKPXcR3wS+Wvx2s9T1gwhHtkzKarlrP0sqSttUWkCXYdExNet2E5FuejunasDc7Jiy2VVuNdn27wikaZzUkNS/ltGtCgmLngprZ5MqgdSDTQxOTYbMKOFhJKS0FOy2CWcpMzzVrk9Ga7vXQBoR2sXfMPMsjRYl17atiGfLOO1cTid6elIZqLa5jxEy0q6JoJGZtk85p46h+ygm9ek6Xmo46/u0SFKh/SQFlj7obeM4qfLYvxNgcuWTEXhOjcC+B/TYAK0WBi0cibjMbg5PuniYHLtAXQtu2mwlDcfrmaicrGz131Nvwjjh2l+A3kkS9lqgBeYJoO+K3NvFXNejhU0fLpJh2pbV7w7Z4yddkMUU3mn/+JyaGZOL+QuMQBoh0q5p73V1G7MRI0s3U0WF5kKqt59GdxJhITM1dpU6pqF4g6AyNhMWuTFYd5XDmeOloXGdRyWRaU17WtqY6KWnn9uegykDfndRo+1EZtuuJuJOuzxxExDY7n+jea5rE78k7fKV/i6NhKWAnjTp+TPvgH1JbdnlhBj3F5hsk10mI/DnjsA+B3QYByO8rJVulPbCbo93MMTIJVarWUajgHwhETLJOtQ3zjG7MLdrgLQguwx6AcVijnZrSG2qYMPj0RDHDen1upTLNYYDn0LBdjey6lkRw3GPQk4VvSPaw4YRn6kVF0x5XLfvUyp5BthdE9Yc0Ru2KRfKZNKF+s99VH89O0hNqt1um77z1WqVfD5vNKPVf1kSkrlczkhIahwlXpHNZs2X9h9LZ99xKBQKdLtd5ubmWF1dNbrS2kebjnf+bjt1xFEUmxIyJ2uZk8KvoT80Blvey9PuNJip1oyn3u22qFRmiMKQ2Ci6FGk1YKoKm5swv2hJnCFWllhqCBkqZJMOdr1Bh3JRR9ZcEojnGHRHFCsV/GBk3olSUXrfATl18Uq2wA8ZD33KarUZDCBrOR5hqBk8wvWkHh7iIznegokcDEcxxXwWdTEeDQJmpxVtgEG/T7FcQLLN+aJHs7OG6wVUpfa4TU5Jyj0TnsnOPLDRA0tdSTq8nb+TZHJnkxF41kZg3wN6KiqnEZP6aNaFbq+Fm40ol+U9uGxutlmYtVrl2sfLqYosIgjVaSyL63oM+yMKReud2zXQkt5GwxH5QoVB16dY3vGAer025YqiAjAO1SUupjfsknHlKWUp5Ko8fuoUFxw58pSH2ahvMDcrY6BnWPRW4CZtI/qsPfftEzWbTcplK0YiUBZIF4tFSqWSAeter2f+fXonpxTk9Xvt2+/3DZDX63UD4gJ/Af35Lj0Z+hFu1qHX71EqW22D3TzKHTD1KXgerWaD2ekqvt/D81QfnqXddagUXDpNqFZhpKnnhfjxOSp5m6dp92PKMhAzngFUP2qSdzxGHYd+Z8zs0hRBGDIMGxSLZQbjmFzO6vk1WlvMTBWNFmBGIfIx+KOQXEkawjsieoNxn8gZ4HhZhsGIYnbKlOFtbHVZnKskfdUtNWU4hE6vydzilDEBUjZJvb3BbE0lcRlGQUg+mwo4bY9EEq6y5W6uSWFNPPRn/82fnPF8HIH9DehJGG9rq8/sgsA1oj/apJSXnz5ms9tmpnLUeMFPngw5dNA1bcyHIyhVoNHeYL62YJ6rkUpW61YHWt06U1WHzqhBNT/D+lafxZkDjNRiPRCAB0xPw9nVkxxYFmAHjKM+nlOwkpoxxuOqzlj55a3mqgG3SqFiyuAyaoVKi86gRbV4MMnL7830ajQaBpC1DQYD442ngKyfBcgC7bS/soDaLMSua74E+DIAUkNAHr9+Lw9/dlYL+3m8xdDvRhQKDhlPioNZzq0PmV8ocOIxOHocmp2QmSkbNzKdriOQ9Har9TjTUzMMx0U8N09fXX9jkIPb7kFt3ubBY8PJ0OcrxvFtNRX1gIKyS+Mk0K9Hol0kCZzpstZYZ3rqOG6Ck9Yk6Bpp3Vw0jWTTXUURpNYbgleCgY5l+JtSkgtpjwf4ocNM0UaxTIt0H/RqbayPWTkgq1glnBEDv082m2djvcHyksILdgsCSAI1uxjwae5ee4hDMgH08/gNmdzaszwC+xvQkzC7WRrEz0kEYZr9lhF5qZQW2dwAOcSSle52bEZyWotlEon0hxHtrZjleddIkZsFSBruIRSKPt1BnUpRPdUd63olUpsKtbsu+EFMLj9ms3WKmakjxGGe9TWYn8W0OMwZrLR5RWnI+2MRhEKKhVaSH1XkYO/C0p1Ox4C4AFthcoGxflZIXeAtsNb3ZozVHS4JtSsEr03evUBcP6chen1O3v7i4s7i/izP62fndAnvrNeFwjScPBNzYDljUj+ye0xpYg7U10aGYLVouWqSa80rMp2JCMU29+GiI/+MVt1lfm6JQnnM6fXP8MgTtzOteTSCnANrZ2FJ9mdCrhyJquFDaUpG44jqdJYw28PJ1Bj0MIAuNV6lAnrDLVYWSrjidSRhhNYmTKX6MtLoz8jIrRM5HrVKlUDRqtiev5i1NoPkxGUMtNpNimUHLyfNdYXhdwSVNP/16EOlmBR8MmmpNG+/u7RE7VoVN5h46M/OhJ2c5XwfgX0O6AFBIO/ANjxptkZ02mMOHJhh7Rxc9aKfoJx7MVtrZcql4zS6G0wvtjm7/nFOtq4jX4yZ9jJcsPR3cYZX02sv0GTMkfIU53o30u59gKx1Xs16NGjD4aWfIpuZZxxETM902exex8mztzE/X2IcVnCDrPVkqm9gebHM6vq1PHjmDi44cNSQn7KR1YSPnSZh3MfLyAPaO0BX/lx5cm3ysgXKiiakeXJ52vLUBdjaT18CdgG/vHd9v76+boBfhkDqreu4S0tLZr/zdhtDIf8GDkxdwYDHyZWmaG4tEkWH8JwVeuMtCrWTLCxn6DQ7NDd6zFUO0O+dpBV9hn7r8+QK8rj/JstTr2atFVA/+Utcetmv0A8foDX6Ov74XjbWYWEa5qf/FdO1Qyiq0o5PEXQ/gJtXxKiHl1dzG2XoXfKZi4Dv5tD8q83QN/v3U1u4ly995aPM1RSGj4jDEMfUqqvM0qfVHVCpHDK6CvW6TV0tzv8QB5evoN1sMepv0Wi/Dy8vo1fg/KSxbsdM47BArwP1DTh8AJ53yU/QajfYbD2KH9yfEFt2y7/aMjwZ3RNhpfP27Zjc2B6MwD4H9J2MpZzIjGPzi/IM1JxLzZsKtV9h1nkNmegCurSZqm2y3r6ZzeC/mkUr6EJVXnkXDi1ex9HDl3HPqevYOPNGaotwbmuDlaUF1k7D0gy87IXv4dHHNlmcnedzX/wxFg/ZFm3dwSrD4SxTuYLJUc7N/iblqSbrrXcxiB80TUcGI4eya+vfg6hOMS9vRTnGvQN0edIKsQvMRYZT+F2g/eijj3LvvfeiHPvW1pbxuLXf/Pw8R44c4XnPex5Hjx7lwQcf5IknnuAlL3mJIdXJGBD463gKuQvwz9ttBJce+jW2NjNs8XkG7WsJh1BbvIUiF+J4A5zyV2g1P8/jJ97KwhQcWXovYXiOVvxJAv8zhlT58DfgkqOJtz33n1ieLvNk83b80S02vSwvewAHl95Eb+SaMHixEnBi42bi4E8ZBVvk8iVC8vTHtkvfbP5dzFZeQbPbYMAXgQ8xiD9rlOTVIc0fD8jlHEajBnkTLlCbYHVgUxTJ5smr5X9M0VsxRprnDjm3+UX6vZsZB5tkC2co53KELBIzZ3PxgeXaHT3yUzS6m/icwx/daikiRrtBxoM2/UIVIDuNhM7bOTK5sckIPIsjsL8BPdHeGPQhX1L3QZ/+eIP+KKJcOWQ7Nwpcpz5GhhdSyCwxjs8ych8gzN5Fvfer5NW1VRHlAVRqP01Ai0HvnWSMZ37GLEI+NbxwiUL2O6nmLqc7btPrvceEE0d9qExp3y5hXCHqQG3qfzBbuJj14T2E/D6t+F563QZzlWOmBFgLWV/5+YpuoLqnpDgBr/LgaXhd3z/wwAPcfffdnDhxwgCygF7et7x2efAC9pWVFQ4dOmT2OXfuHD/5kz/JxRdfbP6e9mFOyXbP4nx+Vk+lNE7F+zFTpNgfvYctkdrycOHRm9hoDTl08Dibg08wrH+B5uB6nBBmKz9D3tsiyt3KVx76CLnCiANzl9FrVQzMPe+Sf8KT6w/R6nyabCEglw3p9jCRnQPzP0SleJhKeZpHzt5L0P+E8X5dGZSjHtl8lU4XSlmYKX6CLC+mSIEo/xWawW+z0foYnjeiklP/eIfRYGzAPBxHuAWH7tDHK3h0h9Csw2XP+16WF57HkyeeYLo6w2OPv8Mw8U3QxR3gBx3ibIlep0A1nzVRrOU5GR0xC9PTbDUfoTV4t030G7subY0rA9YzRoM4JhNl2Gd12k5Odh6PwP4H9LRMNyttdRGIROlxGYUebqbMsAWXHvsgm+0yDisU8wvkSgGbjTuAz1Pvvx2R21t1uPx5/xov2+Wxk+/Gy9cNuHfHM5Rz0/Q37WJtWlqLST+EYilJxSf5R5GUVir/jYLzMirlA6y172TI/2IQ373dmnTUgZL4RJ5K7hTufjoL+NmdbQqpb25uMjU1RaVS4a677uLd7363CbO/5jWv4eUvf7kpRxOAC6y/9rWvcdttt5l/5bUL8BUCfstb3sIVV1xhwFx5eYG+vPXzOuSelKF3BhAWLV9i/Qy86IoP4nA5zc5ZYu9TOMUn2Fi9Fk/t3EPL0xhlhhTyLdMbvNH2mC4VDSC2G7aaTHlxqRM72TaOxGnUXH6AaZ8tQB2J41EG0xJb/JEM1HsB5UqWxhZcsnQbbngVZEJa8S2QeRfd6E9MHrzXhKkyBEPwHLHgLQnPtCFwYKwWqBEMZUiIbpIRVwR0idp/IOO3IlLeiHHsWCOgDTMzb+DQ7N9h2HHo+WcY8CCj3tttebzKP4XcSV5eXAJF/JWjF9ir63Ba7ifiqumsnNTBb9fA21bpZpNxpP1Mtznl6pN9t1v2qj1xwnNR3l/HMpG7p+0v3oDp0ZCEC9LuvGlc6c8YG9vqeLYKZrvN77P72k7ONhmBZxyB/Q3o8qxTnQ5PXaREPluyq4NAVoz0LszN/UdGmTq5wmFma9/P2VW9ph65wqOMh79LY3ADQVY5w58kM16l3/443UGLl770+zn75GvJe68g6GnFOcEgfB9HLngepx6/mEr1pRQKZ9ncuIWW/3scP/zvyfZ+kFZnmYpbZBTfT37uZnAfYHP1BIP+wxTkraQiG3okhvq8d7NT3rcAWN60QuXvfOc7+dSnPsUP//AP84Y3vMHUqCtXLjKcQFr7fPrTn+bGG280NecCcAH9z/3cz3HBBRds76vfKVT79HK3vbvTv4Yza/4lrc7DfIBPltEADi39AdHgKkPSLNXuYav+UQbj6w0YduswpQ6n2RHjcd4Qz8qFf8bC4kVE4xmC7kGCIIOX7dAMPkk9+D1yLhxb+uf0Ny6jyFVknICRexed8aeIBzdvdyA1cjZylANYyl+PE13FiBYBn8GZ/31On73TJHhquR9ntvwComCOjLtMf9zAjx8kCj9PPbzBAOHy9L8in7kav3uB4Zr0xrcxHt+OH9xmAH53bd7aFlz9mjcSjC/n3KnjlDPzFNwzuN6jdPwvUpqeptk5ips9TslboNl8HHiUZe8gldyFtAenWI8+RG98vQHo2ek3QnQhxcJhM++ieJMwfhh/cDft4FOGIHhg+nvIxFeC9xq26kMuWZxhdf0kQaYIbpb5lQVOPfkR/PFbjQEko0WZhUrp5ykVL2S26NHp9Ijzc3QVLZvq4kcPkMney/raF8klskASBTIK0rvlbg273/aOyCTaAAN7RWAAACAASURBVH8Ns2tyyMkI/KVHYH8DeqpuaWSjFR73ITy2o2sRYnKaxak34HMvZxpf47JjH2DceyGOcxTff5yZuTtY37yVc+OPsbL0Lzi8EPPlu3+XqRp0WnDJhXdRr19MyXXJZO+mPX4Lj5y4lRc8/17y3uUQ30+rdR1b419m7Qw8/4I7OTrzStYaZ8lkHqAX/x6D8QdMbrEsD25jnaXlWYwFoUXCtH39Sz+3/2MfkJetcLty5+973/v47Gc/y+tf/3quueYaky/X3+SFKzS/trZmQvE333wzp06dMnXn8sAF3G9605s4duzY9r4pQe68FpbZNf9ir8mIaVMSeXDxA8T9l+OE0oy7lXF8B37wfsNu91RB0R9QqKoUrEht6i3ARXQHj7Kx9kYOLn0Znypz2SqbwYcg+xu0/EcJOnDVxbdxem0Fh5DDBx/msTPvJu5fb51EAbmj0rmQcZRnIacQ/1UMWGV+5TSbq/+FrehLzHn/gpWZV3Nuo0vz3E+wcOBx/HjIyoE+587+EWQ+QTN6kHEHFmu/R5HXkc/F9OIP4fvX4UefIat8uKo1JH0cwCCCRgiHZt6M4/7fxGGB2exjbAU3M+j9Ep0xHDl6C8P2EuXS5fj9MxyYfZz1+iNkuYRDCxW+vvEW1pof5IVXvo3VUxHTSy/ly1+6mmOH7jNpr0OHPE6f+ghwI73oq0a4sTz1n/Fyb6BaPE69dQtVCji5aXp+TBAPOHBowNnTP0Or8XmUEVg59L9otC+gUp6n2/0sDvM4vJB8ZZp+/yHi6DO0wp+nPxyQc4ZMKcKUatHrjUvl9QXortWtzxhp373Tkfg/thBMDnRejMD+BnS9YPKSjHrkOftNuGR/p0UuhFEPjl70T8lUv8qDJ+5iUIcLj91AnpfQ7Q3wuY/Zqs/9T/5DDh/819C7n6F/h/FCAl8W/fUE8cVUclWG488S8L/oDm6jUvwscIxy5SF63U+wFb7VRAvm8h/G5cXkCRjyRSLeSy+62QB6LguFnLXsO/Uh1elFG0PcQw9dIXd54QsLCwaU77//fn7913+diy66yHjf+pIXL9AWsJ88eZLTp08b4pxIb8q5izin8Lz+ruOlLHh5/ee1h675l0SIYjcB9KEA/Y+I+38DJwoYcwt+fAN+cL3xFE3JWAZ6nQ0qU6+kVvzP5AoXEua+SGPtJPC3yXAxlyxfzBOr1zGq/Cfu/cYNXLh4lLn877BS/hE2e6u4uTvojW8iHl4Hefnm32BsasiP4IcrLHg348TXMDeX5fTWRyB7Bzhd8ryccu4Qo/EmPcm/cTm16tW0O49w6NgGp0/+O+rRg/hDuOzoOxmsv4Z83qPDHxKOPsoovoccPRgmTYey0BzaFgqz1f+OG/wAs5VFNpp/CHyG1c33U5yCqfzbIL6GavVCOu17gT8mR4PpwvNpDzcZuV9l6eAlrJ66nNr0xbSb9yckuiLTi9fQXI85csjn1On/RC+6lUjv9ZFfptH7PuJxkeMrTU6cu51HH/1pLrnioxRLB+i1vgbRhwm6N+FVfoGp3Ctp+jUKpS2GvXfRbV9LpXYXs+WX0h+eYhh+jPb4jXgGnyX13KNgJKUTi0my0IlqkOm5M8n/nxcgeD7dxP4G9NRqNqukQu7qdT5tPfQE0Nt1uPjyN7De/CjdsEPow1TuTeTd11HNXcpscYoT9fsJnJMUltYouQ9y9vF3os8pPL6wcBNR/HwKnljqdxHE7+Tc2q1ccMGXGfbnKFceZhB+mo3ef2VrHV545AZG42MsVMu0BncwDN7F6eanKOYy1IpiIDfpDRqUizXiMEPG3XtSnHLoBw4c4M1vfrNhtv/sz/4sl1xyiQFzAbly5ALw3QIy+lmhejHbVbY2MzNjwF2evH4nUD+vvfPdHpsTGUGXEZIFhsOLHycevASVO4zjm/AKX6DVfR/tdoOp0rSRfM0XHYKxQ7X6NsJ4BT/4AsRKGX0nC+UXMx5lGMR3MK79Iqc376US5pjO/XfKfDfTU1XOtN4FfI5o/KdkPH3uK0YkNuJS/GCBBe8OHK4G6gyQl/sxtoa/x4Gpt5OlSrHcYbO+Scb9WxTzF9DvrzEzd4ZG72c5sX430yWHlepbcQavTwD9A4SjDzOMFY7ukhknTYdytoPB10/Ad77uPdRPvYyF6SU2Gu8BbqcXX08/gJWFdxC0XwjRDOXyBpXaH3HvPW9lYQbaIvLNwWYdji79JoXycaaWB6w98mXIv5hK8XK6zQJztTZbnTdzZvMjzJWgVv15yP8IQZDHGf0pAQ+w0f4NDh19P5noCMPWSY6sPMYX7/wvXHb8OmL3IoJSkcC9h0HzF2gPv8pi6VYK7jUM/SepTj3EE2vfT3vgszAd0RusUysqP5L0W1DjJlXPiA9givInLP3zCQzPh3vZ54AuJa00kal8VhHCpLmKiEIRRCqjOf5jbAafZKP+BO1WhWoJDs79GiVeht85RIM25VpIL/oidD9mPB8pbkpoZmnxM4zGlzD2N4B7yBc/zkOPfpxrXn6KM0/KTL+bA8e2uONLP27CepfMfZzFqVezsXGGEXcTlz7AZvtTSGXTISAO24zHbarFPO12h1pN9Up7V7YmUFbYXJ70Bz/4QT73uc/xvd/7vbzuda8z8zsVmlEeXWAtkJ+WTJ4YBSdOcPvttxsBmec///mGPKecZwr8+myqQnc+vCx/9h4SlZhMgILdI8omInR48Ubi0QsgHuLkb6c3uI6N5vVMT4VkxagEHn/8NAePHDLkSpVcSkr1yuffQNBboDsQG3ydw8eHPHnqP7LlnzU9hQ5Mv4vh8ADTpQrN0Q0Q3kcw/hPj+cfOFiNzFUuEI1go3InDlQx4mOVDDVZP/ypro5vxRtBrQL6o9+Kd4F7EoJXHc6bwo7uB36Ye3WO6r86U/4AC8tDDxEP/CIP4Xjy2rMJb7DH2e5CbpT2GhbnfgO53G0bb4syXWW+8i258G6fWfV5w6dvIhH+TcDDD9PQJGps/Zbz9ND09oI7LrFGuE7n0iSfhO151LUH3IvzBFEU3zyC8C3g33eAmkewpVt8Kmdczt7LA1tnfBLfOfQ/8Fldd/W4z/tNFl07rYzz+lV/gFVffSc+foxFtUl18lO74Fznz+KM8/8j19DoXszQbcqr+QYaDXzC1/f3ukFqlYJ0DbUY8IiHricRnOtaNjOa96ukn22QEngsjsK8BXaQjLaN602wj0qR1avoChtDdhOWDP0Q/uolznW8wXT5s2LH1c/C8I/+TSvR6QuYZV1p0o7uJo4/T7/y+YeBKvnVh6XrgRZTzQ4aj2wl5D93BnczN3sdoINmuRyBzNye23mRKeua891LkZSb8GZr63/eyMf4ssWLu4ZjZyhRR1MNzhibf6aCat70DdIXbBboKqyuc/uEPf9jkx3/kR36E7/zO7zTEN1OH7HmGEJeWronlfuuttxq2+3d913fx2te+1tSny0DQJuAXaz4VrXkuTPb/89eQdluLGZs6bo+R9AyWboXRpbbkMb6ZILqBUXSDUVjbWld6w3bqG4cgQtnRo2/H8wr4PRmnB7nwgivZ2jpFs3sTTH+U9a0v0zoHlx5+OwdmX8XpjUdwC/cSBp/HH95spGTF1k4bqQrQlxJAn5rvc3bzXVC5mY3O7TgdmKu9k2opR6evuvAK+eqVhF0Xst8grr6Xra1P8PhX4bu+4w66jQvJ50d0kId+HYP4HrJ0yZqzSVXQIXAq6NJnK2+B4fdQKcwQ+jcwCK9lEN9seINTzq+adALxItn8VwhGb6QXfxqXLI3hJtVClbY/xbiX49jcv+TApVdz9nEHhitUCi8nHHcInS9A5feo16/j1APw6le9n6321eb1WZy5g/XVz7PefRdLS3/IXOVvs7n6AEXuoF3/ObzZ/8Zi5ZWsdztkyxs42T+ivvbHXLhyLWuNmEsPz/PQk+9nNH63wXD1cTKMRUN/3+G5GAVAVbpkBqbbnSoQbIOZyTYZgb0fgfMA0IemyYklp+xmlwWW8tuDSy/5zzy29vu0gwcNY/jk6SZHlw8S9+DQ9OfxvCtZ9c+QL68y6r2Ddu+9RnRGRysUbsLLXM3SQkS7dzPt3lvpDu+mWrkLwstZnOmwVr+W+uinjQG/XPwEfnSUpfJB+v4X6Ix/nW58qy0X6mDOr8XCy/lE0QDHSfpF79FcUJhcmzxrAfCf/MmfGKb78ePH+YEf+AEjGCPAFzlO++rroYceMmB+33338X3f9318x3d8BwcPHjSfV3MWgb/2F2nu/N4EagNjTo6pGKnfsTz0pdthfBwyHSpT97FR/zjn1j9CxmkxPzNlwFyyrSqhOn78E/SGVfrB1/C8PH57GShxZPnVnFr/JES/xHp8L+JgHZx5DzXvtXS6GwSF2/H7H2cU34lHz/QQ8BNVVaWVFnMKub+EgLMMndtwFj7EfffdyosOvoXZ8v9FoThgo9HED7OUpy7CC/Jmvo7Hv2JU7KQBs1j7IG50jamV72TeSzi4kV58r22wGkuXzugt0xvCxgAuv/xtDNZfzaGF45ze+H2TEtjsvAevDFPuO3BzfwePRcb+Z4mi/0o/vs0Y4jJjDB0hhIOzv02vXaGyGNKtS2z+MmYrL8ONCnTHNzEI/i1dCTUZKd2fwyv/Y0YjH4bvVdyDU+vv58oXfJ5e8wL80YPA2/AHH6DZhIsvewuZ/KtprMmQ+Zopj4+IuPjCZR5+7C56g//BmIhKoWFoLcPegEJJRnuqdpi1UT/DctfMHuGqnn4vWa3n9ws2ubu/5AicB4DumwVVXaF2NnlOit3lDbelMvNvyHhfoT26jXObJ1hZWGHQK5qwetyFxaW78XPzOPkz9LrvYzh+u3mF1Yxlce5G+qOLgTUcvkTEhzh99g5e8Pwv06ivkGWVgC/SHPyEyQVesPBhZktX0+oPcZ2HGURvY2PwSZN7q5Vt/axqb9XRzff7eNL+3MMFQYQ2edHqliYSmzz1W265hTvuuMMoxKn+/MILLzR5cdWmK9+uULvIb2K1/+iP/qgRlJFnLk9exxFZLm2/qlr083cToKtrnseYMmORv/tweOVTZMYHyWQ6DPxbibiNkcLELkZjvVgA2VHLCz+GP/4HhEyzcuETnH1MEZ0rObT4g5xeX2Vp3met9VOc6d1MIYIDU3/AaHQ5NbdCO1Tk6CZG8S0SPSZi2vjMMjCioMii9ylcXgbOFu3oJuAdZGZWOFr5RRPOdjhNxCpwoS31pMRs7Qxtfp3T5z5MIYaVmXfg+q/Fy4e0nRTQv2Rr05MacrHcQweagd6jXyTT/x4IK9TcR2mGf8xw/Du0hyoJfT9O/Ary2SXGo7sJo1/Ej/7UGiF6WyOoem+glvsxvPwCW51bE1LcS/C4TMV2TFcepJV7I2c3bqQQVpiq/VtC/w1kixWq+etpbN3DRvv9HDvyGXrNI8zUBnTbv8Jg9B7DXdxowuHl/wG5o6yUcgy7JynONDm7/jn6/euMUZErKp6wRlb5cqlLhVKsSuT6Mo6tZ0/AXDERdxJyP39f7314Z/sc0K2FreXJSL+KdeqMCBkyFqHLmad7Fl70gv/JydZNdJrXGcZtxIBgXCQnQFc71cq/ZenA32Pt7EPg3MNo8DbDSFcde6HwNsqVV1ApRZxZuxm4gUH3NoqV66lV/gbZaJV6/0Zag//AaAzHl/6AbHQJWafM5lA5yQ+y2v4TE44XkLtBQqRJSDV7yXDXfBVoC8jlUQvM05D6I488Yhjv8sIVlteXiG5Sh1O+XF/6Xvl0laiZqKTjmO/1pfy5SHHnd8jdZ+g38LwpAvJG0U2CKbO193Jk+ZWcW32IavVB6p1b8f0/NlUT8vxMG3JJq5b+XzLhj5PxpvBzN+J3xdO4Go8Xk2OZ0LmfYfSzbAQ3Gw99tvxejk79IFuts3T5BHAHfvQJ/GCTII4o5nKcbZ5lsXo5F03fTbN7MQ5NMoWv0B6+jWztCKXhT+A5C9RH1xPHp8H7G0xVXkyr0WVxKmC99e/pxn9q6usXar+MM/oeZmdmeLL5W8Ct9KL7bGM3CeTosavxjAe9LBw89Ca6517OQvWF9Dv30+PTjPq/zmYbrrr6Zlaf1CePsjDfYGPzVwjGH2EogRnXCuYs1P4nUfQqporT9NxP0e0+TJZXEnGYMsc4dLjFN578f2gFtxnvupj/p7jev6JWnaOxofK/U9Q7H+bgwesYtC/lwPwUzc3fZrP+ZpwCFEo/AHMXwaBBu/VuI6zjZq1uvQj/EvwpFtWMpk7Rm7WM9qQqwVbSWEKc0htWRVISVnNJLfo+XP0nl3zejcC+BvTUspf2dD5nc1tB3CKTUW46T+SXecHR/87WWpZ69FX83rto9ELmFmwBuLpiafNDLQ7/kkMXXU1v6ws8eeJ3GfVDZuZcnMK/p1S6in6/w/JsTKN+K5XaEoPob9HvlsnRZH6+wddP/VNabXjdK97LoycUxq5xYCHmbP09HDje5+xjX8EPu7TV/U2csucIoKf9ywXCIr0JhAXw8sY3NjbMz/K29ZXKwyqULo9doC2PfHc3Nu2jn1NAP7/7ocvvG9JoDSnV5k270ECh8aU/oN/PMVWKKZQeY3XzFoLxbaY1r9zAc0k3slzuH1Lx/hGZ7By+90UG3SZEl1DKXISXreE7X6fvv4PVzg0UIziyeC2tQZnZ/BylmYc4vfpHdHs3YLvfttXEl5gCw26F41PXMY4uI+d06fJlRtHHcEvLVKIfMiHyqaVH2Vr7KhRfDoN5ji6/hs3NOxk4b+Pc2seplWC+9h+p8PdpjFoUp79Aq3ktvfh+YnpkhmVD9EzLRk914ejcd3DBJf+Bxx9uUqBLObtOJ/gCkVck8C9l+cj3k3drnHxc3veniYYfJMyprwE0V1Un/jNcefQn+MrJ+8m6XzfWbzBeZLH8Coa9Am3uJF+4lWb3D0z5XyH348A/Ip+vcWT5y7RaD3D753+Da171hzB+Ca32KYrcRK/9a6zW4VXf/ZucWG1C6zHONt5n1PK0dgjQ9Vz0b7PtszjvSWCPQQuKUuIRgCfvq+HFyRFAxleAy3SS7jvvsGFyQ/twBPY9oAuU5UlLAlMa7vmS8mMBX3/kCX7we9/IIw8fJMdhXnDpQR4/dQf1wWeI4tOsr26xtDzD2uaTTM8fpR/DrPPdlIp5elufMIS4qTnY6MEVL3wzZXeWJ05+iUO1Mr1hQNc9iJtTaHGI7z9BY3g3vcHddOpw7OB/4KLjL+brD93B8edt8ejDn8QXu90fUXLL9LsKuSs/JzJNYvrv0eRRTnx3W9RUq12edarLnvZDTxutiBwngBfxTfn1ZwJ0efo6xvkO6GE4wHHLPH4q5OqX/TDNxgFq5UtYWTzGiUfuZ3l5SK/3DdzsOda2HqPf3qQgldek/Gl+9v8j46wQhQ6DwdDkY4sF1fzHBJkzZHJfo9fcJO++lKJ3lJXlI5x44hvk8k2mZgacPncnsf81zq6vsnJgmcEQjh34AVqNV3Bs4dX0hk9SHz7AyLmPKA4oelcz6OU5duECZ9c2GXeLlGrHYKhc8ClC9ybC6DTV3FFyzgsYtK5kfmGRZvAp2v6n8QefM81gPIp0mz7VQt4Y0kO1iVVrYucfMTd7FXOFAr3WCc51P0e5Mk9p9uWsneqTKdSYKYfUt25nprjBRv8uxvJ0g5KJlhXK/4SVpQvI5vu022IOHqPdz7JSWaE20+GJ1WsZ+o+Sz64wO/syOr0XkXXyNDufZC6Xo7xwhEYvT7+7QFnH6P0RFx88yCNnxLF5CXNL1xAGOVpbjzCX88gondA9y8pyjifOXc9wLGJcgBv3KVeUxksbQMl4KxJHeUOqVbHCpLnMHi1ak9N+0xHY94Bu3je9a0mp6Hr9NPmSR7k4B1HWlK3Jizh7Gg4dg0zO9k43UbOMlqA2G90++cphk0MrBuDXoVyzZWtBCb70ALzwEsgGkAuh3oTsss2lxX176oL4X7LcEzlaSYCqNKgjb2haf2qatpXhKGeaYRQrSV9Wk5/bO6k4eeLyqtNNIC1PXVvKbBeQp2IxKajvDq1/+4bcE66GZIQiW0+t9qJqFjTsw/yM1UH3TCoIA7bS/9dwr2/BzPxOv3JT3xypwZD9sikMO6+VTlJ4Wx0ENb1ysgNVhVGHhXl73prKpTX/kv1UxVGS1nveKiHrq92DctGqu22cgekZC0xbDRB2ia8nvfO8Z7XPRK7TOU+fg+ULrMyDQtRR1Ccc+lSUv0p6KYyybU42+ixNLzPYlMASDNSoaA5a6t5WgPYISmoXG0FZPeN1k6UmPgP88RKjgWOuT7X85jWSsp7eSSXtI6i3YP5A0tAlgL4EbXQ9AUyrNlx93/Viq1xc6S01XvKhnDRRWly5jSEXMR4XWClU6A03yJcybPQfYL7sUao+wUbrQ6xu3ES1DBvrT7C4qIbxukk9awnYKz1lo4GmDn0iLjOB1+fQCOxvQDdFrBEEGUI/g5sQ3X0Cer2QYj6PP8J8lcvQasLsgn0Jlc/0crIGRmZhOTvoUisumFylhLe0cGlTEZbyb2un4OgCDDbAUQnuPNRFqKtYQN9qDpmbKxjrvd1WfhTDrJ2bV24/wKFBd9igWpg3K87WmTpzK4etZbGHSnGtVms75y1SW5pLT8Pm8rL1O4F2Cvy7wV159/+dh35+k+ICxoMu2VyZ2PEMiAgQ/aR+TBUN4mlEyp0rpJu3IV6vkORiNfv8BLjl9WkqZJNKKQFe4sWrXb3RE1f9Mz3CsUOOojUDjSEbsLG6Sa5QYWpKMWILgH4C+rky5IVFid1WX4XLD99I1rmI0KsTZR/jiVM/aqSJ9a7oXNKdl/Z5VwqHRWg0rYHQbAUcWMqaa8v4Ia7i1NkR7WgVNzvHer3CfBWqSRMUXaRIcUYiIqnuGrUh24F5EchzIhUOWd/sMj9/lLWzsLhobPGdTQS8RJEvkw0YBk0y/jS5fNbIysa+2sXa90jn0PB3ZQRlFDEY4PeL9DtwwUUfo9GNWTx4Detn7mUmN0djXGdh9ijd7mlG469SqHyJ1fUPmAZKaaMWIwJg+kTIMlKL2QTQJ+1fn0NQNrkU46PGu92zfTcmAZ3NdaozC0bkolkfUqwWEHHcrCcZ672oM5TeQol3aP3JZCIKnmPycP3miNJMnn5GL+zIFL8NtrqUcguQyzNwtdxkKOtzItEMQJVmp4cRU9MO427AbDmLH8S4Xob+SPWpBQpexnhW1tON8cNzjMdNcpTIF+chqFijP1mI9mropeWeArLC5Mp9a0qkGu4C7FS+Nc2Pp39Lw/PfziF3Cx9Zut0MuYq6jdsyrnLBkiC9yOZiS0kuttfp4Ray5Et5BqOInPr3aktKztRZ3Xjn6jFu+Z7GO4yi0JSrTdf0yzzt+pxxT2uzBlmJhhmcfI5Oc5WMG1OpVfGDLFmnZA4zzkC336daLhkC2mzhA+S4giFruKUHGfY/RHf0GePNahsNWuSFakY5Pm+NgV3dzxR1GLf75MQezYXEbp8OMS7zJv+c89WIpsW03H51M1RPdxkrpr9chkLgmOhWpjRK2HVZotgz76S834HfpNNbNaRLJ1Ng2MtRK5fo9M9QU9u3pKpAVpKryJfUDGt5uuNVcsUpGr5D1atRkh7EqMbC7D+nO7qMuHqMRx/7Pqqq2+9bY123dcklNzAafYNRcCf93kdpt6BShJLeTzEdTetXlelZyVtbthYkJWt7F2Hbq3Vjct7n5gjsc0C3ZUOml2Q0nbBboNG2L1yxqhaUW6Y702q9wcrsQbNAqXZUXZS6jYhq0TEh0k6hS8bbIjtaZ6YihmsNogKhVzbyEbEAWwuVrAQPmnGbyA2ZylRxYtdUwutPftjHdbVKONS3YHZWrFmxZ7UgiCyX5dQjqxw5eoWdEXvcnEX5cAGzPHCF2wXWAnV54amtlwJ9OoX1+xTkBebfjBR3fufP7YIejtq4+SIxRVOHHqou0bCfYxrNTZaqK3bR32ZLS11OlmGGURCRiUvElmVlUkFkbcQkE8yYqo0w2jRtaIkq9hhZ9VDVicpWE77dpzxVwu918EqRdX0JaDQGTE0dZdgvGcDKVyQLKyEmSfnCK1/0K5w9k2V6fpa1zc8zGL/dCNQEfZW9tRkHdaZnZ2l3AqrVg6as7NSTXY4cFXHsFPG4wMLsYRgEGInEbMCj51Y5sHKBCRrk1RVJrr56pzpZOokc85CzOL7PrL9IxisSRTGOrIMITjze5PhF0+Y9stauVWOzAXi9YWVC3+qpi4NQKNlWr35/SFlW/FB9YUMa/QH50iGjOCcDXHbJ9My/oR+t4EvdZ7jFua1fNamF9baNRFxw4C3MLI1oPPkx1jr3Mi3cTm7Npubsu0tc2QXoUqdMcn3PzfV9clXfZiNwHgB6h2GzR6Fy2Ap29CCvl1HvrfJopgtWAwUps5RN9yQpO436Q0r5En4TvCqMc/p4gzwtes11ypVlcKaJMjXDau11faYqHmGvTSYfEWQ9JDzrERD4IXlPSUxnu8tiv2f7RysPr/XcyzWp108zO3vE1OmOWw4KhZok4R4a+ALx3cCbqsGl74Hy6QL0NHeeeu8pUe6Z3hcBUrr/+f0+2Rx6p1mnOr1kYCfEZxT1KDiCcSXAXdxMkc5mi+qc5ohQJqQ36FAqVi1DWrin/LnJywbEkkpKWgCT6WLLMaYY9yNy5aQmOnYYdEcUS6rmECgqpt8n8BX6zpDJqJRC4JM34Od4Si0FtPoBldKUkX9VPruhPPeMokjKXSuC5FIwSes2UeTjODOcPNUwJYompJ3ZMFX3pm2oOrKELkG3T3a6whiHdm/MdDmHG3TIKOYd5RkMfMZuAa8gM3rLSCDn4mkYZiHv0m3HVMo2GT0KffJGUsIlCMeM/Q6lgoe0+PrKsXsiHtj8ulIY20GMjg+lDIPhBoWqavLFrFd1PaYvgyIk84f+NT3Xp1jOUYgiGlsNqnMHGfkh/fVzNMfvu48tHwAAIABJREFUN2F2pRvSrsY2VZ4aFjK89NJqfdGZo4mHfn6/4Pvu7vY5oItt3SKfL0FURLk5sxiIdStSWgV8icUFGxSzJTLkCH2Pgt7SoIMja92pMByOcPIhOTdjCGv6tSkYF5NHHZZ25QOVL4wZ4SMWnBb0NSIj/LnAaJTHjT3DuNdn5NW4KqeTBGhwhnyuSBxWCUZlvHwWf4BR0drLHPq+m7HPqQtOhb6N65wYc3ahT+PTVk1tl8WWAMHObSTJ4iTk/lTx8NRT1eH+Anrhkk/bFoA1em7b1mJsrslep7nq5BJNFF3kMeMVC6DSPyb5oqTT2C7aJBkz73V8qxRnDmCDDNsAa/dJ/pYYuna0pH+u3VWM/wyWbHId1srdPZaJi69x2B6r5BT6THpTJjyuXex+5nCJwaT6cVNDnsFIO28PQ0ps20VyS69sZzzSZ/205P5eWuPPqXdhcjHPhRHY94AucB2OBhScGhlR2HfWUrMG+hKtMIQW/cGj34qYrUm9rJew3HcWPYX/xE4vlgrEQZsozOJmxSZKHpXWr6zVj4/loZhtjTFD8iwb8HcVJVBa0LXEOtWz5ytaWVrWAIirVsEuo1y1JUFNtskITEZgMgKTEZiMwLc6Avsc0CX72sMPh+RcScAVGTZ8xkFMbS5nAZ02Q1p0B21mi8tkqZCVZ2FkojJ0Bx1cL0vBqzIc9SjmHc6cfoKDqnEz9S8i4CRbqhaV+CFSqZN3Pg5CCq4FeDHom62zVGsFwrGLG0+Z0J8fDsjmxhRLWeI4otUcMj0zt7fx9m919kw+PxmByQhMRmAyAs+ZEdj3gD4M6xRcU61q8oWmODxRfAgzKmDrEDIS7FKgZLojjfq+YcCGQYRT9BLKjfS160Z1S6m/4aBHQb2QYxHcDD3XbiasaYOL4vS2OgHlSsG0rBSpyfVElGknYckSmbBq6mSl3W6vS+Qan1arx1RtIXHR9zCJ/pyZipMLmYzAZAQmIzAZgW9lBPY5oAcM/S4Fz6PbGVmhC0MVhlHQY+CPjKBGTopQOAyjAfmMRzlTJRNY5rFyan3fMl1FiNGn11bPMj+bJ6siYrMpH6cwub5PlGrM7yuEcd4QmlR7LBGP/mho+kdH0Rg3LjDo5sm6jjEUxFruDNaplk17Czq9IdWyhCsmcfdvZRJPPjsZgckITEZgMgL7vg59hx/TafWpSs0lhs31DWYWZ4ld11Bz6hJ6qVmajaBTQhSDLUyZjhjxIynAFaxClwQo1A3LkOtEYDL16fLIE3LTdkmNymmKDEZFmg2YmRWTeKdWV8epVG1EXSH3ZmPA4nyRKCMhlg75rEL5iazVBNAn7+JkBCYjMBmByQh8iyOwvz109WJOysOMkpbwURUmItBmYH0DqtNW5UpEeEmxrm2EHFlxVYpKNQ9u9WfIssLibIU4PsO5xm34wz9laxWq1aQ5g2kvNbA1taLN6zyelYOUTMbAt3KcZ874zFU8VeLYMHseGsMBszMjxr5L0VDaHZqNdWZnKqay1jKRJx76tziPJx+fjMBkBCYj8G0/Avsa0I0EecJqt9rs0NxsMr0wzeZmzBXP/7s0N69g5cBL6Q2bbDbvhdxddNtfwpcSVF5e9G9ycOUqTpy7lxwt5hbWOLdxN1H/HhNGl+yl1Y7wrfC1n+S7hcOZkWmbudbcZH56isOHX8Vw8xoK7lVUigc4s3k7Y/d3afj3Usos0e361Co1ut0BU1IVi3xcSVVNSl++7V/EyQBMRmAyApMR+FZH4PwAdGGrIZwJ3a2LHocO6jEyXXovlfyLGCjMXXmEevM3GMT301yHi4/9A4LwhURxgdXNf8fc7D/gkosXeOjB2/HDr9Ht96hVXBxJS4wk1pEhm4OTpx7n6JHjhHGkzus4GaMFRhyVmc2+hXH8IpYKz2djeCu+8wv0wntxkEdubQPTQCPsk/OkMLfHyjLf6gyafH4yApMRmIzAZASeEyOwvwFdQ5joPWS29ZaV25b2dI1gAAdmPkMmuJKt6AxwD/BrnGp8jsVqiUPLb6DTPcIDD/4C84u2UcbS1N9i+WCV1TOfZRRv4Q9D8jnXyL7KQDCNNRwY9+33ofLuQZtev8NM6SAV7zep8j14HMarPsha/6f56skPcfzAHH1J0sYwY7qvRQTBIMmlT1juz4m3YXIRkxGYjMBkBPbxCOx/QDeDryYJbUC90BNAZxl/mOXo/D0MelfQp0nGuZOg+Mu0u/fCEGrF1/PIiRuZVa8UMd2N5KR0n/8O+KcZ+F8jFHAb99tKaA+ly16CbhPKUxDkrASl0Z4JYLnyHgrxa9kcqx/WWQb8Ks3wWpyR9c6lHNfuBRRzPuWCZd9PQu77+A2aXPpkBCYjMBmB58gI7HNAT6UhR2RMNyTbMU0eesASwahIsfAxVkp/j83+Bj63QOmXONu8j2w3RykLRy/+HXKFORpbWwR+lyjcYn3zV41s67Ejf59S9nLK7nH6nSyR8ujeGvXOJiVeyeysx+n6e+iFHzVe+5kn4bIjv0XEC1guvYb64GuMeRfLx/OsPpZncWaO9ca1tAZ3GR1t3w8oeNmJ8utz5GWYXMZkBCYjMBmB/TwC5wGgyzdWswgBub6UQ1e52jRjv8xS8Ta64RXMlkrU+++D2jtote7D7aiU7bdxPI/QP0umUEMZbScuMR59g9b4rbSbcOGBnycbXsY4PoBLnyB3GxdefBkPP3CQSmaKw8cf4xv/P3tvAm5JVd57/6p27Xk8+8xDzwPNPCnigFE/vJqYe02i5lOT75oYTdRoTDS5zmKMUWNUIhFUwIGg4ISCDAKCyKiCoCA00ND0dOY9j1W7xvu8q/ZuDh3ud7XbPHrw1PN0n+5zTu2qWrXW+r/D//2/uy+k6d2gwul548McveV1PLhbNKsrZCaup1l6lJHMS7FNk/TQT1mq3MiuXT9g46ZEX9d6NU+htXtfG4G1EVgbgbUR+E0YgacAoEsa3VftKgctFwN0HPHSnSjHrr+XvYtFcvE4kdzd1Mr/wHz7frbnP0cx+yyqvX24kSb33/9qfvd3b2T3zgq+tgjBldTt7zE9dA5+5xhyqafjaAeoOufyo3s+w/NO/ilJbYKOfQPJzAPMNT5KqysGwL/TbR1PnOPQ4yXM3scoWV9kQ/Z76E6C4fFH2bf0TXr21UQioZjNQL7mN2FCrN3D2gisjcDaCKyNwOocgVUO6OGgqz5MgwYq0vVJ+pLLHwcysYsZTr8cjw71ziWQv0ZJw63PfpT91RjpWJuOfT+l8l8xOXElrijIMUt67G52PXI+0/l/A44ia5xMx3sQP/g4S+7VjEevQws2MRyvU+5dzmz9w0pYZvv0ebTrx2NwNLHMPF3tk8yXvsTTNvyYylIEjwdxuZte99/wAkgk+wz91Tl/1u56bQTWRmBtBNZG4DdkBFY1oMsYqlp0KVuTr/1/i5y7q4VEt8n8d2mZW8glCzR7d4D/WVJjm/CWX00hfgKd4D58Yx7XLqk+0Kl4Hl9bYLn0bWrmrawb+jKBezyGPknHvxfX/VcW/OvZNnwbXnMjCWrUvWup+/+gDImC9q9kE79P2yqgR3bjeR9i2buWzekf4FhTbBjT2bX8dXrddyvhGWlbqUru1o5VPAJiUopFKdZkXyRoZRvQ/tyU+SHvWlqZhmTI/jHoTXrwnEGrzoPdgPqT/JAhWjHnVZhHtWaV+xicr9oDPvGk/lyT3uhq3fyqSJkDYacn+3rom5V7OLQF6mG9femnED6rdlCcSVJu4XceJ5sOxkUuK2WiMkIeunoPSmTikBa3T34zhz5a+Fv9sX5Ci9zH96KDt3Lwd3+RipbB+1t5H7/IeYc1iGsnPYVGYNUDumwMnmfhuG0SiTQBSRyp89bBE9Z59ssYwTNp9yIQ3Y/rfA5jZAa3/GKy8Q3kC3uYXfoaHfN8DOmd3oRcVrqjgdmG6dGvYrKNlDZFJLObVuvDLDvXMBa9grx+OrFYmYp1HbOtt5FKQ0H/LPnE72FEhql0fgiczb761Rw/9hM0ewvpWIeqfRUV8w1EE47q/PaEzf0pNLl+Ox5loH0ghMwo+GHXvXB/7/cNFyTwwJd+26qdr4PeB5aDhugALXQ5R9rzyjdE8jB+0FAVjNIUaPcv0OeENmXOFsALLCKGRRCYYSth6RYYZB7HdzlPsEuTb0mTIPlvfAUYHsYbGxgjK/u5K8DuA5Dc40oAl9872Gxcfnj4QCVGibQyls+QpkuhWqRUu8gYiiKUgdvrqSoUaZcsqTifAj0F5h1lAhgkwNJC7We5Fy+gY/VUwyXXlWZLj4/J4G4fv2sxCPz++xkYTv2frsRkDdrdJplMSl3RscGQVyt36rjEYgbttvw8g+M4RKP9fhR2j3isX3pzqOH1BCPwMN7b2ilPyRFY3YAeQOC6aNEAx20oMXY9MkSj46BFo/g2TOXOxwieRRedbMakFVwiFgBRXk08GKHduwW4Ccu7CA2PmB7B6YU9zWMGDKcvQ+NEetJdLXE/jvUJfj5/O8/Z+kO87hba/IzxkWXu2funWDYcN30J9J6B6bcZHw9YWnonJedaThh/gHp1HJ8yPS7H9N6JpleJke2Lyzwl59dT/KEGVRbiFYfVFarXveBZRP4voCkbfU5hjNrj1b4fih8JlCl8HnjaSnkoBHSxAJQ3GUgXwf4wHgR0AREj/MA+cPRs6UlQIZeP4LpNDCOJY0rDoNFBc8AQOwWz1EWlxFP+mzgyQH8CcK24oYHXO7j3lTNBRRP6Dy/Af5gRqscBPYbuSwmoPFCfGOsLeIaf7XptZeg0rA6ZxIb+sNXR8Yg4GhEvSqdtk0jniMT7CD6IZPS/Ck8nPB43QPqw239/feDVxbCTQQ7/L+AtehVoHVzfxdDzytGQ7oudjkkm/Xh7Zte1lZ5FNptVYlVPPMKrHbz+GqA/xfeWw3u8VQ/ojUqTfDGH73t0ezbJdPJg0NFzYN3Qt0jpz6bV9nCMhzGdzxHJT+E1Xk4mso2udy+bNlW496H/V1nNIkaTiIVeTM+C4cwlJBOnYNOmq98K+sfZvTzH87f+jOX5adJGjbp7DZXgb9WSH419hlzsd+l2ktiR+wi8D1PybmJj+no61gzDRgKT77Hs/BU6y8TIExEgWDtW4Qg8CYAJHsueHykBy31gLgDrQ/Bd4bkf9M4HXuxgv9bCPgFhl7++Kyc/UyAo3xcDQjZ4+Xk4V6UVcM9qks4kCVwbLSIKSP2GQoORVRaEnC2fEYamJVLweLj6MF7BoYCu9cksclMrQ9krgf1gK+LHDZXDuLI6RX1sXwL6YD+HgSS0/MiT5kwWw2OJMDLhgx2A5Vp4douRbCaMJsg4q/sNP6/RssnmYmiRQbh+8GIf/71QbloAXF6JkGHkI+S9yznD4Pf7PmhiZJRpdFukYtsJfJ1oLHzHjq3huj6pVArH6R30zjvdNmkJ+R081gD9cOfIb9N5qx7QJSwuQi9+ALYbtjCVlqiypGplCZlfgsHTiJOByG7axqXsevQ8nn/KPbRqRRxamO4dwM00OpeoxipTky+hWnuIRms3+ez5RDiVVCZBy7kV3E+z7N7Pjtzd1FszDEVM2sGNHOj8BZYDm0fOx/CehSULnMcgegGl7teZjF1JLNhBLuuy2LqMqvtevKDBkJFFxGXXjlU6Ais9pcHerwC9DlRQCkYq/Dup0kEapgr9aoNQ+qG55IOg3f+BeOIHQ9YDIB649Zr6rLmFJaYnZxQwd9smqVQSvxdgSplkXvr2DowBGeMw7yx/hxl0ETY+gvn3pIC+wpsVo2IAlIe+4sF9HfarD59CPl/ZESvvZTCu0h65i0qHda2wQZMoQkoYXp7a6tQRzE5mCnRaHul0BMsKyaqKEqGMK/tg0l9TaYzQkFJ/lEKl5Pj670kBurynnHrvtm3T7tQYGorQ8yQCOKleh68kowPU5604gsBD0wI63Q5p6bmsjpV8gP67WvPQD3vWPJVPXN2ALmvJBbMLMZn7UeiasFjqsW5dHK8Hk+kbGEm/gFbboc7duHyJZud8cul/IW2cQKBvJBLzMc27qFT+jJHi36BFFpkvfV11UCumv4HOqaTTY/TYT7dzObfd+W5e8sy9RLwJauwk4B6a7dcpD2Ao/RV8trJl4lRKzZ00u19krnI2J23eiWNmaNsP4HIL9d5HVEQgrq31Wlu1C6yfGz8o0i8buzAyD+bDZS8WQBAPTSar/LsP8F6xX54xaNM7KNPoj4Zi0Kks6wqkGrieg88KSV4eBoEXw9BiYQh/4LUOcEABp1w7/GFABL9PIus77Yf/CgbXO+h1D65zaIj6SchnA6w67KvLtUIuAKRDL3swjOrBev2Ihhg6Ar5x1XWxLYZOMkmpUmJieFTtH9IyWZk7cn4AEQNanQ7ZrHzQ4Jnk35ICEa7EkxDf1DXFY19RckPsIBFvYAQIl6JrBuiBT6tZZ2JimFZbrpWm02kRjUWIRYUDsfIYGF1rgH7Y0+W34MTVDegB9Lqh1S1Rs2ani++lSGVgYRGOP/aVpIIzWW5kGNa3kC12qZjfotW5j1b9JsbG/5lU9nlUyg1ihoURmSOW3E+9fhem/wPWb3gp7dIziUSOoW36JFI+RGbZvG4re+/XScaGmBjX2XXgJtK5eepN8ci2s37idPYvLpMwAnITSyzPLpFNPZdsKosZ3EPHfpDhUfjJT85nvBAy3deOVTgCA49c3t8gN+6vCJEfdK4ElAeyxALuGfAKKwB9ALgCEoecL+qEykOUQzZzudAgz66zWGkzMjxFrdKjmI+rQHy7EQJSMuzWG4LaQUA3ngDog0DuYY/+fwL0QUpgZTpi5b330wArPOjDvrYaBwHPwRjFwJcQujy3PHOPbqdKKj1EECTRNFGrcBQlTgsiqkLG7qHIsHJEdCiXYWy0X3mirCMB6AFzXn5xBVHxybzkAelPcwiwaUlOPDVCp23gemFjplQSDBl4IUlKml8Dy3JVlc1KUpzV65KI9y2Ng1GUFYC+tm8c/tR5ip65ugFdeT5tmtYCqYRM9CFcf5J6HXJFcIU75IKhQaMExQI4QWgA6AHUm7BQg9Fx6DXCpimxGGgGtHs11YwlI5uBDp1+z3PJoO17TARkwtr3TjfUZ5fNU6UNZdEK816icAGUG+EGIdfP5MAR416zSUVjavOVzzviTfUpOjl/4x9L8tcDQFMvcVCONvCgD8mxhz4gEAOvD9wrw+EDB3wQzh3g4GDjfpI8tGgZOK4QrCArc9CDeAzF0BYMkO6AIZiHZWpiEIhX/4TbPpKBfrLc+EGglWsOHkrlIfoGySG8gMO9/iCAoQyqQXpjBPzHw9iu3cNIyHU9ek4HzfCIaKPsug+2bQmrYWR9S269UoPJ8RBkhZMTUQTFwTMMwh19ZuHBPIgAvhgp6dC2kPU/sLvUuDfVrJAQfCDGmAs7fw7HbA8BXfaORx/by7ZtG7FtH8ftkVZEOWne5GIYh3jmA2A/NFVzuGO4dt5TagSeEoAODRxKaBTx2YZp9buiqVcloC+lYQYRIcN0IJ0Wr9jFCQyGJ99GeynN5MRWFhZvA67FCXYpy9xHx/KiGBEDjyouFnHGiJBWnyUGvN7fkNumQxAEJJMxRaZLDEJ4QniVRe6FJTC+toROD9MZIhXNKkBfM7RX6ZoSQO9DtJoHCiY9tIOAJt+TnOshXrd8W3l/er+ErO9Ir4yor/RgVwL6AOz7eXXJ986sew35oRjV6l7SGY+dO79PTlK46jzxVAVpBsF1AfTHj1/Z3PtPH7rSe14ZfpcZL+PRB6ojuQH5WAleyEfFqv0oyPDjlQF9PoLjWkQNeSuuUpQMvALrx/4Sqz1MIhejUp8lme3QbO3G6t2F3XNIJX1c38QQtSjFARi0Ofb74zlIpQigp8ArqjWuDrmulCeqR+xQbVdJJ0aJ6QnMOsxMvZ7x0U0sLj1AELmXWLJKpTKvhLCi/Q1hpae+gk35RJb7kYzdKl1ya7f9/z8CqxvQJWTWz58H2m7atIhxFB5Jqk2PfC5Cy1kmH5X69LTy1pNGqPQeBB0cN08++wGikdMYSY/R6fyEUvd8arUfUChEFclO15JhgDNokzAiREjSbVnk0onHQ6YC/90uyVSKSrnOcLGgcnayOKOpvqskuVUh2eiy8Xj4jKooQciUXd3T1Pd9OirfmFUPIoaN9I5/qh8hucxXjOmEEaen2uGGFMdO1yWdyuPI/BRDrh+5EdwzlLG3rIBB5qqtuOYh21xmmCK2pdOYrSrJnLjYPla7SyI9hNkKSKYTtBogZc2jxfdg99KMTQXsnr0Bt3cT7S7kCz622yKm4smDUHEIoiqStAJ7juw9hYaJWAmm6ZNM6Co6YFoW2Zw8aI9Wp0o2ncV2bWJGmlqtzVBhGNsOiAmJ5HAPHxxZZ0no2Euk02I8Ffr14xYBHTQJe1sdIlqORHxIkQE9K8bGsdfTbA1jqqiBxciQTb19L/XmLcTjFoZm0e42iOs5ovF835WXqF6DQjFBQBufLh4WUSZxOhk0HXRpqRx42FYkJNbJ2+urVspckKzdiSdcylLl59TNe/Hsq6k1TIrFkCXf7dqk0jGWlpYYHx99kpE5AgLj4Y7z2nmrZgRWN6D3I5vlKgxPdvBweGBXi21b16mQt9TmxpJh6DvWL3cVA3hhbpZ1EzNIWdvY6EX0OlvpBDVy7KfJ5wm8u/H9CnqkgNeNhEAcgWo9DNvLHunZJhH50EDHdiJEdF3VvUeFnDfIraq9VCx4H9x0vw5YQoNCw19Jilo18+U/3Wiv1yPe7zsrXoUAufzRZTx8n4gI1j9FD6mDbjt1jGiUiITRFVx0VIg1xhDtVoRcUqNagaGhfsVaROqiHYzYMrZq+VukJGAdLShvM51KIBFix24QjUWxuk3q9ToTUzP9kLUQRpIqtCv8kUT+Q0xnjmOufRPV5U+RLYAmBoTfIqoPPHMBuicK1AxA/QjgVD1vubLEyPA4lXKb4WIOS8o++9GpeqNHoRjHdjp4vkksFqNcqjM+NqPWjUSuJNd/2McgoiEfEOnRaof5ank2y28Qi9jsnn+AzVNb8cmhk8FxNSKBRtAO7Wgh0R614wKc4CH2L3xCpdtSCZP9B3ayYd1G5X23ay7JeFZ9rrDje56NEbUJaOLRUCVqnfIYUgGnJyR33sLsxYnH01SrPsWhviEl+03qIzQ9CSs8TM+8hEYdRsdC3QvHdchkovR6niLGSej/idR9+f8aoB/2fPktOHHVA7rdBhFTsrwwX7hhw1+At53FpTGyiRlsp4GrPYLjXovp30yna1JIJTl6/R9TWVxP1T2W0fgpTAxF2bN4GdX6+4jmhTk7j+8W0TrDGIW/ZyJ2Kmg1UsWfsXvhO/jePOgmth0hGklgt+CYo17BgeV7CGjQbZRDcI+srFMVUt1S6DE5fcEP2dBW8RoNQ4OhGIeU6MimLYfnSQ7yqQvm6hmljliRpsIYq02LeJ/AVqpbTBS2Ui1bDA8nQqNQ1OJ88dgdFsr3MjYyRqUH6biUnOnKV5Q/jl3DMNoqLaRroUDK8vIBFcyfHNvAUsklGRvDkO5+Q5/DRcesvF5FsoUj4us9chkBFlMpwSlm9oCs108RhYB+iATtL73huYpkJvPZ86L4wlfRobQMmQyKnColYiGv6/Ha+kq1SkRPUijkfiXBKavXJhGXYHoUPwhTCuIVL9f2MDqUYaE2x+TQVkwnwNAyxDSN5hLKoN+w8Rx61Dmw+/1kCiiDSNdNNPG+XRvPiaOTx+irt9XbkMkLx8ZRwK8zF6ZV2KyiFKXGbuIZl4xRpOsEpKJFlTuXNJyk+3LyjsTwT4PpQC4NjZpNsdhntfctrJ4txnGgVOSeeKzizeKXnl9rJ/yyI7DqAV1JanqwZ7/Juk1JFW5Lp97BeOZ/0mwPYdJhqugxX72Ytv3PqlTMbEFcataBiYnvks1Nsbd8BU79/coCr7dLZPJtDGMTtMQL+ie2jL2Q5cpDPLbwZxgpIcGFNcGuCsFDzIYtG8+i5+6kZd1Pz34Qu2cRS4uiV595I8xbfT7MITqTYQJ2lQO6TLiuFPoinllCeeZyrPTcf9lJuVp+X/zfbl/1SzQPhoqhFkJSiJUSVK+USSXS5PtqYOVFCZGDLV5sNuw30PJDLzEfg8VZGB8HKT+OaB06nSquFaVQHMNxW0p0xHJtFd0xfBgffidDUqVRbVN3fkjMmKdlXqpUyKTeXcNCV5GDeFgnPTj6DYwkv35EojK4VJsLJBMZEtEhbAtiYpGIeIuQSAXndHh0zwJbt03Sc9pqfkQjMUzLQdcMEgNltsN86aLwlsrEcD0bPRKj2wkNe0lnidFS70AqKyp6PbLxOI2mQyEdZWbk9QT2NIXCDnbP72Q032V28eMiNklAF9+tEY8baHpORUQqpbBGXfaHfQdgdCKM/tU695NPp2mUJijkkqqDosyBnuuSyRi0zAZ2L0ExG2fzutdiNsViiGPEepQrd+M6N4dVLn3Rm3KlwdhYPhyNg+GTlQX2a4B+mFPlt+K01Q3oKpTtKLZZoOl0bAlnhg5vPvUVIpxGNjpNEDToBfdied+h456ngDQuZLUeDBc+T9vu0u68RYF9aQ5mpsN3LwzmkeFX0+lm6AVROp1zFcUunRIVuQamHcHTMqRjMJr4D3ziJPT7afs/wHduped4ynNQh6xJUbDQ9vQlQmdCVuxTANAlJFwoiBqaeKC+2rQty1IA/1Q+pIpi86a3cmB/gu3rX0ZpuU7Nuhd4BPgxneBeNRcl9VOIn8Sm8Rfjd4/B0BIsNe+izRK5kXFMK0XM3UI+k8TXdrJYuh7XvR23hxI6UoZfBOaXTcamk/RMMBwxND9ALj5Cs/cYJxy/mft+fhnd3k3KO5X8j+e2yaWF1/CfS8XCpibioR9JzFuiAJJiMKhWNYr5NJvW/XeWFppEIlHGxodYWH6IrvVzxYETWoXjmUQjUXq2RzImOvLu0+n3AAAgAElEQVRHcPSrWKoNyAu5XYPhoWdgdTazrvhy9i/1mBzN0LLv4bHFDyiltrFilsCEkdS7GC8eQ7m5l647Tz5t0eg8gG/fqcLuYT15D9tyiCUKBEFUOQ6qesWHsYnXYznzROI/Y2lxPwnRe4y/kgIvIpPJsty+jmbvAlXQIFUvfhdymTcxPT3N/jlJtYwzmUuz0LyAwP0JrRZkhci4AsibrTa5XKb/zUPr+o9g3NZOfcqOwCoHdAezUyGZTtFodUlmJ2j1wOrCjs2fodc+Ft+dUd3SozTJFw5Qqn+RlvUN5T2INb9p5lzq9SUa3gdVuDCQvGSfbCchsVQeHNkPg7BETUrPGk0YKYaKdL0AhmPvJG/8CXGG0BJ3sVT/BsvlS5THNih2CWtjZR7NhaIewbgC+UEd6mqeYYuLi0xMTKhHqFQqDA8Pq38/1cPuYjzKHJkc+RKdzslMJ4+nZe5lZLzM/tqXqbbOCQ02D2Jiy4lSWeEzTBsbmXNvwqx9jLoDm7Z8Fa2zBddvM1Lcy0L1WzjOlaH0ugPSfCUrZZj9Zm4Suk8Yr+WoDS/i4X3X0jC/yLFH/zWl8qP02nsxnYeRCLEw7w8C5hNqpgcKa6FW3OEeYbi9RbXdppBZrwj1Ip0s62hs9FUMDaeYX3yIlnk7lbpDIiVEwTi1RoWhvMyRMM1wuIcCSk9quEPuivy/1YSkDpnC9SQ4jgQ2da6j0fsrpF+NeO6F5EsYSj6Xdt3m0b3v45lnvJlaZR7bLrNvzy2MTwhoO1hWmVQuSc+WBiojYZ7bCcc1k3kvhmHiulfS83bRqcPG8XcSc39fPZeRv5nFxrepdu9U72Lz1Dto1nR6/m46za9z1KZv4NjLYFzHnXd/mfXrc+plSfmhkOnE0/f8gMhBkYo1QD/cefLbdN6qB/RBIwtIUO86RFIZqk047WnvYPkRjWjyd3HMNFPF7TTqu+j41wH3UWt/TTVYShvvU4XqC90Pko7Cuvz/R854JvXqJMPFYfZWv60kPPXENgJvgqnh4ymXHiY98gDX3/wxTv+d9+M7RxPUng6BqELdy7atLku179KsfB8reLRfxjTwhMTHlyOslX0qlK1deumlnHbaaWzZsoVms0lO1Uw99dnuknRpSWjXhuHEtWR4NiO5LHubP2QkW6Hc+j7t3icpVcIwfCENG8bOYqk1R69zIQ0TtKSEzi/FtzaQNVKk8j9hqfIVnOAmKWqj19SUiplUTdWtRVLJgER2OzH7D7DtGE3785jSFcyHU07+I5YW5igv/VgFrqQnQaIf9g7rqZ8go9a3MI8E0KVlkXibUTyvoO6h2xBSWRhVyOVfhkeFSKxFs3u3MmgbrRr5bBYRPfUDn5gw+A7zkChD1+4Qj2UZHX4OvrMez11PKvp0Ss2tbCycyFz9AOvXddh94FMqcjJfuYGnn/xm5vbP0W5+m0g8jBzMTL2EarlEMhIwN38Xob0hSnNtzF6XtpkknxtR0ZF1k/9KMfdsFpd/jqt/k3b3e1QqsHn6FYwk/oh4wmB3+bOY/o3qyQSKJzJvoZCb5me73qlSAhIdHB/5PXxnN6mkydzcfuWhNxou+YLxJBUAa4B+mNPkt+q0VQ7oobCMio1rSQJSqgRItq5M/IXgbmShdgHb1l9NuzHOdGEHre4umvb1oN/OvsUr2brhHBynTNn5YAiuHRjPXIDOaUSFzJL+Pmbn55Tq57Nh+ibMzjqyhkPTvYiK9VEqJjztxOtp7p8iqo8xPH6AxYVLmS9/nHyx3++8311rMLNWOktHCuhPXlP8n3NuKwnBg3NW/tbhzPpBSfTLXvEaTj31FP7ub/+GdCLsMO27PtGDohgSG/0/AMcRxVwP565/defIPBO+skRujpu+glp9AwEJclqG0akYj859H4/v0+idr9qmineYib6SjevX84M7PsbwBLS6MJn7BNOjr6FcKhNwN0bsXvYc+BiFoZBLpohlecHIKm2/zrrJ5+PVX8zc7OeI5aBjhXl3CdFHA0hJDl+leFQ30MeVaMVjl9cgwkf9OvdBhOigp6xU5eSHURVeHggkDT5Efl+cRvX7fWEdFakSopeUl9vQaYVqaCLMJEZz14ZEX7VOwtWSiZHXPuhoKFUoSjVtxSRV9yllYAeZ3qI5P9Cyl2/G1S2JiVJrQFaY/TaqnE8MoKM2VilbDlkjoOZeSb37ehUtkXLSDdN/Qa30+TBo1q9eGS1AIfs8XHcJx3mQnukRz/pY5jKJZB6XjIqUTI+/i2z6OZQqBum4T6d3IR3rslCPwgarEY5tcgI8Qx7Bp9HQmS68icrSecTyqilkWKGQkGtuxxHirr0UihR5YQ5eBnhQATBYIiriIvNIjUmvPx5isR1J2uRXtx7WPunXPwKrHNCFjV4LxTPcDLYdJ5bM0mjBice/hX3799Nwr1DtCjcX78bqbsGmS8Ac2fFd3PXjP+HUbd+i7dxL2//HkJjSg7H0OaS0M3Fcn45+K74/x+7HPsTTT7oDtzlJmz34XEbVOZdSC44/5nPYi2dQzA7hcgXN1jfoODcqQyMZHQCZozKWwngNZaCFkCRtXKX++PC8pMGGJtNoENpX/ZkHQtOBhmlaJFMZ1WGq0uiRL8RVRYBSqTq8yx6ctRJwlT8v/B9v4vlnPJul2b2c/S/voZBACe9IiXHYL7rfoF6duULrvE8GOrJE6q9vESnDKAhTN5P5d2H5GzAYQWOUdPJoTLuBpd+L69zC/uY5SDp0PPdGeu0mbfcrYWmlC1PDHyBivpQ0O9CNCqY7S4eHmS6M4LLMUv1q2sE31WhbfpSYJ2meT5GMbSGebtGyGmSGJmnV5+h1f4zfvEiFoTdt+StavTPw2ERE1+ha97FxSqNer9LprccLmvj+zTSaXyUj4CNCZuYSkaiGlhhD009hZOJ1lBeHSBSnCfxlHPsWYuzCrFzLROGlFJKvZr5exop+j1rncoSzV8icxdajzuTRh/eSSAsJrILVugu4H9O7WeWLi/lQzU5Af3j4/YxPpigtNhjNnkKrWWbP3BuVilpCSsFwVOlpVJM1U1UpNN2fUKz6ugnCq5sqXoLdGyKTitDoOqTYodZbItWi1L2Ghfa7VIMWRV5MSbTk06SjE1jePMUxneXFH2OaF6s6ctdpE48YRATtJQojWgKJKDOTbyKmvYz5pSy57AxdazfZ9D0Efgm3l6Hdy7Jj6lXsW/gxkZGv065dScUphwJULRgpnE88s0QyYZAytrN/8Ra6vU8h2jWjhT/C4AQiwalYdkopVepRD13ziUYCIoFP19pFx/qgcOrQWVRM/AjjoY792rE2ArKtB6ICsmoP8dBrYf2JPgRBgsA1VF4tnXoFnmZT8q5QTzekf4ah5B8QkKduLqjwWzShk7BitLiFjv/+ULXLhpHsJ0gHL1KWshP9Ibb9INXqJykWr2A6+0xiyQoH6p9mrnmuipmPD/8r1F+krOaIfjmefx1O8BMiYkUPZCj1juqM5QfJvjpY2Lc5egT9qP+vgK6Q0qDS7PLxT32Gh/fOo8fzVFs9LEfMiYCkYl1JQdTjntxApOz/9tXVoiw2XTZv3YHumaR0j5nRLH//5j/B8AJGs33KlQC6+tN3uw5VQVvFXvry3BJjo+NMDr2ZxS6YtU9THDmfKGfSVBHuKnr8fnz/G5TMq1k/9G7MVply63zVKETMr3zkDWwYeh9zNQOX/Uro5Oipk3lw/h7WD+eYrV+J713EI7UHGMvGGc29A7t7Choj7H3k/+Hok66i25H3uEg6ug/P+SnlhStIpGB4+mc4/kl0u2WGsi26ne/w8/vfysmn/pRIwqDV+i6B+0Ps5rfpdSAzKnkAh+Vlh1xxmGTyMxB9LmhTGLEGbvOb1Gp/T0FCSzboxfOZTEzzSPUldD2RNP0iJVledJitvZmZoauI53IM5WzQHmLxwKWY3u3YnRCIx8YvIpGeYXnhChZq57Bt/FbadoUoB6h134IuMs20FQtGBGoiepNcchTcolqrueG/VW2JR5LPoWa2qCy/kKnpr9N1xllfOJr5+r2kso9woPEmbCkZdGHD5KfQeztw7DQtd55sWmNiLMMjey7GCi7B9ubIRAoEfhxNM2i2Ue9q/144YftN5ArPptKUaMpjBO5lNFtnEzjCq7kKh22kdZNg+D/olq9lsbeTwIJj112NFmSoNL+lZGBjnEY6ZlOzP43p3KRK2oYKnyIT/R/E4zNU2o9AzAK7Qa44QafqkDDm6LgXYXlfxdBFUrZGlLF+N79Vu4mv3fivcARWN6CLlGu9SSItrVF1LGnOokvOMcnk6J+zJDnz4Ps4xDGrMDl8IXHjFCbGj+bA/BypaIBu12hyDZ3gA2H9qizMjAD672K7Lp3gamA/1dpnGC9eQSo4ES22TN0+l/nORYoROxn/CGNDr8Ns1Olp38T2rqTZuYOI1iOlanfCevQwoiipAfkaNn2Iqpaah59HPKjj2a8rDi/WlxVVvg0sNx1e+8a3kypMkC5OocUyRBI5VTeOlPsIoPfLfH6Zr64eZanmsnnzFlr1JQqJCGZjEbe9zNkffTu5uCL5qvDs45GDfljgVyH9+StcCIf3UaGykd2Os37sr1kym5jWxTjCgk7frOaa9LleaFyNnruJvfvO5qipT2KaJdr2R7DckNB17PZP0Cg/k8nsDkjewsLyHezZ9TFOPPEmHFOnpz9Eaux69s5fxoj+GrLZF7J58gXcu+tHwKNqhKe3/CHV8l7iwQ102zfQc+5kTio21n8dOI1EOo7VvQOCz9O0riGX/hKavoFEvITmPUDXvIrAubsvgtQl0FPYuk6lAdt23Ea3LKplUkLyE/DvwSr/m2LgH3/iJ9m5/6cs1i5my/Y/x2o8h3xhK+XlH4bpMEME04UAKp6kGCvfoFS/BBHAy6ffRizxcprmfkh8m1Lra4xGL2bd0Bl0rX1UzMsxg7Ox2Y/V8hnOjqtWw/WaQzaeUdM8kT2XjevP5NH9P1G66fXOG5U3vy73ffRgI7lsnLnmVcwu/xWpHGwev5B6Q2dqdB3zpQeplv+G4siF6GwkziOY+tlUW9+nkBrH7UUVwW9hGYqTYSg8H5fxPB49MozvyTN+jqZ7jdKhGBv6EjP5l9E056nbZ0O6Rmn5a4ymLyDFGRSGHeYr7+eR/d/m+SfeRrfp0NWuwnIfpNm6hqnRL+P1nk0vSOBzu5KynW38T2aGr2Y09TTs7n5a7pdZKH+KovgvPkTXou2Ht3SfometbkAf9MDox5vNrkUym1Ddpp77rLP46YM3KEAO8PCCYTwTxgtfxpEacNYxlprG6e6mxmV0gn9UQiE4BsMpAfSX4PguVvxq9FiFh+77GL9z+h20Ftdjshc/cQnLnfNU2HAsfR75yEsJeiaecSUd9yoc90YV0lYy2kp3REp8XFXTGvZr7yggFSnZwwb0g7GVQTZcuARhWFuiAYOQuOR5X/7n72LLcU+naWnUpXVjNKP6ZQ8lYyoXpwc6vub/Ul89YiQyY1TqDaLYBHaDJCbHbJ3m4Xtv58Jz36tMFVUFpJTxw2RDeIRu+ZGVTf26V6WL47SIakNM5P+CcrdF2/86tRYct+FivO4z6NkjjI0YtLUrMa1ZzJaU9y3StM6iKVUTWSikPkjafRmaruMkLqfXuZ9q4yvMTFyOaY6Qz5nUm/9Gxb9aVVNNjJyLZ46qMLBp3QnKS9tGcWKa6uIFqmTOtu5WAZFE9qsYkWeqfG2r9j0ILuShPT/i+OM+i+fsIJ/O0G3fRc/5PM36ncQ8i3guhe/amH4MLwL5xEdJ5F+ObRmkEntoN27BqpzFzPRbqFp3U2vdodoXh4D3QbLD2yFRozUnJZrTZIdewFD8OPYv3gx8hqbzNYaif8lY4b9Rrh9DstCk6b2fA6XrWZc4jyTPIpOIUrKEkPpZWsHdxEgflMbVRSRHeponXkNa/59EElPYwU465nVUvfOVgM9k/Cq84ChVTmayi3LrxRTz72Rq+GX4XobFqhDWNPbv+WtOP+U6JgsnsnPP5Zh8Aj/4mepT7rmGSoY5sl4jMDsPpx57Jc36NIXho6m3bgT7n1jo/BinCScd9U28zunYXhMzcTlYu1X3xZGh38dtTVF3fwDGFTTaXyKf+CwzuRNxjNtYqv6YcuWbjAz/E/AHasUcdbLNwz+9iFnrk8zImOgvwvRnScSuZG7548pIlhSCdG37LVBZ/nUv9FVz/dUN6IINglohhyfEiACW52HLhtfR9vcy27qAoYw0MtyMLlFfE04+5jbmhcRGnjhlKnydTvA+pbCOrVNMnkOG38fxe5jxK/B7u9g3+wW2rf8OKf80MErUg89S656rOrptnv4GrerR5GT7SN5Ezfw2rn0N5bLL+IhS+QBDVLUE3eN9WJMGzdIsQjaqw/XQ+0WxkjUZ5KPlH5oQA0NyYF3QPAYv/MO/46RnvoBqN1AtZjKFcZyeS9Q1iQQuWiCNQvxf6quvRQmMPGa3x9RoDrtToTT/MIWkj+E2iAUdzv3ku9XmEwbbnb6nPlgfuipcOlwOwa9/lckIW7h2hi1Tf8b+ygHq9o1Kz6BRhunRC8jwYqL6EDX/TqUiN1oYUiH0eudD6EJk82Ak/88YnReh6VFs4yoC+yH2zF7M5vVfo5h4JsTqVOqfZk/zfKUsJsSy2kLYHXBm6ot4/gTR+HHYVo2ccQ+11nfpNb+mQKg4eTXJzNOpzv+cwmiHeunT1BrXMzUlEscn4PUKaLEHse2P4fu3qcZsZrVLciSl5lTDgf2z8OIX7GR5IYbrzDI5GuGRnWcwMvYmrOCbOIGo2MXVfBN2vWjJC6FrMvMFRqdfQGlOuC5dMtkW7db72bn/Nl5w0gU0qjtw2Mrk+iYHDrySA72fcvLU1zCsU1hsL7FhosG+xXdjBvfi+T2lHaHRw3dzqg4/lnoHAb+ryLBa/A5SY4/w2P5z1R4wGbmaieKZdDpz1Ky7Wai9gsmhtxPnlfgUSGf3Y9q72b55gp8/eBcJCgzlWyw0vojtPKQInbZj0+6aZPIjlJttNC3HURsvJqY/h1ozgm//CGKfpm7egibEyK23cWBpiLQeJTZ8L7XSXRixU5keezr7ZpvsWL+Bxxa/gG0vkI0+A9tpkinsoVK/h3LrGp528n/QLp1Jvd3BTV4B7Vu5b/kKfue08/CXX6hMk2r3I5jepWo9qXXVl7T+9a+FtTv4TRiBVQ/owhaVyLFINgq7VFTbUnFIJv8ah0Ws4DJMHiLGFLVGmkIqwvJ+OO3YO4n4U0oRqhJ8h1bwnpBOZsFw+tNqI3aCHmb0u/j2Tqr1L1AsXEKWM9D0Kk3/3yl3LlR1o08//lvUljZRiKbpcR1N51rc3tWKQXuw0ZVIe6ms9aB1pQC6eK1H4KHLHQth4GAzzL56hya52JCBPegJ9aJXvoujTjydthfD01IERopqucJwKoohXWuU8kc/z/0LfpVnaXY14sk0RmCRT+k4XdmI85TmHuLtb3ktW6bFRwo3H2mKE+brHy/BkbYkqxfQw3fa60bZvv617K/swQxuUmabZYPhCQHrO2Q4mXUT69i5eCd5URQvPsSdD/8pyQJYDhy77Wxqc9sZyR9NkPkelbnbKDUvZsfmGwm6x1Lt7oTUdZRa/4KI8klZ2Gj0LzFSxxOLjtNt+GCcjh7xGEk9zHLtW9SXLiSehmT2cogeC54oH+7E7V2E2b2eZOoc4HSy6aPpeXdhW/9L8T5UlDwmBkmVpDDXEqJOJ5Gtr2B1NvWt5mUVZYga9+PpX6HW+SlGZJ0y2Wo12LHjLNqlCLmxF9BcdpiZej5z8/MkMvdgamdRb95NQftH1uffQKmRwjHuxB16P5Xl2xnW/hE4k03Fo9hTvRyMi5mvXE0xl8Hvt0uOMUx3Wdjq/0Iy9cdU2k16/mXAjezq/oBsLMqxo7dTrWVVuxuXByh1/pjJ8Y8TM/9Q5fpz2VmarRtYnPsnsqmwP4NE1IRwpkn9nbqWScsuEY8VqLR10qlR8ol/A+dpoInSo4TcP0rZuZ/mHBy3+VrSsafhBl0a7vX4nnjoU0S04/CCDDvWb+Wh/f9Ko/1h1aJeUHluEUQyvmUKsfJ1DOfeQ6W5SHTsNpzy95j3rmcq/vcY9p8SoUWQPI/dB77C2LBOZbnFxFh2tXJKfxPw7yl3D6sb0FcEcMXb7TkGUZF7XBKQ/QyztZ1UzX8nmmhTaZUYzm5QMqwiAnHSts9Tr+ZIR0cpObfR9N6rFFoF0Ivps8nqZ+L4DsmR+ygv38POB8/hOc+4gahzNFZvkYb/NRrmxzBNOHrLeXRr24jg43Ar6fRebrvjIo45JjLoktlPJIuXHrLcww1D/GhRyzrcRNiAbNYPY6sotnjoIaDLHxFllSv96ev/kZGZ7QTRLJFEAVePUStXKCYNDKELK5u/3znrF/zqaQajk1vY+eDDRHybYiFGMW1w5x03cO7ZH2THeuHw9z0JdQVhKStqYH8hSSnSwH9fpWtLRIg6EqV5I3PNWSzvSlxVfxWwsKQzEhPBkRtpO1NsKxzNUv1RmlxNy30rfsRXZZZF7S8YLbybSr2JH/8O2Hu45/4v8dxnXIfZ3kg226Xufoal5vmIevBo8iw2rH85S4sVLHsXsewMdu8EUokE3eblRLkP0zyHtgmF0ZvA28KWoybZ/fBFwIVY1o9IJC4grj+Pnh8jknwYL/ohzMYNJPwYfhtFRpMpUTOrxNNF0vrbSSV/j1R8G55rYjr34Wq30G79uxJYaTSSqlRtcvST9HqT5IbzLM2XgQ1kUyeSjOZYblwGxtuoOgcoameR019ORNtKzbsOjLdScfYxrH2S6eyrKLeaZFK7qfgfYql6DflkoR+EkihPlG4FNs58AM17FS3Hw01ci5H/EfOLX1dlfNvzV5ONvICKuUcxwpeaL2A09xEMXsbkyGYOlL8B3I3Z+XgYttZFwjgsJeuaVfIF4bpI45UGQmc12IHtwfTwF2k31jE89Ds0ejfg2n9O01kk6MBo5ip8jiGuu5jGlfj2wxjx40kZx5HWnsZCW/LiX6LqfDUsMYyHOXAljBOHicLbcZuvJh4fJjl9K6XHvsWe9rc5Ycu/k3NegdmZp9r7B8zgRjQcZaoIWfDw949VuubWbvv/OAKrGtDD9pXig/p0LJN0oqhc0h2b3sKjcwlG4znmm++TIB3xmIcbeARuQoG+1YIt66T2fCNLnftpuR9T+ULXEpb7WaSNZ+F7OlpyJ83mA0xNP53qskFS245ll3EiP2Kh8hFVZ1vMvJW0dgoJIcAZ97Hc+CGjwza12l6c3tyKmrLQAw4bYwiIirzGEQCawvFBmdogNR0Gt8VLHIC6eOqvecNZ1DsO9baHuG7pbFE1n4g4Frp46Idx+MRYbJic9sxn4XY7KjLSrM7xgXe/hY1joYkw0DUJn1IKiQ6tfu8z3w/j+r/2U4RI2B/o8cI7KPVmsdyv4EccbEoYTICjC+Gb6aFbibGRtrjA3ErN/0t6WhmPEYrZvyPRfg3ReA7SV9Oq3kOl9kWmxm8kxTFY7MHULmSu9gWmcx8hHTsdqztBMqLT9q7sj/KzSeYmiTo/pGlegWtepIRrxsbvxHM2K3GkSPRuPOccmo0fMZT/EsnYGQSxGB3rRkj8OwfmLmcmN0nQ0dEMnV7HJ140sUnTaUjZ1bmMF1/MQnUf8cweeu2rcLxvhxruMUjH/gwnOJMUm4kVqtTq4qEeR8LYguXGKQ7vplp7LcveLmZSZ6GZzyYdO5WqfRv62EeYnf0R61OfI+0/l3gkTs35Hg5nYwY/7/dQl4CUTeDFSOgSSfgzkryZaHwML3oznfbXqQRXqhk2pX+XhP4sbK+Kp+/jwPLzmBx5DxP5N7PYaJGOLeFqP6ZR/3tllEvUQ9rcPl7/6dBzqwSRNoaWw2GUShm2b7oQ3T2dnjWFb9yJn3grS7UHcEoGJ227GbdztNKmc5NXY5s/VRyCidEzqZQ2kI23aRufodz+HB0Tsv32qqaAewQKsbewaex97FmqEMv8BLt9O8vdzzI1fD55//ep9O6nOPIt5kqfpVTdy2SxcIQpu1/7Clq7gV/xCKxyQJfabrGfBdbiaEGSLevORHM20mvOEDF8LO1OiB5guSxMXodUKsxXy0Ys+cLxobdSsZax3EsVAIqzKrn2TOrdJGMTxDN1vKCF70nta4YIRdUFyzf24mnL7N3/ZeKSL8y/EyMSITtUVQ1Y9h24S3VkUxodB/PbK97ef2Gp1oB2NgjGD7q5yv8HpW4DWD0Cc0KZUjUX3vO+z2GZLfLJKP/wtr9hw2hoplimQyEpHsTjQiTh4K+okXuysfkVT/L/so/ra4lLT+6pkY9TCfZTrp5DZqinRGAqpkU2vkkJjk3kPkIu8nS83jra3Mre5uvIZkt03FHG8u9kNPJGSi2TsYkHWVz8MdXSR5mZ+Anp6BZsbQ8N89+o9P6D4fgngR1sGHoR+2rCSr+OWKaI552B1wuYLD7KQvkynO4l9GQeZ27BSDwHt7cMwa3AefS6NxFPnUsx81y0VIdK41pwLsL07sdqVymkJ+kuG6SEvxd3WK62yWWHGBt+P17nDMXEMqM3EXS+T7d7O0kRsHFhOPchAu9M0ol1dLQ7aZoPK0AX3fIEU8TTj9Ew/5lHy9cykpB0xGfROYXJCZ/Zxb+l7v2IqcRFaM52IpEWln8HNe8D6Kr+3OhjrXjoGrpn4JgwlL2ZXPZ4FluXqzr3qvtJtban4reicRTZlEOpez3Vzp+r1NzM0A/xEcVHnaXqVTjBV+g07lCaCdu2voq9y9/D98uhVlVfMqHaCEgXNCX7mot9AjiaDWO/x75lIda9n46U4dUkh347c/UkU+l1zHcuAR6k2vgs06NfIK09j26vTJC4BrP3A9rOD5RIzLoNx1I90KBuzlJIvI/J9BtUQ5lE7hFqzTuo1N7N6NA3SfIM8imbxe6naJrnEE1Iqn3QJuAAACAASURBVLFKOiYd6w43wvdftjLWPvjXNAKrHtA92orM5vspYlqS2b0wI7LiA6czBrseabFjR1axcL3AIZmULcGh200qoo0yCOJh60lZyEpMywn7qMt/1FdZ4NIPuQ/E8m+lthUJmaZBLwStrhU2WVA4JaG8AaCvfMErv3eEwL5CXOsQeZpB+PzxDPsA6Adg/mS39svMQxliCec/54V/xO+c8Rxe8yevZMeWKUWSG0rFD+bOQ3GZ/kAPwHxw8bCmbXUeXvjeC9k3MjN+BnsX7qHmfJyauUwyKzQxiU9klW6rkDGT6bewKffHzDZvph28F5MF9GCSnP46IrycycI2ZuuXomsxqsv/i5mJW2l7PsWUTtW5lOXqeTzjpC+yZ7cIHR/F+EiafeULmZzZwsJsjPHpk2hX7qBj/RC3exmOB8mclKodTzIZwendQYSLaTQuopi7ACvI4cdnoXcLjeAKOp15xtJRfCdG1M+rKjXfcNBjEVxfV6IsU+Pnk88PU/G+TaP1ZVLS01wEXspQnHkDp8y8i/tmd6PxEEGki+uNsH3zKex6TMrrFoHLaXjXK2M6l3w7k0P/jaXqXny+TcMSoD+ffHwddiCKjt/HDK4I11Iw0KZv9umeRVW1MjHyZSpdKf07igd2iebEAxjJTRQiLyPKNB37UVzjXtzELSwvXsHG4lfB3kzdnmMs16bevRirfT2ZxMuxZC/pXUvbtMlkY6qCRR2iJtcKlfA2TH6UQvIMlpdT9HiISOS76BER3NlEhKMZijyHaCJK1bqVnncPjc6F5NPvZOvky3lsYY60cYCW+yNM68tkCiejR5vUG7uVwl4+8UGSvBBDK1APbkbXIpSWXs/02DfV+w4o0+Ab9KzzFK8hnZaUnaStjlAhanWuvrW7fpIRWOWA7qqO1Hq/H7OEy5Oyh0p9ehfiQnDpk8xFzUvKPASEI1FZqQ1aXYu4Nk00JsBkYkQkhB/D9qIKuK1eGEqUELkqDRnIU/Y3mIHn3Wr6FFK60rdROs1OmBMrlZqMjfZbKA2IZofK+BzBWhyA+cpCsPDjVoS2V15vpbBL31hR7BxldfzyhyQMehi87d3v4o9f8TJOP/lpavCtbotsKkW30yYrGgEKxPstZA+1QFYzoLtQTL0aQ9+g2Oq+vsD4pgV2PXIDPZkEOMwu72ZmbBuVssFwVqOY/Ac6wT6c4Ou0nQ5DqeewYea/U9o/hhHJsv2YLD+59waG0juwzRTD+W0YiSbl7nU0G/dQ69zB8ce8lcpCllgkQTbfZnbxEU44/VU8eP9OcnqDiF9nuf0oVv1m0mN34NkScpcJ/BDTxdtxvAUyuVMoNaq42oMsVS+kXHWZGgmIIN6pgWaNKkNVtUFN9+VIgcnCB6l3pcPatZR69zIkQgP9hiUi9BJLv5ep/DHoqTKtTp1mM4aHzbr1cTx9nniiyp6H7mahslOFuaW74Uv/8As47gKz+0sMJU9ivrqPbucs1UxFSZ3KrfcNal2bU8Y4zKiyMgmXb93yTyyVljnh2FPo2rPs27NMPDgB23Ox+Tlt5zw61FUUIacV2L7+HCrLBsWhCLZ7E8XhgMX9FvFEhLnFb6m2qO3+fiHXv3/nPo46doOqLrDasGXTP1OvJhgp5inm6zy0R8rxDE494QUszcYpVbtkcxEcfZFG514WF65iYuTNTA89C9+M4wVtiD5KbrTMo3uuZbm+h+ee/nc89FCDycKL+/3S2yyUHiKTyBCPFogGk8SjLl7kAdrWPcwtXYPVa1Eckm56a8faCIQjsKoBXR6g2W6QzSiha2xpNxkNGcaSD5OSjmrVpDiUpFGDfD7U3Y4nHYxYvT8Hhum0uqSzLqZfU7zzqD5MuxtVnaGcAV9MjVYPXSmv6Oh+THV3ihnhL9TrPVLxZNgMQ4h59R6FoZXtIfsfNPBUBzPwvxTQ+0Leig2/4kJhEj8EcgF0Vc/3eNnfLy4bJ7l6g8XyMuMj0rPbJmbE+rlyaLaa5KT8QK43MCYOLUVfxYAu1AMhUYonG8hziJ64AFA/AmrZNsmYjXA9NFJ0OgZpieZoUG7aFEdjouujXoMQ68R4lEYr4hlmRc1T2nXaMo4wJNIJYUE/tYqEmsFsQ0Yatxiwbzmc39IpUERblCRtD9LFq1QtdDwxTuDcRy75XX5814dJF1FCK9I4RjrfptPQMZtKznRyaD26P0yrBrmCrJkuibROpRShmIkqHQURpkvFXeKIvoKPbev0zKR6PiGXCR9FjGd5Jqn2kHPEwBbVtXzfxpX0ljy7hLJFKU3axnfrKCnUTL+7nKxjJTMh+SJVxFFRpYJQJAiS1Jqhjr2MleS4I1EoSDtxWW5a2K9eOibCXvUBne56PGllmgSzE451cRhaQgQMIJuXVJFEU8L3VGksMjw0RFe4EESplGBsJLxn4eKIVHS83zxH6eY7YZRPxIVUdC/SHwMp56uGv18sgGmhOkMWp0Ono7IY5tQlly6HzAP5XLmq6NPnU0LWC42baBKlAqj07ldrdGsNgf9LRmDVA/pAp0TqX6X0pGcFRIQA59YVwGQzYxI3PNhoSuGW/J5TJh6LYbd1Yuk4rreAoUrLDLq+TlyfoGMGJCRBqGA+VHYL108UXWmgiT52g1QiFbY7J06jbpHPyQ6DMgbE+x8Q4NQ3Zedf2ajkCHPITx5yP9RD78vADRzxgyptkl8QMsHhtmkZENrCUWm2GuSyOdVFq92WvKvs3IMdZ4WHvnIqH+Hz/5esil/wQyVXK16paqspG20C4rFws+92PfKFCEuLC4xPjOI6NkY0Ratukc2HfeLFC0zLVAlk3obyoijAsrHsYQxiB1M8YizIfKoswYToyIgtpqG00+MChP1hTgZQXa4yPFpUNeGj66+nax6L5gT0ej9Qwi6Od7tKlcirkdyxzHABGAFSLVJWOepKOcJYsUCz5pBO68QSFvhSOK8pcG5aLtmsRYQ6GjZL9TpjheNZnI0yKktOzfv+4YdtTUW7vliEpdI+JkancLwoHTFKMv0gkcxPsS/l2cR4EaNcuiWpdVcIc0dqvsg/pH4jgifKi4dwMppNh2Q8qkLkgojV5gLFHLTsFpnYRjodDS2IKgNCsUdlavYbqeheaPguLlWZnBLrvBLGu4JhNCn3lNhexyKTDssxe11HvUOXEp2eTzo6o1J0YkwlRdpXOtB1ICvgLAaAjF29yUg2pwyGth0aDxLQGTTOmZ2F6fX9ls1tyGZCXQMZO7mmEOok8PWk3JxfcO6u/dpTcwRWPaDLptppWwRBhGwuSrdrksrIohQ2sWysGp6TIJsV9avQW5AF3GqXSMVTRPS0WhiOu5doXJZrHLMXJREfVfuH9CTWdAtddTeSbL2BFogYShRNk61PdoSQfiYLv7RkUSyMqs1EwoGyWMNq8BWgqUC978YdKaCtjLcfLOMLr/UE430A4gdBfcDoHbDkf/myNXUR2aH6UlWeZxMxDFzPVqpnutqh5HjiV3VfR5rA/w1YjwIkslkLoA4ae3c6XTLplAp6yGYum3iz7ZHLy1Ob+Hg0mya5nMihgnj50vtazu/a8+ixBVzPIeLPkIxO4di6+rkbdFT0w+lFValTvQ5D4nlK8MP1cOIRlittZv43e28CZtlVnue+ezjzXKeG7upWt7o1zyCBjHHAGJuQ+Do4cWInsX1tX8ckl+vE8YQn7OsB24ANxBgz2CZgZlmYSSABkpiNJEYJoXnqsbq6hjMP++w5z7/W3lWnGyVPUEOkas55nlKpT+2zz95rr7W+f/j+758TJBVLo4AnjUtq7wHjWtWvs1w8wnD8ClY3bqEyn6c/mrBU8vAdl2x2QQVxQmMo7BIs6kRRloI8XuVFt8iIix0JksBgNCJb9LCttpIGiqkT0yBW80H6xLcZjNZZbCzjejnFWhdDx7Am5DIeq+sr7FrcpwC53Rmp0LHgdLetS7kExMYTj1JZ1rGsH5F6FVWdZN5aAvQhcVxR8299c4XmfAULS9WO+EFM1raRnu2ySlNpIz1tZK2OGLsWhUyDlZMBe5Z1imTiFCnlbQxDjpF8vaQXTIaDLJVKEy/oYZgBlilGvdyq/FfMIyHn5pj4C4zHAcWKHCN/LbCxMWahWaTT6zPfaKtKj267Sb1WU/Z9V0WyyriB5MQz2AlRRzsJyVKJoLXRYXGxQb/ToVpv4AzHFKSIfualPwV2g6fGJexwQE/ASIGUrcOMwwGZrCzGAaZpk8mKu5DIKcnfHY9iKUsUyeKxVUnReBRT3DVQG266cQgBqFjWXpcsYN2u0CSOCjqfl4TG3HEfMxtj2YEiMyEbjLSnlI1aMFthWQroU+CpmrYk13UmC/L09LcRbYmrykaUvtT/PU6qXLytJ/pSH/USQBLvI5TIh0++qMVzhqMhJeVKyPPYvpL0qtJt9gwu4Yle+rflcwIWIY6qru+2YL5ZkWaZCsmzRkN573Lj4lnnKtLm8xjlahXbKKr34iCjPGS1IWcnBFEX25TxyhN6CavbBmccks9bGCqCJJ6p/M6BK0xOves7EurPxOTE7XPhobsHXHBxBbv5UQz7agyvQM5+mJH/ejzvnXgqlO1QFMM3NAndplIUDO2AQbBByS7QHQ0pxEvUSnKwgztcJ1cuKyPEsJrKU/bjdTJGjdgvILy3gxfL/eiSTLlOIaEGXo5BO8OC6jGeivsLAGq1xOOb6yzPX6o0GZSx0B9SldZ0Km4u4XX5Les7r3uSKjKqLMIITzqhFcWI7GMqI1JzNnq9ITVpq4aL78Xq+SwsFFU0ZTzp02jqWdh3suSU/LFEWjSPRiJ96ibjLJGXJZe1GA5jyhWDsTOkWEybzWZA8vgDHVEQ3owyXyX1YgQ4QY+CLfdhqXasxUKGwXgFyzAp5ncz7DoUKiVMO8DxOuSyGWXsOW7I0sIutZbEWMrpMJ8yYIb9DcrVBk4vUp+deenflqV81pxkhwN6QBw7GIZJFOQJ3IislKUZPnEwwbAKegMwxCMfqlBnEAbY0pdRuLJejC0ulNogfCJ/AnEOUxZQmvJWOi2ya4pHYCqPIA6NpCdxGvbyCaMelmkzHhkUizXUqWSf1pH55EfOI0aDxPhkszlD3UYF0FOe/xQyTsu3PO5sTaLwp53hW5rYyrFMvl5AJ5u3lDcpmOJ4vtqgtpn1p4b10/SfZunuzFeMwzA+Tt4Qta5dbKx32LWo72Y8LFASQkWSy5VMejYnCG+qTTuXFbKTuMRpR9kBhh0TTHLYggziZEcwHIRUmzKooirXJZuVxikx4cQmm13SeGfCJI7JFQxWH1tjec+S+nyj+hNQ/EHswmWM2jFR8BjFwqeJ7G/w8OqXqZV8bHcdM1uBoM7RYyOWD5Zw4yGToEUlUyEKC+Qt8fa7ZKUkxPR1ctycJ/BD7OxEtUMtC3NOUgdiauRljksaS7f+9DyDrGmrsLLkuId9j/KcgeuvMw5a1AtzOF6eQrZGGE2wTRuJdORyOWzR0d3SWhCLI5FJnpo0vh+QyemB7G+GVBuS1IYgEq6MhEFyKm+ulr28VJTOZTjuUig28bHpt13m5nJ4QZeCdGRRBxUIJqYO3YtZnpBdPW9ENpcl9IU1aGrDPTFoDcF4RZCcYGdiJpOxSslJaZnsQeViEcO0WFs5ydLyXn1iI8CLxPMXRoqE9GxG4wmloshCmwxHfcqlEup7szadVotGYz+TkUe+LMzBnbl+Zlf97R+BHQ7oIhnTVZa9O6mqDXJjc5MFYa1ImHCiw4WyJwxdVzXCkM3BDSKydon+aJVaSbwEg9g7X60LTdSJMHImoRdhySZmyQa1psJ3EVVimkSxrcKqsteo3L1/UlnyQoQSVqoRlxShyUrBfMsz6aunGFPVeVC1oM/gwU573aed54lx17+1a3ncsrzHDwY87onP5Na/tSv99h8t88EJu+QE8Pw8+Yy02tygWpbaYOluBvlTxEqSa0iFAeTmFbicxmGQ9Ejq5MpHVKRHDEpBb/lATjX5OUVTKA17pPlkVXsJoRDrJPSf1FUntqzKO+vKDZmPYljo7mXK1lQOqKwLJxE+EiQsbpcepnNWPbzEe1atYtPUQ/KeeiM96Wnjr/LgYuCmrNMk4T0tY7z1kXR8Eh7G6Y9SXUdyzOn8lPT701B9Wt2RDJ4YvtspIX0/kkDQizKJBqTftzVZp67ndPpJeozyE+Rc6es09usp3QbTCZEO7PSxaSps6h7VBjKVsvv2T+3ZGXfoCOx4QO+OVqiV5jGiKkPxFGoaZd2xrQhKsm6lgYqdl1C0y2gcYWeLZFSeaoTFYSXsaEQXbe8tsjmlUTW1SQnKb6jPh0hYtZbk0sEWZ0U2RzmGMWE8wTLyOGOTnFHWnrzsD7L+FKO7q8RPiRNATwF/h06g7+7LjlQDH3nI9laDHZ/BaEA+WyCbSXK+04CQAm7imWPrXLCaD2o/T4qfhcgpUzkFIEuqMuRYIdRJWFny2Y/DRUiPN3WvABUJks1/K/esDVhCRe4AlYuWS5i6VmV8ihEr4X2JKkgseW77+xJupy6PPIMyje/uyTO7+9kIfNtHYIcDumiji5eeRVoqSllHptDCNCOcQZ6ydskZT4aYmR5+kKGUXaTVgrkFKdnZYKFZwXMnZMyKCmFlbWk2kqez5tKYl0L2bT6NhJJTWzr1fqUBhzSIyRe04WBZPpYV0em1aNR2qfykeqkYsybPqA1SCD7p5ruT3dRv+5TcWSfU8yBSNdeVUo6R26WU0z3vdSVEUleWutNpt55Yp4ZAgFqSriLLJh9K2+lkNGhvtd8VgJVj5Y0CxM1txT1lCCTjpgxEmWcJoCswFo8+CV0biZcfJrqjliaPKrJb6m2qyEE6V+VO5LPVUw0INa1T73oG6jtr1s6u9mwdgR0N6LLVdPo9TCNHpaRLgfojYYxWtbSrlJgMoarqUDd061LxhAJh6epa3zQUmbLfJYQ8HDiUiwXVQMHWp1UvBeiSe7ZkbxNgtgknOSQVmoKzELulBtXz1qlKcW9C9NHhxTTEWAI/YdAk+bezdYKd1fclOWPRPBDKhSim2R4RjuJZS222M3F1fwEVkREyhoBxOge0IbCleC8hdGUFpKFo+S2gnoZWU4JY0g9XeenJKabBXCa3MhRSImY6wabqyKZLJ5UnL/M3AfQ02mylfI+EgJdeX/p3RRSV+0lD5Wf1k57d3GwEdsQI7HhAV1HHpEnGynHYu0fnwaUGV1jXmaLe2jI5h9X2YYq5c7niwn9NkeewegJypo0XHeb+R97A3oOJxKQZ0elsMtcQQE7zlroOVr5LxCKgrWtgw4ISkxh2QHqz5EtaJnJ+XoguLQqmtEc9LUcmRoWfbNRbTPgdMV9mFzk9AjIfJEct6oOm7gNerkKrvcG8qIdsAXYa5hEAFECWOSU/eYiE+p0CuZxwKm+75W3L/Ely5luAmhgE04JB8lYK7t/ErUjkdxV4pyRNAX8Jq4tFepqHrkL/qVEg1RtiXCQ3r64rNUwE0Gda4rOFMRuBp8II7HxAF5UtLwFvUYkqvwjXa7B77plqfNe6d0HuMR45fiMLc1qEopz5V2TCK1Xji8g3lGTnMPoYbvBpXadOhMWYvrNGTQnLiDe9RJxunkogYkhMmbm5H2DQ3cOF+16A53n0hl+nM7iDx1Zu5ZxlAXMpj5Me4ErKQ3s0oUQJkjDlzMF5KqyDJ3QNMpd8D7odHblZWkhTKyL+MSKbMchKxUTqZSvAFXCWuSBAKmVYaS478XilnPEU0E4UDeNEWCXNhSsMlfMk9QKqn30qsZs4zyk/Y9qDTz+vJH/l8xJNkOIovTa2sj/qOlOmWwLmW4ZA+t1JFGEG6E9o/sw+NBuBb/cI7HhA7/UjymVTbajrq1ILDFdd9mZWD+3GMCxyc4fYaH2MfnSTYr03i79GPrOLcqPLIw/9CZec9xaccYeu8wnW2rdSE8dKFJzGK9SKUgssWvEC6Aun5hiFVxTB8TV43j/5M4YbF9IadGlW+nScO+gN36NIcFk77QfeV+CuvBlhFAugJ0TaGa/o2z2t/8+cL414p9WDvqv1/6VngFRWpH3fjenGNOmlTXvSqQOfes8K+AVs5Uc8YQH5xIM+BaTl75JbF2BNpNXSMH3aWCQ9d/q5NMpPWwuzICqHBdXkY+tP6hqnmNxyOd/k8affK2tj5qH/n5lxs2+ZjcD/egR2PKBLexZV4ynNFHLQWYfz9r+GMPge6sUGXe+TuMHttIP3KuWsqy/+W06stHn06G+yMI/Sq7780pdhlw6zceLLjKKHlLqXeF6SG90iu0tOPiEoKd9acuWy5Yp2duY/s6v2s2z0XOqVTVqDW+kO/0qJ0qiiGJHXlOq3dPMNhew0C7nv9MUpGCdTQvUOMKWPwBXs3bOHkbPO1+/5DLt3S/mafp1SmXaKJ3yqErA+WsBUctupBy6gqRXaTn0JaqdKamnoW36fxoBXE1ZXf2jwld/a849EE/1xKidPh/ctQN8qVUsjTjNA3+nzeHb9Z88I7HBAF4Z7n0jVh8vG0iQYSUeovyMOnqZETnrhRynMH+PYxl+rJhcH536I7uBWRYyT5gwlIcLbsLDnWbjtFU60jqlGCKqGOAdWEtLPWdBaF7WpRCVOMNkEJ4J69tepZ38WK95FYD1Iz/k07d7vKS9NfV7IdVnpsQ7jfouCncXIVQhGLnYld2oZ7Nkzt876OxEgHIgGu2CoC3t2/RKtwQrlosuR1Y+qfLpg6djxKRUyDBMNcD8ICV1L8S0EUqVeOQxtbEsiTRGjsTDmbdxoRM4Uxryl8vS2KBESEUSGElJSokX4DJ025UKVIA6wDRM38MkphTJdwyxys1EcEPgR+WyFsTOmWMiqck1pRJKVVH6o9RTUGSOHrJlT5ZXKoH3cUHwaApjl0M/6iT67wR0zAjsa0GUXjaUtIqLDZRGxrAB9qf53EFyJmfUZRDdD8Hla8c3qoRgezDd+mWjssv/cyzly+E5glX50o5Lj3LP4o0TuMo3iM1hrtbngnGUePnYPl++/htbmAGc0ocuXcN23iTIkbgS1wm+D9yIynIttHcMJ78C0PeZEsSowaHXuZWPzjUqjuirlxpGD0xlQaMzplnBbmuc7Zt7MLlS8c8mhiypYAAvlV3LO8hVsbj5Cy7mdgXMdtlQ9JqFqcWylo1ehnPT1TjTcuyOXaiXHaKQ1zFWoXnRehDVvwcmTQ3btEnD28SKPrPQeENW4EeTzSXvTHPSk61hJWPdahljaCPdGHaXRMJ4EFPPbLHdPVAxD3Ugmrc5wxcB1HUzDoVYtK1nk/mBMXTqnpB78lnee5tZTtaRZ2dpsQcxG4KkwAjsc0HUYUXwc9X9xBt+BpbnXgXc1Rt6jtPxF1h69kfXwC1geNAtv5IKD13K89Q6c3ioXHfh/WF05Tt/7AH3/4yqOvm/3X5Lx/olqcNFyv0K1YNJ11rFZ5pJd38fAvZ3DnV/FiY8w9E0WSr9F1v8psuY5WMXDmNkNpezV2dxU7OTFOmz23ofrfwjf9SkUpe8mhBMXS3pYzpLoT4W18C1fg3AoXB9K+d+lavwzgrjMmEeArzMYv1x39RuCYKnq6Z20WFUAKQqqgovCsRDPWPf3UVGkgpSuSx9yAVyJMo2gUNUtgRUNQ3I9oY4iSWOYtrQGbmhZ1VQrfeRHlPIJ0MriCKQcU+slqDSQkPm6UG7oMkspz5Q+4JrnIbwRke219bGpqtxWtYacMOlyNJu73/K8mX1gNgLfqRHY2YCeqG6psjVpJSlSlw4sNP+ayL8SI+8wdt8LlRbrax/gqouux139XtreMdVGsjd+J4vFD9IsL+JmbqbV+SK90ceplV4O/BBLuUsJs3eyOfgi/fXf5LKLvoLT2cWAO3B5KcP4QXqjLHvmfpvdxV+k283i8CXVcvFTn/1Z/u+f/ApeTwD7OBvDN+L6/6A9o5zkHwXRZV9MmrR8p57w7LzfsREQIaFdu/8jVvRccv4/YzLK0wq+yPkHJxzeuJ5CIQvjy7DiJfqjTWLWCfmGctt3NZ9BGDls9D/PybXPKz2ZxV0/z2WXnU+/67K6YrG8cAHrG8dweZhh+LdMfGjmvx84l4O7f4TWuk9s+kz8Hpdcso8HHroTN1xTmgtd//0qhD4Z6tabz/u+1zKUurrMKotzF/LQww0u2nM5vvk12v076PS+xCS+WyG/43fwxhFztaUtDoDmkqRlbFJX/82a6t+xgZ6deDYCsxH43xqBnQ/oAooC6EmY0h8KoN9IxPkY2SHj6MMQCoDvgvhSCjyHajnD2vCv6Hdewd7GHSpkH5mfw4nupz98N8tLb2ZP/ec4vLKKkf0yE+9uDh36Yy678HrG/jIHF2t0rN/gvsc+SDGbp2a9lIr9HxgHWUI+DzzGWucPWWp8GDgfeJD9Bx7m3gd+U4U5bVzGgxFFSbKqcPssZPm/NVufYgcJoK/34YqL30x77Sqgwa75dU5uvo97jr2e5SXYU/gQcXgRtVxdlUeO4y/hel2a5SsZuUfxcjexvn4Dl+39sDIIeu7tHF/5Aw4sv5O8dQA/KDHkLuAt9OMvKE+7Wfwt5jI/RjBp4kTHyeVdOpNH2NU4yPx8kwce/SRBdAs9/5Mqt79UfxNBsIucHTCKvgCRz2LhJbSdMQG3A19h5L6Tk5shy8u6C1t/PKRRnFeEU3lZynNPwghK2S5JuM+m7lNsVs4u57t5BHY+oE81R5CWpf4AFhc+Q8S5GPYQav/IsPU1SvVnM+rOs1x+PqPxEdzsByjkxpTiq4mCELP8IMfX76Dv3Ei18KscWHwZh9Yfpl5fpdv9FK3R67n2ypvwNp7Fsf6XyFXfxnrv79UGW8v8Djl+AjtTxm58kd76naz2X83559xO1D/IBReWuPvBX2IUvJVud8RC0yYT53DGEwqJwt138yTcqffuxeCEUM/8Lo3ySxgMBSA/CvbtbPjXq1D1knkTIdcwby/RC+7B4/00mlX8IKXbGAAAIABJREFU0QLDyQPAh6kuX0ym9/N0RzaZ3FeZuKvYPJcslzBXuJBV51bC/Ks5tHELlm+wb+G3IXwRVS4gth5kEH6dtRP/H/v23ogbmZyzJ8+xlTfRnlzPXP7PgIs4Z+6fsNq+i4C/oz16J9ecf4QTqyPmKsdpDT7LIyt/QnO3NGwJVQ/wketQzNXJJEqHlmLcTzVSSas0kjL4nfoMZ9c9G4GzaQR2NqCrEGDS3IIcsV9WOcvFuY8RcQmGPWYY3wDhUeCZ7Fv6AVbWbEr2cfrB79CPP4XXhUoR2n2oNrQPUrVfzFzpVzBYoD25hTi8nQ3n9SwUfocMP0Utl2XT/Qt63htU5Hx3888xJ/+UUGqTqp/CaX2Nrz38bn7oObfTPtmkYLtQeA8b3Veo8rUoHFM0pX3qGXZaO5tm4g68Fy+CUQBL8/8df/Aszjt3P8e6b8Trv4MT4T+Soc5i5u+wgh/AJo+ZeRAa7+OOr76evbu2ewR0evDsC97NxKkxiT+PF8TE7qXMZV/IxBNJos8R2r9C278fkyqLlZdhDv8NeXuRSeZTTJwHafX+mHN2/z3+eJFsYczIv5GN3htZLL0bk4uZK1xEaN9He/DbtMJP0rTeQD33XIiP4Yb3sDn4DaVzM3T61IrSdMVWBaE5UajTHb2n1GqkLXHimk/X0O/AZzi75NkInE0jsMMBXTwG2WiE5R4SRfP4fVhsfISYKzAsB690K27/XjCfBdF5FLkEj7sJjD+gF31OBRSdSUAhb+vq3B5ctP83MMf/Dtevka8+xKD/aY61/owrLnw7Yfs5FIo266M/pzt5vdJ737f7vxGNn4eHT3X3nXRXb2N1+HZ2V66nmn8efedhMoUPc+zEn9Go65BmJi7ovtC1KY3ts2lmfRfciwD6UPLa9bdQCF+I469A4QbI3MBq7xZMdrNkvJFq9t8x8XyyhbsZen9AN/gCXtInPWuJkoJN3NNEuDgPe5f/nBL/FG8wT87OEuQ/xcD9RVrew0zcBnvy/4kL9v0xDx89Tqb8efzhnaz338Z553wIf7SXUtWn1X4zG5O3s7v0Xmr5Z9AayUy/D2p/zdHjN3DVOTcSDnaRz51kfXwrzvi/oariVLK8h4WUtYncTEZJzojAUkL6SOrcJY++LVT3XfC4Z7c4G4Gn/AjsaEBXwh7SCEU1TFnHYpHeCdi153r2V36EE4NHCbOfIIqPgV8hk30OsXcZhtHGj/+a9egNZA3oDkIaFWmpAc4Qdld+h4r109jWPE78VSb+XbS6v83exQ9hec/Azo7oen9J23+DIuHtbryWTPjPiciTm7uXfvsLrPVfwZ6lDxA6F3JgucpjJ/6YtY2/oTkf4Xur5DOLmlg0a5/6lF8k/7MLlBy640M1//vsavwX1jqrZJu34A7fy+HJZ8lSZNl4D1leRJ4Mkf05huFv4US34UcxGTOvYFJq2bOhlL69AatSJZyUwb+QHEtkzB75xl1stn6PbnyfiiA1jf/I4uJLabcG1HbfTev4HbQ6b6bZ+CBL5ecx9g8x4O20Bq+jmf1D5io/wHiwRL7Ypjv+bzy2cj0/ePWDrKyNWCg/wOrw4wx67yAnzYos6UJ4lMXmMnFsKLVFLUTjq3r5SIwPpVyX9j2YkovdsU9yduGzETg7RmBHA7psbmMPLOXkDun0StQNg4XarQScTyNvsz55K/AwxzbfydMu+xijzQswbYOx+xEoHafVe7Uq2zn3wGVMTg7pDI/QLP8ldfOf0fED6oU1Os7X6G78GvWFD1HmGZh2j7H1Hjb7f6LU42rFlzOX/Tna3oRqZZX+4A7Wu7/BYv06GvlnMZ6s4HIDrvMqVRNcr4j4fBF3EJFrJBKwZ8d8+q66CwH0Th+edtl/58SJi6gVlhlaHyAc/QMnojtY78CzD3wOc/AsgmhE1rqdfvgbTOLbiSKfjFml7ZoMRybPuOythN5+fMPBackwnk/OmMeI24TG7fjG33C8/wVVq77U+D2s8J8TiiWb/zxMVlhdfz1XXvRF+p29uFI6Z72PE72/Im/BXOGPqFgvwA27eFwHdpE9tX9Hq7WOwRc4duIvqM9rMBeOZhx5xFEGwzA0Z1PpujtK9V26EohUrBA5hSNgSRO576qnPrvZ2Qg8dUdgRwO6VJ/7SiVOZ/mOHrGZM+GZlx9ipW9RtSKs+mdZb32K9vDt7Fp4E55zgdJl372YYXX9E5zc/BX27nsJ2Mc5fPgjVDKwa+6dFLmWIDDJlo6xMbyT3vqvcdUV93N4LWBXqczJ0XWstX4bqUyqVf6CA3M/z2q7h8Nn1Ob3yKH/yP/1gvtYPZRnHJ6kXrqX+x96MY4D5+ydSkduhTmfupNkdmWPPwKqDj0UqeG/wBq/iLVem4APg/lpjoX/qLqhLxlvJ4+kY4bUc/fTdv8AP/6yimwPnAC7UGFh/seJ+pLiWSQ3d4JJWzgfl2NzKfVsAze6g4H9Wk62P65a9S4vvBIrfKHynGsLX2b1iMzv69m3dB3j0RVcsGeJB1d+g274VhwPpL/Q/sb76I0ClnZvki8POHL4KJbdZdS/TjVlEUEbPxiRl1q32MaILaWkWBA1O9UqVZoRyVqTSFbSFngG6LOlMRuBp9QI7HBAD+iMWxiZPLZZJYNBI/tfqZWuxTIWcdx1gvzdjLxjRM6A7vAj1MuvpVG5ivpclbX1h8lkNvDCQzijO+l7n6Wa/bfAxeyqX8NGd42FRZeT64ewjbrqpV6yDpLNe0yMr2Bl1omjCZNejSzPwzQr7D445vDK3eRzBfrdEeXstZQKsll+kbHzVcbOxwgmeo+U6EJlcVa19pRaEd/CxQigSzOWcvGl5PhRMlQw61+k3/0Qh52bKGRgyX4PS+UfICv90f072HRfQxDdpiWBJWeegbz1r8nzXygW9jOyP487OAQ8jQv3/AtOrgyxrPvphH9Ez71ROcvVwu9SLfw0juNQnbuLVvt2er2/oV57CxWeTyxE0fInePTkr2PlxQD4t5ijF+J4ESdP/oLqP1Cbh1YXRHtmfg4mwYCibeKHAXmrhBHZBJ6WLNZC9P0k7C4Z9TwIqMeJ6t23MGazQ2cjMBuB79wI7HBA120rlbqmAUdXOiwtNLby0r5smKbuUx4l3SBF2EV6pQdhotVuoAhKoQVFiSSmPSxE90U8ENF9kVdSgus6kMvDJNQhylxWN5+MXd0rXXpQqYZXEcqbcke6MUtG6XDEtDcfZt8eQXEhKaWtWWfFvN+5Kf6dO7MovYUe5Iq/ycHaf8IPcxwb3gjcy8KBmI1Dm9j8BAFLShX93JrHY72/Ihpfx8kVWNolbXghU/519pZ/icEwosfHVBegSuaZDLyIJa6my9cIuY7B6HVSQk69/nYirqFkzBHHDzHgHoYn/zPXPO0Bjpy0sJgQGl/l0eM/R7kGtfJLgcsUmW2z/e8xk34qMn9t4ZC0YX5eGO4d6oW8kn1dXemwvFt4HkklhikzOxWWkRMk7VZn8fbv3ASbnXk2At/iCOxoQJfNRhqfCG9HvCXRznaDIRlbs9+FpSvtIUeuie8XyCRdzxrFF7H/4LWsnVhhMnmMXLFDb/QlWr0Wk5HNnuUa7a7DXL3AJNokb5bo9k3qVY3uaxtdlhbqDJw1SgWPPCXVteroSo/lPRU8xurzC3VpkL3VsRovWKNsS0vWgDgOMAyxIKQ7TKK69S0+vNnhT+4IiNE2HmkHdv/idWx4Dk+/dBf3PfYp3Mmd5Kv7iQZXcM3lP8zRRw+xMb6LCw70uffQTcQj6SGg7cTxEC467wYmQYRj3YmZgUl3gYXKJQwGIXubBh33g2wM7wGWaZa/h3Lpezi61qJuOIRxT9q7qFqPpcqFbA6OUSxL+H/IYNinlLuQvUs/RHtzhBMfZug8QHNXlVb7MZaaedZWv4QTfIz+KMZgg7lqSbUMHg0CyqJDu9WyVXqoT/VInwkiPbkTcPbtsxE4bQR2NqDLhhj6+IHFqGcy19DexNgXjWuPobupOlBV800CiliRQezBhftew7GNEvtrBxh4N9N2PoMbfVWFQKV/uWhjzzUlx9mmUijRG06olWr0pVa9JiMo+vFS0KNbovZ6XWrV3Up+duJ7WBkp+YFO1yeXzShikeyLSv06FhAYqhqlckXAfKYUt1NXpXA4pJNZHGdwelprvTOE6rwOvkgUSNjr3Q2t514pa+NTANsZ9imUqjhjEHKd6Kg/dgz2HtROsdNFhezzBgx6MLekp4pEjcR4lTYB9SpkkrC3vG8YSStWQ+f2Zd6JsXH5he/m8PEmFa5izJC9zSWOtL7Mxfuu5ujRexhzN/ns/XRGf4VpS8OZExQtacpSwAhEFS55QmnNuZx0C9hTTfed+hRn1z0bgbNnBHY4oAfEeBiS0wtEsQU8T+ema3MSIBwrycqNXpv52h563YwSuzpn8SXsrr+A0bhHrno3RzduIQjvURuwEIEEZx3foZA3GU9civkqoz6UyuAEXQpZG8/PawKRH2HYJqNBn1K1SqfXp1qv6jSAahij84wTNyQKYipFLZm5FamchSx38GoSj3cFjALZ+BzW16CZcCIGkyHlvIgHmarjmiUlbmMoVyR6NE70E2x8L4edLTLwWsr4CwkYBD4Ve0mXhPuQESPAlP7l4oPb+FTw4wyhD0WZ0p42C1PDINRNAlTaR7oP1quvoWw/AyewqJYsRpMR9eoeVjs9GuyjUO5yYvg2HPfPVU7fNFbJqjr0PGZQ0mGErdB72pcl6UegzNpEBnYHP8nZpc9G4GwYgR0O6EliXOAxPm1TkbeS7lDiR+ktT5LbOk8u+W7ZaFX2Ou0CqZ1v/ZJuGXhb5B+1qSlnup1sxnUMKd9JBEIUy01OmDStEG9dn0rOIy8R6Eg2xlPaUZ4N0+i79R5EpXBDgayEwiMhbCSNgqZruZRjm/YUVyVgMicSGdVI2p9Jv8AuPm4yZ7IYElHCTqAyFVDSMyokR6iY5lpj3ZS5L1NV5lxWjNwxEVXF65jL/xXVwiWcdO6gP3wZcVE3MQqkU1sE9dpH2Vs9l+P9t+K4r8XMyrw9QY4c47FBKTOnJ/IM0L9bJ/nsvnfQCOxwQE8bRkxtkKpGNgFu2YeUB7yF0lOPRjwM2QNT1puQfmRDTv5t6L+rf6dEOQX8AuhybAXi6jagWwmgR9tdqGIj3YjlRLp2N32pPtkz73wHLZXHu1SZB6poXDVmUeVckSa6yZPWv2UOSG56WiM1QUhl9dl6Hpiu9DkjVMqH8lYBi4z6UdanILYKcwsvxCKkoAL+GfoYlMHTBm2cdYgYE9Mg8kyauVdJZh0yxxn5t7Hp36TSSmr6TeDK8z7I4RNHgC8w8t5HbLkE/kmquYY+r58owumLSoxaCblvG6qz5kI7fBrPLv+sGYEdDuiy+YmXJCFMcVGkxqYBsd5Y1SttHpF45ur9rY1JDkg9cfktm6IOk2qktrfBPJW5tGQTl+8T4E42PDmNxEflvKd8bwrocr7Ctpez7ajPMH1HLyWZfxIKl4cufIiiSmKntprgtZZMlXmQTsapnLNq/5sApuTGhdxpSL23g6UAvYyyCeU4ZTDKuTLEhq0CRnraremOaFFTA7qpAV2uKWaByIWF+i+SMfZSr+/i+MlHKVYCBs4R5pol1k8eZ+R+XOX15XozjDAIWV/rUykuUc4nBqqKTqVALvebVmnMKjR29BSeXfxZNQI7HNBTwJSNVYA2AXTxetIktiQv1faXkHvSfGAaZleeuHx2Kiy/tVklgJ6eSxkC6XfKiaRJxdSGJ+HUtGmF+t60oYUFsW5yQeL5b8lnzrz0Hbyg0uZA8qzTyNBU6kc92+m2oykBUuZDCoRSM2mrKaoA3ZZzDTEF0OOMxnAF6GkaSM83oYxoQO8q7TaYS8L9Skw2AfUig8EcWRNsma5BsiyEsCcfzoAll23Iv4e6Vt7tY5OjlF3YNk6VLSIGxWTb0KWoqkhm03cHT9/ZpZ91I7CzAT31ulPnR35PtVPV3rkIYgiwykYoBJ/tcLzOicsGmBJ80s1Xds9kg35cwo9WztLhz6rGaV2BPgXc8nc5b1JrvgXoErKXV11v6rMdcQcvqtRYlN8yv6bC09N3pfLmaSI6DcCnRqcLUU6DrQGhymEntA7Ju6eR7VSCVWmxbgP6ViA/jTyp75K5J/OxoMSQUpuiP4RKDY6fgL2iVmiCZ0ywE5LeyBtQzQpFv4A7zFMUin1asmZKJGySUFAkLSUs+O0A2A5+iLNLn43AWTMCOx7QhcmrGkVMA+NW3Wy6ucmuKG9KUwmtcLX12mqOknreGqj1hiWbtBwsf5NzyW6beuSjRAqzkHgqjhIPEaNBX4oAt7hFsvkVtRemdl/Jucq5Eg9o1pxl5y+m6QjONOEiDadvGZxCWEvZlaJrKNMrMfoiaXqiAzxpDl7U5BQ+q+MSTXUBdPGok/meEu62DUOZqzLf5Uf4HzlETEnS8FKSJiF90V+P4zL9oUe5YiuN95wlrVdccirllMeI8kzGkE+pH4bM94nqu6aiS1ukvJlNuvMn8OwOzpYR2NmAnuxzqUdz6kPRO6He96Z3xal/p4S3aQavkeZE6wmwy4ab5kElZ554VlnZY4XEJFKYYgLIMaIZV0jS9ul5qpr4lO7jlkQMhDlV15eV5t7Plhn13XQfKgd+unGYRnnEW0+iQVttRiWvLXrouuJCOd0C6IZ40zKXSoTiUUdSppY2PhEDMICoqgmalpYslL5nqiROGZ3ynnjQ8tKRJWl8qgzdEHo9XXIZxBPsvLDyQzLsVUbmYASiqFhragJfr79GtVzDNMo4o5hCIfHSTem25iWCiZLa0tc/m77fTRN+dq9P9RHY4YCuvRFdnibbXEmJbojXrojBqYcjXaSkvla1lpB+UQm7WNKXIg8rzSmSqjYyorklocWyLmsTHpCcLylDU+VuieKchOulm7Vsj4qYlNQby05nqVC/xFGTsp+tOGoSmg8TktwZ74jTLLz/2XSbzkOkx+jQrcajaePnfzVlH4cAtcUASysKvrmmQOd40zJC+Xt6HgU7T2LWIQ2Fy8UlEZSt8Uge2FauOxmXraqJJLyeDu20mtqWRKrMibSKQt+oBvQ07C58dQ3muptZhTBuqgEUR9xSjLiNpM5ScuQyiXVfcuHNyziKTKuOIElkSc6sBWEU2EfQ2oxpNg2GYxEykr+vafPTmyMKiorxrsSYpIlLycNkrM7uuQXy2fw2kdMQE0LH/+N0vk+H3KenmBoLuSd9nZpAp8dhO5CWfEClnaaew9bckM/K8QmJcCsKMl3RkpoUU/Ny+nmkE1xdT5pWSzkOiTWdlruecg3ywYTvMGWwaZKjnsdGUo1wOtk1XVTTdt7WfZ8+d6aX2lZu5bT7TY/Z+mx6g0lVQzotp9bh9Hjqksrtl6qu2Xolc3yW9vtfbXo76m9nAaBPGA03KJaLeCxRzL4Y23gWmey5RFGRIAiw8vcwGb6GYfgAgRtTzWS4dN8LaW3uxrT+JRvjAQcah9jo3Mrq8HNYJQk+GviORWEEV1zwKtqDCLPQpbT7MY49fCux30EoyKE1JqBKOIBS9UdpVj1a/a8Sx4eUB29Irlw89HRVGxJ2lZc2AE5JFXzLU0c8vm2+cypikm4q8jsMA6xER15vsOLV6c0qiEIM02LsjShmdWTB8yZYloVtmQSui626c+j6v0j11kwMAUMEU/SZtsjakgNWoLV9u5aCHe1Val01+bu8Yyk4Ej9PCag8Ka+pKgSpB5eXuj3tjQoIjQY2JSGvh7qZimjFBIGDnZFw9nbOfOQEFMs2PadDuSACMSNsZUDahEGMZdXotQfUmvOEiCEoxDefjPoeGQFhyZe3rSEFQlMM+a05JOVrEpdPSZbpcSmxMwHPRA9ha94p0BdSm3jyEjnQhqYYv4YC9SEeXSw8+l5AKXshw6HubyCa7743oJCNCMMYW8TgAwsjnRvCBXVQ80wCDpN4RKHWUd8VkCNS99bEnUSU8zL/UqtbD/ho2KFUzRMEPrZdotfvUazKX7KKHCjXqyr2VH5BDGW5h9RIkIcjxpic09wuKEgnVWpIq1SXjJEYPPKQBeALEJW3qwjU+GhWgsxRnaLbjsJslyP6mMowEtdgt86TTFXTKGpPkgpMx18iLnqtp/oDp5cDJpE7dU1JqWwC0kMlSCRfJ3uHNqrGTkgxX1bCVfLaWkNb80bmlawzSQlOrcfUdkoNGHVhs0qFJ2X7+Q586VkB6EQOa90O9bkLccdQK72LpaUfY21NFvCA2nyPnv83rJ58A/U8ZEQWc6h1YMrNT1AuVlgfvol49E7EcV4dtqlU5tTSlrLzPc0/I6KBa6+w7v+BCnIWR6LraSHKmKIwJw75pRe8k2zpER44+j7anTto1IXNnOTsUyt4CvDkeZ6ZcaxDuPqlSVlbOdd0sqgFLptIgB+IfryBaWVUe0wF6JZsjBGe7xL6HuWicAAStqF0H5F6pi2kSylYUxvA1G4hed1pUTE1fgrQfa1fr3w2CexqQBdzIPekA7ps4kIvnwJ05c1JLwCdg/aFtybNfFRFY5qj1mVbkRcSRxZm3uTkZpfmfB3JRsd0FFg77phybgnCqh4csePMCIc2Nq56akqgKI3kpJMi3XBTIE89MHmWKjefAEIa4VFh/fTapsmZ07tGasBsc0HkvjZax1na1cCNu3SdE9SLy/SdKpWCoEhSjRkPyRvimQrIZcAVfWVLSS9bQpUX/EivUa7JPo5DC4smvYlJJb+sImGxFzHubzDflIiDwfrxkyzu28tkvAmWTT4v4xcxidfJSlhN5fQLmLLGFHKlZaPi8YsFkUs8fCnVS56jgJZ2pfWPTFdbOC1yjDxn+WxSeZLO3y1yrBZ01oC+XVIoYL69WOULNpRBasQJF0YBujx3bairplHJuQXIBTdlnUlJoDqRPNfp4JoiHSbVOHJ9SbXMaASlEmxsDplfEgCPlPKkAnU3IJfLaiXCLQ9d8jV6jLReQX0rIqaGITU04iQ1JFbYDNC/A9D65JxyxwP6ZNghX64rPe2Rp9e3dI/a15Te0VezfE6dI0e+BqyqLlgj73exLWl+oefx+Zf9NesnHiRyXqvC8oEVcWKwQaWyxMSDy3f/K+JxE8NucnjjVTx40uWic3NUpG+mmaPv6m5qjfL1BMofuw+f24n8m2h1x8w3ZENKNoNkU9iOeskCPxPrOM3JytbzPwf0OPYI4xBL2FAKYuVbxX+E7qBHrVJRm6jnjCkVdMs5fzImkxdJ3TT5L/cgG1ziqct2p25EXDx52yKQ+mjZqxJVNPFzcsq1Smqm0siA2mh01CKtZn5ypv8UOKfVDwogNaCrjT0uKcnWgjxGA/oDkXoNKBXnsM0s3e4G9fqCUm87ueEzP5/RBp49YDzeoGA2CEZlasUMsodKP56x75IpSOpHZoykaxJvf3oQUksvtZC2AH0KrOT4dPpscTTkqcq1y8gmpZpTHQmnLUgVfk1AxXEhq2zPLqGqYa/T6ntUinksCzKGQxT5WEGFjMwjNyI0x7hxD8PMUrAX8IeQkYCO2AtmD1faGmaa+K5BNqu7HBayktf3FSj5A4dMqbrNpJf7kWs1wYlaZCwxBgV8q1tCjFue8CmBKblf8ZjFuBWuQQOC0wBTkEyseHXDVfCSgVMWVdpFTsYrUftLx3Ur1C3HJHm59FkkPEVdCaABUqf/ZG2d2nDJTCpp9GMV0J+qtknuW9+bALvWG5CB7HTG1Os1NS7djij76UvUz13SNPr7LHIK2NWzV+foJ5GwOcJEW0PZWeq7hJOROAJisKsQzex1NozADgf0iND1sLJ53bo0gs6kQ6Xc4MLl97G+ukzMJrsXnsmoZeFEArbv5OjJt7K4oJtclEovA69N5L2J9c1NGrvmcaUhhqM3H2kDXcpK0xV9/kxNLzUlyS3hRRtqtdfQsH6U0DUY8Fmq5Ye46/5Xsnt3ksc/DdDTTXVqX3hCc0kvZk2y0oA+xYpOzhjHEWHkYtomhqFZBALoUWQoQ0RF4MJEL1xhRUTgu4oJbcgBW6+kxE4lEtP3U/CQO8kkHoE2FHR2M/FIVCnC9ruygaQ4dcYUgic0cumH9PipzXVLP2Aa0E38oEgUmqoFr2ygftwjY0h0oaw2TPG1RSGu085QlehtLE15YG4x4VpE4Dug9FkMOHxsg/0HF+iORlRKJSXdOp2vPSVik1p+0zHT6UtPAybyXlL2JntzzDCJiOQwooIKq58i3ZoYlgoAQjh+1GPvviy9saSNItqjAaV8TTd3STxcnVqZMNhwmW+qDkWgvEoBDukg2NRjKM2HBg75coHYAmcCdkZCxJqYJ1wVuefYcTHsohqkY8danLOvqZofyaVJuF2EdGKlgiczRVIRBc1nST3v1LuVCaTizcI1EM9U/iGNHEQjYntotS0pYz3WCo+JEKRq7a56vcsD3g51q8zSVohc8xb0uSUkvh2GV0thC8xTFSDdvGn6lVJnNXE2NQySY9JIgnqeyTWqeSWvHJ1uTKPcUOtUKg+kkc8k8rGLw+RsoihY0oCujBN5LiNlNIuHrqsS9O1kCHQELkhy9U/uAjyj1Tv78DePwA4H9IQwLrlfP8LOSY52yNfv7/KT//JdPPpQxEL1+4iC3XTGZZpZG4fPM/Q+wvHuu1Reql58E7g9Aue3tKc99/9Sm3sOR47J9BdA+rryWsqFSxk6EUvL17B24i7gbuLWW8nOv4wwvoia+XwqpRoD53N0go9w7v4+h498jsg7rlaSXvhTG2u6ws5gVm5r1aceuk4jnM68Vnl2Q47WucFJECuyUibhgd3yydsoFwt83/c+XW3+oedRyNvaWJLOIOnL0CpocQLo4mHq+nvx6Wzlb2qCoPTkFppgjKFqpiS/qRBAb4rJ51OS0RnmHc5gBNNc7pQQkXpOqYduEoY5LCuDF/aJjTFZU8bRpt+zsPM5rNyYdqfIXK7EqAPSr0cewcfuAAAgAElEQVQ667myLxtCNEtwJdvDNtKQrzDZTYYjyY2mpDgNKEqXfSpUq71K2aBT4BcN9+0yyFgBgFhmpi53U+S1HiY9IpWDXiYSly4NQ6cdXxipKE0wKat5IC/B4/4kolgwVS5cmgJKZMKVhkdBwMK8AIKAt0ySMW7UJ8qM6fYG1HL7KOa0Wl1aube2BsUSWDnVw0h1iqtWxEjwMKOEm6EEa/T1yzSJAhhNIC/l8+Ym2S1Vxt2apCprKY0sTM/11GtV3ql8YTKOcm/aGpkKzUsoToNcrFotS9ol0RE4ZTKmkSU5Mo0lJedNx1OsjFSDQp/xNDGhdN6n55/uTpfBUO72VKQloQLoiIPOq0fs5cRjJXYvQLcLdZEKyEt5Y0r0K6jmP1thd1OMIV3LkBrO21fhq3TbVoTiyQ2RncHanX308UZgZwN6rEtuZCOzMz79yUkq+SwhS+SNHwb2MWy/mfLcG2jwIorFebqT+xlFn4D87Rxeu4GLz30/k84qDz3wnzn/ACoHX2i8nxzXsrRcwhm+j43+l+m138LFl/wjq2t59i0scHzjbQSbf8DAhvml6/HdS9VibpZO0Bq9j4n3FnVd2UTXW3kWKaBPg/kZJNEfF9BTz+WU79BkNF1DrDnn8iNNOm644XPceuutPPt7n8XP/KSMmRCgoCghUi8mKzeQvFLHZDr1Jyxt8aJk8wgUhGsDIPFBMFR4T+KoqYc+payXXuMZjMGZLetkJKaVBRWgp2JDcmE6tz5yN8nlhNAVstmfUM7uRzhhjtAMDKhl/n92Ny7CCw8zGJ0kaxao1WqsbD7MxPk7PCskMA9RsWqstRx2Nfbp7V/t52mYVXZXLdiSav2bSlpWQF26CgoISjmlsM/t7cqLrehHOhq6aYwua9utIxDTHq1yT4WUZ2FEddWPvVjWhEb5yRmXUM79OPv3PI+JM+Bk+wtY1U9y5z3vZ//iHj2TwhhT7knVposBV8WfBOTzBv1eRHstxwtf8KvkclfwjYe/TGPO58Ta3+KFMZVcgBFlcLo9rEpANlOm38sxGcFcRaIE/5Zs9RDD0VdxgxPJbF3SOWvN0U9mcRJZSYBdcApzqG81TshuZmqcFROfWeiuuvpA2U2qekVAXXNJUpEpXX+RRHDU/0vOJbF8EoNCYbEh6QktXKWnsZjMKVchHXRN4JNxknNoe02MYTtJWyWtb/XbKqRumtKoZ5O2c5xK4SKuOu+XcPrn0t2MGPAwbvj3HF49xP49+9WIpICuHQdZ7wkVVfL5yX1KxMxWvIYcuJKaSOyYJ4+VembLd/bpbxqBHQ3oal1Ji0hpmxofJ4gGVHOLhEGTPY3/wHiYpT1+E8Ltumj5q2wM5lVoOlvZwM19iocO/Qr75t8C7gO44atZOz5koVHmwLmf5mRbNk55XQessNZ+F3v3vptq6ftpbdxJ07qXIyu/xSgPB857O2H3WuZrTVba7wJupzd5H2YmJm8aynLWDNfE/N5Oom/nQJ/A5NSAnvaS05vNKaQ42azCEMPWvrRkbeUl4L7RgQceOsbfv++DdLtdXvSjP8yP/YtnJEz3JN1wGgs/3Z5SBykF7dQnmX4/zdcpP2wL1JNQRRqyP4Vo9AQG4Iw/kgC6eMXpzW2FPXXOdDj0KUsFRdTDMnUAOKKuoqxrJ+BpT3sznQ4UcwXG7jeAmxhF9ykPd+/8H5EJno4bdhjGNzLy/56R26WSl5yn1HmDVIbp3GlK9pI3SnqjV2VSqQcphyWENPWgxRPXERd96WkMebrZkByRkDLTObcVCRZgMzH8jCJsdfotqo2qIitGvsl89t2M2EeFOgM+A7wBJ75TZYcl529GOrXScTwqpSyehIIz8qNTGKIhbxd+hgxXc845e1nr3MJo+Dmc+H5G3VWald3K0JuwqpjYeaOhxkzy8KVdf8h8fZ325DZGzlcTD1gLNulAlxg43eTOxQCSRkkZIhX6PppUfki+S4zHpHxUerur0LOdmAUazVQq/pSUhoyjrBY5Vv4wSL5V7wdq+BIDQu4/yTJsX1sSRdgmwOkyP0WUSz4qhn7yeLfY6eLoq+eYlMiqxo1qSYuBUuTRB0yuvvQlXLL/Jxg4Kzyy9iqc+BtbppzMFzEsrUSPQGsaJCTVxGA2WCPLCrZKG1yy1a7ijGg8Z7wGZyf4do7Ajgd08dCF1xFwnAwR/QHUC/s4b/HXOdQ5hB+8n5ED85VXkeP5WOa5DKIu2coh3MGDGNVdxJM76Xf/lGIOJgMo19/BXPWHcSZtTPsjjMZfozV8N7t3vwtvcC7NuTKj9rvo9V7NRgTnXfAmws73YMUW2eIdDIYfYhh/TLGYNelJFtoUG/2bFMSe2CMVQNdwLhuN/bjhdmHFGqa21tMtvz+BT332Hm76xGfIlupMXI+LLjyPa59xNfVqhSj0MGIfz3XIZ7X5rli+0xuSApuIrITUI+F1W4SGiWnaZEyDnC0+ic+F++a2iThp2P30kPsTu/1vw6fUlqzTAGnoMwFLPZga3GR+jYMuWTtDe+BTK9VVeH3fntcR+s9ScfaJ/3nMwm2stf+eUi4gjjI0cr9MiZ9gHFhk8vcynHyQUfwRxS0IR6aQxFWURHmWyvJJohhiSAk2CXgldeJbOJy8r6Ls8jwko5FkMvSDSniKU1EPdStJZdVW6D2hRIQCxGJDWC4Dr0MuW6HXLnHB/M3Ucv+UjckmC83HONp6MaP4S/jC+JsUKWdAGNhZyR4IwU3y7wV9va3WkHq5TC7/Eg4s/hiH1h8mW7yL9uBvCEKPciYmHObIql42fdwoj+1nJYrPwtz7Waidw/HezXjchhPdpCNbkjVK6vOljE4AXZtXja14tTZwWwlwSvh/O489TTfYGhpJA6SaFSmvYJoeImOmQvjyPdVTVPsEgCWaIZUdcv/iIavvUKB6WopNnpMcL48mISjKZ+VYMabUV6Zhsylg1+x86A2gmodwAqX6q2jmmrTc9zIIPomReNei1a/2meTfcl/yXSrqkjxrkz4ZHtNpk/hiTRxM5te3YTHNTvEUGIEdD+hihbY6Q+bnXK101bOo5ebZN/drrDgP4sc30Bl3KZpz7Nv1Dlq9KssLL+TExjHMnIS1ToB7B93u71MuokqUCpW/oFb+l6rm1nU/iR/dx0bvtSzsei/4+2nUDDqtt9FZ/xuiGizueg0Z53lkDFt1roqijzOKP42FkFZyCaBLXY+8ZOeeas5xBuFm7RGngC4lNI+XP9dFVP2xS6FUUP7eB268i4/d/Fmau85lvefgRQZR4BEGEylcV16hKSVKZoypCpW34/gKRBSrXcLCJpHrU8gVmQQRdjaD50loOKSaN9k88Rg3vPcv1R3r+IEmDaWiKLKVbXGPnpTFkLLck7a5qds0FcIeD5JwtCkCQjZ+AN4EDu5+JaH3dKL4EkJrlcnk9fTjdyVlaEkm1YE9jZuIvIOM4jX279/g8JHfYhg8Qm6oe5JL9HwSa2CUidLbhFpRc6PGLpTmYODq3LMEOtz+NsFO6uJl05YctZEHX8iNkjJxYNyFRh2EvS7h9J4L9SqM2hp41RSU55J8fuT1yRaECxHRaje5cs8thJPvZb5e5pHue4FXMoy/TmcTFiRaK9cugJGRkirYNQ9DB6oL+kEKwItR4o20qJMECoRU2ihJ2NfFdAsKjKQZTW9gUjZhrvw6DL6PpcoBHh3cANxJb/SXKrUh1qiUrk0mmpcg9yvGjO1L5QFUFlBVLlKY4bnQ68OcONURbG7C4pIGxkZDi0UJOAqgCsjKuAWB5j+klJHI02CdVwTzMYN+nnrJVM/enUBVaAyRVCzo+nvXgYoISXoo3QIVkZNp5Qu5VJMl5ZoUJyF5z3W1tr7YSPK9G6uwIM0ixZtPDDWR65VxllSgHC97lESEGk3twatskTwHmadFVfmXVGNAvqT58jIp5HK8QAi+PZXiyYfLOl735C7AJ2XVn81fuuMBXaQrhXgznqyTtS3yVlNtZhef88scG91HEH9YEeWiaIFeGy6/+EN4k4sg3kd/vEm+3GEy/CiT0e+qReWFUG+8njD4fgKlDvFVbLPNA4deymVXfRS3v4iZ6VLLfIKT66+hE8EF5/0tg7WLqWTrDL2bydfu5Pjqu4iMder5uUQeU/xj7fVtm8Upk+eJTbEU0CXsqryCxwH0NJ8m0NV14KO33M49DxzF8SwGrkFUqCvvWrGRIi1kawmQGyGGEOmk1mgrHi3eiCbGJf4jdpQjk8ky8UTAxlbCNEbkUsgErB19kOve8vsqeKkpQbq0R4ceNTlI5GXOwKZ5YgO39ak01ylvSC14mjdNktvJeIqwR7Yc4oYGGcukuwlPu/DDbPb2kjHPJcrcj+f+EcP45i3qlCrW82UDfSW7mz/DaGgzCr5EaL2O0egWdmVeRcV8GkbJpjO5n7H/KQlg88xrf54vf+kwVfNSKg2fldZ1jIIPKfCRDf/5z34Vw16W/mCDvfsuoN/P0+4fwws+Q9+/iWrmhzhw4Pnk4qs4drhHLhcxdL+Ml/0oE+dRLtnzp2TNXQy8rxNEh+h37+f+h29TzPvOeJVSMUcYzXFe45N0+pfh0qWaPY5X/ksOn7iBigWLlV8gz0UYzGEVs5QqRR478hVK2T4t9w3KiHj6pT/N2vG92NFzGQSblJtfwTO/wNHDt5K3Qmr2vAJGS0iDMeyp/yKLlR/loZUlstRZqK0zMr6IUfoag14Hd3gJi8WrCL0QO9dmbfQxaoUFcuGVFEsWhzvXMfFvZ/0YXHPNH+IGA3L5OQqZfcRByLH1z9Koh6xuvJ1+D55+yc8x7NXJ5s8jjAvYWZ92Z4Mg6pJhkf27r+TI6m2c6P4x5dqWlAPXXv07nFxtMRyOKZX2E8YX4vsW1fqQ8fAebPsoDz/yYWpiTI36FMqSyzeZCOBXvocDB36Q4yeyNGpX4Pon6I8+xNyCw+FDt7HQ/BFy0SUEQRYvXCeTl+fssVC/nGpxiZObjzLyvsCV1zyXu78a0KzsozW4l2wuw+7axRxZl5TPEdz+dRSqL+Gccw4yCtZp9XrEkxJ799dY37yZQe82slIR1HZpzIs1eIbLaPbxp8wI7HhAFw+l3QkplQwyWZNea0yzVqSS/ddKjasffILN4REq5f0qLxl4UC+9kRwvVJ3SAvMkUfQBAvf3Vbjq5Cacd/A1eJMXUKsuMhl/jLH3GIdXX875F32UUv776LW/QRy8jm73/crhrhdfT7Pwr/AmHrnKnWz230vf+Qdy+aTrpTKaU034dPWkYJ6yX7/1OZHmrFMzYUvWcTonaAjlx2QUwCc+8yVuuvUOJkGO6txe2qMQ1y4SmpIWiLAMYaWLcEXy/+Lbq6LqVFxXPPNUyFWu1yYTFzCtHGN3QiabJQpdxYDOGw7HD32Dj7zr5VuArku0dAGxvkQhU6XKdd/6/Z/5JyR2MUn2sySZrUA8iWcDvS7U5mBj0KFaayg+Rsn+OfbM/Sqb7SUicbHtr+MHf4oTf1wJd0i1RIhLEOdo1l/DuH8JleKzCc0jjP3Xg3sYf+1W9i59kiHz5At94sqNDCYP8bUvfoAXPOet9DfnKZRiWqMPM3DeqsBvvvFTLM/9ACfaxxh1/5A9e19J6B9k4jkU60fpde7gRPdGLjn/JYw2r6HIxcrjNrN3sub+VzVc3cdg73mvJuQrwF3E0QMqfx9TSNQCfFZWMly893rKPF9VLJile2mN/ogTg5u5YPnFVHMXs7q5yWj9FZQW34VNnQv3n8t9R96FVbiJlbU7iQOLKy/6Uwz3uQycHlRuwel8BCd6lCjqUaSG40CYnxBHedwO7F16AxV+hEy2TDe4FSf6ON3gbWrNnjf/t5jOJcRxlawp9Pu7VHllw342h8d3k898no32OyhW3spi4Qo6zl08dujFnHPg7dTsg5x33m6+9uBbgM8xHN2GcOUWm3+CH38P83Pnc7L9FUx7QKVUxAxrhONlRtEjeLyFoX8TXg/m519G2WoSxmOc6BCFzH6IfxAnyNCsnWSjdwMnjr+FXbskeuBiZiWE4jMWTfzSnIoE5LL/nkrhh4iCqxj5K+TzN3Ni7Q3KixcZ3msufAcPHL2fkfMKROrimZddz+bJOmbYYMxXCOdez33338f3X/RRht19LO6ZcHTlkGr2dOGuAxw7+RmqFZuNwUQ0/+j2fo167Xe55Lxf4P5HPw88oCIf0eQmXXAyK1s7823kKXSGswLQJcTmeaCMYQHPUORaf5P7j3wdN/q4Cg9LrlJqYmWztQJYrt1KvXIVEzq0uu+k3345+UJMZBk0515OMf/TbGx2KebuYOx+nVb/zTSrb6Xa/DeMBw8SeL+P797EOJQQ6Z9Q5sdpVpc40n8nSO7PfY8KFaq26BKeVmHr1Nud5omL/3pqzer/7vyYBnSVP0uBfArQozjANyxu+MSnufkzX8TMLxHaNdr9kEJtiaHUqhpaMVugWpWZqXhfRByHWuM+eaW1tWnZmhKZCW0sK8vI9SgURPctxIgnZOMRxx6+ixve8Xtpha/KHSeZxKROV2hZTzaga2aBZpAncegU0JNxFA0Cu+jjSa19CGX7v1AyXowZX85YaqWNrxPEr2USfJiMkJPkNMYINy5RMH+ZQuXHcQY1yo0SI/8dzJUH3H7Tq3nutTfQDS4hn5vQjd4E/r10R59l99ybCN3zKWRDxuatHD/5aq6++iVkjGXWHpuj2djD8fYX1LyZK/0gvdGI8twavfatdKN/UAS1xfIruGj5J1g/EdHh48Cf0/ePku3DVZe/nwdX34ob3YjJOv1BCzPeS7lWUSaXeLCX7rkZf3Q1nuKxfwUy7yVb6bNYfC6tVeFIFOi6Qk47SI6DLDV2sdL5KCFvZhTfSRjAXPF3iP3nUy4VGPFBgtFNjOL7VMg3F5RUeNjDxY1zksKnVHg589a/x8pkafsfwQ9vYmV8I6Uc1K1XMG//GJlomW70KA4fR3jqVeNi5hZDHlx7HbXqQWznZ+n7FRqNDdY792JyperxMGfuIeQbONY76I//gWAI5yy9Dtv4Mfpuhj0Hujx26CN8456X8uxrP0U+ejphdIK292o2em9jofanlI0rWZhbIvM/2nsTeEnK+t7729XV+96nzzobM8MwICKgoLgkMWI0RhOzXc3N8pqb9ea9muXNzeIS0eiNGnGJEUVFFhVBFEVlR0QEARFQYGQbhlnPfnqvru6u6q66n/9TVeecGceIwzLLW/X5wJlzumv711PP7/lvv1+qzmP7LqbV/CLlwv2MFrcy2/gik2M1du3538Ri4p3XGAwa5EtF3KFG10opumAJyY9VvoDTfQkj5TTN7qUY3duYmb+KgmqjfSc2c8zWPq0Y4tZkv0Tb3kiOSUxuZhh7C02rzbr4DWC/kBY/JBtLYNhDsugY/IC1+bW02gnShSRzjVvIFk5j2HyhqrNJph6k3b2eduejXu3EYS9MfbKzXfi9J2OBoxrQ5Qb37pth7ZT02nreVLrg5cbWj7yN+dZetu/+PGvXe6F0yTVJz22nJYD+L+g8j2SuQqP9bVzrPSoSLt/LZv4ed/A7SttcQvajozoPPf4ONm6+BmPpRCbXxGksnsOu3Req802Ofpjx1BvYsfQwhcg0PVd63T/rFaj4rGlexUxQ+eJBscervrov9ck8spXvyFECwqyDA7qjFjPGYMiV37yJG275AcncGrTkGA3DJVGo0PELZwLvfLlvXGhhXZeohNj9oIIH6B4xbLAIEbsLlazZ65NKJ1XOXQA9sQzoXshdkW2q1daqqq5Vx/n57vzp+nYgZyqV26v0zAXQfcMuzhuMrsnSj9SVeMpCTeeULe8G4420rTWKJEVjGxbnM+xd6tFySmJXi9IfaCRjb2Vi/R+yuFhi2J8D56vA4/Tal1PJvZdM6o1oaZvZxgdh+AQ141bGC5dSTL6ISHQRN/dNbr/738jlYar8G6wd+V06rQR1816yqY0MrE0qcmBrj1Ff+ga7jSsoZKAY+SPS+quIDl5IIddgX/stdJy7yWtvVk2GcBt99wEGw4dIR4Uk5zhqDSm68lpBK/FrGM2+hm7Poja4GbiQOfNKjht5JyP5LVQX5+g5Scr5M6kJoxybqEzNsnPmb9jduAMhSFw//lHS2m9i9k0a9mUQuZVa67tkYgN016Fvd9HiUrGRZ/tD8PKzPsiw/YtCUkyi9D2a5rXUerfSbsGWkY+T5ZXYgxKjhQG7mhdTXXo7nTaMToEbF9ZDOHHNR4jrW1mo/1Al3hPxU+hbZSYlXO/uYKH7ftqdrxHXIJf6R1x+X84G0R/B8AEW2u/j5BNuYnG2QkZLMMxcyczcv7Amex1j+TPZ3XwInWkiiWt57InPs3HNLUxWXsRS7Wps59v07POpLzWYGJeiCIlW9TF7XVLZIhYp9u2Fl5z5BeoLL8J2pf/9duBRjMZHKZb/lmTGYqb6CZWjkjz/+sw1aM7plIsF6vYNNMx/pD58nCnt22RiL6ZtP0AqZ+BYTTr9vbQaf8PU5HtVFXuzLwV9D6Alt+L0zmI8s4FG50b6fBN7cAn2wCCV8Nokw+3YsMBRDugeQLqOropVpDhFPPFU4qWM5l6nJpJ54z3MLsGUdLEIAez8dtaOb8E1YGr87dRNjZFReOje91AaGVIzoqzf9Edkkv+dXifOSH4v+xbuVNW06dFTMRflQAtUcvcwN/9B7CiMlN6CaZ7B5sJpZErbeWDXhaydaLBv7gFc6cMJouz+ajgASM8zPPTtpwK6HFIVs3nFayIlsWehzTU3f59v375N0XEWxzfR6or3PsSJukQFiKXqVrWqCfeXB9uuxJil+M2voPHUsyTT7uWbI7r0I0cx+33i8Tiu8MUPO6SwmNmxjWsu9ULuiSC/rw7rlysHBngqRjh08/m0mV5OX4L/gfCMuvVADETs55pE9CaGGyMaqTBVeQfd6m8R5WTV1hSL/pDO8D9xrW9CRKqtxGYZVYSUSP4b8FyInkYk1adQ+iGNvTfQ63yWdePvoma8kkwyhaFfhOPsozp/FcdNXA/mCbTd7cCXaDgXelEeCxrTIAVbL3/lFezbVyOmnYrtuDj6Y7iDW6i6l6gnJPTHpx//QXr1X2E8X2Jv6/3MLn6SV7zkXHbufoC5xudIpEx0ljC7A1xrI/FsBEcK1QaQj30JeCFJ0vT4Prmp63hizydZeBzWjnqFYWNrPg2MkUudwrCbB/0hzMF7abo3KW73QuKtJPgD+ixB5E5wb6Ru30JM65NWi9shTbdHLFJRTKTrRz+GY7yEgTugq1+Da93Aonu3yj9vKZ5P2n0Fpp0gxgxtiQTYl6gIkqEWkx0cykjQQOm0iBxM8ZPgjqFHJhi4BcYyJkvmJ+hYF6tullL5Lynm/reiPx7ZvJfqjm8y27uQyez5jOV/j0ZjL5bzUardzzKS+hzjiddS79dJxrbTipxPzfg6J617jPn5JvnCdiL693j4kfNUgaBiPO670tTPcNhBiw+pdePE40n27YazTn9QMeNNFHrMNW/HWPo7tpxyLrOzX2HauItE2iXmRtg68m0ajeOUAuSA+3C5hJp1E8fl7qTVH2Os7LJQu55G881et48ssOW/HqqAc2TqX4ll1uN2zlK6kJXcTgaR77Bz+lxyWameeWp1PE/h9Qt3fQYscNQDer0+T6lUYWGpQbEwyoapv2Jk5DRFJyna0Y62hNH8HrPdWykme/QHEbJ6Wc259Tacdtafs/fRB3G7dymnU6p2peo4G/0ztNTJSKJvw5op9tQeZ2RyA4vVNJMjJZaeuIFsYpoZ8ysqDDsa/wA6JTrcw9Rkg92z1+G67Z9UK/GrxINn+VTU1g4K6MsVa/sDugSW9yzCVdd/n22PzTHU8ooIJppUZK9qFhduKUkRSMhYdyNKyGUos0LADudKQVzQxiae+xA32kdPaPStAboeUwpt0YFFNjpgYc9jfOWCdyowXxGFWDWKvX6+p7aqeQovhWcqr09ATWyrUxY+oJudDumCS5tduBSIsI585PeIR/+JuHsyDgvoiVtpdd+N6wpomeDkYFhU3OWx7CeA0ylOvJhmZxduW1Iy23nsx5/jl178Ebqd16hK96Z2AW77IWaq13LC+lsYdrYQi7doWZ+lNviQYggrp6GSvpRSbiPt3sP07AHp6CtJJDPUO7cCt7LofEJpEEiYejz/p4xrb2Vfs8ppW6L8aLuce554okmzd90y+Y8shqXCW9qbdi7sZmp8A2dsvp3pXWvouC3yxV20Gv/KknsvegeK2Q+zcfwsFpZMOkOLYv4EzFaeuL4LY3AO0+3rSGlw8gmX0m+8nG7PJjt+L4szl2K4X6XVqDJRjCngHkaEaxweuR9e8/Iv0Wo8Fx2djqQJot9lYXClGiIjkfPIcjYJLYfp3AO5L/Do7isoZjye+I5lkYjHMSXdUPw7ou4v4g7Wi8wLE+XjMVt1+sNt9N3LaHWuVG2VU5NvxTB+j1i2iOFcpPLLd9x7Oa/+hcsw515IOm0yyH+CPXs/yabS5bRbeU5afzbb91zFgP+gOriDEf1a4on1lEbvZH7fxfTc7xGXRbHt6UUkpaNA2vOiLSWX0rFFax5GY//Bxg1/yNLuJcXPvrd5NfAY5O6k2foRA6XWl2Ms+hkizpmkojk6zmNY7pepGheyZeJ7uPY6IvEBtfYNVDt/RSztVbILF9Rk8goGg3VMbu6xa8cDjI/8Lt12m4F7F6Z9LX37CjXcxQ7hduxY4KgHdEHMmbk9TE6MI1mk9qLX1tMWycEiqrBEaCSdaIeYIpkoKFlGaZ0ZEqfWi5EVGsW6hNqhanaJZ1NqpSvgFrc82Uwn6bGC6UnvZc0MvPN0Y16riPCCCJmGqGrKStlWShxd4lHpN1o1YPyc9HKa+yl4p0EOXY6+3H3i5+w9L1haZKT6PK7ILeUjCbF/9pK7uOW2ezhuy0lUW3UGjq2AW9rWIkNfDy0SCK1KodyqMLur44lUt00AACAASURBVMgqRMBdGypK1HhKxxoMicVi2P0BujOgkNSpTu/iG5d/TAG6KiE4WBX+YQR0tVDxH81+OtHBdfoRlZ5dRY/3aA9dEtG1EkVlMv8lsE8iqmfQYvfRMM/BcW9F2PwV0clwVHmWqdzljJReTbUuT2APmdE72LXj78hpMF58P/bgN9QM3ItfimM8wmLjK2xe8wNanRKlpEa991lmjf+jJt5y8p/JJ16v2pcG0QdxhjHivFz1EBTGdrOwcClV5xOY0p4krUoWHJ+/D7e/hS6PEuNhIuk7mG9+kpZpUcoLU5loo3uA3htCNC4c4Bmykc+S115JRLNoDm6E3GVUW7czEvkXxgq/TKfTxRxYSmY2mzmJQWctuv44hnsOdfs69Y4UEx8mzuuIazqG82XgFjrO9eiKWKWhgNt0U/StKAkHxgufYWi/hLHcFPvaVyiCppp7sWoJW5e+mDhnkKBEl+/T4/2qL14GdaBJ0LVg47o3oUdeRG3+BJLaVnpOk0y0gD1skU7votH9Am3zMpX+yaT/Cpc3UZ5cT639cTDuY8a+nuPXfg5zfi3FUp5G8z0sDr/OsAGnnng9S/MR9NgSVuI6XNtipPwnmEaHrv1Vqq1Lld2lGsOsOWSkF0/+bTqkiqImL5xywqgoi7MPQPcUUpwkME+hsINa/xqmm58mGfeYAe1BmeOyF+D0zyQVL1G37mfIZSz2vshk7nqG9loy0RjG8CYawzdjSUAgCpvXvpml6TOYKL2MufpVFCpbaC6NKHtv2LjIjp0X07OvVPPWYX79jh0kPULu5CgHdJkYxMOSoLL4oAkiQ5Ee9K0byHeromWRwxRUEQpGebVETlF+F68rrXS5/WCwF3H1J/WgqE2xOwUMT75cocz3KyIOvqMpHm5ALOErdqmG0SCEq+QfpThO2qT8BtGnMBhWF7R7rvT+HrDjeMQyKsAppBbS62zAdTfczFevvpH85GYW6i1eetYZ/NJLX4xjm8SjDqV8itrCLMlEzAvDq33FoNL46ofdVa+6LFykHsDbpDddzqZIZl2H55543Eqx3kGu7ynlHJ6C3ZZ3PcBeyy16vu67ZVteKkFIi4Q1LpVQEZlY4lVU0r+GYb6MVNrFjH6KmeYFJCKi6icWGMeownPW3U2jO8GIXiaW/TFzjXfTHVyLLn3hmXfj8OtkCkWWmh9SrGCL1Us4ft2jNM005axDzfwM0633csKGd9OpjhBD+A4imK4AXpqi9jtEtSzD2I9odC+j4V6C4SyS1UYVoE8mbifFmQypkYk9yoL9cRrmV0ilOnQHiyR0Udrz2OmanR6ZTI9Wq8jW0vVozkuwWVQhd5sLVIFKzvl/6fdK6OntmObjqrq6kHsxrXaZ8fISc7X/h7r7IJoKuX8QjVezNl9mb+vDuNHbaZl3k4h7vd2iJi7L6k4/SyYKJ6z5OAsLz6MQWYeW2knVvJJ9jfPIZWAs8RmizpmkOY4uP6LDe+i4NytAkgiA5dQ59Xm/x+LOs8F5AbnsWhrGPhV7mSi+gFqjR4xH6XAu3cE1mE0B/7dhmm/EiWVJjtyGOXcrj89fxOmnfIHu0hR6wqQ3vJpq93zV1Slh9NHCB4nqeVLZvqp2j0d1GvO30nK/ie20yWopoopQylN2c6wkmi7N5R7Ji4TsU6mSItGpZC4nzllKBUHP30a19SU67vVqLls0tjOaeS4V7UIq6d9k2lwgFt9Gd/hOthsP8ZIt99KY3oDt7qKQ+TGPVt9EUooHI39LMf9a0snNzCxIAeKdRNNridlnKXnk0uijLDRvZve+SxgfPdxqh0/HCxweY7UFjmpA399D9TjFl/u8JRmoXFdf9tCNqRfK20doM+d8+cqip0e9LM5w4ABZqcz2D+ifw3e1fXIvTYkpyNpbRCSEmmnVfqLpugzoEiWQa5I4nF/h/hS89Cc7nF3XZTgcoosrJkHf7du578c7uOnuh6m2evzar57N777uhd4EaToU015vu6paV9XvXhzA04leEXU/6qWUDwroK0Q6MuVJ6FzyykJtWl2CipCQucJq9uckY3/BYkM8rxuJlXfwyJ6LVMoin4ANI+9Da/8y2cQ6OuY2mu71dPsfUYsrqZsbLf8TPevXiMdKFKYeZKm2l7tu+Wde9fI9RIZjLHa3kS7eyd33vYXTT/kwg856KpmXU+tMM+BKEslJtN4vkIlU6Lo/oMOVyqONUlOFZlZTZ7L4GSqc7UnnxLcxbX0Ex7mNWn0XI2WpdPDUzLr9NIm4jtGvkY2WKcdvQOcs0lFYGn5XeYayCM1o/4u+kyaRfoiOKYCxibH8WUQGU1TNWxnwdpruPfQbcPL6r6N3X4wxmGGgXUbXuZH+8Ic+fa50UAigy+JPV0Q62dhfcHzl/2NpSScSmaPu3o7R/2f2TsPpm85D4wwybKXDw5icS6N3Ja7f3SLvdjJyCice9ylmdpch0aXV20EqtpGBnSDOBKPlBrtqb2dh6UsqarRWiseib8C0YsTz99Jt3sVi81xO2HQ19WqUci5FrX0107VzFZlNpfI/cToTis1lpvYOL00x9Jj2pEW13pxjNDehCu6EZtUeNInpJexuip6ZVf3sQ59leGFGPP4Pk4m+noXGAsn8d2ga1zNfu5WWsYf1a4owzFPSL8bmLCqxNcza34DYvzNr3c9kRIh3XsYJE3Eem/sY9eHblMZNMXIBCX6JPrvI5VK02zdCfBSs55NPFBhqd9Lp3kTLvoLZ6SGbN6jqkXA7RixwVAO64j0O5l7pqVSiGj4jm5S9BprDPvKLYykMn0PVnVT1eq8Z9YrP91vmBHndgEnMY/BeVgsLtKYDl169wCKGIduo/9UA0GXyl5JV/5iBh+4KoPtyZ88SoAuoa8I1KZfkujR7Dp/43JXcv+0xnn/6KfzpH79e5T6X6+5dW3mDXsDdp77yIxk/ERk4Wl+Inwro3j33RHAkkVQTt1KTdeHRRxpsPaHI7AxMHffvbF7728xMLxKJVTGtm6gZ/4EUMI9UrlBhznhiFj17G/MLlytPT49CqwqbN7wJrD/EdiSMLHzpJpOlVzFbd8iyFmk4M/kWjcbfUyx+jHLmuTQ7BTJanJbzXcUDUOK1Xstd/GFq1jeoDz9EVOtSN9uU0mMMluAXz7ieVnOBPY2bGfQvUSkhyQjZjtQ/QNdySepJxTonymqSA65kbqaknU3daWDwMPAd0ok8o9nXslR1SGbaVDuPU4i+iOZQiqsipPWdtAfnM1+7XC2RR8vXU+QsYlEDK3YtC71raDS/rmRUhaxHGOzkfLIAaizC1uPeRSXxeqZbNgOmgSeAh5maGmduZpy1uVdSa2cw2UUydjOLjX9VFLzlEah1YOvxf0Q58efsnU9iMefzuOcZy52E0ymy5NxORr+LWuMDRKUVsfQ+RpK/rxjmoultdIz7uffut/GqV9xD10iSjMuCYxuP7ngj6Zyc5z9Jp9ZiGgvMtf9SdbFEfXGeiDyCqMdFH9M8xrrh0CKasDzBCaXTDksNl2gsoiRiF+fguMmLqOTXMN/6JI3e10iKXrykyiRdE4ENxW8w199Ajg2s3eDw493/CPkJxtJvZnFOIkePEuchFjp/qhj5xhJfAfdkcpkk0USD+do1RPUp8tGXEItGaZi3YnEP7c75SrtexqJIJYfbsWGBYwbQA6pF5SWLO+l4ggir/wsAXbizPYUliPlKWyp8rvjJ/Z/KCRVVJ8kTemSlQZuZp//sHz8YBxFRxZKdi945/Spez5v1Q+7yuTTBy8LD8VS8DrEF/ecafRJ2D4BcrUEkDC8Fb5EIO2ZMbvv+3RRzGc7+ZSm+8S5JfHFbuNwT0s7l5dGXPXTJqfuTgGrTOpq3nwHoStvLHhJV5Dsr9XuLC1Il7QFSNv9xYIqR9AQOHdLZErZRwBrU6Q7voT+8iYXu18glOwysDD3Do2WVSvSTNp2HHpui3dtOvpBkZrbKmsoZmNJWmBpQbd2PHu8zO/N+nnvS57C6WSy7g6NN0zUskpxKNlNksfMDMiN7aba+yqz5EBk9p+RPJY2by7yBfDqN686ya98NuG6XkYJfJyKKcX2HhK4pQBcvLxaVnuXXsS77K0S0Ik1jJy3nToZq0boJqDBR2KqkV5f6bcrRSVKFWZr9u4kkH6DdXCKjnUpK34phZpgsFFhsfYd8eY6Z6ncZDB9Thpxf7DAymqEt+gkiZmYLNepbOWnq1RhGi1zZ5KFdlyuiI8cdYyz9Isq5U9D0Dg9Nf5Z8rkdt/qvqfZP1u1CxJhN/w+Z1r8bRRO7WZvfuaeJagZH8CWQzXR7f9wUc9hKhwvHjr2BmqUIkIW1ru7BsgzNP+1UeuG8HqYS0s06jJ+dwIwO63RTr15zFnmmRnZWuj0cojKbpNiJYVoORslDm3ku/czmxCNRqMDIua64Ojt1GiwmHbEp1B4g/EIkZuGQZTZ2Drhdo21/D6N1Gp2OTScUwWl2K6RRSV1uofIHJ8insqN2lOC7I5aB9GrnsVhKDBhNTVbY98SFmlh4krcFJx0vVew3brVEod6guTTOafxWLrXlO3CTFwPcyv/h9+sN71bU+lcLco/nVPxav/egGdAWgBxRbrS68CmbgVe1iQW1WsJ9wWXsovmq2Xm4z279v3BsAvv/q51i9/aQATXLjAty+2pXKLUv7koQDVql5qSoUoVn1y0ufBWIHCbULgAegLnzryluPJ1Qaot1FeQbiYaj6gb5FOuHrXq9kx/3Vh1cNHgD60Y7nB9YcrKhkeEjviJ0iOgsLNcZGK7SaNvm8t5hbWBSVPxTNp2z59D9QSr4Go1dSpLYuO5lvv17Rm4oXpCEFZ7bSAnfsONGIrsBMHDg5hpDyicckRWqyST+4eLGquLEnxVVe2F/wR1Zd8l2J/KiWwqhX1GZ0PaZE4VOQ56kKOONnUqqkqFe3M3Bm1YJNcZlroj3eJZtPUV0yyRZTEG2gR9L0zIR3zcKuOPAoWoXbXKVYbOhI8akfzZG1bUf+nsIrMJVlTV2jmPNejYVZmPDE1VSELB4bYpomqbRIHfdpWXVy8RyWkyUuyDyA2WkYGfM6vwS/1DYEaa1W96/7vOmiPd+3iCZ7WE5CaSeInWRMl31eeeFTl9C8RFgkPC7rfZESFyGZjvCqp/yUStS71rGyFzWQSJ4wqe3aDetGpebhU2S0l6uUw8aNozy6814qmTIRxyWbzGN2H2G+dymNhYvI5qTAUJ5TC9ymWlxERBrXHVPvzpJ5H71egbH0ZmXfrmtTzLWU4yCRk4QmN5ln0Esom8/OSwuaFEN6wT7pZJB0SEw45yWqUmirmoReN6ta+RQ/hHTsiDaF2EjI9RJeZ4+06WpKw90iStrnYDgW4e3/f/d0lAN6ENb21bICb2t1PFg5lvI9GcDia4sm20rhnAqjrtYcDYD6SY2FAPAD7u9VrU+SJFXhfz/0H4Tcg/MF6l7PAqALeAdeugB7sCnwXpVMkE+EvjYWj6j8piOJ4+VNAu++/NNPeOgH5ixW9lodGXhSJn22v/RfeujQaEo7ZImBiM8I9Z+IAVUNtEicfCmueA/mGxBLemB24sSVzCyNcnz5VGrGA9Ssi6ibF6rwrEzk6ZjIlgoZTcqXP11hyhf1MmEHU56yHy0yhDY0GVlW0VJA7wyJabJgEAEXEcfxNObVaPQLGAdd1MRuduDU017P3MKPaDSfIJvSGNqOCr8uL2L9IeEKyrHIXHs35VxFpaOcYVl5vgIOgrQ9t8XcniSveelHmZ+ukNLGqTrfoet+RLXENbpNcqkiMZGAVcRJ0ucvJacJtTjYO/ME69co11WtDDrOIpo2UBUssiJYqEYYG1mzbJQBFrrWo2nWyaXLdM0Ew0GUfD7KYCDiQV1POzzaIUqKuhkhmy6r911UwWU11DC7jKQrCuREejXiDElECzQaBrGSiMWAYXXRyZKKZRTAmj2bXE4MY4rUEG5XoggfohA9m9ZQIx3rEYmaGL05Noyeyp7FLpMpBzd5DXtnzlEV5NVah3IxRSQuc49E8OJY3RHiKYl/7VIMdl1jVC0yNF3GxaKyVpwYnX6XVCJDTz3fkiK/MSwDJ26QUIW9eWzhh2hGGC1Kz85OlfYYumLblGqNa7Qtirk4RmdIQo+q8aArQ7ewnAWSmkjKiq38aOGz/e6F53vaLXAMAHpApxoIawQl7r4IiqokDwBdqttlrpAKc6EplYlT2JREOkp+k31kxEslt2hPH1A1LubfD4CD8Ll44DFvEgo+14NqdjlOYuWzQCsxkFB9FgA9GDVBqP1AUA/QQCq5vRS7F8ew7R4xQSq1reTQfwIDn/Zh+Swe8KA346nCeZtDrd6gXBpRrVquGyErSWDlJTloCaloFyCcxWEtex/ReePr7uP+HR2KTJEr7WZv/es0q/9BUtS4JBevC73qPKOVEfrWkEQsodjQRK1LPC/pXe71LLWAUNS7fvTohz96hNOff6I698J8h8p4BtHSE1La4VBnYVZnqqJx/HEfYHreYtPYCexcuJ1oZA+FSpW5hduxe0MScYnWgGX2cQYJ2p0uo+MZbKeLNZwlnRAakyZxymhsUkWBShlNJDl96uRy4t/J8mIk259IP84+8xzFPGdbGom4J7jTH7To9+cpZkbodvNork4yLe/rgIX5KmPj4+r6PeAdUG+3KeQmFUWpDEGhc1ayr7qlImC6JKp98BEiGvXG+jWaQ3eoOO2Tqawv/2NjDjqKolZaKjN6Vl1Tp90jEUsia6Bu1yWZ7WEOmySjOYz2kHw6r+5XXk9ZxBji2aakRfUPyCdeCpFR9sz8NxxJEch0IYsdW5TizhdNQzLpu1mqfYXqghBX+XWyYmvbJi49bTK0NIkgzCpKy3RqQkVfUmlHFdHF9TS9rkUyKZJt8h722Tezj8mpzUqrXhbVnWGPRFSonxwybpzpPXOMTWWIxzQ6pk067YWMRCQnJSbz5zFZn7eNHkO3RaWSwbJ7xCUV4GshPotvXXiqZ8gCxwigB6IfwUQsb5pPOCozkAKpjsqJe2CVwhFREZUzlMlYQH114Zes2QWIV+XhgwewHI4XjJPj9cEV7Uo/rC6fy+5ROaYcWxYPq1bAPvWp5OEDmHyGnq06bL/fJ6FilN4m4fdoNKpC7rbEdB2X+PLnDoN+F8cdKgUnmfUd1b8XeOerqtz943k59GPJQw/uZzk5ozS8I5EoUaVlqSnbiccu6nKdvkk8IQvFGarmgJHk8+g3hXr4CuLRMczB40yu7dDu3k3ffoJOZwHL2uHlLdVYkONpKjsjphZ7D9ye4sU3jB7peFrxIAwHLpl8BKPdJpnOoEscVmldO/QGJgk9qyj453bBS17waezOJOagRSQqZCTbMPpXYoril0iPSlmHMPrJysKf7FV0IC9MY3WsYYO0omRN4FqTXmjf1/1WRXOSZ4//BVtKr6NVF673h6ja78COmMS0tJL6FG84IyF3JFesEREEVHoKJlHdUYxp/X6PRDJNo9WkmC/4NSoe74NK//hRCrFLVLOxhl2snkMmXaRVg4LwS/iFsV54W67fpWt3SCWTirhGNlkIyJi2zAFZQWcXzJZHE43Wod5aoJSfwB2mlCKjtH/JoqrehHwJeiZsXPvX6NH1tDsRDOtR5o1PkxCluB6Kde5Fp32A4bDB7PyV2M5jirhKPlNqpjFJl3RJ51Neg4vYXKVN+l70QxPf2mUwHDJUnABJFZHpmz0SWRkoA7qW2CznSasG7bNybMujs5ZtYPUVT4b0VXa7NqlUQTHwSfpA3W/OE1XUxFbCgBgs2I/6vNkzOYMeXcc+BgBdVveylLepNRYpF4WaNa0EETyeca9wKZGUEJxNz7ZJxkZUrFki8TJ5SMuJYbRJpCAWc7HsLnFhiPGr2Z2hpsJ8sZhGu22Sy6dxHFsdW4G2I+W60BW942DBq3foD5vEo9IWF6fVMsnns8oL0hUwxLBtl3ggwHw4xo1yQlelDdQKY7XLunrJcQBF5LFS5n5QD3117cSBDyaY/bzFzQrsGzgqrSPztbQJ+R0YkoeVIqiIofqLI4yocbc8hwbFk8sVmUFNhwfYy3S0B16Gf92yW7XRI5PViUV1ujVYO/E2xsvPZ2ZxFwO2EctMU2/epELJQjwihxX62GBiX45EBexEwcV54SxvBxWhl0WqBIWzaLYs9rx3SMpBNFF9UcRNo0Scg0S3lrs8Ahak1ZE1P7oV3KNagAefBz0Xq1ULdM/TDYbnfotsKV5VjYHLy0yvr0Ny2H6B6vLYlQibVKnJJmk4vxsl+Nw/9fySSykXYWryLzE7Y2QyFXKlGDOzu5TewfhkjrmFHzMz9yWyee8Vatd7lIsSS5f7kHEh/wmge9XuamoR1TgWfIQveaLxirHQI27yBkkwWDxSDenqUWPOL2Zbbjlb7vbxSGm8KGNqpTg4iAQetFbocEw+4TmfCQscA4DuUKstUCoLyMZVkUcgGCYvjhTyRAWbI0I+YaqK19lph6kRjVYDSqKh4GOVKYUmGRvbbaBrAy9E17XIpORlU/Ii6svi9cZ0jYEzIB7TWZzTGM16SlyyGpeo/e75HaxfKw3LkqeSP3oTjdlrk06mVf5UQyqn/X72Z+Lp/sxj+rNDAEs/Ef5fvXQ/CKAfsyv7YHYMfh64yAmQRFcek5p2ldckk3ZVNUMKH8HK3Ck583k/aTFGJIj8LAOSH+lRR5KokF9IqZ6HpwbnTfSrOitUIaYH+F6BYgtHuA1snR/fD8/Z4hfLJWDHToMTTswyEIa5nqiaeUdUdP/iralf/J/qmMtZl+V3A03uTa5FQr0ynleBthrCHg+DVI8jgH6wNVEwhKRnTB1LvrQqJSXnXV5UCDAJavsLa7n31dvq9JbqX/XfI/9H8FzULsrT9y9IClTV31YvKHxjyDkkohc8OD/L1Ou5qq5kei+UCp5mhNQqLL8ROjz0eJvnnpKTngj/OXtdEUIW5IG5fy9OeVUwUP4u5DeyrfUAODi36sddNTesWmQtj8ZAxVH+ILy9auG1GtBlkeJH52S8yOoruP/lsbe/WcPfjm4LHOWAHhjfK44b2DHm9nrFSekktAzIjUGrJxWrdYq5PMN+lOdu/UMas3kS+jjpWIqdzftxmpd6i3RZAMQ7dPr7yCQ8wJXweKPVJ6qnyaeLWEOXeDSmeM2FKFXe1dYspBMis+lVzmZLQj+7gEYGd+CSzycZuhZRvyit3TZIJiXv5etwH5ZxtArQV4Oz/2+vCC7YvH8vf+1Y8dAPavcDUwg/LaUQUBF6IKjaIn3vSQ67PCX7hWoKq6T7QXmfAs4BuMg3pY5Dfvr8BIF9VUpI9vGLK5c9MS+/ahhNstkIHecJFb6VEHkyftwKWYg6hU1/0CStFxj0Y6pPWv1VwrWZAACCiJTcQMI7ZQCwCrmCLg5/UREMjdWZquCmDwj6qJMF6KcFNStyX7LwKXotnEGow48GEAmuS1YcUjrvpwdWD0K14BFbrvK8gwG6EjpZKf8IFivqGP79SO2Luj45n1yb5917zyFFv2PRbJuUKmUksCZxArnltswtkr4QYJeq8sgihjVLxMmgO3lyqVGMtktWFdb5W5CiU+EOf1Wl2l0TYPs28BcRy7U4y9GCoMg2MLgv96sWM6u6aFREwPfQhVxr9RgLIj6BHYJzHZa5JzzpM2GBoxvQhQij6y3O48khrhNlbeWP6XWOZ2rkZcwu7EQvPsRi9Xo6QkcptabzMDnxetZVXorZjOLaUSYni/x49nps43LF5NS12+SyNh1b6DIlDCbVzLpq5wkgzTANtGiKYmkj45WzGdZeRpQSc53v4CL66d9TrSuBwyH19bJ6FwEU8c0lf5hMBJU1h8lLV/nTVWC1ykMPwsn7w7l/9wcNUz8Tw/NIOeZPA/Qg3bNSRKlynCoOKrljYUGTRC+KCU1N7XE5loCHfMkHad/D9sAks+KJq+exqrgy6M5QE7Egrucxe8cTylnZv4zLCEYnpYCn1ZlhcixLp1sjlyrTNWLE9JTS7PZcydXAGcz0SRj4iw2VP18VMh74XmRAAn7gwi74/cAxou4luGa57oDVUcr6fY8+AGv10sh1BaAvYOdHBJa/I/d6QNg+ENhR4/qAsRO8YsrWqzpQJMwumyJ8Clgc5W9ZnyvCD9hLqkza3AZSAxBj6ETQnARWVyMes0klBZjlenNEFJWuXO+qRYhaNMj9V/0LG/XD6lLH4hfLBSvA1amP/QBdFhxeWkfpBSyzW/pKgQrrg0hEYIMgchHkPA5QYzlmo2xHytzx7F7H0Q3osjiVlm5FMT5g28O7OWnjZtaNf5Raay35aI768FrFOGUMvqnCo1PlP2PD5Clse+xH1KYvYsOa9ymg7fAEpnGxCkEaPZAiUykGajSlwCaj+KdlqzdsSqUY9WZd6VD3RPZx8m+Itl+HbaUoVvbQ6N3KzNKnkC4nKbKplFE59FIhidExFFlLzOsfWeW6PLsPXp3twElvmRr3oB+tCMAcZL/DcPVHwCllAhdNALGltP8kfI+xjUtdwbkmIWgB9QDQlwEymGATfpRVtLhkD/k94UeG5Hf5u4SyJdQtf5fIkGCxTO5xnE4MwxiQHxtgDTrEdCE2iqpiKLVm8IFXU2Alx/G6OHqdLkmpgnN1Lx/rRxiEG83bxGOXfy+tih5IH/Ua33MPAFVOIFcUhNCDcR0sduQz+Y4sMBLeeYJSjeUF5AHhZQW4wUJGrkWO6eeeg6iBWsR4nqhH+BR8bxXwHzhC/KpxWVR7RFFyPf73Fe75oXsVwvZ27nVcJe5kDZeIxKS1TaJyErkTQE0pxjm1jvJt3et1iMZt2p1Z8vkiUfX8A5t0iDDnPz8JsQfjRUy4Op0SALMc2wdkWQxFJIoj4j/yN6lkl7Ego0ZSOt5o87pz5Kdffr+cWljmf/RrP7xVQyifegRMI0/jJRzVgC5jVjx0W1SGsuIRpTEaGpsn/5NB7wz0aJRE+T4Wyh6rBQAAHKFJREFUFq+mObxaLV7zsT8mER2lVv+gmvTsPmzd+veY/Rk61m6qtTuUZ90xPUIG9TrJJOSzaImKW64gKmZeVbLkzIvRN5PR/gTHSTPkR1h8C8O+QM0JCb94pSe5S3HIhaRDLZIdVbGclYMdzm0VOC+HjA9Stx5MB17NnC84rWbRoHjncN7EUzl34H3/lCjJgYsXOdVyyFJmcx/QJTcqE/dy14SMR9mkxS2jgHplATVYKXqKCFu+VFQIq7lYU4q5ZJqVKVomalsRtXi/e3UX3u+Sq015OConkhardpNUuqCKQVVlugDSEFU1n00NGLgGsYh4jwLoFknVr73qspa9NQGHIA0g9xdEAuReAs8y6CyRE4kdBGBlk6IU+ZuAj+fZezl3AbZVnrgfOfaq/WU/r53NizgEzyRITwQhcD+/rR5VSy10/HJxf3+pFpeImmyrWw99D1YtWIOOFq9FVbrQpdsleKz71Q/41zgUpsB0EKUQuVKTYm49rh3zhIeCFINos5s9smU5tiyEZNEgwCtRF6+mQVM1FvJcvfHimdxLn3ib2Epu0A/9rw4OqbElCzOJ8ZcUy89QCSNJsWVXjZ2I60WE1KbCQvIcVuzkiVnJ5cg5ZHkiNjtMEcKn8tqG+x7UAkc3oMtLImArfZ48wZAK3WqekzZcTj7xKvbUtuNwBSTuY7pxi8qtTxb/jAfvuYCJMY8BS6LeZl+YrF5EpVLhrjuvUS/fmNSz+awrkmuUPJm0xki90uwSTK3zWJf6Azjt5M+gd36VYTdD3b4duJtW/73K8xFt4kcftTn5OVLVHtBb+pNtt0syfZhJHfzJ7EAwPzBielBAV7PgsQDoq2Od/ntyMCA/2CukaMh8YqMAFZZDpqIxL5OwN+F6YCUhZmlIX0n9BvVMQXb0v/7pKdt56U8Nt+NXq+sD3GGXiB5XPenSCiXUr9I65nnmBgP6mO0Bucw4EclJC8At0yD7oVj/vlfaEb3cvufZ+97fajsse8wSSpZmdcmJ+6lb5R3KgkAMMqre1QM3BaY/kVoIQC0AZvm50mLnfT+oLcj4+CWApnket3oOwWJAzu0XuynFRFkgBcC5fy1g8NiWq/59rFUdAZLGd4Zouku/b6NHU6oHfmBY6NLsLU3e0j8mp1WX36dvd4jHhEBIqOhW1bvJK+MvnpSaowLfIOLgh9JXRzLk8+WH7ofcJfUR8ZjjvAWCsMzFiQ4lVRAcM2iflYlMvAlZPA59hUqP9keWjiGgHzurg6Ma0NU4d4V+U944qbKdZNDVyaY/Tjn6O9iRJv3UFVjtr1Nz71XeeFJC5GMfI5VpMaSO0aoSS/Z5dOdlSqzguSf/Fro2RXN+nJg2RrvToZjNKdpU22qh632avR/S6F2hcqXiqZfj5xCP/CHxSBlHfxDTuoOxtV3M7jSDvkY0YlCtX64IJHLCF6HGj7B1yJu3evI6DAPrIIDuz2PLFxNMdOrnMemhy3NYpbmripZ8ryWYSH2w/olsg/xh9X+rPSoVhhXZXsmvihqggGYJhpllQFe1cUred//t4OsJ71vBBBzI2gqKWJ06cRlcolcvvcexhPduDC3iMRejWyWbSjMYSHtbVgGPELdIiYgQ43iev7YiVLRfONyTxT3otgzI4jlKLtgr7pKFgleZJ3+XLb9cGe55qqvstgzQfrHg6mjG6hzvfqvMoG/Na0/T/D62yHIRWBBB8MHbD127muehig688lT946/Uoq0aC26UYU94AlAiNooCV7UgevOOYLge8xYOTt9CS4oxdayuQzwj3QdyP2IOvx1uP6D1rCLiLt4/gqp+r4YiuNXlLtJlO/sH8e/HE5qSzfDg2UmtEF+qQsQg8uHVVMjde219sglBcZCuOAxzT3jKp90CRz2ge9XFtuLIdtw0tgnjxUtwBr9ANGrj5K7CbFxNzb2NQRtO23Ab1XqTPlcRj6aoZF7HQmuBAdfSGF6mOLDH4v+dXO5/MLQKWDymqlnrtRobyqfTqUkp+wMsOf9Cb7iPvi3sXBcSNV9Ja9CkNLKElpijOruPfHkSpy8ewwyG8WV6zu0qRCctcdD0Q2ESklshfnnan/DPccCf5ZQuz60Huu8/xzmOtK96t+LlbIVKxYOa/YuwhKsglnCpt2YpFLI0uwbZlIRwYso38oLkBlGh7FxM+V5xwIHepWnOkssUscUrtrMkxbWTBgMB3kyfZmOaQnEMeyCLv7QCDKMD6bQAspC4CIgPFLGKkAHlkmVM8b6V02UwHMi5ZaUo3pkKV3mzvAR/osLD5jGxeZgQI+ozsflzup+7l26OA2gInkzB1PKC5yDV5suhdA9Ug+MHLffq/MvItSpuHRS3yecHXsPy+VZAyfvTgamT/WLV+7niq69j9XhcOZW/74GLmAMXF+p3n9km0BEO9gk+C8LbwX0uA7N35mXAVhEF+XAl1/0TNS4HeXmCBUnQmL+8oAm+GxTJ+URW3mWs2OrJPOIj7Z0Nr+enW+AoB3R5CTxiCMfNMnDA7sJ4SQD9pQrQjeGlwD3sql/P6Se+n/b82VQSozTsi5iZeTcbJu6hVCiwp/lBJdW4OLyNjeveT2fu1WSSkwxjd9Ft/pBHHnk3J574ddZoZ9Nz7qLK/6TvPq489Hziw2jurzCSXUdj8G3s3oNs33sOW9Z9k1R8AxFtL2bvYjrDLxNzPXlFVLuKTLSSczygxzYcsc+KBYI5VgiHRDhFnod4OQcCujzjRFIWjeJtex6XFFS1OiIjKr5hmzht0iJ0MSxSn4NSBaw+xPMOFm0a7Sbl3KjKpUuhVULzuLUdTLSEg9E0yBaEb1zDsjQF4otVh1RWU9SjUhw3cC3iEckRx7B7Mv0PaBnTjItAu61j1Ppki6LqBb1Wn0QmRiQteVbprvAy717GVHKtq0wczurPyngLTxJa4Jm2wFEO6B6RhxR4DJnyity6kv++FHdwBlHdZpC9kV7jexTXbKYxrVOK/Jki9qjxeYzFt1Ee/RajhSypye/x+CPfoGrfykTlXOzmKz1vTbsXnF1U6+9mTela8tpZ4O5gwT2Hdv9aNcHnE++gkvoLlrp9YskHsXvbmK2/kw0TtxMdrEXTFujYl9Dpn+fVGK/Koa2Ujj/Tjzo8/oEWWAF0ryjNcwglV7vCXNZsdsnkY+h6j747ZGamxZqpdaq7QnLfksM03UWKkbQnN9Lvk4rnadW65Es55mttShXhXK/THiyQ13NEyVOfT1Mp6R4Vpx+gmV8SfnYpd5N8sOwTxXaHxJT3J2NdfmYw2i2KOSELlcWH8BysqqNeNMiMZFd6r5U6l4RZvdyxV24XJfIsigOFIy+0QGiBZ8cCRzmgyyTcwCXO0CkxHKI8l/GRS3Dt04nGHKKlH9BcuINk/gRGcy/EmD2JuvMoJx/fYrH+CFZrnGiiS9W4Uh2rat3DSPyfGS3/rZppF2uXgT7LfT96D699+bcwF05kwAy5sa/y4x3vV9zJhdjfMVF6C3P1Jsncdnqdndx21z/xm6/9Ad36BFqkimF/gU7vXCVJKRXIy5SNy5U4z84DD8+yYoEVQBeo9DKxKkIZ5MSXE6t9enYdPSbRlLRiXLM7HglRRIqKo6qjHKMOuZjHdS4ti4q2WwdLujFE6zsB83N91owlVE2XpF+ErEQ+64qaV17IiDzObQmldkS0Q8LmrrQ9Ql54DQIlNpE+Nb3fkzFvkSg84HGRyJybozQ+sdyyJtfp6RhIcVwA6H6RWTj+wlcitMAxY4GjHNC9yU7adJSwhYTcLRivfBLXOk2JZxjWjRCTD9JoPI8CZ9DjYbq8j7nmN0lGvBxlQ9jdstCow8lbzsdpvwLTMilOPkhj9kYWzc8zUfgkucGv0XB3k0xfxULrwyplWdT/BJw3smndC9hT+xqDzjb2LP0HG9d+mYRzClGtQbt3KYb9n0p0QYH66l7cY2Y4HV03sj+ge2NpGdA9dx2z1ySZ8WJADdMlm6iQ0l9LOfsLENlIy4rS6+8hmd1FJpYg1n0Om45bz/cfuZAh25ip30++AE4b8oXzmCpOstTYyQmbimx74ioW579JsQQjpd9hYuSlGNWN9PsJqoMfU5LijahFT/TqtQ0MhzYt6z6VGhgtjJLJ5Wl1LGr1H9HrXqiIT0TyNpYQshLpcfby4h4trUemImuUqCw/AkKVENCPrkEbXm1ogf/CAkc9oKtq04B2U3BbeegC6M9XjE6GfbOidJycfAmLsylynEIsu4sF4y0Y7m2qqlf1nGeh2pKJE8ZzHyAVfb3SjIyWbsdY/BaLvUsZTb6PTOQ3VD6zG/s8s42PKS3jYuxPSQz/iFx2LY3htxl072fBOI+x0gVktBega22a3Usxhp9S7W8RGsREs1hlNA9gbgqH67NmgYMCelB17AO6MIfMLz3BeKXMkCL1aox8EtZUPkIyfiZtexO208HsX0Wz9g9sKF9Dhxlsvk3XvkyJ8FkmbBm9Ac05gWrvAYpxnYa1i40TMXbOfQWzd6PiWM8X3wu8ijXJ5xHNPM5s9X5s9hHXTiIfPZOGXWNqrMqehe8oYpEIBcYqW7CcGUzzBh557DNsWCfjq4U7iNE2BuQKORVJ8Iqmeqp4LKoY5/w4fwjoz9p4C08UWuCZtsBRDuheS9AAyy9UmmDYkSr3i2HwYiJRDb3wAxq176sJMKadycDZykTOZbb9Lxjul1Tou9u3iCZEbTjFsA8j2U8ynnsDS/UGff3bMHiQXYsf48Tjz4P2GRSLOgv9C9k9fZ4SuhjJv41K7I9ZNBqk0zsxzbuZb36IjesvJtp7DjHdoNb5Ih3nAlUMp1FDJ6/OpwhHQlB/psf5QY//E4AuTnkA6H41crNdo1CUgLrFfK3PSGGSjjQoWDA2+SUcXkQqW6BtfFO1DlXyLkutm+m4X8USj38IxeQ7SfJKtJiO2buMRvs/2Thyg/L69dw9zFfvwDCvp5z/d7TBa7HQGBvfztz8DSwa5zGa/Shp7TcZKZXYW/0MsXSHxblzGB+7hH5vM5VKiaWli+nYHySu2ssXiPpMZkK+JLn+FUAf+IB+AIXrYXkC4UlDC4QWeDotcFQDeqBuJYQZjgLGtQw6MFn4PO7wxUS0CG3nRkX9ulj/IJvXX0E59gp21R4ll7mHducaGu0bSaXhuC3PZ/YJg1bnMQqZTzMSey2G3SeafpCOeSfV1vtZM3Eh8eHzcdwmhnUJjf6FqgNkovQRer2XMZk9kZZ9O53+3VSb57B+zaXE+lvRYyZL5hV0Bh8nojijq+iU0Uh6ZBhP5xMNj/WkLfCTOXQH1fYT5NDlSMqDtTHMKqn0CKYZU7nqlA7F4ieIxH6dbi9KIWsRTz7C4tLnMIZfxHDmSOkTFOL/g3j0V0nqz6FnLWANvsb04sfZOvEVLHuIlvwRvd7DNM2rKKTfSUF/E7F4kiXzM5CY5YnpT3HGKV+kM/9C+k6bqfXTzOy5iqp5AZXSx0hor6fXNYmmr2foXsvikhynRYw87bZDNpPzQu4ql2Cq9jdpr1O98EGXVDgAn/SYCb8YWuBItsBRDugDbMdA0xIMSNGWoiQd1o1dhtU7RWmaG8M76DkP0jDOpZh9DyPpV5OOjTPXfAiNfczP/jlnvOitPL7nLrqdW5ROdLH0RYrRl7E4rFFM1mj0fkht6e856YTvMV+TDKTLyMRj3HnPm1QB1HOO/xJa96WYrgQ0H8NiO0tzf8HWLTei9TZi2w16fIe6+Q9ey7nk0H31SxWCDyfUw/KO7A/oHne417YmFKU+sEtxmtknk/WaDHuWTiwWVYVxQjs8tfZRemaFfDpFy7yGZv+/qfS0HrFpGjHW5d5BNvMq4rG1WMMqRvf7lEYcUtEcMzPbWLMJpp+4n4b5LSqFTxAfnI0Tceg5X4bYPubbn2aifD5J+zV07S6l0Z3UF69moXsea6c+zKD760S1OLZ5MVrmPqq1K8nGGzgDjbhe9vSzFaCLiYVLXCJRUsXve+hhyP2wjL3wpKEFngkLHNWALgbp9UWEPMrCQp+J8QTl/Bvo9MbYNP4qZuYXyJQ6NDoPM7Qepdm7hXL6PQydCc567hu4a9vVjCW72MPH6Ax20TKuIJn5ffKJU0lET6BYLFM1HqJlLlDIjdGqa5SyJ9O3mwxi92EN9pJIJEhGNrDUmGTrxOk8Mfc93MgS69aPsWu3CDFUeO6GU3l495cZcg9951aqSwa5dBarB6VyCOjPxMB+Msfcv23NU/fyWNiE4tSj0DSF4EUozDUHw2qRjGcxLUjEdVWsVsxdzdjYa1mYfYJUYh/d/ntYsL9FUtYDLozEP0Mx90qW6qKGJouGH7DY+mcVlRHlXMWNFkMRIlUy7yAd+QMieoxo8Q5ai7ews3YRG8vnkor9DnE9Q0+7jX7n2yz2z2M0/y7ovxI9tZ5U5ru0ly6m536LKHV04pgdh3Qq5xXGKRp0uT/puY8RkaI52ZYZ4Z6MxcLvhBYILXAkW+DoBnS/sl1NzEJzKcprfiuQcFErKUs/bKqoKGVK7aLIXey6FzaV9qJ2BxJFj9e90wWhV68ueS1DegpVmS7MXOk4DLpC9+iRcQVCS6K9HpWaIwe6IsKS835Km1JEvuhPqOLhxVIy2cqXPbWk0EE6fK/H/oDuyV96wRLxXj1OcvXs/DElbITtXoN0soSLTteCWhM2T32LfPxEIpHdWPpFLDYuUPvNzsCWNRdTTPy6CqM3ej/Gtq+l1n8XO3fClq0yhhroitItQSHyZsrpv6ZtRoiX7qVTv5WF7ieZGv0EA+NM1ZuezN+H2bqdavd8KiPnEhn+FpXKOAsznwX3Ovru9fTMOTq1NpNrNntIHvHy6J5qmwC6EMv4ZEZhdOjwDcDwzKEFnmYLHPWA3u1AUgSkHJhdhHGl7jig0THRNdEmjqje3K6ziGm1Kac3kYn/Agn7DyilNzHU7qZmfJdG90YiMZdY1KLvdEhowsjlKRm1eib55BRGWzlqpIWKWxjf1JxY44l9+9i09nlKfEVC6KJypAt9pzkkoydUD3FZmEIjA5rdJ4jHdSKDLKlESVW6+8zWT/OjDQ/3syywP6AL5/hqQPfkOmtLfcqVhHpEfaerRkRUS9M2PFGUdZveTmd+DenoS3GsNjY3M3S/S8e5WfEijCY/T394iq9fPQ/adTR671H959XakPKIg9EfoDsp1lX+Bsf8PRKRUTruVyC6i+3T57Nl3fuZyP0Rg4FDP3od7fp3qHW/SLnwb+C8Wq0yE7mH6Levotu/lmRc1Nxcem1fInUZ0D0KWW+N67PFhYD+s4ZJ+HlogaPGAkc3oPueebPuUsh6Yt7Kw875MsIu9PugRb3JVybw6Wn45Re/nereV1BKTbLUvZwet2EPblFEHNagR0KPYDtdjE6TUi6nJBZ73SRDK6543QW4JVxarVcpluN+WZunZiTz49Dt4w4HniKT0ib2QpuLSw1Gx7Lq167QfyZivpTqUTNejqkLPXgOXW5RQu4rcqfTM/OMTxaIREV7W2d2FsYqUBn/XfTSOI0n5Ei/yWhiK63+DiZGZthd/QDVzoPYBpxx2m2Yta307Rq2fg2WdRMt63ql1jU19gaatRZG73o2rv13FpdewOaJLUQrN/PYtsuo2jcyXvg/JPu/jTFcIlO4m07zVhq9bzA2+i4KhV+n3TbpNa8H7VEs8ytqoVmdmWZkcnJZ3lap6fl69wGGh9GhY2o4hzcTWoBjAtB7XZtkIsb8rMX4uFKyUP8pcE97E1nXGqDpOl0DTtn6Zprzp1LKjuAk7mC2ehON1v0qVC6TYy6TIKq5DAY9HNciEcvgOglPBtuFRtOkVE4zdHoMHZeYHkPam+LxOOlEFsu2iEWjRJRCm00slvYqqjTYt2+WtesmlVKThPLDHObhewuDVI2n/uWpbElER9G7BWivxtKAbr9FPFHEdTRF1zpW+nOGWhbDeIL57tc5cfI66o0YWwvPo2HeBYUr2DX3BfWcy/l341gvJJ8tYvS/jeU+TLv+BSYmfhvdHeHhRz5DYQQymf/Flom/ZcecyP5+FaJz1LpXU47/NWO5v5KXlXnjInIjbfbsOZ/K6D8wNI9XLWmjUw6LM9fh9q5lqEjhukSzMYj4MqmrAF0s7omZCOWtHnZZHL4hGJ45tMDTaoGjHtDt/kCpTSUzHhf3/IxBpbxBscT1+jaJ9JCFpXnyxXFielLlQyU/XpYUqe85R2NgGC1VvZxOZFRY/bFH97F161p1TKtrE0/GGFhDrEGddE7HshrE40WGgyJdYRDLC2KL6HECZyi6yQ6N2izFshe67xkOWjRFPJlVlce9Xo+UrDbCkOfTOqB/noPtD+jenqq7y4/8yLOZmd3N1JqKerYNI0Jcy7Fh6k/oNo+nVNnMgjXNwLFIaVly+ihWLYXNArniI8y1fki7dzMLS/C8k99FXM9Rq23nuPVT1Ge7pDKuWkz2rHspZF5PSj8VrLPoDodsOrHHjr13YvUMjt/8Mhqza1lq72bL8Um2P341iXSOXGECLbEFTdOZ2/V9tmzQeXzntTi9bWpcOWYDLZf3GOPkd18uNJAbFTb4QK7l57Fb+N3QAqEFjkwLHPWA7oWzu7SN7eSEu5UirtJkThCRIja3gR7RlcxpJJpWRXGZDHQl76hrdHtdMsmM8lg63R65ZEG1JEnYUvTLEwmweg7xtHhmNlpcFg5ei5PrxIlQ8bw5Ua20DAXoMS2KPeiofYSdq983SCQ8uU3LtDD7FsVSwQN+WU146tDhdhgsIBGXYFNrq9U87so7t+n2m2hahHhshJ7pCaHUFoTKFSwpkHQgIa1qItgirIMxGV+QzHsMqz3RzZZojN+qKAWUjqSCNBBpcnvo0QELh0LUZy5M+CJ8koeX0LwlhZtSDS+1G0mQok9ZQhqWx45YFv53y6MoSqSgXWuQG5WDyD34hXH76X97cp0hoB+GQReeMrTAM2SBox/QlWFkcvI8dE8mIwqSu95Pjzmqpq/9t9Wayf7ct1qL+WBGV7rFMpXKvr4yl5o05X+e7+MtMgJ954B6bHXxm1zHgfrNz9ATDg/7sy3gR2rUF1cB/MozDZ6VrlIufnTe83hFAlWF7D1ta4nuqM1PUAeiZkE0IFg0qO95xOreT3+4iB5BsP+K1rW/GPAXjkFUR3nd/vUGo2s/ToPV0R8/f75iDO9EXpteuIUWCC1wLFjgGAH0Y+FRhPcQWiC0QGiB0AKhBQ7dAiGgH7rtwj1DC4QWCC0QWiC0wBFjgRDQj5hHEV5IaIHQAqEFQguEFjh0C4SAfui2C/cMLRBaILRAaIHQAkeMBUJAP2IeRXghoQVCC4QWCC0QWuDQLRAC+qHbLtwztEBogdACoQVCCxwxFggB/Yh5FOGFhBYILRBaILRAaIFDt0AI6Iduu3DP0AKhBUILhBYILXDEWCAE9CPmUYQXElogtEBogdACoQUO3QIhoB+67cI9QwuEFggtEFogtMARY4EQ0I+YRxFeSGiB0AKhBUILhBY4dAuEgH7otgv3DC0QWiC0QGiB0AJHjAVCQD9iHkV4IaEFQguEFggtEFrg0C0QAvqh2y7cM7RAaIHQAqEFQgscMRYIAf2IeRThhYQWCC0QWiC0QGiBQ7dACOiHbrtwz9ACoQVCC4QWCC1wxFggBPQj5lGEFxJaILRAaIHQAqEFDt0CIaAfuu3CPUMLhBYILRBaILTAEWOBENCPmEcRXkhogdACoQVCC4QWOHQLhIB+6LYL9wwtEFogtEBogdACR4wFQkA/Yh5FeCGhBUILhBYILRBa4NAtEAL6odsu3DO0QGiB0AKhBUILHDEW+L9oMh3+9i3L0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09600" y="1600200"/>
          <a:ext cx="3886200" cy="4800601"/>
        </p:xfrm>
        <a:graphic>
          <a:graphicData uri="http://schemas.openxmlformats.org/drawingml/2006/table">
            <a:tbl>
              <a:tblPr/>
              <a:tblGrid>
                <a:gridCol w="1783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5063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Times New Roman"/>
                          <a:ea typeface="Calibri"/>
                          <a:cs typeface="Times New Roman"/>
                        </a:rPr>
                        <a:t>Nháy</a:t>
                      </a:r>
                      <a:r>
                        <a:rPr lang="en-US" sz="3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Calibri"/>
                          <a:cs typeface="Times New Roman"/>
                        </a:rPr>
                        <a:t>chuột</a:t>
                      </a:r>
                      <a:r>
                        <a:rPr lang="en-US" sz="3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Calibri"/>
                          <a:cs typeface="Times New Roman"/>
                        </a:rPr>
                        <a:t>vào</a:t>
                      </a: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Times New Roman"/>
                          <a:ea typeface="Calibri"/>
                          <a:cs typeface="Times New Roman"/>
                        </a:rPr>
                        <a:t>Kết</a:t>
                      </a:r>
                      <a:r>
                        <a:rPr lang="en-US" sz="3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Calibri"/>
                          <a:cs typeface="Times New Roman"/>
                        </a:rPr>
                        <a:t>quả</a:t>
                      </a: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632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Times New Roman"/>
                          <a:ea typeface="Calibri"/>
                          <a:cs typeface="Times New Roman"/>
                        </a:rPr>
                        <a:t>Nút</a:t>
                      </a:r>
                      <a:r>
                        <a:rPr lang="en-US" sz="3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Calibri"/>
                          <a:cs typeface="Times New Roman"/>
                        </a:rPr>
                        <a:t>lệnh</a:t>
                      </a:r>
                      <a:r>
                        <a:rPr lang="en-US" sz="3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287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Times New Roman"/>
                          <a:ea typeface="Calibri"/>
                          <a:cs typeface="Times New Roman"/>
                        </a:rPr>
                        <a:t>Nút</a:t>
                      </a:r>
                      <a:r>
                        <a:rPr lang="en-US" sz="3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Calibri"/>
                          <a:cs typeface="Times New Roman"/>
                        </a:rPr>
                        <a:t>lệnh</a:t>
                      </a:r>
                      <a:r>
                        <a:rPr lang="en-US" sz="3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/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619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Times New Roman"/>
                          <a:ea typeface="Calibri"/>
                          <a:cs typeface="Times New Roman"/>
                        </a:rPr>
                        <a:t>Nút</a:t>
                      </a:r>
                      <a:r>
                        <a:rPr lang="en-US" sz="3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Calibri"/>
                          <a:cs typeface="Times New Roman"/>
                        </a:rPr>
                        <a:t>lệnh</a:t>
                      </a:r>
                      <a:r>
                        <a:rPr lang="en-US" sz="3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699" name="Object 27"/>
          <p:cNvGraphicFramePr>
            <a:graphicFrameLocks noChangeAspect="1"/>
          </p:cNvGraphicFramePr>
          <p:nvPr/>
        </p:nvGraphicFramePr>
        <p:xfrm>
          <a:off x="0" y="0"/>
          <a:ext cx="2095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" name="Bitmap Image" r:id="rId4" imgW="209524" imgH="266737" progId="PBrush">
                  <p:embed/>
                </p:oleObj>
              </mc:Choice>
              <mc:Fallback>
                <p:oleObj name="Bitmap Image" r:id="rId4" imgW="209524" imgH="266737" progId="PBrush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95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8" name="Object 26"/>
          <p:cNvGraphicFramePr>
            <a:graphicFrameLocks noChangeAspect="1"/>
          </p:cNvGraphicFramePr>
          <p:nvPr/>
        </p:nvGraphicFramePr>
        <p:xfrm>
          <a:off x="0" y="0"/>
          <a:ext cx="2667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2" name="Bitmap Image" r:id="rId6" imgW="266737" imgH="295238" progId="PBrush">
                  <p:embed/>
                </p:oleObj>
              </mc:Choice>
              <mc:Fallback>
                <p:oleObj name="Bitmap Image" r:id="rId6" imgW="266737" imgH="295238" progId="PBrush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667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7" name="Object 25"/>
          <p:cNvGraphicFramePr>
            <a:graphicFrameLocks noChangeAspect="1"/>
          </p:cNvGraphicFramePr>
          <p:nvPr/>
        </p:nvGraphicFramePr>
        <p:xfrm>
          <a:off x="0" y="0"/>
          <a:ext cx="2095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" name="Bitmap Image" r:id="rId8" imgW="200159" imgH="276117" progId="PBrush">
                  <p:embed/>
                </p:oleObj>
              </mc:Choice>
              <mc:Fallback>
                <p:oleObj name="Bitmap Image" r:id="rId8" imgW="200159" imgH="276117" progId="PBrush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95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1" name="AutoShape 29" descr="Kết quả hình ảnh cho hình nút lệnh cửa sổ tải lại tr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3" name="AutoShape 31" descr="Kết quả hình ảnh cho hình nút lệnh cửa sổ tải lại tr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5" name="AutoShape 33" descr="Kết quả hình ảnh cho hình nút lệnh cửa sổ tải lại tr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7" name="AutoShape 35" descr="Kết quả hình ảnh cho hình nút lệnh cửa sổ tải lại tr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9" name="AutoShape 37" descr="Kết quả hình ảnh cho hình nút lệnh cửa sổ tải lại tr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710" name="Picture 38" descr="C:\Users\WIN_7\Desktop\b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1524000"/>
            <a:ext cx="4267200" cy="4572000"/>
          </a:xfrm>
          <a:prstGeom prst="rect">
            <a:avLst/>
          </a:prstGeom>
          <a:noFill/>
        </p:spPr>
      </p:pic>
      <p:sp>
        <p:nvSpPr>
          <p:cNvPr id="47" name="Curved Up Arrow 46"/>
          <p:cNvSpPr/>
          <p:nvPr/>
        </p:nvSpPr>
        <p:spPr>
          <a:xfrm flipV="1">
            <a:off x="1143000" y="5943600"/>
            <a:ext cx="685800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Left Arrow 47"/>
          <p:cNvSpPr/>
          <p:nvPr/>
        </p:nvSpPr>
        <p:spPr>
          <a:xfrm>
            <a:off x="1066800" y="35052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1066800" y="5029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1511934" y="3923916"/>
            <a:ext cx="525535" cy="54353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0" y="0"/>
          <a:ext cx="2095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3" name="Bitmap Image" r:id="rId5" imgW="209524" imgH="266737" progId="PBrush">
                  <p:embed/>
                </p:oleObj>
              </mc:Choice>
              <mc:Fallback>
                <p:oleObj name="Bitmap Image" r:id="rId5" imgW="209524" imgH="266737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95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1905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4" name="Bitmap Image" r:id="rId7" imgW="266737" imgH="295238" progId="PBrush">
                  <p:embed/>
                </p:oleObj>
              </mc:Choice>
              <mc:Fallback>
                <p:oleObj name="Bitmap Image" r:id="rId7" imgW="266737" imgH="2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05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0" y="0"/>
          <a:ext cx="2095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5" name="Bitmap Image" r:id="rId9" imgW="200159" imgH="276117" progId="PBrush">
                  <p:embed/>
                </p:oleObj>
              </mc:Choice>
              <mc:Fallback>
                <p:oleObj name="Bitmap Image" r:id="rId9" imgW="200159" imgH="276117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95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609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53513"/>
            <a:ext cx="9144000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2673" y="1244025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Web?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547064"/>
              </p:ext>
            </p:extLst>
          </p:nvPr>
        </p:nvGraphicFramePr>
        <p:xfrm>
          <a:off x="1066800" y="2437632"/>
          <a:ext cx="1447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6" name="Bitmap Image" r:id="rId11" imgW="314286" imgH="380852" progId="PBrush">
                  <p:embed/>
                </p:oleObj>
              </mc:Choice>
              <mc:Fallback>
                <p:oleObj name="Bitmap Image" r:id="rId11" imgW="314286" imgH="380852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37632"/>
                        <a:ext cx="1447800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AutoShape 6" descr="Kết quả hình ảnh cho biểu tượng thư m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3" name="Picture 7" descr="C:\Users\WIN_7\Desktop\thư mục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2437632"/>
            <a:ext cx="1371600" cy="1371600"/>
          </a:xfrm>
          <a:prstGeom prst="rect">
            <a:avLst/>
          </a:prstGeom>
          <a:noFill/>
        </p:spPr>
      </p:pic>
      <p:pic>
        <p:nvPicPr>
          <p:cNvPr id="29704" name="Picture 8" descr="C:\Users\WIN_7\Desktop\com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83834" y="2423606"/>
            <a:ext cx="1447800" cy="1376362"/>
          </a:xfrm>
          <a:prstGeom prst="rect">
            <a:avLst/>
          </a:prstGeom>
          <a:noFill/>
        </p:spPr>
      </p:pic>
      <p:pic>
        <p:nvPicPr>
          <p:cNvPr id="29705" name="Picture 9" descr="C:\Users\WIN_7\Desktop\w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08764" y="2428107"/>
            <a:ext cx="1371600" cy="13811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33377" y="3871505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9000" y="3882679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79134" y="379996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27864" y="3809232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3" name="btnInknoeActivi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r:link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61" y="4717089"/>
            <a:ext cx="2219546" cy="5715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035408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tru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tru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true,&quot;TimerValue&quot;:&quot;01:00&quot;,&quot;HasAutoStart&quot;:false,&quot;HasCorrectAnswers&quot;:true,&quot;McqAnswers&quot;:[],&quot;ActivityId&quot;:&quot;&quot;,&quot;IaMcqCompetition&quot;:true,&quot;IsAnonymous&quot;:false,&quot;AutoAdvance&quot;:false,&quot;IsCompetitionMode&quot;:tru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true,&quot;TimerValue&quot;:&quot;01:00&quot;,&quot;HasAutoStart&quot;:false,&quot;HasCorrectAnswers&quot;:true,&quot;McqAnswers&quot;:[&quot;D&quot;],&quot;ActivityId&quot;:&quot;&quot;,&quot;IaMcqCompetition&quot;:true,&quot;IsAnonymous&quot;:false,&quot;AutoAdvance&quot;:false,&quot;IsCompetitionMode&quot;:tru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398</Words>
  <Application>Microsoft Office PowerPoint</Application>
  <PresentationFormat>Trình chiếu Trên màn hình (4:3)</PresentationFormat>
  <Paragraphs>76</Paragraphs>
  <Slides>12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Lucida Handwriting</vt:lpstr>
      <vt:lpstr>Sitka Heading</vt:lpstr>
      <vt:lpstr>Times New Roman</vt:lpstr>
      <vt:lpstr>Office Theme</vt:lpstr>
      <vt:lpstr>Bitmap Image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WIN_7</dc:creator>
  <cp:lastModifiedBy>Võ Văn Phúc</cp:lastModifiedBy>
  <cp:revision>113</cp:revision>
  <dcterms:created xsi:type="dcterms:W3CDTF">2019-10-11T10:12:02Z</dcterms:created>
  <dcterms:modified xsi:type="dcterms:W3CDTF">2022-04-28T07:18:43Z</dcterms:modified>
</cp:coreProperties>
</file>