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18"/>
  </p:notesMasterIdLst>
  <p:sldIdLst>
    <p:sldId id="369" r:id="rId3"/>
    <p:sldId id="370" r:id="rId4"/>
    <p:sldId id="372" r:id="rId5"/>
    <p:sldId id="3126" r:id="rId6"/>
    <p:sldId id="261" r:id="rId7"/>
    <p:sldId id="3133" r:id="rId8"/>
    <p:sldId id="3112" r:id="rId9"/>
    <p:sldId id="3113" r:id="rId10"/>
    <p:sldId id="3114" r:id="rId11"/>
    <p:sldId id="3130" r:id="rId12"/>
    <p:sldId id="3125" r:id="rId13"/>
    <p:sldId id="3122" r:id="rId14"/>
    <p:sldId id="3123" r:id="rId15"/>
    <p:sldId id="3106" r:id="rId16"/>
    <p:sldId id="313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41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049" autoAdjust="0"/>
  </p:normalViewPr>
  <p:slideViewPr>
    <p:cSldViewPr>
      <p:cViewPr varScale="1">
        <p:scale>
          <a:sx n="63" d="100"/>
          <a:sy n="63" d="100"/>
        </p:scale>
        <p:origin x="8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ba, ngày 31 tháng 11 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0D7A3-4DED-4A27-B709-589EFE98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69639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9654A4E-C922-7197-D821-5518132752A2}"/>
              </a:ext>
            </a:extLst>
          </p:cNvPr>
          <p:cNvSpPr/>
          <p:nvPr/>
        </p:nvSpPr>
        <p:spPr>
          <a:xfrm>
            <a:off x="409575" y="128587"/>
            <a:ext cx="11372850" cy="65556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(Tin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3/3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Võ Thị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Bích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</a:p>
          <a:p>
            <a:pPr algn="ctr"/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endParaRPr lang="en-US" sz="3600" b="1" i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EBBE4EA-088A-68FB-0DEB-FDC0EE7CA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0540"/>
            <a:ext cx="1856625" cy="1411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77F6DE-FE7B-A095-A75E-FE17EE9A88AE}"/>
              </a:ext>
            </a:extLst>
          </p:cNvPr>
          <p:cNvSpPr/>
          <p:nvPr/>
        </p:nvSpPr>
        <p:spPr>
          <a:xfrm>
            <a:off x="1676399" y="457200"/>
            <a:ext cx="8763000" cy="472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QUÝ THẦY CÔ GIÁO VỀ THĂM LỚP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0DC129-E665-CA9F-04D3-4D6D9D6D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1371599" cy="464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0A7044-ED78-8332-883E-AFEECEE4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27" y="495300"/>
            <a:ext cx="137159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BDE5D3D1-140B-E229-B9EE-02252873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19199"/>
            <a:ext cx="5780315" cy="475935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46A74E5-8D5C-7E82-019B-768410B2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1219199"/>
            <a:ext cx="6040883" cy="4759354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72CCA4B-3E6B-5C39-C904-1422A771AAE3}"/>
              </a:ext>
            </a:extLst>
          </p:cNvPr>
          <p:cNvSpPr/>
          <p:nvPr/>
        </p:nvSpPr>
        <p:spPr>
          <a:xfrm>
            <a:off x="3124200" y="0"/>
            <a:ext cx="6629400" cy="879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F1EC26F-5B2B-D2F9-A91F-41153672B647}"/>
              </a:ext>
            </a:extLst>
          </p:cNvPr>
          <p:cNvSpPr txBox="1"/>
          <p:nvPr/>
        </p:nvSpPr>
        <p:spPr>
          <a:xfrm>
            <a:off x="-11575" y="6003455"/>
            <a:ext cx="607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A81EEC-96C8-E858-A48F-14809E77D523}"/>
              </a:ext>
            </a:extLst>
          </p:cNvPr>
          <p:cNvSpPr txBox="1"/>
          <p:nvPr/>
        </p:nvSpPr>
        <p:spPr>
          <a:xfrm>
            <a:off x="6858000" y="597855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58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BF5B60B-2E5A-48C5-B72F-F2D54B8F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2" y="4966063"/>
            <a:ext cx="1856625" cy="1411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19A626-85C2-4309-9555-6136964FAB50}"/>
              </a:ext>
            </a:extLst>
          </p:cNvPr>
          <p:cNvSpPr/>
          <p:nvPr/>
        </p:nvSpPr>
        <p:spPr>
          <a:xfrm>
            <a:off x="1219200" y="762000"/>
            <a:ext cx="10498398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Lưu ý:</a:t>
            </a:r>
            <a:endParaRPr kumimoji="0" lang="en-US" sz="4000" b="0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Nhấn phím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để chuyển sang mức tiếp theo.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Nhấn phím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để luyện tập lại từ đầu.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Nhấn phím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kết thúc luyện tập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9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90839"/>
            <a:ext cx="12115800" cy="6781800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A5949F0B-7329-2A67-54F3-A2527E2AEA18}"/>
              </a:ext>
            </a:extLst>
          </p:cNvPr>
          <p:cNvSpPr/>
          <p:nvPr/>
        </p:nvSpPr>
        <p:spPr>
          <a:xfrm>
            <a:off x="3476686" y="273511"/>
            <a:ext cx="5715000" cy="12649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HÀNH 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6F22C8E-0854-8D75-77BA-10194638879E}"/>
              </a:ext>
            </a:extLst>
          </p:cNvPr>
          <p:cNvSpPr/>
          <p:nvPr/>
        </p:nvSpPr>
        <p:spPr>
          <a:xfrm>
            <a:off x="214411" y="1813901"/>
            <a:ext cx="11542018" cy="15424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chuột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mềm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44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 Skills</a:t>
            </a: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5 mức.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B54C7FD-71F2-BDB8-7445-656B3BA4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8" y="2133600"/>
            <a:ext cx="10698944" cy="3352800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5D379F7-300E-ACA9-AA75-C954009C3F11}"/>
              </a:ext>
            </a:extLst>
          </p:cNvPr>
          <p:cNvSpPr/>
          <p:nvPr/>
        </p:nvSpPr>
        <p:spPr>
          <a:xfrm>
            <a:off x="0" y="0"/>
            <a:ext cx="54102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lại kết quả </a:t>
            </a:r>
          </a:p>
        </p:txBody>
      </p:sp>
    </p:spTree>
    <p:extLst>
      <p:ext uri="{BB962C8B-B14F-4D97-AF65-F5344CB8AC3E}">
        <p14:creationId xmlns:p14="http://schemas.microsoft.com/office/powerpoint/2010/main" val="27027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381001" y="418280"/>
            <a:ext cx="11049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cần sử dụng thao tác nháy đúp chuột trong những tình huống nào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đây?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A5169-5721-4B97-8FD1-69335B627255}"/>
              </a:ext>
            </a:extLst>
          </p:cNvPr>
          <p:cNvSpPr/>
          <p:nvPr/>
        </p:nvSpPr>
        <p:spPr>
          <a:xfrm>
            <a:off x="1530091" y="2032643"/>
            <a:ext cx="1138583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một phần mềm trên màn hình nề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hoặc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mở một thư     mục trên máy tính.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2F44F-E62E-4779-A82D-98E8C5D1C618}"/>
              </a:ext>
            </a:extLst>
          </p:cNvPr>
          <p:cNvSpPr/>
          <p:nvPr/>
        </p:nvSpPr>
        <p:spPr>
          <a:xfrm>
            <a:off x="953324" y="3664618"/>
            <a:ext cx="57676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53F05-94E5-448B-892A-CA74AF085B2A}"/>
              </a:ext>
            </a:extLst>
          </p:cNvPr>
          <p:cNvSpPr/>
          <p:nvPr/>
        </p:nvSpPr>
        <p:spPr>
          <a:xfrm>
            <a:off x="1530091" y="3682230"/>
            <a:ext cx="105095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 lệnh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998D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 dải lệnh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998D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của cửa sổ làm việc với tệp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thư mục để tạo thư mục mới.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A92FE1F-DAB5-7918-871E-588BF5E80CFE}"/>
              </a:ext>
            </a:extLst>
          </p:cNvPr>
          <p:cNvSpPr/>
          <p:nvPr/>
        </p:nvSpPr>
        <p:spPr>
          <a:xfrm>
            <a:off x="953323" y="2032643"/>
            <a:ext cx="79927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C4A50EE-3427-C68B-8A56-3FE9031998AF}"/>
              </a:ext>
            </a:extLst>
          </p:cNvPr>
          <p:cNvSpPr/>
          <p:nvPr/>
        </p:nvSpPr>
        <p:spPr>
          <a:xfrm>
            <a:off x="953324" y="5454188"/>
            <a:ext cx="72307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9D9B972-EACD-FEC9-2E13-6A586E0A8196}"/>
              </a:ext>
            </a:extLst>
          </p:cNvPr>
          <p:cNvSpPr/>
          <p:nvPr/>
        </p:nvSpPr>
        <p:spPr>
          <a:xfrm>
            <a:off x="1530091" y="5469876"/>
            <a:ext cx="1050950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 chỉnh kích thước của hình ảnh trên trang trình chiếu.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4" name="Picture 4" descr="n3">
            <a:extLst>
              <a:ext uri="{FF2B5EF4-FFF2-40B4-BE49-F238E27FC236}">
                <a16:creationId xmlns:a16="http://schemas.microsoft.com/office/drawing/2014/main" id="{3DB1AE69-3259-8214-72B1-13F33DC0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387135" y="242094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15" descr="ALRMCLOK">
            <a:extLst>
              <a:ext uri="{FF2B5EF4-FFF2-40B4-BE49-F238E27FC236}">
                <a16:creationId xmlns:a16="http://schemas.microsoft.com/office/drawing/2014/main" id="{03680ADD-0393-E644-1A6E-24668170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67" y="-762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Oval 176">
            <a:extLst>
              <a:ext uri="{FF2B5EF4-FFF2-40B4-BE49-F238E27FC236}">
                <a16:creationId xmlns:a16="http://schemas.microsoft.com/office/drawing/2014/main" id="{8B036088-7649-208E-12CD-7BD88D21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147" name="Oval 176">
            <a:extLst>
              <a:ext uri="{FF2B5EF4-FFF2-40B4-BE49-F238E27FC236}">
                <a16:creationId xmlns:a16="http://schemas.microsoft.com/office/drawing/2014/main" id="{69751632-E78F-84A3-3DAD-994B3813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148" name="Oval 176">
            <a:extLst>
              <a:ext uri="{FF2B5EF4-FFF2-40B4-BE49-F238E27FC236}">
                <a16:creationId xmlns:a16="http://schemas.microsoft.com/office/drawing/2014/main" id="{B9A305DD-33AC-DFF3-FFB8-642394E2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149" name="Oval 176">
            <a:extLst>
              <a:ext uri="{FF2B5EF4-FFF2-40B4-BE49-F238E27FC236}">
                <a16:creationId xmlns:a16="http://schemas.microsoft.com/office/drawing/2014/main" id="{79C35393-FC23-05ED-0F13-6AC35226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150" name="Oval 176">
            <a:extLst>
              <a:ext uri="{FF2B5EF4-FFF2-40B4-BE49-F238E27FC236}">
                <a16:creationId xmlns:a16="http://schemas.microsoft.com/office/drawing/2014/main" id="{9133EE9D-1538-BB1E-E8CB-BD1A30D2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151" name="Oval 176">
            <a:extLst>
              <a:ext uri="{FF2B5EF4-FFF2-40B4-BE49-F238E27FC236}">
                <a16:creationId xmlns:a16="http://schemas.microsoft.com/office/drawing/2014/main" id="{CB5FB317-0C91-E8CC-4A00-24CE958F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152" name="Oval 176">
            <a:extLst>
              <a:ext uri="{FF2B5EF4-FFF2-40B4-BE49-F238E27FC236}">
                <a16:creationId xmlns:a16="http://schemas.microsoft.com/office/drawing/2014/main" id="{1C47F179-8FE2-F6AF-C67F-677346E7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153" name="Oval 176">
            <a:extLst>
              <a:ext uri="{FF2B5EF4-FFF2-40B4-BE49-F238E27FC236}">
                <a16:creationId xmlns:a16="http://schemas.microsoft.com/office/drawing/2014/main" id="{9BAE2BC6-E149-ABBC-9295-DCB40A6DB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154" name="Oval 176">
            <a:extLst>
              <a:ext uri="{FF2B5EF4-FFF2-40B4-BE49-F238E27FC236}">
                <a16:creationId xmlns:a16="http://schemas.microsoft.com/office/drawing/2014/main" id="{DBB2D6EA-1B3D-757C-FB35-287ADCDD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155" name="Oval 176">
            <a:extLst>
              <a:ext uri="{FF2B5EF4-FFF2-40B4-BE49-F238E27FC236}">
                <a16:creationId xmlns:a16="http://schemas.microsoft.com/office/drawing/2014/main" id="{8D37C0E1-8988-BC71-E8E8-A1838074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156" name="Oval 176">
            <a:extLst>
              <a:ext uri="{FF2B5EF4-FFF2-40B4-BE49-F238E27FC236}">
                <a16:creationId xmlns:a16="http://schemas.microsoft.com/office/drawing/2014/main" id="{0FC385A4-D906-ED59-834B-BFE5E381B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157" name="Oval 176">
            <a:extLst>
              <a:ext uri="{FF2B5EF4-FFF2-40B4-BE49-F238E27FC236}">
                <a16:creationId xmlns:a16="http://schemas.microsoft.com/office/drawing/2014/main" id="{340597FE-0F90-F799-06D8-53A456225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158" name="Oval 176">
            <a:extLst>
              <a:ext uri="{FF2B5EF4-FFF2-40B4-BE49-F238E27FC236}">
                <a16:creationId xmlns:a16="http://schemas.microsoft.com/office/drawing/2014/main" id="{63D04D30-9F27-E8D6-5312-530586D6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159" name="Oval 176">
            <a:extLst>
              <a:ext uri="{FF2B5EF4-FFF2-40B4-BE49-F238E27FC236}">
                <a16:creationId xmlns:a16="http://schemas.microsoft.com/office/drawing/2014/main" id="{3F28531D-2822-A3F0-C497-A023766F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160" name="Oval 176">
            <a:extLst>
              <a:ext uri="{FF2B5EF4-FFF2-40B4-BE49-F238E27FC236}">
                <a16:creationId xmlns:a16="http://schemas.microsoft.com/office/drawing/2014/main" id="{09E398E2-0DF2-9EED-AF2F-E16C05D2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161" name="Oval 176">
            <a:extLst>
              <a:ext uri="{FF2B5EF4-FFF2-40B4-BE49-F238E27FC236}">
                <a16:creationId xmlns:a16="http://schemas.microsoft.com/office/drawing/2014/main" id="{9ECAAEB1-3937-E7BD-1F15-C3A7AC96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162" name="Oval 176">
            <a:extLst>
              <a:ext uri="{FF2B5EF4-FFF2-40B4-BE49-F238E27FC236}">
                <a16:creationId xmlns:a16="http://schemas.microsoft.com/office/drawing/2014/main" id="{9F324650-8B8F-183F-2603-489D5639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163" name="Oval 176">
            <a:extLst>
              <a:ext uri="{FF2B5EF4-FFF2-40B4-BE49-F238E27FC236}">
                <a16:creationId xmlns:a16="http://schemas.microsoft.com/office/drawing/2014/main" id="{E029B7AA-C1BA-CB38-978B-6876E90D7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164" name="Oval 176">
            <a:extLst>
              <a:ext uri="{FF2B5EF4-FFF2-40B4-BE49-F238E27FC236}">
                <a16:creationId xmlns:a16="http://schemas.microsoft.com/office/drawing/2014/main" id="{018D7CCD-2F14-1530-0D07-AA0F5764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165" name="Oval 176">
            <a:extLst>
              <a:ext uri="{FF2B5EF4-FFF2-40B4-BE49-F238E27FC236}">
                <a16:creationId xmlns:a16="http://schemas.microsoft.com/office/drawing/2014/main" id="{1A0D65CA-DA24-52C6-EAFB-4D76FC88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166" name="Oval 176">
            <a:extLst>
              <a:ext uri="{FF2B5EF4-FFF2-40B4-BE49-F238E27FC236}">
                <a16:creationId xmlns:a16="http://schemas.microsoft.com/office/drawing/2014/main" id="{30AFD28A-F8F1-8E47-D7D3-74DA413A4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67" name="Oval 176">
            <a:extLst>
              <a:ext uri="{FF2B5EF4-FFF2-40B4-BE49-F238E27FC236}">
                <a16:creationId xmlns:a16="http://schemas.microsoft.com/office/drawing/2014/main" id="{46EFDE70-DE68-CDF9-019E-E994E687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68" name="Oval 176">
            <a:extLst>
              <a:ext uri="{FF2B5EF4-FFF2-40B4-BE49-F238E27FC236}">
                <a16:creationId xmlns:a16="http://schemas.microsoft.com/office/drawing/2014/main" id="{03B4C7AA-849D-13BF-9FD1-0E4AEA91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69" name="Oval 176">
            <a:extLst>
              <a:ext uri="{FF2B5EF4-FFF2-40B4-BE49-F238E27FC236}">
                <a16:creationId xmlns:a16="http://schemas.microsoft.com/office/drawing/2014/main" id="{8EAC9E58-3C11-D53B-D480-DFDC5C5E1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70" name="Oval 176">
            <a:extLst>
              <a:ext uri="{FF2B5EF4-FFF2-40B4-BE49-F238E27FC236}">
                <a16:creationId xmlns:a16="http://schemas.microsoft.com/office/drawing/2014/main" id="{9E4D5F5D-66E9-B964-5615-DCF8D2C1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71" name="Oval 176">
            <a:extLst>
              <a:ext uri="{FF2B5EF4-FFF2-40B4-BE49-F238E27FC236}">
                <a16:creationId xmlns:a16="http://schemas.microsoft.com/office/drawing/2014/main" id="{A234C339-5423-523A-1630-07C111D7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72" name="Oval 176">
            <a:extLst>
              <a:ext uri="{FF2B5EF4-FFF2-40B4-BE49-F238E27FC236}">
                <a16:creationId xmlns:a16="http://schemas.microsoft.com/office/drawing/2014/main" id="{CFC72632-2F9C-8C59-16D7-B5EC131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73" name="Oval 176">
            <a:extLst>
              <a:ext uri="{FF2B5EF4-FFF2-40B4-BE49-F238E27FC236}">
                <a16:creationId xmlns:a16="http://schemas.microsoft.com/office/drawing/2014/main" id="{3AA8F7D6-5B2C-CA36-48C8-A1289726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74" name="Oval 176">
            <a:extLst>
              <a:ext uri="{FF2B5EF4-FFF2-40B4-BE49-F238E27FC236}">
                <a16:creationId xmlns:a16="http://schemas.microsoft.com/office/drawing/2014/main" id="{A6D87CBD-1B71-97FE-6DB5-E45921BE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75" name="Oval 176">
            <a:extLst>
              <a:ext uri="{FF2B5EF4-FFF2-40B4-BE49-F238E27FC236}">
                <a16:creationId xmlns:a16="http://schemas.microsoft.com/office/drawing/2014/main" id="{AA670B10-0868-8459-970F-7C38121E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6" name="Oval 176">
            <a:extLst>
              <a:ext uri="{FF2B5EF4-FFF2-40B4-BE49-F238E27FC236}">
                <a16:creationId xmlns:a16="http://schemas.microsoft.com/office/drawing/2014/main" id="{0D4E12A1-64FD-914E-DC65-6E643BFB3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566" y="304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177" name="Picture 4" descr="Káº¿t quáº£ hÃ¬nh áº£nh cho right icon">
            <a:extLst>
              <a:ext uri="{FF2B5EF4-FFF2-40B4-BE49-F238E27FC236}">
                <a16:creationId xmlns:a16="http://schemas.microsoft.com/office/drawing/2014/main" id="{421D95A4-8BF2-40B0-EA3C-C9D86A4F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2122924"/>
            <a:ext cx="686912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381000" y="749024"/>
            <a:ext cx="11582399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1 )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15A0E9-E13A-E612-03ED-6D26C275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6117" l="5903" r="91319">
                        <a14:foregroundMark x1="56597" y1="3560" x2="56597" y2="3560"/>
                        <a14:foregroundMark x1="57639" y1="35599" x2="57639" y2="35599"/>
                        <a14:foregroundMark x1="56597" y1="36246" x2="56597" y2="38188"/>
                        <a14:foregroundMark x1="5903" y1="50485" x2="5903" y2="50485"/>
                        <a14:foregroundMark x1="21181" y1="96117" x2="21181" y2="96117"/>
                        <a14:foregroundMark x1="91319" y1="46926" x2="91319" y2="4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 rot="654775">
            <a:off x="4758665" y="3498923"/>
            <a:ext cx="3006124" cy="3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12595"/>
      </p:ext>
    </p:extLst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" y="304800"/>
            <a:ext cx="12115800" cy="6781800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6F22C8E-0854-8D75-77BA-10194638879E}"/>
              </a:ext>
            </a:extLst>
          </p:cNvPr>
          <p:cNvSpPr/>
          <p:nvPr/>
        </p:nvSpPr>
        <p:spPr>
          <a:xfrm>
            <a:off x="1562100" y="1440911"/>
            <a:ext cx="9067800" cy="15424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0">
            <a:extLst>
              <a:ext uri="{FF2B5EF4-FFF2-40B4-BE49-F238E27FC236}">
                <a16:creationId xmlns:a16="http://schemas.microsoft.com/office/drawing/2014/main" id="{48AD8B82-56DE-5AD4-265D-5526CE707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82" y="411046"/>
            <a:ext cx="1158339" cy="914479"/>
          </a:xfrm>
          <a:prstGeom prst="rect">
            <a:avLst/>
          </a:prstGeom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F180EE7-9A6B-B028-6C7B-27460BD104F3}"/>
              </a:ext>
            </a:extLst>
          </p:cNvPr>
          <p:cNvSpPr/>
          <p:nvPr/>
        </p:nvSpPr>
        <p:spPr>
          <a:xfrm>
            <a:off x="1692427" y="411069"/>
            <a:ext cx="425117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B10CE9-0844-E58D-E7D9-63CFAD6C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26" y="3234145"/>
            <a:ext cx="8823173" cy="30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4.07407E-6 L -1.041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90839"/>
            <a:ext cx="12115800" cy="6781800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5C15CC7-F894-72F1-CD30-1957CDF26ABE}"/>
              </a:ext>
            </a:extLst>
          </p:cNvPr>
          <p:cNvSpPr/>
          <p:nvPr/>
        </p:nvSpPr>
        <p:spPr>
          <a:xfrm>
            <a:off x="117489" y="108494"/>
            <a:ext cx="11680229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nào sau đây minh họa cách cầm chuột đúng? 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E7A8203B-5C11-DED7-6BE8-FCB0765B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9" b="93310" l="3912" r="97433">
                        <a14:foregroundMark x1="11980" y1="34507" x2="11980" y2="34507"/>
                        <a14:foregroundMark x1="19804" y1="44014" x2="8068" y2="34507"/>
                        <a14:foregroundMark x1="8068" y1="34507" x2="3667" y2="53169"/>
                        <a14:foregroundMark x1="3667" y1="53169" x2="8313" y2="72183"/>
                        <a14:foregroundMark x1="8313" y1="72183" x2="12347" y2="66901"/>
                        <a14:foregroundMark x1="90098" y1="59507" x2="83130" y2="48592"/>
                        <a14:foregroundMark x1="83130" y1="48592" x2="76284" y2="63732"/>
                        <a14:foregroundMark x1="76284" y1="63732" x2="84963" y2="85211"/>
                        <a14:foregroundMark x1="84963" y1="85211" x2="92665" y2="71831"/>
                        <a14:foregroundMark x1="92665" y1="71831" x2="93521" y2="50352"/>
                        <a14:foregroundMark x1="92176" y1="35915" x2="97433" y2="55282"/>
                        <a14:foregroundMark x1="97433" y1="55282" x2="96822" y2="68662"/>
                        <a14:foregroundMark x1="5257" y1="27817" x2="4034" y2="63732"/>
                        <a14:foregroundMark x1="47800" y1="47183" x2="47800" y2="47183"/>
                        <a14:foregroundMark x1="53545" y1="93310" x2="53545" y2="93310"/>
                        <a14:foregroundMark x1="14181" y1="17606" x2="14181" y2="17606"/>
                        <a14:foregroundMark x1="14059" y1="3169" x2="14059" y2="3169"/>
                        <a14:foregroundMark x1="14059" y1="3169" x2="14059" y2="3169"/>
                        <a14:foregroundMark x1="15159" y1="7042" x2="15159" y2="7042"/>
                        <a14:foregroundMark x1="49633" y1="5986" x2="49633" y2="5986"/>
                        <a14:foregroundMark x1="89242" y1="7746" x2="89242" y2="7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2173240"/>
            <a:ext cx="8534400" cy="2627360"/>
          </a:xfrm>
          <a:prstGeom prst="rect">
            <a:avLst/>
          </a:prstGeom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D6B1DC99-A14B-EA88-2178-E6925DF6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62633"/>
            <a:ext cx="686912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588BF1-02D2-A9F3-A6BD-CA7A5EF1E9C4}"/>
              </a:ext>
            </a:extLst>
          </p:cNvPr>
          <p:cNvSpPr txBox="1"/>
          <p:nvPr/>
        </p:nvSpPr>
        <p:spPr>
          <a:xfrm>
            <a:off x="2133600" y="4800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FF2AE82-21BE-8B40-6AAC-AAC5D3C4A6EC}"/>
              </a:ext>
            </a:extLst>
          </p:cNvPr>
          <p:cNvSpPr txBox="1"/>
          <p:nvPr/>
        </p:nvSpPr>
        <p:spPr>
          <a:xfrm>
            <a:off x="5258295" y="482521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1FAF8CF-222A-445E-B4D3-B792059A5682}"/>
              </a:ext>
            </a:extLst>
          </p:cNvPr>
          <p:cNvSpPr txBox="1"/>
          <p:nvPr/>
        </p:nvSpPr>
        <p:spPr>
          <a:xfrm>
            <a:off x="8633836" y="4800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</a:p>
        </p:txBody>
      </p:sp>
    </p:spTree>
    <p:extLst>
      <p:ext uri="{BB962C8B-B14F-4D97-AF65-F5344CB8AC3E}">
        <p14:creationId xmlns:p14="http://schemas.microsoft.com/office/powerpoint/2010/main" val="37744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90839"/>
            <a:ext cx="12115800" cy="6781800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6F22C8E-0854-8D75-77BA-10194638879E}"/>
              </a:ext>
            </a:extLst>
          </p:cNvPr>
          <p:cNvSpPr/>
          <p:nvPr/>
        </p:nvSpPr>
        <p:spPr>
          <a:xfrm>
            <a:off x="1606220" y="2018737"/>
            <a:ext cx="9366579" cy="15424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0">
            <a:extLst>
              <a:ext uri="{FF2B5EF4-FFF2-40B4-BE49-F238E27FC236}">
                <a16:creationId xmlns:a16="http://schemas.microsoft.com/office/drawing/2014/main" id="{48AD8B82-56DE-5AD4-265D-5526CE707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82" y="411046"/>
            <a:ext cx="1158339" cy="914479"/>
          </a:xfrm>
          <a:prstGeom prst="rect">
            <a:avLst/>
          </a:prstGeom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F180EE7-9A6B-B028-6C7B-27460BD104F3}"/>
              </a:ext>
            </a:extLst>
          </p:cNvPr>
          <p:cNvSpPr/>
          <p:nvPr/>
        </p:nvSpPr>
        <p:spPr>
          <a:xfrm>
            <a:off x="1692427" y="411069"/>
            <a:ext cx="425117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HÀNH</a:t>
            </a:r>
            <a:endParaRPr lang="vi-VN" sz="4000" b="1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4.07407E-6 L -1.041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381000" y="749024"/>
            <a:ext cx="11582399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1 )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D49A48-4DF1-27CB-CB25-82C6BD0D349F}"/>
              </a:ext>
            </a:extLst>
          </p:cNvPr>
          <p:cNvSpPr txBox="1"/>
          <p:nvPr/>
        </p:nvSpPr>
        <p:spPr>
          <a:xfrm>
            <a:off x="3886200" y="2650034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59)</a:t>
            </a: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15A0E9-E13A-E612-03ED-6D26C275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6117" l="5903" r="91319">
                        <a14:foregroundMark x1="56597" y1="3560" x2="56597" y2="3560"/>
                        <a14:foregroundMark x1="57639" y1="35599" x2="57639" y2="35599"/>
                        <a14:foregroundMark x1="56597" y1="36246" x2="56597" y2="38188"/>
                        <a14:foregroundMark x1="5903" y1="50485" x2="5903" y2="50485"/>
                        <a14:foregroundMark x1="21181" y1="96117" x2="21181" y2="96117"/>
                        <a14:foregroundMark x1="91319" y1="46926" x2="91319" y2="4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 rot="654775">
            <a:off x="4758665" y="3498923"/>
            <a:ext cx="3006124" cy="3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381000" y="749024"/>
            <a:ext cx="11582399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1 )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15A0E9-E13A-E612-03ED-6D26C275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6117" l="5903" r="91319">
                        <a14:foregroundMark x1="56597" y1="3560" x2="56597" y2="3560"/>
                        <a14:foregroundMark x1="57639" y1="35599" x2="57639" y2="35599"/>
                        <a14:foregroundMark x1="56597" y1="36246" x2="56597" y2="38188"/>
                        <a14:foregroundMark x1="5903" y1="50485" x2="5903" y2="50485"/>
                        <a14:foregroundMark x1="21181" y1="96117" x2="21181" y2="96117"/>
                        <a14:foregroundMark x1="91319" y1="46926" x2="91319" y2="4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 rot="654775">
            <a:off x="4758665" y="3498923"/>
            <a:ext cx="3006124" cy="3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7177"/>
      </p:ext>
    </p:extLst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79B090-E03D-1024-C474-B3548316ADB8}"/>
              </a:ext>
            </a:extLst>
          </p:cNvPr>
          <p:cNvSpPr txBox="1"/>
          <p:nvPr/>
        </p:nvSpPr>
        <p:spPr>
          <a:xfrm>
            <a:off x="121674" y="7620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thả chuột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nháy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nháy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nháy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0F107BE-DF58-2CA5-A5E5-6AB5D2C4194C}"/>
              </a:ext>
            </a:extLst>
          </p:cNvPr>
          <p:cNvSpPr txBox="1"/>
          <p:nvPr/>
        </p:nvSpPr>
        <p:spPr>
          <a:xfrm>
            <a:off x="7374" y="72084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 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491C76C-683B-A2DD-5D03-D2BA1F0D921E}"/>
              </a:ext>
            </a:extLst>
          </p:cNvPr>
          <p:cNvSpPr/>
          <p:nvPr/>
        </p:nvSpPr>
        <p:spPr>
          <a:xfrm>
            <a:off x="2674374" y="797041"/>
            <a:ext cx="533400" cy="493931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3D3893-D104-FD6F-FD1C-A89AF2DBE7CF}"/>
              </a:ext>
            </a:extLst>
          </p:cNvPr>
          <p:cNvSpPr txBox="1"/>
          <p:nvPr/>
        </p:nvSpPr>
        <p:spPr>
          <a:xfrm>
            <a:off x="3886200" y="5442857"/>
            <a:ext cx="6330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Mouse Skills</a:t>
            </a:r>
            <a:endParaRPr lang="en-US" sz="4800" b="1">
              <a:solidFill>
                <a:srgbClr val="FF0000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6D2D07C-66D1-D804-7138-31C59F6A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362201"/>
            <a:ext cx="3124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5EA8072-7BCE-8B74-AFFB-6E9E3789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83" y="5243"/>
            <a:ext cx="7586112" cy="5571067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4C9408AD-ED34-F9B6-3AE2-469B45AD68F2}"/>
              </a:ext>
            </a:extLst>
          </p:cNvPr>
          <p:cNvSpPr/>
          <p:nvPr/>
        </p:nvSpPr>
        <p:spPr>
          <a:xfrm>
            <a:off x="5491495" y="2035277"/>
            <a:ext cx="1600200" cy="707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5E12ED18-6194-CBB8-DC5B-D378433B9985}"/>
              </a:ext>
            </a:extLst>
          </p:cNvPr>
          <p:cNvSpPr/>
          <p:nvPr/>
        </p:nvSpPr>
        <p:spPr>
          <a:xfrm>
            <a:off x="2743200" y="4952999"/>
            <a:ext cx="1524000" cy="62822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B6556DFF-C768-3D68-F2EA-FD9192B897D8}"/>
              </a:ext>
            </a:extLst>
          </p:cNvPr>
          <p:cNvSpPr/>
          <p:nvPr/>
        </p:nvSpPr>
        <p:spPr>
          <a:xfrm>
            <a:off x="8577595" y="4938767"/>
            <a:ext cx="1490995" cy="62822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7043029-065E-31E1-AFF7-585A795ABD8B}"/>
              </a:ext>
            </a:extLst>
          </p:cNvPr>
          <p:cNvSpPr/>
          <p:nvPr/>
        </p:nvSpPr>
        <p:spPr>
          <a:xfrm>
            <a:off x="4471219" y="4948083"/>
            <a:ext cx="1742410" cy="62822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EBCF2742-3D31-6AD4-BCC7-32F303A983BC}"/>
              </a:ext>
            </a:extLst>
          </p:cNvPr>
          <p:cNvCxnSpPr>
            <a:cxnSpLocks/>
          </p:cNvCxnSpPr>
          <p:nvPr/>
        </p:nvCxnSpPr>
        <p:spPr>
          <a:xfrm>
            <a:off x="2057400" y="762000"/>
            <a:ext cx="4220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1FA350C3-2DD2-28F1-3216-A4E26026FB84}"/>
              </a:ext>
            </a:extLst>
          </p:cNvPr>
          <p:cNvCxnSpPr>
            <a:cxnSpLocks/>
          </p:cNvCxnSpPr>
          <p:nvPr/>
        </p:nvCxnSpPr>
        <p:spPr>
          <a:xfrm>
            <a:off x="6278076" y="762000"/>
            <a:ext cx="0" cy="12732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33BDA537-59B7-C932-768A-42D7A7F04EB2}"/>
              </a:ext>
            </a:extLst>
          </p:cNvPr>
          <p:cNvSpPr/>
          <p:nvPr/>
        </p:nvSpPr>
        <p:spPr>
          <a:xfrm>
            <a:off x="76200" y="76200"/>
            <a:ext cx="1981199" cy="1232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báo làm đúng</a:t>
            </a:r>
          </a:p>
        </p:txBody>
      </p: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A3514029-88AE-7EFA-F5BE-3E8F702347AF}"/>
              </a:ext>
            </a:extLst>
          </p:cNvPr>
          <p:cNvCxnSpPr>
            <a:cxnSpLocks/>
          </p:cNvCxnSpPr>
          <p:nvPr/>
        </p:nvCxnSpPr>
        <p:spPr>
          <a:xfrm>
            <a:off x="2064773" y="3124200"/>
            <a:ext cx="32850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E3E34A42-2275-0762-9085-70F1564D88D9}"/>
              </a:ext>
            </a:extLst>
          </p:cNvPr>
          <p:cNvCxnSpPr>
            <a:cxnSpLocks/>
          </p:cNvCxnSpPr>
          <p:nvPr/>
        </p:nvCxnSpPr>
        <p:spPr>
          <a:xfrm>
            <a:off x="5342424" y="3124200"/>
            <a:ext cx="0" cy="180667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1CE4516E-BB6D-7C11-4BC7-719E35645EE4}"/>
              </a:ext>
            </a:extLst>
          </p:cNvPr>
          <p:cNvSpPr/>
          <p:nvPr/>
        </p:nvSpPr>
        <p:spPr>
          <a:xfrm>
            <a:off x="76199" y="2590797"/>
            <a:ext cx="1981199" cy="12953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 hạng lượt luyện tập</a:t>
            </a:r>
          </a:p>
        </p:txBody>
      </p: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AA8EF165-30F7-8459-3313-B17D04E211E1}"/>
              </a:ext>
            </a:extLst>
          </p:cNvPr>
          <p:cNvCxnSpPr>
            <a:cxnSpLocks/>
          </p:cNvCxnSpPr>
          <p:nvPr/>
        </p:nvCxnSpPr>
        <p:spPr>
          <a:xfrm flipV="1">
            <a:off x="2091288" y="4648198"/>
            <a:ext cx="1440427" cy="1966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E4F12D20-79FE-CF2A-2606-5C2E21DE05A8}"/>
              </a:ext>
            </a:extLst>
          </p:cNvPr>
          <p:cNvCxnSpPr>
            <a:cxnSpLocks/>
          </p:cNvCxnSpPr>
          <p:nvPr/>
        </p:nvCxnSpPr>
        <p:spPr>
          <a:xfrm>
            <a:off x="3505200" y="4644512"/>
            <a:ext cx="0" cy="29373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C19B77C5-3853-15F0-0AF1-B73125FDC462}"/>
              </a:ext>
            </a:extLst>
          </p:cNvPr>
          <p:cNvSpPr/>
          <p:nvPr/>
        </p:nvSpPr>
        <p:spPr>
          <a:xfrm>
            <a:off x="110089" y="4191000"/>
            <a:ext cx="1981199" cy="990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điểm cho lần thao tác</a:t>
            </a:r>
          </a:p>
        </p:txBody>
      </p: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51CD712A-C202-4DD0-AF0A-C3098ED7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58" y="3790004"/>
            <a:ext cx="1028700" cy="800100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3EE513AA-48B8-BED2-1141-A683293D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29" y="250937"/>
            <a:ext cx="923925" cy="1057275"/>
          </a:xfrm>
          <a:prstGeom prst="rect">
            <a:avLst/>
          </a:prstGeom>
        </p:spPr>
      </p:pic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7602A2B4-35E8-59B5-4A86-3E6B16E2361C}"/>
              </a:ext>
            </a:extLst>
          </p:cNvPr>
          <p:cNvCxnSpPr>
            <a:cxnSpLocks/>
          </p:cNvCxnSpPr>
          <p:nvPr/>
        </p:nvCxnSpPr>
        <p:spPr>
          <a:xfrm>
            <a:off x="9697339" y="754993"/>
            <a:ext cx="58966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ED88C524-117B-0CB9-F3F2-8A5A4D49D579}"/>
              </a:ext>
            </a:extLst>
          </p:cNvPr>
          <p:cNvSpPr/>
          <p:nvPr/>
        </p:nvSpPr>
        <p:spPr>
          <a:xfrm>
            <a:off x="10287000" y="0"/>
            <a:ext cx="1664885" cy="2514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vuông xuất hiện ngẫu nhiên trên màn hình</a:t>
            </a: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FB972DDB-9253-8445-F5C8-66F83EF71CC3}"/>
              </a:ext>
            </a:extLst>
          </p:cNvPr>
          <p:cNvCxnSpPr>
            <a:cxnSpLocks/>
          </p:cNvCxnSpPr>
          <p:nvPr/>
        </p:nvCxnSpPr>
        <p:spPr>
          <a:xfrm>
            <a:off x="10068590" y="5257800"/>
            <a:ext cx="218410" cy="43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ình chữ nhật 54">
            <a:extLst>
              <a:ext uri="{FF2B5EF4-FFF2-40B4-BE49-F238E27FC236}">
                <a16:creationId xmlns:a16="http://schemas.microsoft.com/office/drawing/2014/main" id="{2BAEA6CD-717D-F4A8-B114-39B5AB025EFB}"/>
              </a:ext>
            </a:extLst>
          </p:cNvPr>
          <p:cNvSpPr/>
          <p:nvPr/>
        </p:nvSpPr>
        <p:spPr>
          <a:xfrm>
            <a:off x="10301414" y="2984988"/>
            <a:ext cx="1664885" cy="3470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điểm này đạt đến 10, em sẽ được chuyển sang mức tiếp theo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B631DC16-BA0E-65DE-05DB-E315171E8893}"/>
              </a:ext>
            </a:extLst>
          </p:cNvPr>
          <p:cNvSpPr txBox="1"/>
          <p:nvPr/>
        </p:nvSpPr>
        <p:spPr>
          <a:xfrm>
            <a:off x="3227106" y="6064450"/>
            <a:ext cx="684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Hình 77: Màn hình luyện tập với chuột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3E7A734-1FA2-F810-00A7-36978887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715" y="3621598"/>
            <a:ext cx="5238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29" grpId="0" animBg="1"/>
      <p:bldP spid="33" grpId="0" animBg="1"/>
      <p:bldP spid="4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17FD2B2-D56A-9B79-448E-C999CCE4670A}"/>
              </a:ext>
            </a:extLst>
          </p:cNvPr>
          <p:cNvSpPr/>
          <p:nvPr/>
        </p:nvSpPr>
        <p:spPr>
          <a:xfrm>
            <a:off x="751402" y="377882"/>
            <a:ext cx="10823282" cy="590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Các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Mức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1: Luyện thao tác di chuyển chuột. 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Mức 2: Luyện thao tác nháy chuột. 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Mức 3: Luyện thao tác nháy đúp chuột. 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Mức 4: Luyện thao tác nháy nút phải chuột.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Mức 5: Luyện thao tác kéo thả chuột.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5" name="Ngoặc móc Phải 4">
            <a:extLst>
              <a:ext uri="{FF2B5EF4-FFF2-40B4-BE49-F238E27FC236}">
                <a16:creationId xmlns:a16="http://schemas.microsoft.com/office/drawing/2014/main" id="{B8F5FD9A-EB26-FB01-CFD8-C525893256E2}"/>
              </a:ext>
            </a:extLst>
          </p:cNvPr>
          <p:cNvSpPr/>
          <p:nvPr/>
        </p:nvSpPr>
        <p:spPr>
          <a:xfrm>
            <a:off x="8915400" y="1316475"/>
            <a:ext cx="685800" cy="4038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0BB890-F8ED-A3DA-F1CC-E631ED2F1F95}"/>
              </a:ext>
            </a:extLst>
          </p:cNvPr>
          <p:cNvSpPr/>
          <p:nvPr/>
        </p:nvSpPr>
        <p:spPr>
          <a:xfrm>
            <a:off x="9870879" y="1309614"/>
            <a:ext cx="1600199" cy="403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 mức luyện tập 10 lần</a:t>
            </a:r>
          </a:p>
        </p:txBody>
      </p:sp>
    </p:spTree>
    <p:extLst>
      <p:ext uri="{BB962C8B-B14F-4D97-AF65-F5344CB8AC3E}">
        <p14:creationId xmlns:p14="http://schemas.microsoft.com/office/powerpoint/2010/main" val="36940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30A9102-7D81-4442-930D-EBEAA0EAC9AF}"/>
  <p:tag name="ISPRING_RESOURCE_FOLDER" val="C:\Users\admin\Downloads\CD4 Hoc va choi cung may tinh Dat so vao dung vi tri Sudoku\"/>
  <p:tag name="ISPRING_PRESENTATION_PATH" val="C:\Users\admin\Downloads\CD4 Hoc va choi cung may tinh Dat so vao dung vi tri Sudoku.pptx"/>
  <p:tag name="ISPRING_PROJECT_VERSION" val="9.3"/>
  <p:tag name="ISPRING_PROJECT_FOLDER_UPDATED" val="1"/>
  <p:tag name="ISPRING_SCREEN_RECS_UPDATED" val="C:\Users\admin\Downloads\CD4 Hoc va choi cung may tinh Dat so vao dung vi tri Sudoku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845B2A1-2606-46D5-93B0-27B6B981F4F0}">
  <we:reference id="wa104187975" version="1.0.0.1" store="vi-VN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4933</TotalTime>
  <Words>481</Words>
  <Application>Microsoft Office PowerPoint</Application>
  <PresentationFormat>Màn hình rộng</PresentationFormat>
  <Paragraphs>96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.VnBlack</vt:lpstr>
      <vt:lpstr>Arial</vt:lpstr>
      <vt:lpstr>Calibri</vt:lpstr>
      <vt:lpstr>Segoe Print</vt:lpstr>
      <vt:lpstr>Times New Roman</vt:lpstr>
      <vt:lpstr>Office Theme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Thi Bich Lien Vo</cp:lastModifiedBy>
  <cp:revision>319</cp:revision>
  <cp:lastPrinted>2023-03-12T16:42:24Z</cp:lastPrinted>
  <dcterms:created xsi:type="dcterms:W3CDTF">2017-10-20T06:02:06Z</dcterms:created>
  <dcterms:modified xsi:type="dcterms:W3CDTF">2023-03-24T08:31:32Z</dcterms:modified>
</cp:coreProperties>
</file>