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2"/>
  </p:notesMasterIdLst>
  <p:sldIdLst>
    <p:sldId id="336" r:id="rId2"/>
    <p:sldId id="337" r:id="rId3"/>
    <p:sldId id="299" r:id="rId4"/>
    <p:sldId id="300" r:id="rId5"/>
    <p:sldId id="303" r:id="rId6"/>
    <p:sldId id="291" r:id="rId7"/>
    <p:sldId id="304" r:id="rId8"/>
    <p:sldId id="306" r:id="rId9"/>
    <p:sldId id="308" r:id="rId10"/>
    <p:sldId id="319" r:id="rId11"/>
    <p:sldId id="320" r:id="rId12"/>
    <p:sldId id="321" r:id="rId13"/>
    <p:sldId id="322" r:id="rId14"/>
    <p:sldId id="309" r:id="rId15"/>
    <p:sldId id="315" r:id="rId16"/>
    <p:sldId id="312" r:id="rId17"/>
    <p:sldId id="324" r:id="rId18"/>
    <p:sldId id="326" r:id="rId19"/>
    <p:sldId id="327" r:id="rId20"/>
    <p:sldId id="328" r:id="rId21"/>
    <p:sldId id="329" r:id="rId22"/>
    <p:sldId id="314" r:id="rId23"/>
    <p:sldId id="280" r:id="rId24"/>
    <p:sldId id="330" r:id="rId25"/>
    <p:sldId id="331" r:id="rId26"/>
    <p:sldId id="332" r:id="rId27"/>
    <p:sldId id="333" r:id="rId28"/>
    <p:sldId id="334" r:id="rId29"/>
    <p:sldId id="335" r:id="rId30"/>
    <p:sldId id="31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5" autoAdjust="0"/>
    <p:restoredTop sz="94624" autoAdjust="0"/>
  </p:normalViewPr>
  <p:slideViewPr>
    <p:cSldViewPr>
      <p:cViewPr varScale="1">
        <p:scale>
          <a:sx n="60" d="100"/>
          <a:sy n="60" d="100"/>
        </p:scale>
        <p:origin x="60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A3B9F-45CF-4574-AF14-3DA4C2CB2CC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6B06-96B8-4F45-8E31-6230ECDB7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74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71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61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29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98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793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89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0381-2FBA-4638-A15A-0298CD7DF47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78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8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5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0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052701"/>
      </p:ext>
    </p:extLst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1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0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4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7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054-A278-43F1-846F-46E7C6011B76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9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0054-A278-43F1-846F-46E7C6011B76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C711-1CBD-402C-95A0-127DE6DCA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7">
            <a:extLst>
              <a:ext uri="{FF2B5EF4-FFF2-40B4-BE49-F238E27FC236}">
                <a16:creationId xmlns="" xmlns:a16="http://schemas.microsoft.com/office/drawing/2014/main" id="{E64BE59F-71CA-C101-1EEB-2924A48D8B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904" y="665274"/>
            <a:ext cx="11130470" cy="6301409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 VỚI MÔN TIẾNG VIỆT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 </a:t>
            </a: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4D!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="" xmlns:a16="http://schemas.microsoft.com/office/drawing/2014/main" id="{E26B7AC6-CC9F-105E-089C-710C0B19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4" y="392113"/>
            <a:ext cx="21748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>
            <a:extLst>
              <a:ext uri="{FF2B5EF4-FFF2-40B4-BE49-F238E27FC236}">
                <a16:creationId xmlns="" xmlns:a16="http://schemas.microsoft.com/office/drawing/2014/main" id="{6CB34AF4-5B23-CB6A-9675-14E945CA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275">
            <a:off x="1269027" y="5156362"/>
            <a:ext cx="1590223" cy="164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3613BE0D-F48C-255E-B0FA-3EDA6D0F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21900" y="3439625"/>
            <a:ext cx="3022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>
            <a:extLst>
              <a:ext uri="{FF2B5EF4-FFF2-40B4-BE49-F238E27FC236}">
                <a16:creationId xmlns="" xmlns:a16="http://schemas.microsoft.com/office/drawing/2014/main" id="{C729614A-822A-5484-984E-F99CC1242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723" y="4836100"/>
            <a:ext cx="850900" cy="7620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5D4F15E-B3B4-5D6B-1638-F56675EE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="" xmlns:a16="http://schemas.microsoft.com/office/drawing/2014/main" id="{C2B4B332-4B12-4664-6FE7-F6661E0A80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11382" y="277838"/>
            <a:ext cx="6149009" cy="496119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TRƯỜNG TIỂU </a:t>
            </a: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HỌC NGUYỄN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CÔNG SÁU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WordArt 3">
            <a:extLst>
              <a:ext uri="{FF2B5EF4-FFF2-40B4-BE49-F238E27FC236}">
                <a16:creationId xmlns="" xmlns:a16="http://schemas.microsoft.com/office/drawing/2014/main" id="{09429AED-8065-811F-B937-CCC88147F6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33401" y="5927192"/>
            <a:ext cx="5826989" cy="577644"/>
          </a:xfrm>
          <a:prstGeom prst="rect">
            <a:avLst/>
          </a:prstGeom>
          <a:solidFill>
            <a:srgbClr val="66FF33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  <a:contourClr>
                <a:srgbClr val="00008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</a:t>
            </a:r>
            <a:r>
              <a:rPr kumimoji="0" lang="en-US" sz="3600" b="1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 THỊ</a:t>
            </a:r>
            <a:r>
              <a:rPr kumimoji="0" lang="en-US" sz="3600" b="1" i="0" u="none" strike="noStrike" kern="10" cap="none" spc="0" normalizeH="0" noProof="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THU THÚY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3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6" grpId="2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ần đầu, kích thước đầy đủ của cá mập khổng lồ thời tiền sử được tiết lộ |  Tin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29" y="1124744"/>
            <a:ext cx="6008757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392" y="332656"/>
            <a:ext cx="543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Mập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: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c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á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mập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(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nói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tắt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)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pic>
        <p:nvPicPr>
          <p:cNvPr id="6" name="Picture 2" descr="Cá mập trắng lớn đã quét sạch siêu cá mập Megalodon khổng lồ?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1" y="1124744"/>
            <a:ext cx="6066127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84" y="404664"/>
            <a:ext cx="115212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vẹt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cây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sống</a:t>
            </a:r>
            <a:r>
              <a:rPr lang="en-US" sz="3200" b="1" dirty="0" smtClean="0">
                <a:latin typeface="HP001 4 hàng" panose="020B0603050302020204" pitchFamily="34" charset="0"/>
              </a:rPr>
              <a:t> ở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vùng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nước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mặn</a:t>
            </a:r>
            <a:r>
              <a:rPr lang="en-US" sz="3200" b="1" dirty="0" smtClean="0"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lá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dày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và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nhẵn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pic>
        <p:nvPicPr>
          <p:cNvPr id="5" name="Picture 4" descr="Bờ biển cây sú (vẹt) là gì - Bách Khoa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3632"/>
            <a:ext cx="878497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oài cây kỳ lạ có khả năng 'sinh con' được phát hiện tại Việt Nam - DKN.N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96"/>
          <a:stretch/>
        </p:blipFill>
        <p:spPr bwMode="auto">
          <a:xfrm>
            <a:off x="9192344" y="1163632"/>
            <a:ext cx="2842164" cy="248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ài cây kỳ lạ có khả năng 'sinh con' được phát hiện tại Việt Nam - DKN.N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1"/>
          <a:stretch/>
        </p:blipFill>
        <p:spPr bwMode="auto">
          <a:xfrm>
            <a:off x="9186345" y="3899936"/>
            <a:ext cx="284816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3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CON Đ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84784"/>
            <a:ext cx="5775083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Đầu tư hơn 980 triệu đồng sửa chữa khẩn cấp mái kè đê bờ biển 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484784"/>
            <a:ext cx="5616624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5360" y="404664"/>
            <a:ext cx="11737304" cy="817352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Đê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lũy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đất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nhân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tạo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hay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tự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nhiên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kéo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dọc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bờ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sông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hoặc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bờ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biển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8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332656"/>
            <a:ext cx="10649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Xung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kích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: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đi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đầu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làm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nhiệm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vụ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khó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khăn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, gay go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nhất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0" y="1261817"/>
            <a:ext cx="706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Chão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: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dây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thừng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to,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rất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+mn-ea"/>
              </a:rPr>
              <a:t>bền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988840"/>
            <a:ext cx="5400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ây Thừng, Dây Dù, Dây Chão, Dây PP - danh sách công ty Dây Thừng, Dây Dù, Dây  Chão, Dây P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 b="16143"/>
          <a:stretch/>
        </p:blipFill>
        <p:spPr bwMode="auto">
          <a:xfrm>
            <a:off x="6312024" y="1988840"/>
            <a:ext cx="58006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6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30672" y="183196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2633134" y="1498600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91544" y="2982984"/>
            <a:ext cx="8568952" cy="152613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Tx/>
              <a:buNone/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</a:pP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256240" y="3049801"/>
            <a:ext cx="120650" cy="350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783632" y="3570633"/>
            <a:ext cx="120650" cy="350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30672" y="183196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2633134" y="2054572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39184" y="194734"/>
            <a:ext cx="11648016" cy="632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Hộp_Văn_Bản 7"/>
          <p:cNvSpPr txBox="1">
            <a:spLocks noChangeArrowheads="1"/>
          </p:cNvSpPr>
          <p:nvPr/>
        </p:nvSpPr>
        <p:spPr bwMode="auto">
          <a:xfrm>
            <a:off x="2819400" y="2846918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8215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129087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9" y="6240464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712" y="4244975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00931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49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0386" y="549401"/>
            <a:ext cx="10456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Cuộc chiến đấu</a:t>
            </a:r>
            <a:r>
              <a:rPr lang="en-US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giữa</a:t>
            </a:r>
            <a:r>
              <a:rPr lang="vi-VN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con người v</a:t>
            </a:r>
            <a:r>
              <a:rPr lang="en-US" sz="3200" b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ới</a:t>
            </a:r>
            <a:r>
              <a:rPr lang="vi-VN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cơn bão</a:t>
            </a:r>
            <a:r>
              <a:rPr lang="en-US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được diễn ra theo trình tự nào</a:t>
            </a:r>
            <a:r>
              <a:rPr lang="en-US" sz="32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7123" y="2122849"/>
            <a:ext cx="9051725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dọa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6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9082" y="4350836"/>
            <a:ext cx="8401631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dọa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Con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thắng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6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0589" y="3119879"/>
            <a:ext cx="8757892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Con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thắng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sz="26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6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1609563" y="3162270"/>
            <a:ext cx="465223" cy="4295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659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0" y="4384617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9" y="6240464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712" y="4244975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00931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49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7549" y="537428"/>
            <a:ext cx="1114485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7748" y="2813823"/>
            <a:ext cx="11576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7749" y="2177190"/>
            <a:ext cx="11350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0364" y="4755396"/>
            <a:ext cx="8742589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 thấy cơn bão biển rất mạnh, hung dữ, nó có thể cuốn con đê m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ỏng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manh bất cứ lúc nào. 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" y="6307138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75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7549" y="537428"/>
            <a:ext cx="1114485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</a:p>
        </p:txBody>
      </p:sp>
      <p:sp>
        <p:nvSpPr>
          <p:cNvPr id="2" name="Rectangle 1"/>
          <p:cNvSpPr/>
          <p:nvPr/>
        </p:nvSpPr>
        <p:spPr>
          <a:xfrm>
            <a:off x="437547" y="2041848"/>
            <a:ext cx="110229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tấn công được miêu tả rất rõ nét và sinh động, cơn bão có sức phá hủy tưởng như không gì tưởng nổi: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N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 một đàn cá voi lớn, sóng tràn qua những cây vẹt cao nhất, vụt vào thân đê rào rào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bên là biển, là gió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một cơn giận dữ điên cuồng. Một bên là hàng ngàn người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tinh thần quyết tâm chống giữ.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̉nh 4">
            <a:extLst>
              <a:ext uri="{FF2B5EF4-FFF2-40B4-BE49-F238E27FC236}">
                <a16:creationId xmlns="" xmlns:a16="http://schemas.microsoft.com/office/drawing/2014/main" id="{19A8CA68-4D26-49BA-BDEE-76FFE2949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378" r="7140" b="5405"/>
          <a:stretch>
            <a:fillRect/>
          </a:stretch>
        </p:blipFill>
        <p:spPr bwMode="auto">
          <a:xfrm>
            <a:off x="13854" y="-109108"/>
            <a:ext cx="12178145" cy="71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Hộp_Văn_Bản 5">
            <a:extLst>
              <a:ext uri="{FF2B5EF4-FFF2-40B4-BE49-F238E27FC236}">
                <a16:creationId xmlns="" xmlns:a16="http://schemas.microsoft.com/office/drawing/2014/main" id="{D9A41749-C183-4B1A-9D1B-6D852353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28" y="612326"/>
            <a:ext cx="10524744" cy="80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alt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vi-VN" alt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Hộp_Văn_Bản 6">
            <a:extLst>
              <a:ext uri="{FF2B5EF4-FFF2-40B4-BE49-F238E27FC236}">
                <a16:creationId xmlns="" xmlns:a16="http://schemas.microsoft.com/office/drawing/2014/main" id="{5EED65D9-8C63-4EB5-8AB7-8D358504E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43108"/>
            <a:ext cx="8839200" cy="80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vi-VN" altLang="vi-VN" sz="4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3184" y="2483849"/>
            <a:ext cx="37753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kern="1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 BIỂN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3530" y="3244334"/>
            <a:ext cx="2667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b="1" dirty="0">
                <a:solidFill>
                  <a:schemeClr val="bg1"/>
                </a:solidFill>
              </a:rPr>
              <a:t>Chu Văn</a:t>
            </a:r>
            <a:r>
              <a:rPr lang="vi-VN" b="1" dirty="0">
                <a:solidFill>
                  <a:srgbClr val="202122"/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5455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" y="6307138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75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3392" y="332656"/>
            <a:ext cx="111448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733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547" y="2553255"/>
            <a:ext cx="111126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giả sử dụng biện pháp nghệ thuật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sánh </a:t>
            </a:r>
            <a:r>
              <a:rPr lang="vi-VN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(như con mập đớp con cá chim nhỏ bé</a:t>
            </a:r>
            <a:r>
              <a:rPr lang="en-US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một đàn cá voi lớn)</a:t>
            </a:r>
            <a:endParaRPr lang="en-US" sz="32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hóa </a:t>
            </a:r>
            <a:r>
              <a:rPr lang="vi-VN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(biển cả như muốn nuốt tươi con đê mỏng manh; biển, gió giận dữ điên cuồng)</a:t>
            </a:r>
            <a:endParaRPr lang="en-US" sz="32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buFont typeface="Wingdings" panose="05000000000000000000" pitchFamily="2" charset="2"/>
              <a:buChar char="Ø"/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thấy cơn bão biển hung dữ, làm người đọc hình dung được cụ thể, rõ né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cơn bão biển và gây ấn tượng mạnh mẽ cho người đọc.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" y="6307138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75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2375" y="260648"/>
            <a:ext cx="111448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2374" y="2560509"/>
            <a:ext cx="111448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buFontTx/>
              <a:buChar char="-"/>
            </a:pP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hai chục thanh niên mỗi người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một vác củi vẹt, nh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ảy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dòng nước đang cuốn dữ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hoác vai nhau thành sợi dây d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lấy thân mình ngăn dòng nước mạnh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như sắt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ch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 người không sợ chết đã cứu được quãng đê sống lại.</a:t>
            </a:r>
          </a:p>
        </p:txBody>
      </p:sp>
    </p:spTree>
    <p:extLst>
      <p:ext uri="{BB962C8B-B14F-4D97-AF65-F5344CB8AC3E}">
        <p14:creationId xmlns:p14="http://schemas.microsoft.com/office/powerpoint/2010/main" val="42630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6"/>
          <p:cNvSpPr>
            <a:spLocks noChangeShapeType="1"/>
          </p:cNvSpPr>
          <p:nvPr/>
        </p:nvSpPr>
        <p:spPr bwMode="auto">
          <a:xfrm flipH="1">
            <a:off x="5356568" y="404664"/>
            <a:ext cx="55311" cy="391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1227212" y="116632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067872" y="116632"/>
            <a:ext cx="32766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34175" y="2348880"/>
            <a:ext cx="63944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560609" y="1416271"/>
            <a:ext cx="6368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1: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560608" y="3284984"/>
            <a:ext cx="6368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3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thắng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endParaRPr lang="en-US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91344" y="5027692"/>
            <a:ext cx="11644009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defTabSz="1219170">
              <a:defRPr/>
            </a:pPr>
            <a:r>
              <a:rPr lang="en-US" sz="32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22342" y="1297695"/>
            <a:ext cx="4680520" cy="281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788" tIns="54395" rIns="108788" bIns="54395">
            <a:spAutoFit/>
          </a:bodyPr>
          <a:lstStyle>
            <a:lvl1pPr marL="550863" indent="-5508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1344" y="4437112"/>
            <a:ext cx="1164400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1219170">
              <a:defRPr/>
            </a:pPr>
            <a:r>
              <a:rPr lang="en-US" altLang="en-US" sz="3200" b="1" u="sng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3200" b="1" u="sng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r>
              <a:rPr lang="en-US" altLang="en-US" sz="32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40202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847528" y="260648"/>
            <a:ext cx="7128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123990" y="1159204"/>
            <a:ext cx="10156586" cy="486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1525" tIns="75763" rIns="151525" bIns="75763"/>
          <a:lstStyle>
            <a:lvl1pPr marL="566738" indent="-5667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400" b="1" dirty="0" smtClean="0">
                <a:solidFill>
                  <a:srgbClr val="C0504D"/>
                </a:solidFill>
                <a:latin typeface="Times New Roman" panose="02020603050405020304" pitchFamily="18" charset="0"/>
                <a:ea typeface="+mn-ea"/>
              </a:rPr>
              <a:t>       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Một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tiếng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ào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dữ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dội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.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Như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một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đàn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cá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voi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lớn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, 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/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sóng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trào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qua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những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cây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vẹt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cao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nhất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/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vụt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vào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thân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đê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rào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rào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.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Một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cuộc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vật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lộn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dữ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dội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diễn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ra.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Một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bên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là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biển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,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là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gió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, /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trong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một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cơn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giận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dữ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điên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cuồng</a:t>
            </a:r>
            <a:r>
              <a:rPr lang="en-US" altLang="en-US" sz="3600" b="1" dirty="0" smtClean="0">
                <a:solidFill>
                  <a:srgbClr val="C0504D"/>
                </a:solidFill>
                <a:latin typeface="Times New Roman" panose="02020603050405020304" pitchFamily="18" charset="0"/>
                <a:ea typeface="+mn-ea"/>
              </a:rPr>
              <a:t>.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Một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bên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là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hàng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ngàn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người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/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với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hai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bàn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tay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và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những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dụng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cụ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thô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sơ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, /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với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tinh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thần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quyết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tâm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chống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</a:rPr>
              <a:t>giữ</a:t>
            </a:r>
            <a:r>
              <a:rPr lang="en-US" altLang="en-US" sz="3600" b="1" dirty="0" smtClean="0">
                <a:solidFill>
                  <a:srgbClr val="C0504D"/>
                </a:solidFill>
                <a:latin typeface="Times New Roman" panose="02020603050405020304" pitchFamily="18" charset="0"/>
                <a:ea typeface="+mn-ea"/>
              </a:rPr>
              <a:t>.</a:t>
            </a:r>
            <a:endParaRPr lang="en-US" altLang="en-US" sz="3600" b="1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973" y="2663245"/>
            <a:ext cx="2534691" cy="383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467947" y="582507"/>
            <a:ext cx="7084907" cy="38608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òi rồng nước khổng lồ xuất hiện trên bờ biển nước 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8" y="154323"/>
            <a:ext cx="5266656" cy="311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: Kinh hoàng sức huỷ diệt của sóng thần, kẻ thù số 1 của thiên nhiê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24" y="154324"/>
            <a:ext cx="5669249" cy="31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ương Mù Biển Thuyền - Ảnh miễn phí trê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8" y="3545305"/>
            <a:ext cx="5266656" cy="317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ảnh báo dông, tố lốc và mưa đá ở Thanh Hóa (ngày 29/12) - Đài Phát thanh  và Truyền hình Thanh Hó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22" y="3577387"/>
            <a:ext cx="5669249" cy="314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iệt hại do bão số 12: Hàng loạt tàu cá đang bị mất liên lạc, hỏng máy  trôi trên biển | Tin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265964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ác tỉnh miền Trung tiếp tục gánh nhiều thiệt hại do bão số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65" y="0"/>
            <a:ext cx="5926287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1840"/>
            <a:ext cx="6265964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11" y="3291840"/>
            <a:ext cx="5914189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4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467947" y="582507"/>
            <a:ext cx="8236373" cy="38608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" y="2041698"/>
            <a:ext cx="3180080" cy="480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8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1083"/>
            <a:ext cx="5798344" cy="365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54" y="3657383"/>
            <a:ext cx="5423837" cy="320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3657384"/>
            <a:ext cx="5798344" cy="320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40" y="-55202"/>
            <a:ext cx="5447651" cy="37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154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01+ Hình nền máy tính đẹp nhất thế giới Chuẩn HD | Du lịch, Hình ảnh,  Phong cả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7" y="163773"/>
            <a:ext cx="5309937" cy="31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 hô là động vật hay thực vật? - KhoaHoc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5" y="163773"/>
            <a:ext cx="5630947" cy="31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underwater spectacle of the Bora Bora lagoon by ChrisMcLennan |  ePHOTOz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3" y="3657602"/>
            <a:ext cx="5232151" cy="30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hững bãi biển đẹp nhất thế giới làm mê mẩn lòng người- iVIVU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5" y="3657600"/>
            <a:ext cx="5630947" cy="301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69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63552" y="1295400"/>
            <a:ext cx="83377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13 </a:t>
            </a:r>
            <a:r>
              <a:rPr lang="en-US" altLang="en-US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3 </a:t>
            </a:r>
            <a:r>
              <a:rPr lang="en-US" altLang="en-US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2023</a:t>
            </a:r>
            <a:endParaRPr lang="en-US" altLang="en-US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3733800" y="2743200"/>
            <a:ext cx="4953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Thắng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biển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63552" y="1887538"/>
            <a:ext cx="83377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đọc</a:t>
            </a:r>
            <a:endParaRPr lang="en-US" altLang="en-US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362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2743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biệt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các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gặp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lại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!</a:t>
              </a:r>
            </a:p>
          </p:txBody>
        </p:sp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8005159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Giáo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viên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: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Trần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Hiến</a:t>
              </a:r>
              <a:endParaRPr lang="en-US" altLang="en-US" sz="1400" b="1" i="1" dirty="0">
                <a:solidFill>
                  <a:srgbClr val="0000FF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5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1727201" y="1612677"/>
            <a:ext cx="873760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14016" y="2729449"/>
            <a:ext cx="81304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thuộc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lòng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00B050"/>
                </a:solidFill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cs typeface="Times New Roman" pitchFamily="18" charset="0"/>
              </a:rPr>
              <a:t>tiểu</a:t>
            </a:r>
            <a:r>
              <a:rPr lang="en-US" sz="32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cs typeface="Times New Roman" pitchFamily="18" charset="0"/>
              </a:rPr>
              <a:t>kính</a:t>
            </a:r>
            <a:endParaRPr lang="en-US" sz="3200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0000FF"/>
                </a:solidFill>
                <a:cs typeface="Times New Roman" pitchFamily="18" charset="0"/>
              </a:rPr>
              <a:t>. </a:t>
            </a:r>
            <a:endParaRPr lang="en-US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1727201" y="1612677"/>
            <a:ext cx="873760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3733800" y="3005708"/>
            <a:ext cx="4953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Thắng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biển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ập đọc: Thắng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6632"/>
            <a:ext cx="11737304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01"/>
          <p:cNvSpPr txBox="1">
            <a:spLocks noChangeArrowheads="1"/>
          </p:cNvSpPr>
          <p:nvPr/>
        </p:nvSpPr>
        <p:spPr bwMode="auto">
          <a:xfrm>
            <a:off x="1733550" y="708026"/>
            <a:ext cx="89154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</a:rPr>
              <a:t>Bài này được chia làm … đoạn.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72400" y="739776"/>
            <a:ext cx="5334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40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47838" y="1458913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>
              <a:lnSpc>
                <a:spcPct val="200000"/>
              </a:lnSpc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46250" y="2492896"/>
            <a:ext cx="84582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……..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chống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33550" y="3596823"/>
            <a:ext cx="86109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8" name="Picture 12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62225" y="60760"/>
            <a:ext cx="8588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39255" y="5949136"/>
            <a:ext cx="7413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0"/>
            <a:ext cx="12144672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15371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" y="44624"/>
            <a:ext cx="914400" cy="8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68" y="6010969"/>
            <a:ext cx="8382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18926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304801" y="7145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2633134" y="1498600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36800" y="2616200"/>
            <a:ext cx="8229600" cy="315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788" tIns="54395" rIns="108788" bIns="54395">
            <a:spAutoFit/>
          </a:bodyPr>
          <a:lstStyle>
            <a:lvl1pPr marL="550863" indent="-5508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cao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lan</a:t>
            </a:r>
            <a:r>
              <a:rPr lang="en-US" sz="36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rộng</a:t>
            </a:r>
            <a:endParaRPr lang="en-US" sz="3600" b="1" dirty="0" smtClean="0">
              <a:solidFill>
                <a:srgbClr val="0000FF"/>
              </a:solidFill>
              <a:latin typeface="Arial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biển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nuốt</a:t>
            </a:r>
            <a:r>
              <a:rPr lang="en-US" sz="36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tươi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trào</a:t>
            </a:r>
            <a:r>
              <a:rPr lang="en-US" sz="36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qua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cọc</a:t>
            </a:r>
            <a:r>
              <a:rPr lang="en-US" sz="36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/>
                <a:cs typeface="Times New Roman" pitchFamily="18" charset="0"/>
              </a:rPr>
              <a:t>tre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chống</a:t>
            </a:r>
            <a:r>
              <a:rPr lang="en-US" sz="3600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/>
                <a:cs typeface="Times New Roman" pitchFamily="18" charset="0"/>
              </a:rPr>
              <a:t>giữ</a:t>
            </a:r>
            <a:endParaRPr lang="en-US" alt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2589742" y="1432004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808</TotalTime>
  <Words>980</Words>
  <Application>Microsoft Office PowerPoint</Application>
  <PresentationFormat>Widescreen</PresentationFormat>
  <Paragraphs>87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 Unicode MS</vt:lpstr>
      <vt:lpstr>宋体</vt:lpstr>
      <vt:lpstr>Arial</vt:lpstr>
      <vt:lpstr>Calibri</vt:lpstr>
      <vt:lpstr>HP001 4 hàng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87</cp:revision>
  <dcterms:created xsi:type="dcterms:W3CDTF">2020-04-10T10:41:17Z</dcterms:created>
  <dcterms:modified xsi:type="dcterms:W3CDTF">2023-03-13T02:54:05Z</dcterms:modified>
</cp:coreProperties>
</file>