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notesMasterIdLst>
    <p:notesMasterId r:id="rId108"/>
  </p:notesMasterIdLst>
  <p:sldIdLst>
    <p:sldId id="259" r:id="rId2"/>
    <p:sldId id="379" r:id="rId3"/>
    <p:sldId id="504" r:id="rId4"/>
    <p:sldId id="509" r:id="rId5"/>
    <p:sldId id="507" r:id="rId6"/>
    <p:sldId id="510" r:id="rId7"/>
    <p:sldId id="506" r:id="rId8"/>
    <p:sldId id="402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267" r:id="rId73"/>
    <p:sldId id="268" r:id="rId74"/>
    <p:sldId id="269" r:id="rId75"/>
    <p:sldId id="270" r:id="rId76"/>
    <p:sldId id="271" r:id="rId77"/>
    <p:sldId id="272" r:id="rId78"/>
    <p:sldId id="273" r:id="rId79"/>
    <p:sldId id="274" r:id="rId80"/>
    <p:sldId id="275" r:id="rId81"/>
    <p:sldId id="276" r:id="rId82"/>
    <p:sldId id="277" r:id="rId83"/>
    <p:sldId id="278" r:id="rId84"/>
    <p:sldId id="279" r:id="rId85"/>
    <p:sldId id="280" r:id="rId86"/>
    <p:sldId id="281" r:id="rId87"/>
    <p:sldId id="282" r:id="rId88"/>
    <p:sldId id="283" r:id="rId89"/>
    <p:sldId id="284" r:id="rId90"/>
    <p:sldId id="285" r:id="rId91"/>
    <p:sldId id="286" r:id="rId92"/>
    <p:sldId id="287" r:id="rId93"/>
    <p:sldId id="288" r:id="rId94"/>
    <p:sldId id="289" r:id="rId95"/>
    <p:sldId id="290" r:id="rId96"/>
    <p:sldId id="291" r:id="rId97"/>
    <p:sldId id="292" r:id="rId98"/>
    <p:sldId id="293" r:id="rId99"/>
    <p:sldId id="294" r:id="rId100"/>
    <p:sldId id="295" r:id="rId101"/>
    <p:sldId id="296" r:id="rId102"/>
    <p:sldId id="297" r:id="rId103"/>
    <p:sldId id="298" r:id="rId104"/>
    <p:sldId id="264" r:id="rId105"/>
    <p:sldId id="258" r:id="rId106"/>
    <p:sldId id="262" r:id="rId10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333300"/>
    <a:srgbClr val="FFFF00"/>
    <a:srgbClr val="008000"/>
    <a:srgbClr val="FF3300"/>
    <a:srgbClr val="66FF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7"/>
    <p:restoredTop sz="93711"/>
  </p:normalViewPr>
  <p:slideViewPr>
    <p:cSldViewPr showGuides="1">
      <p:cViewPr>
        <p:scale>
          <a:sx n="95" d="100"/>
          <a:sy n="95" d="100"/>
        </p:scale>
        <p:origin x="-1363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B29F0-A896-4C83-BAC4-FB22741EDB8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03/03/2023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CE1ED-E0AD-42A6-9C09-64EEA2B8D055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7546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vi-VN" altLang="x-none" sz="1200" dirty="0"/>
              <a:t>4</a:t>
            </a:fld>
            <a:endParaRPr lang="vi-VN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6A7E6-FB81-45AF-8535-EB5A1E54C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 descr="Plaid"/>
          <p:cNvSpPr>
            <a:spLocks noTextEdit="1"/>
          </p:cNvSpPr>
          <p:nvPr/>
        </p:nvSpPr>
        <p:spPr>
          <a:xfrm>
            <a:off x="1981200" y="2362200"/>
            <a:ext cx="5867400" cy="1905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 THUẬT LỚP </a:t>
            </a:r>
            <a:r>
              <a:rPr lang="en-US" sz="3600" b="1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WordArt 4" descr="75%"/>
          <p:cNvSpPr>
            <a:spLocks noTextEdit="1"/>
          </p:cNvSpPr>
          <p:nvPr/>
        </p:nvSpPr>
        <p:spPr>
          <a:xfrm>
            <a:off x="3736975" y="5562600"/>
            <a:ext cx="4724400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58"/>
              </a:avLst>
            </a:prstTxWarp>
            <a:normAutofit lnSpcReduction="10000"/>
          </a:bodyPr>
          <a:lstStyle/>
          <a:p>
            <a:pPr algn="ctr"/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iáo viên: Trần Thị</a:t>
            </a:r>
            <a:r>
              <a:rPr lang="en-US" sz="3600" b="1">
                <a:pattFill prst="pct75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Diễm</a:t>
            </a:r>
          </a:p>
        </p:txBody>
      </p:sp>
      <p:pic>
        <p:nvPicPr>
          <p:cNvPr id="3076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4" descr="BLA8CE~1"/>
          <p:cNvPicPr>
            <a:picLocks noChangeAspect="1"/>
          </p:cNvPicPr>
          <p:nvPr/>
        </p:nvPicPr>
        <p:blipFill>
          <a:blip r:embed="rId3">
            <a:lum bright="6000" contrast="24000"/>
          </a:blip>
          <a:stretch>
            <a:fillRect/>
          </a:stretch>
        </p:blipFill>
        <p:spPr>
          <a:xfrm>
            <a:off x="2819400" y="3273425"/>
            <a:ext cx="3054350" cy="198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9"/>
          <p:cNvSpPr>
            <a:spLocks noGrp="1"/>
          </p:cNvSpPr>
          <p:nvPr>
            <p:ph idx="1"/>
          </p:nvPr>
        </p:nvSpPr>
        <p:spPr>
          <a:xfrm>
            <a:off x="231775" y="533400"/>
            <a:ext cx="8528050" cy="137160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GIÁO DỤC VÀ ĐÀO TẠO HUYỆN ĐẠI LỘC</a:t>
            </a:r>
          </a:p>
          <a:p>
            <a:pPr algn="ctr"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TH Nguyễn Công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A5007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4975"/>
            <a:ext cx="6858000" cy="5235575"/>
          </a:xfrm>
          <a:prstGeom prst="rect">
            <a:avLst/>
          </a:prstGeom>
          <a:noFill/>
          <a:ln w="57150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57400" y="5956300"/>
            <a:ext cx="5562600" cy="5969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 xanh cho bóng mát</a:t>
            </a:r>
          </a:p>
        </p:txBody>
      </p:sp>
    </p:spTree>
  </p:cSld>
  <p:clrMapOvr>
    <a:masterClrMapping/>
  </p:clrMapOvr>
  <p:transition>
    <p:wheel spokes="8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3"/>
          <p:cNvSpPr txBox="1"/>
          <p:nvPr/>
        </p:nvSpPr>
        <p:spPr>
          <a:xfrm>
            <a:off x="914400" y="762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b="1" dirty="0"/>
              <a:t>     Thứ     , ngày     tháng 9 năm 2011</a:t>
            </a:r>
          </a:p>
        </p:txBody>
      </p:sp>
      <p:sp>
        <p:nvSpPr>
          <p:cNvPr id="108547" name="Text Box 34"/>
          <p:cNvSpPr txBox="1"/>
          <p:nvPr/>
        </p:nvSpPr>
        <p:spPr>
          <a:xfrm>
            <a:off x="1600200" y="609600"/>
            <a:ext cx="6934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/>
              <a:t>                   Mĩ thuật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/>
              <a:t> Bài 4 vẽ tranh: ĐỀ TÀI VƯỜN CÂY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/>
          </p:cNvPicPr>
          <p:nvPr/>
        </p:nvPicPr>
        <p:blipFill>
          <a:blip r:embed="rId2"/>
          <a:srcRect l="3261" t="3703" r="1086" b="3703"/>
          <a:stretch>
            <a:fillRect/>
          </a:stretch>
        </p:blipFill>
        <p:spPr>
          <a:xfrm>
            <a:off x="762000" y="1143000"/>
            <a:ext cx="77724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1" name="Rectangle 3"/>
          <p:cNvSpPr/>
          <p:nvPr/>
        </p:nvSpPr>
        <p:spPr>
          <a:xfrm>
            <a:off x="1778000" y="228600"/>
            <a:ext cx="5791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5400000" scaled="1"/>
            <a:tileRect/>
          </a:gra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Một số hình dáng của cây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llust170-fu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3"/>
          <p:cNvSpPr txBox="1"/>
          <p:nvPr/>
        </p:nvSpPr>
        <p:spPr>
          <a:xfrm>
            <a:off x="1843088" y="377825"/>
            <a:ext cx="57007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Kiểm tra dung cụ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Box 4"/>
          <p:cNvSpPr txBox="1"/>
          <p:nvPr/>
        </p:nvSpPr>
        <p:spPr>
          <a:xfrm rot="-10800000" flipV="1">
            <a:off x="2511425" y="3428683"/>
            <a:ext cx="1755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Bút chì</a:t>
            </a:r>
            <a:endParaRPr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4" name="TextBox 5"/>
          <p:cNvSpPr txBox="1"/>
          <p:nvPr/>
        </p:nvSpPr>
        <p:spPr>
          <a:xfrm>
            <a:off x="2511425" y="5624195"/>
            <a:ext cx="1755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Tẩy</a:t>
            </a:r>
            <a:endParaRPr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TextBox 2"/>
          <p:cNvSpPr txBox="1"/>
          <p:nvPr/>
        </p:nvSpPr>
        <p:spPr>
          <a:xfrm rot="-10800000" flipV="1">
            <a:off x="2511425" y="1565275"/>
            <a:ext cx="34718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Giấy A4</a:t>
            </a:r>
            <a:endParaRPr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1143000"/>
            <a:ext cx="1444625" cy="1245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81600"/>
            <a:ext cx="1795145" cy="147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065" y="1143000"/>
            <a:ext cx="2865755" cy="21564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838065" y="3299460"/>
            <a:ext cx="2475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màu sáp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971800"/>
            <a:ext cx="2120900" cy="12674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90600" y="533400"/>
            <a:ext cx="6887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ytimg.com/vi/SWFEiGUVhH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1600"/>
            <a:ext cx="4187825" cy="43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ytimg.com/vi/CHM-wlKCRr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6519"/>
            <a:ext cx="388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/>
          <p:nvPr/>
        </p:nvSpPr>
        <p:spPr>
          <a:xfrm>
            <a:off x="2209800" y="-633412"/>
            <a:ext cx="52578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sz="2000" b="1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sz="2000" b="1" dirty="0"/>
          </a:p>
        </p:txBody>
      </p:sp>
      <p:sp>
        <p:nvSpPr>
          <p:cNvPr id="5123" name="Text Box 7"/>
          <p:cNvSpPr txBox="1"/>
          <p:nvPr/>
        </p:nvSpPr>
        <p:spPr>
          <a:xfrm>
            <a:off x="3124200" y="303513"/>
            <a:ext cx="25908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  <a:endParaRPr sz="36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8"/>
          <p:cNvSpPr txBox="1"/>
          <p:nvPr/>
        </p:nvSpPr>
        <p:spPr>
          <a:xfrm>
            <a:off x="228599" y="887713"/>
            <a:ext cx="8601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thích 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5" name="Picture 5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215900"/>
            <a:ext cx="18288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3400" y="1516397"/>
            <a:ext cx="7696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II.Luyện tập, thực hành.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26798"/>
            <a:ext cx="79031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Nêu lại cách tạo hình trang phục: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Vẽ dáng người.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Dựa vào dáng người để tạo dáng trang phục.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Trang trí trang phục bằng màu sắc và họa 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71600"/>
            <a:ext cx="8128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3.mm.bing.net/th?id=OIP.nb9Fx_tyg8AMKSesFbu2QgHaEK&amp;pid=Api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r="23340"/>
          <a:stretch/>
        </p:blipFill>
        <p:spPr bwMode="auto">
          <a:xfrm>
            <a:off x="228600" y="2590800"/>
            <a:ext cx="32766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cBBU_KbQbsXk9CDXrka6zgHaEK&amp;pid=Api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35299" r="11614"/>
          <a:stretch/>
        </p:blipFill>
        <p:spPr bwMode="auto">
          <a:xfrm>
            <a:off x="3962400" y="2438400"/>
            <a:ext cx="4267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05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7305" y="680992"/>
            <a:ext cx="88296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tạo dáng và trang trí trang phục cho mình hoặc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em yêu quý.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vẽ cá nhân)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57200" y="2275820"/>
            <a:ext cx="69342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x-non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Củng cố: </a:t>
            </a:r>
            <a:endParaRPr lang="en-US" altLang="x-none" b="1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lại cách tạo dáng trang phục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263" y="1752600"/>
            <a:ext cx="445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Trưng bày sản phẩm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05" y="3581400"/>
            <a:ext cx="71643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Dặn dò: Chuẩn bị đầy đủ dụng cụ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2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 descr="red_mushroom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2133600"/>
            <a:ext cx="2865438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23050" y="3290888"/>
            <a:ext cx="2390775" cy="356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407987" y="3532188"/>
            <a:ext cx="34067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7" descr="nuhon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99125" y="3097213"/>
            <a:ext cx="1066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" descr="nuhon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51525" y="3249613"/>
            <a:ext cx="1066800" cy="94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7" descr="nuhon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01900" y="3028950"/>
            <a:ext cx="1270000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86500" y="-546100"/>
            <a:ext cx="2508250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TextBox 2"/>
          <p:cNvSpPr txBox="1"/>
          <p:nvPr/>
        </p:nvSpPr>
        <p:spPr>
          <a:xfrm>
            <a:off x="2460625" y="1035050"/>
            <a:ext cx="47021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1" name="TextBox 3"/>
          <p:cNvSpPr txBox="1"/>
          <p:nvPr/>
        </p:nvSpPr>
        <p:spPr>
          <a:xfrm>
            <a:off x="1905000" y="4964113"/>
            <a:ext cx="56356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194</Words>
  <Application>Microsoft Office PowerPoint</Application>
  <PresentationFormat>On-screen Show (4:3)</PresentationFormat>
  <Paragraphs>32</Paragraphs>
  <Slides>106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Waveform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Huong</dc:creator>
  <cp:lastModifiedBy>ADMIN</cp:lastModifiedBy>
  <cp:revision>117</cp:revision>
  <dcterms:created xsi:type="dcterms:W3CDTF">2003-01-04T20:37:52Z</dcterms:created>
  <dcterms:modified xsi:type="dcterms:W3CDTF">2023-03-03T00:43:56Z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