
<file path=[Content_Types].xml><?xml version="1.0" encoding="utf-8"?>
<Types xmlns="http://schemas.openxmlformats.org/package/2006/content-types">
  <Default Extension="wav" ContentType="audio/x-wav"/>
  <Default Extension="png" ContentType="image/png"/>
  <Default Extension="emf" ContentType="image/x-emf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8" r:id="rId5"/>
    <p:sldMasterId id="2147483700" r:id="rId6"/>
    <p:sldMasterId id="2147483712" r:id="rId7"/>
  </p:sldMasterIdLst>
  <p:notesMasterIdLst>
    <p:notesMasterId r:id="rId10"/>
  </p:notesMasterIdLst>
  <p:sldIdLst>
    <p:sldId id="951" r:id="rId8"/>
    <p:sldId id="866" r:id="rId9"/>
    <p:sldId id="918" r:id="rId11"/>
    <p:sldId id="943" r:id="rId12"/>
    <p:sldId id="852" r:id="rId13"/>
    <p:sldId id="920" r:id="rId14"/>
    <p:sldId id="921" r:id="rId15"/>
    <p:sldId id="922" r:id="rId16"/>
    <p:sldId id="945" r:id="rId17"/>
    <p:sldId id="896" r:id="rId18"/>
    <p:sldId id="949" r:id="rId19"/>
    <p:sldId id="898" r:id="rId20"/>
    <p:sldId id="948" r:id="rId21"/>
    <p:sldId id="950" r:id="rId22"/>
    <p:sldId id="952" r:id="rId23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951"/>
            <p14:sldId id="866"/>
            <p14:sldId id="918"/>
            <p14:sldId id="943"/>
            <p14:sldId id="852"/>
            <p14:sldId id="920"/>
            <p14:sldId id="921"/>
            <p14:sldId id="922"/>
            <p14:sldId id="945"/>
            <p14:sldId id="896"/>
            <p14:sldId id="949"/>
            <p14:sldId id="898"/>
            <p14:sldId id="948"/>
          </p14:sldIdLst>
        </p14:section>
        <p14:section name="Untitled Section" id="{684F6D74-326A-40AB-B802-30D745D1CEE6}">
          <p14:sldIdLst>
            <p14:sldId id="950"/>
            <p14:sldId id="95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136" d="100"/>
          <a:sy n="136" d="100"/>
        </p:scale>
        <p:origin x="-894" y="-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65" indent="0" algn="ctr">
              <a:buNone/>
              <a:defRPr sz="1500"/>
            </a:lvl2pPr>
            <a:lvl3pPr marL="684530" indent="0" algn="ctr">
              <a:buNone/>
              <a:defRPr sz="1400"/>
            </a:lvl3pPr>
            <a:lvl4pPr marL="1026160" indent="0" algn="ctr">
              <a:buNone/>
              <a:defRPr sz="1200"/>
            </a:lvl4pPr>
            <a:lvl5pPr marL="1368425" indent="0" algn="ctr">
              <a:buNone/>
              <a:defRPr sz="1200"/>
            </a:lvl5pPr>
            <a:lvl6pPr marL="1710690" indent="0" algn="ctr">
              <a:buNone/>
              <a:defRPr sz="1200"/>
            </a:lvl6pPr>
            <a:lvl7pPr marL="2052955" indent="0" algn="ctr">
              <a:buNone/>
              <a:defRPr sz="1200"/>
            </a:lvl7pPr>
            <a:lvl8pPr marL="2394585" indent="0" algn="ctr">
              <a:buNone/>
              <a:defRPr sz="1200"/>
            </a:lvl8pPr>
            <a:lvl9pPr marL="27368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9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2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4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6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9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5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8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00" b="1"/>
            </a:lvl3pPr>
            <a:lvl4pPr marL="1026160" indent="0">
              <a:buNone/>
              <a:defRPr sz="1200" b="1"/>
            </a:lvl4pPr>
            <a:lvl5pPr marL="1368425" indent="0">
              <a:buNone/>
              <a:defRPr sz="1200" b="1"/>
            </a:lvl5pPr>
            <a:lvl6pPr marL="1710690" indent="0">
              <a:buNone/>
              <a:defRPr sz="1200" b="1"/>
            </a:lvl6pPr>
            <a:lvl7pPr marL="2052955" indent="0">
              <a:buNone/>
              <a:defRPr sz="1200" b="1"/>
            </a:lvl7pPr>
            <a:lvl8pPr marL="2394585" indent="0">
              <a:buNone/>
              <a:defRPr sz="1200" b="1"/>
            </a:lvl8pPr>
            <a:lvl9pPr marL="27368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00" b="1"/>
            </a:lvl3pPr>
            <a:lvl4pPr marL="1026160" indent="0">
              <a:buNone/>
              <a:defRPr sz="1200" b="1"/>
            </a:lvl4pPr>
            <a:lvl5pPr marL="1368425" indent="0">
              <a:buNone/>
              <a:defRPr sz="1200" b="1"/>
            </a:lvl5pPr>
            <a:lvl6pPr marL="1710690" indent="0">
              <a:buNone/>
              <a:defRPr sz="1200" b="1"/>
            </a:lvl6pPr>
            <a:lvl7pPr marL="2052955" indent="0">
              <a:buNone/>
              <a:defRPr sz="1200" b="1"/>
            </a:lvl7pPr>
            <a:lvl8pPr marL="2394585" indent="0">
              <a:buNone/>
              <a:defRPr sz="1200" b="1"/>
            </a:lvl8pPr>
            <a:lvl9pPr marL="27368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6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65" indent="0">
              <a:buNone/>
              <a:defRPr sz="1100"/>
            </a:lvl2pPr>
            <a:lvl3pPr marL="684530" indent="0">
              <a:buNone/>
              <a:defRPr sz="900"/>
            </a:lvl3pPr>
            <a:lvl4pPr marL="1026160" indent="0">
              <a:buNone/>
              <a:defRPr sz="800"/>
            </a:lvl4pPr>
            <a:lvl5pPr marL="1368425" indent="0">
              <a:buNone/>
              <a:defRPr sz="800"/>
            </a:lvl5pPr>
            <a:lvl6pPr marL="1710690" indent="0">
              <a:buNone/>
              <a:defRPr sz="800"/>
            </a:lvl6pPr>
            <a:lvl7pPr marL="2052955" indent="0">
              <a:buNone/>
              <a:defRPr sz="800"/>
            </a:lvl7pPr>
            <a:lvl8pPr marL="2394585" indent="0">
              <a:buNone/>
              <a:defRPr sz="800"/>
            </a:lvl8pPr>
            <a:lvl9pPr marL="27368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6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65" indent="0">
              <a:buNone/>
              <a:defRPr sz="2100"/>
            </a:lvl2pPr>
            <a:lvl3pPr marL="684530" indent="0">
              <a:buNone/>
              <a:defRPr sz="1800"/>
            </a:lvl3pPr>
            <a:lvl4pPr marL="1026160" indent="0">
              <a:buNone/>
              <a:defRPr sz="1500"/>
            </a:lvl4pPr>
            <a:lvl5pPr marL="1368425" indent="0">
              <a:buNone/>
              <a:defRPr sz="1500"/>
            </a:lvl5pPr>
            <a:lvl6pPr marL="1710690" indent="0">
              <a:buNone/>
              <a:defRPr sz="1500"/>
            </a:lvl6pPr>
            <a:lvl7pPr marL="2052955" indent="0">
              <a:buNone/>
              <a:defRPr sz="1500"/>
            </a:lvl7pPr>
            <a:lvl8pPr marL="2394585" indent="0">
              <a:buNone/>
              <a:defRPr sz="1500"/>
            </a:lvl8pPr>
            <a:lvl9pPr marL="273685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65" indent="0">
              <a:buNone/>
              <a:defRPr sz="1100"/>
            </a:lvl2pPr>
            <a:lvl3pPr marL="684530" indent="0">
              <a:buNone/>
              <a:defRPr sz="900"/>
            </a:lvl3pPr>
            <a:lvl4pPr marL="1026160" indent="0">
              <a:buNone/>
              <a:defRPr sz="800"/>
            </a:lvl4pPr>
            <a:lvl5pPr marL="1368425" indent="0">
              <a:buNone/>
              <a:defRPr sz="800"/>
            </a:lvl5pPr>
            <a:lvl6pPr marL="1710690" indent="0">
              <a:buNone/>
              <a:defRPr sz="800"/>
            </a:lvl6pPr>
            <a:lvl7pPr marL="2052955" indent="0">
              <a:buNone/>
              <a:defRPr sz="800"/>
            </a:lvl7pPr>
            <a:lvl8pPr marL="2394585" indent="0">
              <a:buNone/>
              <a:defRPr sz="800"/>
            </a:lvl8pPr>
            <a:lvl9pPr marL="27368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3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3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65" indent="0" algn="ctr">
              <a:buNone/>
              <a:defRPr sz="1500"/>
            </a:lvl2pPr>
            <a:lvl3pPr marL="684530" indent="0" algn="ctr">
              <a:buNone/>
              <a:defRPr sz="1400"/>
            </a:lvl3pPr>
            <a:lvl4pPr marL="1026160" indent="0" algn="ctr">
              <a:buNone/>
              <a:defRPr sz="1200"/>
            </a:lvl4pPr>
            <a:lvl5pPr marL="1368425" indent="0" algn="ctr">
              <a:buNone/>
              <a:defRPr sz="1200"/>
            </a:lvl5pPr>
            <a:lvl6pPr marL="1710690" indent="0" algn="ctr">
              <a:buNone/>
              <a:defRPr sz="1200"/>
            </a:lvl6pPr>
            <a:lvl7pPr marL="2052955" indent="0" algn="ctr">
              <a:buNone/>
              <a:defRPr sz="1200"/>
            </a:lvl7pPr>
            <a:lvl8pPr marL="2394585" indent="0" algn="ctr">
              <a:buNone/>
              <a:defRPr sz="1200"/>
            </a:lvl8pPr>
            <a:lvl9pPr marL="273685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92041-43AC-4EE5-829F-30FCE9CB364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CDDB0-3259-4EF2-811F-A2239AF40B2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9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265" indent="0">
              <a:buNone/>
              <a:defRPr sz="1500"/>
            </a:lvl2pPr>
            <a:lvl3pPr marL="684530" indent="0">
              <a:buNone/>
              <a:defRPr sz="1400"/>
            </a:lvl3pPr>
            <a:lvl4pPr marL="1026160" indent="0">
              <a:buNone/>
              <a:defRPr sz="1200"/>
            </a:lvl4pPr>
            <a:lvl5pPr marL="1368425" indent="0">
              <a:buNone/>
              <a:defRPr sz="1200"/>
            </a:lvl5pPr>
            <a:lvl6pPr marL="1710690" indent="0">
              <a:buNone/>
              <a:defRPr sz="1200"/>
            </a:lvl6pPr>
            <a:lvl7pPr marL="2052955" indent="0">
              <a:buNone/>
              <a:defRPr sz="1200"/>
            </a:lvl7pPr>
            <a:lvl8pPr marL="2394585" indent="0">
              <a:buNone/>
              <a:defRPr sz="1200"/>
            </a:lvl8pPr>
            <a:lvl9pPr marL="273685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E95A-76A7-46D0-9A30-2D14235FFFD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7047-91A1-4980-96E3-83EDB4A2994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00" b="1"/>
            </a:lvl3pPr>
            <a:lvl4pPr marL="1026160" indent="0">
              <a:buNone/>
              <a:defRPr sz="1200" b="1"/>
            </a:lvl4pPr>
            <a:lvl5pPr marL="1368425" indent="0">
              <a:buNone/>
              <a:defRPr sz="1200" b="1"/>
            </a:lvl5pPr>
            <a:lvl6pPr marL="1710690" indent="0">
              <a:buNone/>
              <a:defRPr sz="1200" b="1"/>
            </a:lvl6pPr>
            <a:lvl7pPr marL="2052955" indent="0">
              <a:buNone/>
              <a:defRPr sz="1200" b="1"/>
            </a:lvl7pPr>
            <a:lvl8pPr marL="2394585" indent="0">
              <a:buNone/>
              <a:defRPr sz="1200" b="1"/>
            </a:lvl8pPr>
            <a:lvl9pPr marL="273685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00" b="1"/>
            </a:lvl3pPr>
            <a:lvl4pPr marL="1026160" indent="0">
              <a:buNone/>
              <a:defRPr sz="1200" b="1"/>
            </a:lvl4pPr>
            <a:lvl5pPr marL="1368425" indent="0">
              <a:buNone/>
              <a:defRPr sz="1200" b="1"/>
            </a:lvl5pPr>
            <a:lvl6pPr marL="1710690" indent="0">
              <a:buNone/>
              <a:defRPr sz="1200" b="1"/>
            </a:lvl6pPr>
            <a:lvl7pPr marL="2052955" indent="0">
              <a:buNone/>
              <a:defRPr sz="1200" b="1"/>
            </a:lvl7pPr>
            <a:lvl8pPr marL="2394585" indent="0">
              <a:buNone/>
              <a:defRPr sz="1200" b="1"/>
            </a:lvl8pPr>
            <a:lvl9pPr marL="273685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D9EAD-CB4C-4E09-8D3A-A80E8626D24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34B8D-C169-496F-A282-D76F18AB4EB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2B528-0EBB-45D6-B90D-F1175AA1951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2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6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29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65" indent="0">
              <a:buNone/>
              <a:defRPr sz="1100"/>
            </a:lvl2pPr>
            <a:lvl3pPr marL="684530" indent="0">
              <a:buNone/>
              <a:defRPr sz="900"/>
            </a:lvl3pPr>
            <a:lvl4pPr marL="1026160" indent="0">
              <a:buNone/>
              <a:defRPr sz="800"/>
            </a:lvl4pPr>
            <a:lvl5pPr marL="1368425" indent="0">
              <a:buNone/>
              <a:defRPr sz="800"/>
            </a:lvl5pPr>
            <a:lvl6pPr marL="1710690" indent="0">
              <a:buNone/>
              <a:defRPr sz="800"/>
            </a:lvl6pPr>
            <a:lvl7pPr marL="2052955" indent="0">
              <a:buNone/>
              <a:defRPr sz="800"/>
            </a:lvl7pPr>
            <a:lvl8pPr marL="2394585" indent="0">
              <a:buNone/>
              <a:defRPr sz="800"/>
            </a:lvl8pPr>
            <a:lvl9pPr marL="273685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83E00-E452-45BD-8DE3-64B16D9A7C1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2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6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265" indent="0">
              <a:buNone/>
              <a:defRPr sz="2100"/>
            </a:lvl2pPr>
            <a:lvl3pPr marL="684530" indent="0">
              <a:buNone/>
              <a:defRPr sz="1800"/>
            </a:lvl3pPr>
            <a:lvl4pPr marL="1026160" indent="0">
              <a:buNone/>
              <a:defRPr sz="1500"/>
            </a:lvl4pPr>
            <a:lvl5pPr marL="1368425" indent="0">
              <a:buNone/>
              <a:defRPr sz="1500"/>
            </a:lvl5pPr>
            <a:lvl6pPr marL="1710690" indent="0">
              <a:buNone/>
              <a:defRPr sz="1500"/>
            </a:lvl6pPr>
            <a:lvl7pPr marL="2052955" indent="0">
              <a:buNone/>
              <a:defRPr sz="1500"/>
            </a:lvl7pPr>
            <a:lvl8pPr marL="2394585" indent="0">
              <a:buNone/>
              <a:defRPr sz="1500"/>
            </a:lvl8pPr>
            <a:lvl9pPr marL="2736850" indent="0">
              <a:buNone/>
              <a:defRPr sz="15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29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65" indent="0">
              <a:buNone/>
              <a:defRPr sz="1100"/>
            </a:lvl2pPr>
            <a:lvl3pPr marL="684530" indent="0">
              <a:buNone/>
              <a:defRPr sz="900"/>
            </a:lvl3pPr>
            <a:lvl4pPr marL="1026160" indent="0">
              <a:buNone/>
              <a:defRPr sz="800"/>
            </a:lvl4pPr>
            <a:lvl5pPr marL="1368425" indent="0">
              <a:buNone/>
              <a:defRPr sz="800"/>
            </a:lvl5pPr>
            <a:lvl6pPr marL="1710690" indent="0">
              <a:buNone/>
              <a:defRPr sz="800"/>
            </a:lvl6pPr>
            <a:lvl7pPr marL="2052955" indent="0">
              <a:buNone/>
              <a:defRPr sz="800"/>
            </a:lvl7pPr>
            <a:lvl8pPr marL="2394585" indent="0">
              <a:buNone/>
              <a:defRPr sz="800"/>
            </a:lvl8pPr>
            <a:lvl9pPr marL="273685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D2C88-B65E-4FEC-8090-1234551D00F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9717-E995-4625-9A6A-948C7224EE3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8F8B1-9855-4B9A-9B96-13E3D4CC6D5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A2A6-3ADE-4B3A-AAC0-DBC150CE0B2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403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403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32C2-553C-45C9-A511-17B94B60E3D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445" tIns="34289" rIns="68445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45" tIns="34289" rIns="6844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45" tIns="34289" rIns="6844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30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45" tIns="34289" rIns="6844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45" tIns="34289" rIns="6844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30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45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4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4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61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50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77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03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0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3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2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69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5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58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85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45" tIns="34289" rIns="68445" bIns="34289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45" tIns="34289" rIns="68445" bIns="34289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445" tIns="34289" rIns="68445" bIns="34289" numCol="1" anchor="t" anchorCtr="0" compatLnSpc="1"/>
          <a:lstStyle>
            <a:lvl1pPr algn="l" eaLnBrk="1" hangingPunct="1">
              <a:defRPr sz="1100">
                <a:latin typeface="Arial" panose="020B0604020202020204" pitchFamily="34" charset="0"/>
              </a:defRPr>
            </a:lvl1pPr>
          </a:lstStyle>
          <a:p>
            <a:pPr defTabSz="6845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445" tIns="34289" rIns="68445" bIns="34289" numCol="1" anchor="t" anchorCtr="0" compatLnSpc="1"/>
          <a:lstStyle>
            <a:lvl1pPr algn="ctr" eaLnBrk="1" hangingPunct="1">
              <a:defRPr sz="1100">
                <a:latin typeface="Arial" panose="020B0604020202020204" pitchFamily="34" charset="0"/>
              </a:defRPr>
            </a:lvl1pPr>
          </a:lstStyle>
          <a:p>
            <a:pPr defTabSz="6845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445" tIns="34289" rIns="68445" bIns="34289" numCol="1" anchor="t" anchorCtr="0" compatLnSpc="1"/>
          <a:lstStyle>
            <a:lvl1pPr algn="r" eaLnBrk="1" hangingPunct="1">
              <a:defRPr sz="1100"/>
            </a:lvl1pPr>
          </a:lstStyle>
          <a:p>
            <a:pPr defTabSz="684530" fontAlgn="base">
              <a:spcBef>
                <a:spcPct val="0"/>
              </a:spcBef>
              <a:spcAft>
                <a:spcPct val="0"/>
              </a:spcAft>
              <a:defRPr/>
            </a:pPr>
            <a:fld id="{8B170239-4766-45F7-91E9-D72E5E7054A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26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453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616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6842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40" indent="-25654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260" indent="-213995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45" indent="-170815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610" indent="-170815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50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77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03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0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3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2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69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5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58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85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9.xml"/><Relationship Id="rId6" Type="http://schemas.openxmlformats.org/officeDocument/2006/relationships/image" Target="../media/image6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audio5.wav"/><Relationship Id="rId1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1.xml"/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audio" Target="../media/audio3.wav"/><Relationship Id="rId7" Type="http://schemas.openxmlformats.org/officeDocument/2006/relationships/image" Target="../media/image12.png"/><Relationship Id="rId6" Type="http://schemas.openxmlformats.org/officeDocument/2006/relationships/slide" Target="slide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1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4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61" y="4083919"/>
            <a:ext cx="1369790" cy="10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50" y="1034031"/>
            <a:ext cx="737945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825" y="1077517"/>
            <a:ext cx="159624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2609" y="951310"/>
            <a:ext cx="159624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620" y="1923679"/>
            <a:ext cx="159624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2230" y="1771651"/>
            <a:ext cx="159624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930" y="3615928"/>
            <a:ext cx="159624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6448" y="2212183"/>
            <a:ext cx="159624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255" y="2212183"/>
            <a:ext cx="159624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139634" y="3994550"/>
            <a:ext cx="4864736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44" tIns="34289" rIns="68444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530">
              <a:spcBef>
                <a:spcPct val="50000"/>
              </a:spcBef>
            </a:pPr>
            <a:endParaRPr lang="en-US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95" y="4229100"/>
            <a:ext cx="304046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319455" y="951310"/>
            <a:ext cx="6308954" cy="4034010"/>
          </a:xfrm>
          <a:prstGeom prst="rect">
            <a:avLst/>
          </a:prstGeom>
        </p:spPr>
        <p:txBody>
          <a:bodyPr spcFirstLastPara="1" wrap="none" lIns="68444" tIns="34289" rIns="68444" bIns="34289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 defTabSz="684530"/>
            <a:r>
              <a:rPr lang="vi-VN" sz="3300" kern="10" dirty="0">
                <a:ln w="9525">
                  <a:solidFill>
                    <a:srgbClr val="5B9BD5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TRƯỜNG TIỂU H</a:t>
            </a:r>
            <a:r>
              <a:rPr lang="en-US" sz="3300" kern="10" dirty="0">
                <a:ln w="9525">
                  <a:solidFill>
                    <a:srgbClr val="5B9BD5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ỌC NGUYỄN CÔNG SÁU</a:t>
            </a:r>
            <a:endParaRPr lang="vi-VN" sz="3300" kern="10" dirty="0">
              <a:ln w="9525">
                <a:solidFill>
                  <a:srgbClr val="5B9BD5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defTabSz="684530"/>
            <a:endParaRPr lang="en-US" sz="3300" kern="10" dirty="0">
              <a:ln w="9525">
                <a:solidFill>
                  <a:srgbClr val="5B9BD5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682681" y="1498578"/>
            <a:ext cx="760114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44" tIns="34289" rIns="68444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530">
              <a:spcBef>
                <a:spcPts val="1020"/>
              </a:spcBef>
              <a:defRPr/>
            </a:pP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8195" y="3435846"/>
            <a:ext cx="9121379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44" tIns="34289" rIns="68444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530">
              <a:spcBef>
                <a:spcPct val="50000"/>
              </a:spcBef>
            </a:pPr>
            <a:r>
              <a:rPr lang="en-US" altLang="en-US" sz="33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3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3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3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</a:t>
            </a:r>
            <a:r>
              <a:rPr lang="vi-VN" altLang="en-US" sz="33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vi-VN" altLang="en-US" sz="3300" dirty="0" err="1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48328" y="1740100"/>
            <a:ext cx="8847421" cy="1663304"/>
          </a:xfrm>
          <a:prstGeom prst="rect">
            <a:avLst/>
          </a:prstGeom>
        </p:spPr>
        <p:txBody>
          <a:bodyPr wrap="none" lIns="68444" tIns="34289" rIns="68444" bIns="34289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 defTabSz="684530"/>
            <a:endParaRPr lang="en-US" sz="24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" y="2318997"/>
            <a:ext cx="9121379" cy="684801"/>
          </a:xfrm>
          <a:prstGeom prst="rect">
            <a:avLst/>
          </a:prstGeom>
          <a:noFill/>
        </p:spPr>
        <p:txBody>
          <a:bodyPr wrap="square" lIns="68444" tIns="34289" rIns="68444" bIns="34289" rtlCol="0">
            <a:spAutoFit/>
          </a:bodyPr>
          <a:lstStyle/>
          <a:p>
            <a:pPr algn="ctr" defTabSz="684530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180513" cy="5112271"/>
            <a:chOff x="-108519" y="-20241"/>
            <a:chExt cx="9180513" cy="5112271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002060"/>
                </a:solidFill>
                <a:latin typeface="UTM Avo" pitchFamily="18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6166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796139"/>
            <a:ext cx="208245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 smtClean="0">
              <a:latin typeface="+mj-lt"/>
            </a:endParaRP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UTM Avo" pitchFamily="18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5792" y="3898672"/>
            <a:ext cx="2082456" cy="674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dirty="0" smtClean="0">
                <a:latin typeface="+mj-lt"/>
              </a:rPr>
              <a:t>.</a:t>
            </a:r>
            <a:endParaRPr lang="en-US" dirty="0" smtClean="0">
              <a:latin typeface="+mj-lt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UTM Avo" pitchFamily="18" charset="0"/>
              </a:rPr>
              <a:t> 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153369" cy="576064"/>
            <a:chOff x="2489068" y="483518"/>
            <a:chExt cx="4963251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64313" y="483518"/>
              <a:ext cx="3670235" cy="46166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 CÁCH CHÀO ĐỘC ĐÁO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http://tieuhocvn.info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C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</p:grp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242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7504" y="555526"/>
            <a:ext cx="3921361" cy="523218"/>
            <a:chOff x="506623" y="2139702"/>
            <a:chExt cx="3921361" cy="523218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52321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2150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/>
          <p:cNvSpPr/>
          <p:nvPr/>
        </p:nvSpPr>
        <p:spPr>
          <a:xfrm>
            <a:off x="1907704" y="1563638"/>
            <a:ext cx="518457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6166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CÁCH CHÀO ĐỘC ĐÁO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242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en-US" sz="3200" b="1" kern="0" dirty="0" smtClean="0">
                <a:solidFill>
                  <a:sysClr val="window" lastClr="FFFFFF"/>
                </a:solidFill>
                <a:latin typeface="UTM Avo" pitchFamily="18" charset="0"/>
              </a:rPr>
              <a:t>1</a:t>
            </a:r>
            <a:endParaRPr lang="en-US" sz="3200" b="1" kern="0" dirty="0">
              <a:solidFill>
                <a:sysClr val="window" lastClr="FFFFFF"/>
              </a:solidFill>
              <a:latin typeface="UTM Avo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en-US" sz="3200" b="1" kern="0" smtClean="0">
                <a:solidFill>
                  <a:sysClr val="window" lastClr="FFFFFF"/>
                </a:solidFill>
                <a:latin typeface="UTM Avo" pitchFamily="18" charset="0"/>
              </a:rPr>
              <a:t>2</a:t>
            </a:r>
            <a:endParaRPr lang="en-US" sz="3200" b="1" kern="0" dirty="0">
              <a:solidFill>
                <a:sysClr val="window" lastClr="FFFFFF"/>
              </a:solidFill>
              <a:latin typeface="UTM Avo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UTM Avo" pitchFamily="18" charset="0"/>
              </a:rPr>
              <a:t>3</a:t>
            </a:r>
            <a:endParaRPr lang="en-US" sz="3200" b="1" kern="0" dirty="0">
              <a:solidFill>
                <a:sysClr val="window" lastClr="FFFFFF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EJ145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Rose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14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Rose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861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Rose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blumen-pflanzen08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171700"/>
            <a:ext cx="21717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WordArt 9"/>
          <p:cNvSpPr>
            <a:spLocks noChangeArrowheads="1" noChangeShapeType="1" noTextEdit="1"/>
          </p:cNvSpPr>
          <p:nvPr/>
        </p:nvSpPr>
        <p:spPr bwMode="auto">
          <a:xfrm>
            <a:off x="1485900" y="457200"/>
            <a:ext cx="5886450" cy="4229100"/>
          </a:xfrm>
          <a:prstGeom prst="rect">
            <a:avLst/>
          </a:prstGeom>
        </p:spPr>
        <p:txBody>
          <a:bodyPr wrap="none" lIns="68444" tIns="34289" rIns="68444" bIns="34289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45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TAM BIỆT !</a:t>
            </a:r>
            <a:endParaRPr lang="en-US" sz="2700" kern="10" dirty="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3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kern="10" smtClean="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4400" kern="10" dirty="0" err="1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kern="10" dirty="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kern="10" dirty="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10" dirty="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kern="10" dirty="0">
              <a:ln w="19050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>
        <p:sndAc>
          <p:stSnd>
            <p:snd r:embed="rId8" name="Nhac ne ma mi.wav"/>
          </p:stSnd>
        </p:sndAc>
      </p:transition>
    </mc:Choice>
    <mc:Fallback>
      <p:transition advClick="0" advTm="0">
        <p:sndAc>
          <p:stSnd>
            <p:snd r:embed="rId8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  <p:pic>
        <p:nvPicPr>
          <p:cNvPr id="3" name="Loi  chao cua 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79" y="843559"/>
            <a:ext cx="6096675" cy="342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5246" y="608856"/>
            <a:ext cx="8747236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1164921" y="555779"/>
            <a:ext cx="7758605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6084168" y="2690300"/>
            <a:ext cx="2088232" cy="1725089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51520" y="1742731"/>
            <a:ext cx="2001103" cy="1725089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2123728" y="2692324"/>
            <a:ext cx="2016224" cy="1725089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4139952" y="1773170"/>
            <a:ext cx="1944216" cy="1725089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9326" y="608856"/>
            <a:ext cx="8293156" cy="1242814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1591979" y="627534"/>
            <a:ext cx="7331547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>
            <a:fillRect/>
          </a:stretch>
        </p:blipFill>
        <p:spPr bwMode="auto">
          <a:xfrm>
            <a:off x="24344" y="537444"/>
            <a:ext cx="482279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51218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5526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435847"/>
            <a:ext cx="3672408" cy="539154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81037" y="555273"/>
              <a:ext cx="3670235" cy="46166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CÁCH CHÀO ĐỘC ĐÁO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125492" y="107353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242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953" y="124743"/>
            <a:ext cx="6768752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131590"/>
            <a:ext cx="676875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585" y="1760220"/>
            <a:ext cx="8197850" cy="113601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noProof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noProof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noProof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81819" y="20542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ich Su duoc roi Chinh Sua 2--- Chi Tuoi == Ban trinh dien">
  <a:themeElements>
    <a:clrScheme name="Lich Su duoc roi Chinh Sua 2--- Chi Tuoi == Ban trinh d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ich Su duoc roi Chinh Sua 2--- Chi Tuoi == Ban trinh d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Lich Su duoc roi Chinh Sua 2--- Chi Tuoi == Ban trinh d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WPS Presentation</Application>
  <PresentationFormat>On-screen Show (16:9)</PresentationFormat>
  <Paragraphs>97</Paragraphs>
  <Slides>15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Times New Roman</vt:lpstr>
      <vt:lpstr>VNI-Times</vt:lpstr>
      <vt:lpstr>Segoe Print</vt:lpstr>
      <vt:lpstr>等线</vt:lpstr>
      <vt:lpstr>等线</vt:lpstr>
      <vt:lpstr>汉仪小麦体简</vt:lpstr>
      <vt:lpstr>Microsoft YaHei</vt:lpstr>
      <vt:lpstr>Calibri</vt:lpstr>
      <vt:lpstr>UTM Avo</vt:lpstr>
      <vt:lpstr>Arial</vt:lpstr>
      <vt:lpstr>Impact</vt:lpstr>
      <vt:lpstr>Arial Unicode MS</vt:lpstr>
      <vt:lpstr>Calibri Light</vt:lpstr>
      <vt:lpstr>自定义设计方案</vt:lpstr>
      <vt:lpstr>1_Default Design</vt:lpstr>
      <vt:lpstr>4_自定义设计方案</vt:lpstr>
      <vt:lpstr>3_自定义设计方案</vt:lpstr>
      <vt:lpstr>1_Office Theme</vt:lpstr>
      <vt:lpstr>1_Lich Su duoc roi Chinh Sua 2--- Chi Tuoi == Ban trinh dien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abc</cp:lastModifiedBy>
  <cp:revision>1021</cp:revision>
  <dcterms:created xsi:type="dcterms:W3CDTF">2015-04-15T03:07:00Z</dcterms:created>
  <dcterms:modified xsi:type="dcterms:W3CDTF">2023-03-20T07:08:26Z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1033-11.2.0.11486</vt:lpwstr>
  </property>
  <property fmtid="{D5CDD505-2E9C-101B-9397-08002B2CF9AE}" pid="3" name="ICV">
    <vt:lpwstr>4F0FA8E8EEF34BECA5A6E930EBD36AA4</vt:lpwstr>
  </property>
</Properties>
</file>