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03" r:id="rId3"/>
    <p:sldMasterId id="2147483957" r:id="rId4"/>
    <p:sldMasterId id="2147484024" r:id="rId5"/>
  </p:sldMasterIdLst>
  <p:notesMasterIdLst>
    <p:notesMasterId r:id="rId19"/>
  </p:notesMasterIdLst>
  <p:sldIdLst>
    <p:sldId id="872" r:id="rId6"/>
    <p:sldId id="866" r:id="rId7"/>
    <p:sldId id="918" r:id="rId8"/>
    <p:sldId id="943" r:id="rId9"/>
    <p:sldId id="852" r:id="rId10"/>
    <p:sldId id="920" r:id="rId11"/>
    <p:sldId id="921" r:id="rId12"/>
    <p:sldId id="922" r:id="rId13"/>
    <p:sldId id="945" r:id="rId14"/>
    <p:sldId id="896" r:id="rId15"/>
    <p:sldId id="949" r:id="rId16"/>
    <p:sldId id="898" r:id="rId17"/>
    <p:sldId id="948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18"/>
            <p14:sldId id="943"/>
            <p14:sldId id="852"/>
            <p14:sldId id="920"/>
            <p14:sldId id="921"/>
            <p14:sldId id="922"/>
            <p14:sldId id="945"/>
            <p14:sldId id="896"/>
            <p14:sldId id="949"/>
            <p14:sldId id="898"/>
            <p14:sldId id="948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77" d="100"/>
          <a:sy n="77" d="100"/>
        </p:scale>
        <p:origin x="10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08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2022/3/19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19/03/2022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19/03/2022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25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4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g"/><Relationship Id="rId5" Type="http://schemas.openxmlformats.org/officeDocument/2006/relationships/image" Target="../media/image2.jpeg"/><Relationship Id="rId4" Type="http://schemas.openxmlformats.org/officeDocument/2006/relationships/image" Target="../media/image18.jp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jpeg"/><Relationship Id="rId5" Type="http://schemas.openxmlformats.org/officeDocument/2006/relationships/image" Target="../media/image2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25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77 + trang 78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180513" cy="5112271"/>
            <a:chOff x="-108519" y="-20241"/>
            <a:chExt cx="9180513" cy="5112271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67894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 smtClean="0">
                <a:latin typeface="+mj-lt"/>
              </a:rPr>
              <a:t>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5792" y="3898672"/>
            <a:ext cx="2082456" cy="67710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dirty="0" smtClean="0">
                <a:latin typeface="+mj-lt"/>
              </a:rPr>
              <a:t>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UTM Avo" pitchFamily="18" charset="0"/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marL="0" marR="0" lvl="0" indent="0" algn="just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 CÁCH CHÀO ĐỘC ĐÁO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http://tieuhocvn.info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C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242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10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23218"/>
            <a:chOff x="506623" y="2139702"/>
            <a:chExt cx="3921361" cy="523218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52321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45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/>
          <p:cNvSpPr/>
          <p:nvPr/>
        </p:nvSpPr>
        <p:spPr>
          <a:xfrm>
            <a:off x="1907704" y="1563638"/>
            <a:ext cx="51845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13131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</a:t>
            </a:r>
            <a:r>
              <a:rPr lang="en-US" sz="28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chào</a:t>
            </a:r>
            <a:r>
              <a:rPr lang="en-US" sz="28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của</a:t>
            </a:r>
            <a:r>
              <a:rPr lang="en-US" sz="2800" kern="10" dirty="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em</a:t>
            </a:r>
            <a:endParaRPr lang="en-US" sz="28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  <p:pic>
        <p:nvPicPr>
          <p:cNvPr id="3" name="Loi  chao cua 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79" y="843559"/>
            <a:ext cx="6096675" cy="34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5246" y="608856"/>
            <a:ext cx="8747236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1164921" y="627534"/>
            <a:ext cx="7758605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6084168" y="2690300"/>
            <a:ext cx="2088232" cy="1725089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2123728" y="2692324"/>
            <a:ext cx="2016224" cy="1725089"/>
          </a:xfrm>
          <a:prstGeom prst="hexagon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4139952" y="1773170"/>
            <a:ext cx="1944216" cy="1725089"/>
          </a:xfrm>
          <a:prstGeom prst="hexagon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326" y="608856"/>
            <a:ext cx="8293156" cy="1242814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1591979" y="627534"/>
            <a:ext cx="7331547" cy="9541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482279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vi-VN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6166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CÁCH CHÀO ĐỘC ĐÁO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24200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83518"/>
            <a:ext cx="6768752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31590"/>
            <a:ext cx="676875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4000" y="1760500"/>
            <a:ext cx="6768752" cy="113877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noProof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81819" y="205426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40748</TotalTime>
  <Words>206</Words>
  <Application>Microsoft Office PowerPoint</Application>
  <PresentationFormat>On-screen Show (16:9)</PresentationFormat>
  <Paragraphs>55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Microsoft YaHei</vt:lpstr>
      <vt:lpstr>宋体</vt:lpstr>
      <vt:lpstr>Arial</vt:lpstr>
      <vt:lpstr>Arial (Body)</vt:lpstr>
      <vt:lpstr>Arial Rounded MT Bold</vt:lpstr>
      <vt:lpstr>Calibri</vt:lpstr>
      <vt:lpstr>Calibri Light</vt:lpstr>
      <vt:lpstr>等线</vt:lpstr>
      <vt:lpstr>Times New Roman</vt:lpstr>
      <vt:lpstr>UTM Avo</vt:lpstr>
      <vt:lpstr>自定义设计方案</vt:lpstr>
      <vt:lpstr>1_自定义设计方案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Windows User</cp:lastModifiedBy>
  <cp:revision>1009</cp:revision>
  <dcterms:created xsi:type="dcterms:W3CDTF">2015-04-15T03:07:00Z</dcterms:created>
  <dcterms:modified xsi:type="dcterms:W3CDTF">2022-03-19T08:31:49Z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