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99" r:id="rId3"/>
    <p:sldId id="297" r:id="rId4"/>
    <p:sldId id="298" r:id="rId5"/>
    <p:sldId id="291" r:id="rId6"/>
    <p:sldId id="292" r:id="rId7"/>
    <p:sldId id="293" r:id="rId8"/>
    <p:sldId id="294" r:id="rId9"/>
    <p:sldId id="295" r:id="rId10"/>
    <p:sldId id="303" r:id="rId11"/>
    <p:sldId id="304" r:id="rId12"/>
    <p:sldId id="305" r:id="rId13"/>
    <p:sldId id="306" r:id="rId14"/>
    <p:sldId id="296" r:id="rId15"/>
    <p:sldId id="301" r:id="rId16"/>
    <p:sldId id="271" r:id="rId17"/>
    <p:sldId id="278" r:id="rId18"/>
    <p:sldId id="302" r:id="rId19"/>
    <p:sldId id="287" r:id="rId20"/>
    <p:sldId id="288" r:id="rId21"/>
    <p:sldId id="289" r:id="rId22"/>
    <p:sldId id="290" r:id="rId23"/>
  </p:sldIdLst>
  <p:sldSz cx="12192000" cy="6858000"/>
  <p:notesSz cx="6858000" cy="9144000"/>
  <p:embeddedFontLst>
    <p:embeddedFont>
      <p:font typeface="Arial Black" pitchFamily="34" charset="0"/>
      <p:bold r:id="rId26"/>
    </p:embeddedFont>
    <p:embeddedFont>
      <p:font typeface="Tahoma" pitchFamily="34" charset="0"/>
      <p:regular r:id="rId27"/>
      <p:bold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Calibri Light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A08"/>
    <a:srgbClr val="F9C32B"/>
    <a:srgbClr val="FF3399"/>
    <a:srgbClr val="4EC799"/>
    <a:srgbClr val="3DBA8C"/>
    <a:srgbClr val="D33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320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74539-6D1C-4EC1-ABBF-96D2FA2E9DBB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7DF92-E608-4AF9-9FFF-58E0E366E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16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367F4-EC22-424B-891C-887F88C1B81B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940660-AFE5-4315-AAF5-1DDA3DFAA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68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65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24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5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28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38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80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4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73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01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80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479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87BE51-91B3-4FCA-9B10-A0AD3B0A0DC9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66775-CE57-4259-A840-0F7C8C3F6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0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033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152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BE53A73-95FD-4DB1-B396-88CD2188DC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20792" y="-81280"/>
            <a:ext cx="12512791" cy="707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2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jpe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3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16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21.jpe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microsoft.com/office/2007/relationships/hdphoto" Target="../media/hdphoto1.wdp"/><Relationship Id="rId19" Type="http://schemas.openxmlformats.org/officeDocument/2006/relationships/image" Target="../media/image27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microsoft.com/office/2007/relationships/media" Target="../media/media2.mp3"/><Relationship Id="rId16" Type="http://schemas.openxmlformats.org/officeDocument/2006/relationships/image" Target="../media/image27.jpe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microsoft.com/office/2007/relationships/media" Target="../media/media2.mp3"/><Relationship Id="rId16" Type="http://schemas.openxmlformats.org/officeDocument/2006/relationships/image" Target="../media/image27.jpe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microsoft.com/office/2007/relationships/media" Target="../media/media2.mp3"/><Relationship Id="rId16" Type="http://schemas.openxmlformats.org/officeDocument/2006/relationships/image" Target="../media/image27.jpe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070247" y="4638396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3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7004" y="5401179"/>
            <a:ext cx="3786486" cy="1574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23075">
            <a:off x="244735" y="15837"/>
            <a:ext cx="3484335" cy="2863518"/>
          </a:xfrm>
          <a:prstGeom prst="rect">
            <a:avLst/>
          </a:prstGeom>
        </p:spPr>
      </p:pic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627086" y="161322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14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069449" y="3129310"/>
            <a:ext cx="8053103" cy="9104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6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does he look like?</a:t>
            </a:r>
            <a:endParaRPr lang="zh-CN" altLang="en-US" sz="66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0" name="Freeform 19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-1264086" y="866113"/>
            <a:ext cx="140417" cy="2438098"/>
          </a:xfrm>
          <a:custGeom>
            <a:avLst/>
            <a:gdLst/>
            <a:ahLst/>
            <a:cxnLst/>
            <a:rect l="l" t="t" r="r" b="b"/>
            <a:pathLst>
              <a:path w="253059" h="4393931">
                <a:moveTo>
                  <a:pt x="118592" y="4090750"/>
                </a:moveTo>
                <a:cubicBezTo>
                  <a:pt x="156857" y="4090750"/>
                  <a:pt x="184522" y="4097883"/>
                  <a:pt x="201587" y="4112149"/>
                </a:cubicBezTo>
                <a:cubicBezTo>
                  <a:pt x="218653" y="4126415"/>
                  <a:pt x="227186" y="4144347"/>
                  <a:pt x="227186" y="4165945"/>
                </a:cubicBezTo>
                <a:cubicBezTo>
                  <a:pt x="227186" y="4178611"/>
                  <a:pt x="223719" y="4190077"/>
                  <a:pt x="216786" y="4200343"/>
                </a:cubicBezTo>
                <a:cubicBezTo>
                  <a:pt x="209853" y="4210609"/>
                  <a:pt x="199387" y="4219609"/>
                  <a:pt x="185388" y="4227342"/>
                </a:cubicBezTo>
                <a:cubicBezTo>
                  <a:pt x="196721" y="4230141"/>
                  <a:pt x="205387" y="4233408"/>
                  <a:pt x="211387" y="4237141"/>
                </a:cubicBezTo>
                <a:cubicBezTo>
                  <a:pt x="221119" y="4243141"/>
                  <a:pt x="228686" y="4251040"/>
                  <a:pt x="234085" y="4260840"/>
                </a:cubicBezTo>
                <a:cubicBezTo>
                  <a:pt x="239485" y="4270639"/>
                  <a:pt x="242185" y="4282338"/>
                  <a:pt x="242185" y="4295937"/>
                </a:cubicBezTo>
                <a:cubicBezTo>
                  <a:pt x="242185" y="4313003"/>
                  <a:pt x="237718" y="4329369"/>
                  <a:pt x="228786" y="4345034"/>
                </a:cubicBezTo>
                <a:cubicBezTo>
                  <a:pt x="219853" y="4360700"/>
                  <a:pt x="206987" y="4372766"/>
                  <a:pt x="190188" y="4381232"/>
                </a:cubicBezTo>
                <a:cubicBezTo>
                  <a:pt x="173389" y="4389699"/>
                  <a:pt x="151324" y="4393931"/>
                  <a:pt x="123992" y="4393931"/>
                </a:cubicBezTo>
                <a:cubicBezTo>
                  <a:pt x="97327" y="4393931"/>
                  <a:pt x="76295" y="4390798"/>
                  <a:pt x="60896" y="4384532"/>
                </a:cubicBezTo>
                <a:cubicBezTo>
                  <a:pt x="45497" y="4378266"/>
                  <a:pt x="32831" y="4369100"/>
                  <a:pt x="22898" y="4357034"/>
                </a:cubicBezTo>
                <a:cubicBezTo>
                  <a:pt x="12965" y="4344968"/>
                  <a:pt x="5333" y="4329802"/>
                  <a:pt x="0" y="4311536"/>
                </a:cubicBezTo>
                <a:lnTo>
                  <a:pt x="81395" y="4300737"/>
                </a:lnTo>
                <a:cubicBezTo>
                  <a:pt x="84594" y="4317136"/>
                  <a:pt x="89561" y="4328502"/>
                  <a:pt x="96294" y="4334835"/>
                </a:cubicBezTo>
                <a:cubicBezTo>
                  <a:pt x="103027" y="4341168"/>
                  <a:pt x="111593" y="4344334"/>
                  <a:pt x="121992" y="4344334"/>
                </a:cubicBezTo>
                <a:cubicBezTo>
                  <a:pt x="132925" y="4344334"/>
                  <a:pt x="142024" y="4340335"/>
                  <a:pt x="149291" y="4332335"/>
                </a:cubicBezTo>
                <a:cubicBezTo>
                  <a:pt x="156557" y="4324336"/>
                  <a:pt x="160190" y="4313669"/>
                  <a:pt x="160190" y="4300337"/>
                </a:cubicBezTo>
                <a:cubicBezTo>
                  <a:pt x="160190" y="4286738"/>
                  <a:pt x="156690" y="4276205"/>
                  <a:pt x="149690" y="4268739"/>
                </a:cubicBezTo>
                <a:cubicBezTo>
                  <a:pt x="142691" y="4261273"/>
                  <a:pt x="133191" y="4257540"/>
                  <a:pt x="121192" y="4257540"/>
                </a:cubicBezTo>
                <a:cubicBezTo>
                  <a:pt x="114793" y="4257540"/>
                  <a:pt x="105993" y="4259140"/>
                  <a:pt x="94794" y="4262339"/>
                </a:cubicBezTo>
                <a:lnTo>
                  <a:pt x="98994" y="4204143"/>
                </a:lnTo>
                <a:cubicBezTo>
                  <a:pt x="103527" y="4204810"/>
                  <a:pt x="107060" y="4205143"/>
                  <a:pt x="109593" y="4205143"/>
                </a:cubicBezTo>
                <a:cubicBezTo>
                  <a:pt x="120259" y="4205143"/>
                  <a:pt x="129158" y="4201743"/>
                  <a:pt x="136291" y="4194944"/>
                </a:cubicBezTo>
                <a:cubicBezTo>
                  <a:pt x="143424" y="4188144"/>
                  <a:pt x="146991" y="4180078"/>
                  <a:pt x="146991" y="4170745"/>
                </a:cubicBezTo>
                <a:cubicBezTo>
                  <a:pt x="146991" y="4161812"/>
                  <a:pt x="144324" y="4154679"/>
                  <a:pt x="138991" y="4149346"/>
                </a:cubicBezTo>
                <a:cubicBezTo>
                  <a:pt x="133658" y="4144014"/>
                  <a:pt x="126325" y="4141347"/>
                  <a:pt x="116992" y="4141347"/>
                </a:cubicBezTo>
                <a:cubicBezTo>
                  <a:pt x="107393" y="4141347"/>
                  <a:pt x="99594" y="4144247"/>
                  <a:pt x="93594" y="4150046"/>
                </a:cubicBezTo>
                <a:cubicBezTo>
                  <a:pt x="87594" y="4155846"/>
                  <a:pt x="83528" y="4166012"/>
                  <a:pt x="81395" y="4180544"/>
                </a:cubicBezTo>
                <a:lnTo>
                  <a:pt x="4399" y="4166745"/>
                </a:lnTo>
                <a:cubicBezTo>
                  <a:pt x="10799" y="4142214"/>
                  <a:pt x="23098" y="4123415"/>
                  <a:pt x="41297" y="4110349"/>
                </a:cubicBezTo>
                <a:cubicBezTo>
                  <a:pt x="59496" y="4097283"/>
                  <a:pt x="85261" y="4090750"/>
                  <a:pt x="118592" y="4090750"/>
                </a:cubicBezTo>
                <a:close/>
                <a:moveTo>
                  <a:pt x="10199" y="3514725"/>
                </a:moveTo>
                <a:lnTo>
                  <a:pt x="91594" y="3514725"/>
                </a:lnTo>
                <a:lnTo>
                  <a:pt x="91594" y="3622718"/>
                </a:lnTo>
                <a:cubicBezTo>
                  <a:pt x="102660" y="3611252"/>
                  <a:pt x="113659" y="3603053"/>
                  <a:pt x="124592" y="3598120"/>
                </a:cubicBezTo>
                <a:cubicBezTo>
                  <a:pt x="135525" y="3593186"/>
                  <a:pt x="148457" y="3590720"/>
                  <a:pt x="163390" y="3590720"/>
                </a:cubicBezTo>
                <a:cubicBezTo>
                  <a:pt x="185522" y="3590720"/>
                  <a:pt x="202954" y="3597453"/>
                  <a:pt x="215686" y="3610919"/>
                </a:cubicBezTo>
                <a:cubicBezTo>
                  <a:pt x="228419" y="3624385"/>
                  <a:pt x="234785" y="3645050"/>
                  <a:pt x="234785" y="3672915"/>
                </a:cubicBezTo>
                <a:lnTo>
                  <a:pt x="234785" y="3807907"/>
                </a:lnTo>
                <a:lnTo>
                  <a:pt x="152990" y="3807907"/>
                </a:lnTo>
                <a:lnTo>
                  <a:pt x="152990" y="3691114"/>
                </a:lnTo>
                <a:cubicBezTo>
                  <a:pt x="152990" y="3677781"/>
                  <a:pt x="150524" y="3668349"/>
                  <a:pt x="145591" y="3662816"/>
                </a:cubicBezTo>
                <a:cubicBezTo>
                  <a:pt x="140658" y="3657282"/>
                  <a:pt x="133725" y="3654516"/>
                  <a:pt x="124792" y="3654516"/>
                </a:cubicBezTo>
                <a:cubicBezTo>
                  <a:pt x="114926" y="3654516"/>
                  <a:pt x="106926" y="3658249"/>
                  <a:pt x="100793" y="3665715"/>
                </a:cubicBezTo>
                <a:cubicBezTo>
                  <a:pt x="94661" y="3673182"/>
                  <a:pt x="91594" y="3686581"/>
                  <a:pt x="91594" y="3705913"/>
                </a:cubicBezTo>
                <a:lnTo>
                  <a:pt x="91594" y="3807907"/>
                </a:lnTo>
                <a:lnTo>
                  <a:pt x="10199" y="3807907"/>
                </a:lnTo>
                <a:close/>
                <a:moveTo>
                  <a:pt x="127043" y="3000170"/>
                </a:moveTo>
                <a:cubicBezTo>
                  <a:pt x="152375" y="3000170"/>
                  <a:pt x="171074" y="3002103"/>
                  <a:pt x="183140" y="3005970"/>
                </a:cubicBezTo>
                <a:cubicBezTo>
                  <a:pt x="195206" y="3009836"/>
                  <a:pt x="205272" y="3015835"/>
                  <a:pt x="213338" y="3023968"/>
                </a:cubicBezTo>
                <a:cubicBezTo>
                  <a:pt x="221404" y="3032101"/>
                  <a:pt x="228104" y="3043101"/>
                  <a:pt x="233437" y="3056966"/>
                </a:cubicBezTo>
                <a:lnTo>
                  <a:pt x="156241" y="3064566"/>
                </a:lnTo>
                <a:cubicBezTo>
                  <a:pt x="154241" y="3057766"/>
                  <a:pt x="150908" y="3052767"/>
                  <a:pt x="146242" y="3049567"/>
                </a:cubicBezTo>
                <a:cubicBezTo>
                  <a:pt x="139842" y="3045301"/>
                  <a:pt x="132109" y="3043167"/>
                  <a:pt x="123043" y="3043167"/>
                </a:cubicBezTo>
                <a:cubicBezTo>
                  <a:pt x="113844" y="3043167"/>
                  <a:pt x="107144" y="3044798"/>
                  <a:pt x="102945" y="3048059"/>
                </a:cubicBezTo>
                <a:cubicBezTo>
                  <a:pt x="98745" y="3051321"/>
                  <a:pt x="96645" y="3055281"/>
                  <a:pt x="96645" y="3059941"/>
                </a:cubicBezTo>
                <a:cubicBezTo>
                  <a:pt x="96645" y="3065132"/>
                  <a:pt x="99311" y="3069060"/>
                  <a:pt x="104644" y="3071722"/>
                </a:cubicBezTo>
                <a:cubicBezTo>
                  <a:pt x="109977" y="3074384"/>
                  <a:pt x="121577" y="3076781"/>
                  <a:pt x="139442" y="3078912"/>
                </a:cubicBezTo>
                <a:cubicBezTo>
                  <a:pt x="166507" y="3081974"/>
                  <a:pt x="186639" y="3086236"/>
                  <a:pt x="199839" y="3091697"/>
                </a:cubicBezTo>
                <a:cubicBezTo>
                  <a:pt x="213038" y="3097158"/>
                  <a:pt x="223137" y="3104950"/>
                  <a:pt x="230137" y="3115072"/>
                </a:cubicBezTo>
                <a:cubicBezTo>
                  <a:pt x="237136" y="3125194"/>
                  <a:pt x="240636" y="3136316"/>
                  <a:pt x="240636" y="3148436"/>
                </a:cubicBezTo>
                <a:cubicBezTo>
                  <a:pt x="240636" y="3160689"/>
                  <a:pt x="236936" y="3172610"/>
                  <a:pt x="229537" y="3184198"/>
                </a:cubicBezTo>
                <a:cubicBezTo>
                  <a:pt x="222137" y="3195786"/>
                  <a:pt x="210471" y="3205009"/>
                  <a:pt x="194539" y="3211868"/>
                </a:cubicBezTo>
                <a:cubicBezTo>
                  <a:pt x="178607" y="3218727"/>
                  <a:pt x="156908" y="3222156"/>
                  <a:pt x="129443" y="3222156"/>
                </a:cubicBezTo>
                <a:cubicBezTo>
                  <a:pt x="90645" y="3222156"/>
                  <a:pt x="63014" y="3216623"/>
                  <a:pt x="46548" y="3205557"/>
                </a:cubicBezTo>
                <a:cubicBezTo>
                  <a:pt x="30082" y="3194491"/>
                  <a:pt x="19516" y="3178759"/>
                  <a:pt x="14850" y="3158360"/>
                </a:cubicBezTo>
                <a:lnTo>
                  <a:pt x="95645" y="3150761"/>
                </a:lnTo>
                <a:cubicBezTo>
                  <a:pt x="98978" y="3160360"/>
                  <a:pt x="103644" y="3167226"/>
                  <a:pt x="109644" y="3171359"/>
                </a:cubicBezTo>
                <a:cubicBezTo>
                  <a:pt x="115644" y="3175493"/>
                  <a:pt x="123643" y="3177559"/>
                  <a:pt x="133643" y="3177559"/>
                </a:cubicBezTo>
                <a:cubicBezTo>
                  <a:pt x="144575" y="3177559"/>
                  <a:pt x="153041" y="3175229"/>
                  <a:pt x="159041" y="3170569"/>
                </a:cubicBezTo>
                <a:cubicBezTo>
                  <a:pt x="163707" y="3167109"/>
                  <a:pt x="166041" y="3162783"/>
                  <a:pt x="166041" y="3157592"/>
                </a:cubicBezTo>
                <a:cubicBezTo>
                  <a:pt x="166041" y="3151734"/>
                  <a:pt x="162974" y="3147207"/>
                  <a:pt x="156841" y="3144011"/>
                </a:cubicBezTo>
                <a:cubicBezTo>
                  <a:pt x="152441" y="3141749"/>
                  <a:pt x="140776" y="3138953"/>
                  <a:pt x="121843" y="3135624"/>
                </a:cubicBezTo>
                <a:cubicBezTo>
                  <a:pt x="93578" y="3130697"/>
                  <a:pt x="73946" y="3126136"/>
                  <a:pt x="62947" y="3121941"/>
                </a:cubicBezTo>
                <a:cubicBezTo>
                  <a:pt x="51948" y="3117745"/>
                  <a:pt x="42681" y="3110653"/>
                  <a:pt x="35149" y="3100664"/>
                </a:cubicBezTo>
                <a:cubicBezTo>
                  <a:pt x="27616" y="3090675"/>
                  <a:pt x="23849" y="3079287"/>
                  <a:pt x="23849" y="3066500"/>
                </a:cubicBezTo>
                <a:cubicBezTo>
                  <a:pt x="23849" y="3052513"/>
                  <a:pt x="27916" y="3040459"/>
                  <a:pt x="36049" y="3030337"/>
                </a:cubicBezTo>
                <a:cubicBezTo>
                  <a:pt x="44181" y="3020215"/>
                  <a:pt x="55381" y="3012656"/>
                  <a:pt x="69647" y="3007662"/>
                </a:cubicBezTo>
                <a:cubicBezTo>
                  <a:pt x="83912" y="3002667"/>
                  <a:pt x="103044" y="3000170"/>
                  <a:pt x="127043" y="3000170"/>
                </a:cubicBezTo>
                <a:close/>
                <a:moveTo>
                  <a:pt x="89399" y="2423945"/>
                </a:moveTo>
                <a:lnTo>
                  <a:pt x="170794" y="2423945"/>
                </a:lnTo>
                <a:lnTo>
                  <a:pt x="170794" y="2636332"/>
                </a:lnTo>
                <a:lnTo>
                  <a:pt x="89399" y="2636332"/>
                </a:lnTo>
                <a:close/>
                <a:moveTo>
                  <a:pt x="89399" y="2343150"/>
                </a:moveTo>
                <a:lnTo>
                  <a:pt x="170794" y="2343150"/>
                </a:lnTo>
                <a:lnTo>
                  <a:pt x="170794" y="2398546"/>
                </a:lnTo>
                <a:lnTo>
                  <a:pt x="89399" y="2398546"/>
                </a:lnTo>
                <a:close/>
                <a:moveTo>
                  <a:pt x="89199" y="1752600"/>
                </a:moveTo>
                <a:lnTo>
                  <a:pt x="170794" y="1752600"/>
                </a:lnTo>
                <a:lnTo>
                  <a:pt x="170794" y="2045782"/>
                </a:lnTo>
                <a:lnTo>
                  <a:pt x="89199" y="2045782"/>
                </a:lnTo>
                <a:close/>
                <a:moveTo>
                  <a:pt x="115593" y="1306566"/>
                </a:moveTo>
                <a:cubicBezTo>
                  <a:pt x="105193" y="1306566"/>
                  <a:pt x="96894" y="1310333"/>
                  <a:pt x="90694" y="1317866"/>
                </a:cubicBezTo>
                <a:cubicBezTo>
                  <a:pt x="84494" y="1325399"/>
                  <a:pt x="81395" y="1337898"/>
                  <a:pt x="81395" y="1355364"/>
                </a:cubicBezTo>
                <a:cubicBezTo>
                  <a:pt x="81395" y="1370696"/>
                  <a:pt x="84661" y="1382062"/>
                  <a:pt x="91194" y="1389461"/>
                </a:cubicBezTo>
                <a:cubicBezTo>
                  <a:pt x="97727" y="1396861"/>
                  <a:pt x="106326" y="1400561"/>
                  <a:pt x="116992" y="1400561"/>
                </a:cubicBezTo>
                <a:cubicBezTo>
                  <a:pt x="127125" y="1400561"/>
                  <a:pt x="135625" y="1396727"/>
                  <a:pt x="142491" y="1389061"/>
                </a:cubicBezTo>
                <a:cubicBezTo>
                  <a:pt x="149357" y="1381395"/>
                  <a:pt x="152790" y="1369829"/>
                  <a:pt x="152790" y="1354363"/>
                </a:cubicBezTo>
                <a:cubicBezTo>
                  <a:pt x="152790" y="1338898"/>
                  <a:pt x="149191" y="1327065"/>
                  <a:pt x="141991" y="1318866"/>
                </a:cubicBezTo>
                <a:cubicBezTo>
                  <a:pt x="134791" y="1310666"/>
                  <a:pt x="125992" y="1306566"/>
                  <a:pt x="115593" y="1306566"/>
                </a:cubicBezTo>
                <a:close/>
                <a:moveTo>
                  <a:pt x="86994" y="1247570"/>
                </a:moveTo>
                <a:cubicBezTo>
                  <a:pt x="103527" y="1247570"/>
                  <a:pt x="117159" y="1250370"/>
                  <a:pt x="127892" y="1255969"/>
                </a:cubicBezTo>
                <a:cubicBezTo>
                  <a:pt x="138625" y="1261569"/>
                  <a:pt x="148657" y="1270835"/>
                  <a:pt x="157990" y="1283768"/>
                </a:cubicBezTo>
                <a:lnTo>
                  <a:pt x="157990" y="1252370"/>
                </a:lnTo>
                <a:lnTo>
                  <a:pt x="234185" y="1252370"/>
                </a:lnTo>
                <a:lnTo>
                  <a:pt x="234185" y="1452957"/>
                </a:lnTo>
                <a:lnTo>
                  <a:pt x="234385" y="1462357"/>
                </a:lnTo>
                <a:cubicBezTo>
                  <a:pt x="234385" y="1475689"/>
                  <a:pt x="231552" y="1488389"/>
                  <a:pt x="225886" y="1500454"/>
                </a:cubicBezTo>
                <a:cubicBezTo>
                  <a:pt x="220219" y="1512520"/>
                  <a:pt x="212687" y="1522286"/>
                  <a:pt x="203287" y="1529753"/>
                </a:cubicBezTo>
                <a:cubicBezTo>
                  <a:pt x="193888" y="1537219"/>
                  <a:pt x="181955" y="1542618"/>
                  <a:pt x="167489" y="1545952"/>
                </a:cubicBezTo>
                <a:cubicBezTo>
                  <a:pt x="153024" y="1549285"/>
                  <a:pt x="136458" y="1550951"/>
                  <a:pt x="117792" y="1550951"/>
                </a:cubicBezTo>
                <a:cubicBezTo>
                  <a:pt x="75128" y="1550951"/>
                  <a:pt x="45830" y="1544552"/>
                  <a:pt x="29898" y="1531753"/>
                </a:cubicBezTo>
                <a:cubicBezTo>
                  <a:pt x="13965" y="1518954"/>
                  <a:pt x="5999" y="1501821"/>
                  <a:pt x="5999" y="1480356"/>
                </a:cubicBezTo>
                <a:cubicBezTo>
                  <a:pt x="5999" y="1477689"/>
                  <a:pt x="6133" y="1474089"/>
                  <a:pt x="6399" y="1469556"/>
                </a:cubicBezTo>
                <a:lnTo>
                  <a:pt x="85394" y="1478556"/>
                </a:lnTo>
                <a:cubicBezTo>
                  <a:pt x="87394" y="1485889"/>
                  <a:pt x="90461" y="1490955"/>
                  <a:pt x="94594" y="1493755"/>
                </a:cubicBezTo>
                <a:cubicBezTo>
                  <a:pt x="100593" y="1497888"/>
                  <a:pt x="108126" y="1499954"/>
                  <a:pt x="117192" y="1499954"/>
                </a:cubicBezTo>
                <a:cubicBezTo>
                  <a:pt x="128925" y="1499954"/>
                  <a:pt x="137691" y="1496822"/>
                  <a:pt x="143491" y="1490555"/>
                </a:cubicBezTo>
                <a:cubicBezTo>
                  <a:pt x="149291" y="1484289"/>
                  <a:pt x="152190" y="1473356"/>
                  <a:pt x="152190" y="1457757"/>
                </a:cubicBezTo>
                <a:lnTo>
                  <a:pt x="152190" y="1425559"/>
                </a:lnTo>
                <a:cubicBezTo>
                  <a:pt x="144191" y="1435025"/>
                  <a:pt x="136191" y="1441891"/>
                  <a:pt x="128192" y="1446158"/>
                </a:cubicBezTo>
                <a:cubicBezTo>
                  <a:pt x="115659" y="1452824"/>
                  <a:pt x="102127" y="1456157"/>
                  <a:pt x="87594" y="1456157"/>
                </a:cubicBezTo>
                <a:cubicBezTo>
                  <a:pt x="59196" y="1456157"/>
                  <a:pt x="36264" y="1443758"/>
                  <a:pt x="18798" y="1418960"/>
                </a:cubicBezTo>
                <a:cubicBezTo>
                  <a:pt x="6399" y="1401361"/>
                  <a:pt x="200" y="1378095"/>
                  <a:pt x="200" y="1349164"/>
                </a:cubicBezTo>
                <a:cubicBezTo>
                  <a:pt x="200" y="1316099"/>
                  <a:pt x="8199" y="1290901"/>
                  <a:pt x="24198" y="1273568"/>
                </a:cubicBezTo>
                <a:cubicBezTo>
                  <a:pt x="40197" y="1256236"/>
                  <a:pt x="61129" y="1247570"/>
                  <a:pt x="86994" y="1247570"/>
                </a:cubicBezTo>
                <a:close/>
                <a:moveTo>
                  <a:pt x="162790" y="657020"/>
                </a:moveTo>
                <a:cubicBezTo>
                  <a:pt x="185322" y="657020"/>
                  <a:pt x="202954" y="663720"/>
                  <a:pt x="215686" y="677119"/>
                </a:cubicBezTo>
                <a:cubicBezTo>
                  <a:pt x="228419" y="690518"/>
                  <a:pt x="234785" y="711217"/>
                  <a:pt x="234785" y="739215"/>
                </a:cubicBezTo>
                <a:lnTo>
                  <a:pt x="234785" y="874207"/>
                </a:lnTo>
                <a:lnTo>
                  <a:pt x="152990" y="874207"/>
                </a:lnTo>
                <a:lnTo>
                  <a:pt x="152990" y="757414"/>
                </a:lnTo>
                <a:cubicBezTo>
                  <a:pt x="152990" y="744081"/>
                  <a:pt x="150524" y="734649"/>
                  <a:pt x="145591" y="729116"/>
                </a:cubicBezTo>
                <a:cubicBezTo>
                  <a:pt x="140658" y="723583"/>
                  <a:pt x="133725" y="720816"/>
                  <a:pt x="124792" y="720816"/>
                </a:cubicBezTo>
                <a:cubicBezTo>
                  <a:pt x="114926" y="720816"/>
                  <a:pt x="106926" y="724549"/>
                  <a:pt x="100793" y="732015"/>
                </a:cubicBezTo>
                <a:cubicBezTo>
                  <a:pt x="94661" y="739482"/>
                  <a:pt x="91594" y="752881"/>
                  <a:pt x="91594" y="772213"/>
                </a:cubicBezTo>
                <a:lnTo>
                  <a:pt x="91594" y="874207"/>
                </a:lnTo>
                <a:lnTo>
                  <a:pt x="10199" y="874207"/>
                </a:lnTo>
                <a:lnTo>
                  <a:pt x="10199" y="661820"/>
                </a:lnTo>
                <a:lnTo>
                  <a:pt x="85994" y="661820"/>
                </a:lnTo>
                <a:lnTo>
                  <a:pt x="85994" y="696418"/>
                </a:lnTo>
                <a:cubicBezTo>
                  <a:pt x="97327" y="682285"/>
                  <a:pt x="108793" y="672186"/>
                  <a:pt x="120392" y="666119"/>
                </a:cubicBezTo>
                <a:cubicBezTo>
                  <a:pt x="131992" y="660053"/>
                  <a:pt x="146124" y="657020"/>
                  <a:pt x="162790" y="657020"/>
                </a:cubicBezTo>
                <a:close/>
                <a:moveTo>
                  <a:pt x="5874" y="0"/>
                </a:moveTo>
                <a:lnTo>
                  <a:pt x="248659" y="0"/>
                </a:lnTo>
                <a:lnTo>
                  <a:pt x="248659" y="62596"/>
                </a:lnTo>
                <a:lnTo>
                  <a:pt x="96668" y="62596"/>
                </a:lnTo>
                <a:lnTo>
                  <a:pt x="96668" y="109193"/>
                </a:lnTo>
                <a:lnTo>
                  <a:pt x="237660" y="109193"/>
                </a:lnTo>
                <a:lnTo>
                  <a:pt x="237660" y="168989"/>
                </a:lnTo>
                <a:lnTo>
                  <a:pt x="96668" y="168989"/>
                </a:lnTo>
                <a:lnTo>
                  <a:pt x="96668" y="226786"/>
                </a:lnTo>
                <a:lnTo>
                  <a:pt x="253059" y="226786"/>
                </a:lnTo>
                <a:lnTo>
                  <a:pt x="253059" y="293182"/>
                </a:lnTo>
                <a:lnTo>
                  <a:pt x="5874" y="29318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bg1"/>
            </a:solidFill>
            <a:prstDash val="solid"/>
          </a:ln>
          <a:effectLst>
            <a:outerShdw blurRad="12700" dist="38100" dir="2700000" algn="tl" rotWithShape="0">
              <a:schemeClr val="bg1">
                <a:lumMod val="5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endParaRPr lang="zh-CN" alt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350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17974"/>
          <a:stretch/>
        </p:blipFill>
        <p:spPr>
          <a:xfrm>
            <a:off x="-85812" y="-1"/>
            <a:ext cx="12277812" cy="6843253"/>
          </a:xfrm>
          <a:prstGeom prst="rect">
            <a:avLst/>
          </a:prstGeom>
        </p:spPr>
      </p:pic>
      <p:sp>
        <p:nvSpPr>
          <p:cNvPr id="15" name="22 Rectángulo"/>
          <p:cNvSpPr/>
          <p:nvPr/>
        </p:nvSpPr>
        <p:spPr>
          <a:xfrm>
            <a:off x="-85812" y="4744184"/>
            <a:ext cx="12277812" cy="2113816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ranja diagonal"/>
          <p:cNvSpPr/>
          <p:nvPr/>
        </p:nvSpPr>
        <p:spPr>
          <a:xfrm rot="5400000">
            <a:off x="7840116" y="3672239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17 Franja diagonal"/>
          <p:cNvSpPr/>
          <p:nvPr/>
        </p:nvSpPr>
        <p:spPr>
          <a:xfrm rot="16200000" flipH="1">
            <a:off x="3166428" y="3672238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3 Rectángulo"/>
          <p:cNvSpPr/>
          <p:nvPr/>
        </p:nvSpPr>
        <p:spPr>
          <a:xfrm>
            <a:off x="3275215" y="3278326"/>
            <a:ext cx="5377686" cy="32531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25137"/>
          <a:stretch/>
        </p:blipFill>
        <p:spPr>
          <a:xfrm>
            <a:off x="-88490" y="3278326"/>
            <a:ext cx="3363705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20882"/>
          <a:stretch/>
        </p:blipFill>
        <p:spPr>
          <a:xfrm flipH="1">
            <a:off x="8656801" y="3278326"/>
            <a:ext cx="3554863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___ does your father look like?</a:t>
            </a:r>
          </a:p>
          <a:p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B: He’s tall and strong.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44" y="3166025"/>
            <a:ext cx="1625169" cy="1625169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0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What does your ____ look like?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She’s small and short.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1933" y="5078900"/>
            <a:ext cx="1448838" cy="1448838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grandfather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7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sister is shorter _____ me.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523" y="3241185"/>
            <a:ext cx="1779100" cy="177910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6182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than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them</a:t>
            </a:r>
          </a:p>
        </p:txBody>
      </p:sp>
      <p:sp>
        <p:nvSpPr>
          <p:cNvPr id="32" name="3MsPham"/>
          <p:cNvSpPr/>
          <p:nvPr/>
        </p:nvSpPr>
        <p:spPr>
          <a:xfrm>
            <a:off x="222384" y="341056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then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the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8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The mother is shorter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than the father.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9" y="5101943"/>
            <a:ext cx="1259601" cy="1259601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Who’s shorter?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Who’s that man?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How old is your mother?</a:t>
            </a: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What does your father look like?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1026" name="Picture 2" descr="https://s.sachmem.vn/public/images/TA4SBT/U14-E-2-1-uqhjdchpuvppyuhe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4" t="961" r="12080" b="2522"/>
          <a:stretch/>
        </p:blipFill>
        <p:spPr bwMode="auto">
          <a:xfrm>
            <a:off x="3219397" y="757875"/>
            <a:ext cx="1745672" cy="171231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58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4687" r="13139"/>
          <a:stretch/>
        </p:blipFill>
        <p:spPr>
          <a:xfrm>
            <a:off x="3048000" y="1485900"/>
            <a:ext cx="7181850" cy="1522806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4831" y="5136709"/>
            <a:ext cx="2042337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0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188269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82171" y="457200"/>
            <a:ext cx="24160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Helvetica Neue"/>
              </a:rPr>
              <a:t>1. Listen and repeat.</a:t>
            </a:r>
            <a:endParaRPr kumimoji="0" lang="en-US" altLang="en-US" sz="1700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867217"/>
              </p:ext>
            </p:extLst>
          </p:nvPr>
        </p:nvGraphicFramePr>
        <p:xfrm>
          <a:off x="1208617" y="1452404"/>
          <a:ext cx="9668933" cy="4236720"/>
        </p:xfrm>
        <a:graphic>
          <a:graphicData uri="http://schemas.openxmlformats.org/drawingml/2006/table">
            <a:tbl>
              <a:tblPr/>
              <a:tblGrid>
                <a:gridCol w="16164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535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0988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3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 is my mother.</a:t>
                      </a:r>
                    </a:p>
                  </a:txBody>
                  <a:tcPr marL="285750" marR="285750" marT="285750" marB="2857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D526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3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 is my father.</a:t>
                      </a:r>
                    </a:p>
                  </a:txBody>
                  <a:tcPr marL="285750" marR="285750" marT="285750" marB="2857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3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 book is </a:t>
                      </a:r>
                      <a:r>
                        <a:rPr lang="en-US" sz="320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in.</a:t>
                      </a:r>
                    </a:p>
                  </a:txBody>
                  <a:tcPr marL="285750" marR="285750" marT="285750" marB="2857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D526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3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ick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 dictionary is </a:t>
                      </a:r>
                      <a:r>
                        <a:rPr lang="en-US" sz="3200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ick.</a:t>
                      </a:r>
                    </a:p>
                  </a:txBody>
                  <a:tcPr marL="285750" marR="285750" marT="285750" marB="2857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2418" y="1586011"/>
            <a:ext cx="323321" cy="3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2418" y="3697443"/>
            <a:ext cx="323321" cy="3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59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- Unit 14 What does he look like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14 What does he look like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72236" y="683922"/>
            <a:ext cx="967632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1.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My brother is ___________.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	a. 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thin 		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b. 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there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2.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My sister is ___________.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	a. 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There		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b. 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three 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3.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___________ books are on the table.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	a. 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Their 		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b. 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The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4.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Their books are ___________.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	a. 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Thin		</a:t>
            </a: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b. 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thick </a:t>
            </a:r>
            <a:endParaRPr lang="en-US" sz="32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9056" y="472105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Listen and circle.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965253" y="1548684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34586" y="2999650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965253" y="4518070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34586" y="5894642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5334" y="472105"/>
            <a:ext cx="323321" cy="3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2195" y="1011197"/>
            <a:ext cx="323321" cy="3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2194" y="2423512"/>
            <a:ext cx="323321" cy="3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2193" y="3913100"/>
            <a:ext cx="323321" cy="3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2193" y="5334000"/>
            <a:ext cx="323321" cy="3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98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3-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317269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102" y="501134"/>
            <a:ext cx="9700740" cy="58544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3882" y="501134"/>
            <a:ext cx="1649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 Let's chant</a:t>
            </a:r>
            <a:endParaRPr lang="en-US" dirty="0"/>
          </a:p>
        </p:txBody>
      </p:sp>
      <p:pic>
        <p:nvPicPr>
          <p:cNvPr id="6" name="Tiếng Anh 4 Tập 2 - Unit 14 What does he look like- - Lesson 3 - 3 Let's chan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092" y="5459500"/>
            <a:ext cx="355970" cy="365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8765" y="501134"/>
            <a:ext cx="375508" cy="37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27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39631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218651" y="3997664"/>
            <a:ext cx="453792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______________________.</a:t>
            </a:r>
          </a:p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______________________. ______________________. ______________________. ______________________.</a:t>
            </a:r>
          </a:p>
        </p:txBody>
      </p:sp>
      <p:sp>
        <p:nvSpPr>
          <p:cNvPr id="2" name="Rectangle 1"/>
          <p:cNvSpPr/>
          <p:nvPr/>
        </p:nvSpPr>
        <p:spPr>
          <a:xfrm>
            <a:off x="581010" y="448125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4. Read and write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48139" y="788429"/>
            <a:ext cx="10508974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Dear Jane,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Marie. I'm nine years old and I live in Can Tho. There are four people in my family: my father, my mother, my brother and me. My father's 34 years old. He's a teacher, and he's tall and slim. My mother's 31 years old. She's a doctor. I think she's very beautiful! My brother and I are pupils at Hoa Sen Primary School. I'm older than my brother but he's taller than me.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wishes, Marie.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26097" y="3997664"/>
            <a:ext cx="612944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What does Marie's father do?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does her father look like?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does her mother look like?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Who is younger, Marie or her brother?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Who is shorter, Marie or her brother?</a:t>
            </a:r>
          </a:p>
        </p:txBody>
      </p:sp>
      <p:sp>
        <p:nvSpPr>
          <p:cNvPr id="5" name="Rectangle 4"/>
          <p:cNvSpPr/>
          <p:nvPr/>
        </p:nvSpPr>
        <p:spPr>
          <a:xfrm>
            <a:off x="7407333" y="3997664"/>
            <a:ext cx="453792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a teacher  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tall and slim  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mother is beautiful 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brother is younger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Marie is shorter</a:t>
            </a:r>
          </a:p>
        </p:txBody>
      </p:sp>
    </p:spTree>
    <p:extLst>
      <p:ext uri="{BB962C8B-B14F-4D97-AF65-F5344CB8AC3E}">
        <p14:creationId xmlns:p14="http://schemas.microsoft.com/office/powerpoint/2010/main" val="56242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6173" y="443077"/>
            <a:ext cx="1014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5. Write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93203" y="1042351"/>
            <a:ext cx="98231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Helvetica Neue"/>
              </a:rPr>
              <a:t>Dear,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Helvetica Neue"/>
              </a:rPr>
              <a:t>My name's ____________. I'm ________ years old.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Helvetica Neue"/>
              </a:rPr>
              <a:t>There are ____________ people in my family.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Helvetica Neue"/>
              </a:rPr>
              <a:t>My father's ____________.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Helvetica Neue"/>
              </a:rPr>
              <a:t>My mother's ____________.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Helvetica Neue"/>
              </a:rPr>
              <a:t>Best wishes.</a:t>
            </a:r>
          </a:p>
        </p:txBody>
      </p:sp>
    </p:spTree>
    <p:extLst>
      <p:ext uri="{BB962C8B-B14F-4D97-AF65-F5344CB8AC3E}">
        <p14:creationId xmlns:p14="http://schemas.microsoft.com/office/powerpoint/2010/main" val="374412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4068" y="472106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6. Project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21429" y="841438"/>
            <a:ext cx="67491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 a photo of your family. 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your family members to the class.</a:t>
            </a:r>
            <a:endParaRPr lang="en-US" sz="2000" b="0" i="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470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5"/>
          <p:cNvSpPr/>
          <p:nvPr/>
        </p:nvSpPr>
        <p:spPr>
          <a:xfrm>
            <a:off x="2971800" y="968312"/>
            <a:ext cx="5905500" cy="1444688"/>
          </a:xfrm>
          <a:prstGeom prst="doubleWave">
            <a:avLst>
              <a:gd name="adj1" fmla="val 3108"/>
              <a:gd name="adj2" fmla="val -165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37345" y="1069912"/>
            <a:ext cx="5197257" cy="121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6161" y="4687026"/>
            <a:ext cx="1748421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old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50352" y="5787849"/>
            <a:ext cx="1920240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young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951551" y="5639736"/>
            <a:ext cx="1920240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tall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72695" y="5580548"/>
            <a:ext cx="1920240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short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549063" y="4687026"/>
            <a:ext cx="1645920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slim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31480" r="68385" b="6883"/>
          <a:stretch/>
        </p:blipFill>
        <p:spPr>
          <a:xfrm>
            <a:off x="8334943" y="4320457"/>
            <a:ext cx="599317" cy="14403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7887"/>
          <a:stretch/>
        </p:blipFill>
        <p:spPr>
          <a:xfrm>
            <a:off x="1238114" y="3394089"/>
            <a:ext cx="629295" cy="1356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6818"/>
          <a:stretch/>
        </p:blipFill>
        <p:spPr>
          <a:xfrm>
            <a:off x="3146830" y="4832639"/>
            <a:ext cx="693881" cy="11355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r="31894"/>
          <a:stretch/>
        </p:blipFill>
        <p:spPr>
          <a:xfrm>
            <a:off x="10089247" y="3032923"/>
            <a:ext cx="769866" cy="17431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5179" y="4004990"/>
            <a:ext cx="896613" cy="1755863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6" idx="2"/>
          </p:cNvCxnSpPr>
          <p:nvPr/>
        </p:nvCxnSpPr>
        <p:spPr>
          <a:xfrm flipH="1">
            <a:off x="2384582" y="2368099"/>
            <a:ext cx="3637940" cy="1536390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2"/>
          </p:cNvCxnSpPr>
          <p:nvPr/>
        </p:nvCxnSpPr>
        <p:spPr>
          <a:xfrm flipH="1">
            <a:off x="3632028" y="2368099"/>
            <a:ext cx="2390494" cy="2514822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2"/>
          </p:cNvCxnSpPr>
          <p:nvPr/>
        </p:nvCxnSpPr>
        <p:spPr>
          <a:xfrm flipH="1">
            <a:off x="5883192" y="2368099"/>
            <a:ext cx="139330" cy="1506443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6" idx="2"/>
          </p:cNvCxnSpPr>
          <p:nvPr/>
        </p:nvCxnSpPr>
        <p:spPr>
          <a:xfrm>
            <a:off x="6022522" y="2368099"/>
            <a:ext cx="2312421" cy="1952358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6" idx="2"/>
          </p:cNvCxnSpPr>
          <p:nvPr/>
        </p:nvCxnSpPr>
        <p:spPr>
          <a:xfrm>
            <a:off x="6022522" y="2368099"/>
            <a:ext cx="3848316" cy="1086975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49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598512" y="4437596"/>
            <a:ext cx="1824582" cy="1891709"/>
            <a:chOff x="3738642" y="781592"/>
            <a:chExt cx="3969132" cy="4115157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2"/>
            <a:srcRect l="16818"/>
            <a:stretch/>
          </p:blipFill>
          <p:spPr>
            <a:xfrm>
              <a:off x="5616230" y="1442642"/>
              <a:ext cx="2091544" cy="3422752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738642" y="781592"/>
              <a:ext cx="1963082" cy="4115157"/>
            </a:xfrm>
            <a:prstGeom prst="rect">
              <a:avLst/>
            </a:prstGeom>
          </p:spPr>
        </p:pic>
      </p:grpSp>
      <p:sp>
        <p:nvSpPr>
          <p:cNvPr id="2" name="Double Wave 1"/>
          <p:cNvSpPr/>
          <p:nvPr/>
        </p:nvSpPr>
        <p:spPr>
          <a:xfrm>
            <a:off x="2971800" y="659219"/>
            <a:ext cx="5905500" cy="1444688"/>
          </a:xfrm>
          <a:prstGeom prst="doubleWave">
            <a:avLst>
              <a:gd name="adj1" fmla="val 3108"/>
              <a:gd name="adj2" fmla="val -1659"/>
            </a:avLst>
          </a:prstGeom>
          <a:solidFill>
            <a:srgbClr val="FFFF66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92447" y="752793"/>
            <a:ext cx="5347939" cy="121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      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Who's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_______ is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than ______.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951990" y="4654568"/>
            <a:ext cx="1871101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older</a:t>
            </a:r>
          </a:p>
        </p:txBody>
      </p:sp>
      <p:cxnSp>
        <p:nvCxnSpPr>
          <p:cNvPr id="14" name="Straight Arrow Connector 13"/>
          <p:cNvCxnSpPr>
            <a:stCxn id="2" idx="2"/>
          </p:cNvCxnSpPr>
          <p:nvPr/>
        </p:nvCxnSpPr>
        <p:spPr>
          <a:xfrm flipH="1">
            <a:off x="2821256" y="2059006"/>
            <a:ext cx="3201266" cy="1269270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" idx="2"/>
          </p:cNvCxnSpPr>
          <p:nvPr/>
        </p:nvCxnSpPr>
        <p:spPr>
          <a:xfrm flipH="1">
            <a:off x="4048824" y="2059006"/>
            <a:ext cx="1973698" cy="2378590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" idx="2"/>
          </p:cNvCxnSpPr>
          <p:nvPr/>
        </p:nvCxnSpPr>
        <p:spPr>
          <a:xfrm>
            <a:off x="6022522" y="2059006"/>
            <a:ext cx="561621" cy="2290995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" idx="2"/>
          </p:cNvCxnSpPr>
          <p:nvPr/>
        </p:nvCxnSpPr>
        <p:spPr>
          <a:xfrm>
            <a:off x="6022522" y="2059006"/>
            <a:ext cx="3274964" cy="1659918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9983655" y="2809298"/>
            <a:ext cx="1871101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younger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518550" y="4545719"/>
            <a:ext cx="1628899" cy="1448732"/>
            <a:chOff x="5687747" y="599695"/>
            <a:chExt cx="4806623" cy="427497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7747" y="787480"/>
              <a:ext cx="1786479" cy="397932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/>
            <a:srcRect l="8402"/>
            <a:stretch/>
          </p:blipFill>
          <p:spPr>
            <a:xfrm>
              <a:off x="7748422" y="599695"/>
              <a:ext cx="2745948" cy="4274977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777199" y="3994272"/>
            <a:ext cx="1756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29420" y="5997175"/>
            <a:ext cx="1592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217460" y="5893680"/>
            <a:ext cx="2366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09518" y="5921880"/>
            <a:ext cx="1774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shorter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422034" y="3335287"/>
            <a:ext cx="1520017" cy="1674091"/>
            <a:chOff x="2415631" y="1105700"/>
            <a:chExt cx="3258092" cy="358834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6"/>
            <a:srcRect t="33636" r="68385" b="6883"/>
            <a:stretch/>
          </p:blipFill>
          <p:spPr>
            <a:xfrm>
              <a:off x="4175931" y="1220194"/>
              <a:ext cx="1497792" cy="347384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7"/>
            <a:srcRect r="18602"/>
            <a:stretch/>
          </p:blipFill>
          <p:spPr>
            <a:xfrm>
              <a:off x="2415631" y="1105700"/>
              <a:ext cx="1429469" cy="3575776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934022" y="2682959"/>
            <a:ext cx="1715277" cy="1411488"/>
            <a:chOff x="895881" y="1735736"/>
            <a:chExt cx="2040200" cy="1678864"/>
          </a:xfrm>
        </p:grpSpPr>
        <p:grpSp>
          <p:nvGrpSpPr>
            <p:cNvPr id="43" name="Group 42"/>
            <p:cNvGrpSpPr/>
            <p:nvPr/>
          </p:nvGrpSpPr>
          <p:grpSpPr>
            <a:xfrm>
              <a:off x="895881" y="1834568"/>
              <a:ext cx="2001250" cy="1580032"/>
              <a:chOff x="865588" y="1385231"/>
              <a:chExt cx="5358538" cy="4230685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8"/>
              <a:srcRect l="56642" t="8930"/>
              <a:stretch/>
            </p:blipFill>
            <p:spPr>
              <a:xfrm flipH="1">
                <a:off x="865588" y="1385231"/>
                <a:ext cx="2463610" cy="4230685"/>
              </a:xfrm>
              <a:prstGeom prst="rect">
                <a:avLst/>
              </a:prstGeom>
            </p:spPr>
          </p:pic>
          <p:sp>
            <p:nvSpPr>
              <p:cNvPr id="45" name="Right Arrow 44"/>
              <p:cNvSpPr/>
              <p:nvPr/>
            </p:nvSpPr>
            <p:spPr>
              <a:xfrm rot="9068319">
                <a:off x="5533262" y="1487919"/>
                <a:ext cx="690864" cy="45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01535" y="1735736"/>
              <a:ext cx="1134546" cy="16147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590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 animBg="1"/>
      <p:bldP spid="19" grpId="0" animBg="1"/>
      <p:bldP spid="34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243998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17974"/>
          <a:stretch/>
        </p:blipFill>
        <p:spPr>
          <a:xfrm>
            <a:off x="-85812" y="-1"/>
            <a:ext cx="12277812" cy="6843253"/>
          </a:xfrm>
          <a:prstGeom prst="rect">
            <a:avLst/>
          </a:prstGeom>
        </p:spPr>
      </p:pic>
      <p:sp>
        <p:nvSpPr>
          <p:cNvPr id="15" name="22 Rectángulo"/>
          <p:cNvSpPr/>
          <p:nvPr/>
        </p:nvSpPr>
        <p:spPr>
          <a:xfrm>
            <a:off x="-85812" y="4744184"/>
            <a:ext cx="12277812" cy="2113816"/>
          </a:xfrm>
          <a:prstGeom prst="rect">
            <a:avLst/>
          </a:prstGeom>
          <a:blipFill dpi="0"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ranja diagonal"/>
          <p:cNvSpPr/>
          <p:nvPr/>
        </p:nvSpPr>
        <p:spPr>
          <a:xfrm rot="5400000">
            <a:off x="7840116" y="3672239"/>
            <a:ext cx="908485" cy="714132"/>
          </a:xfrm>
          <a:prstGeom prst="diagStrip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17 Franja diagonal"/>
          <p:cNvSpPr/>
          <p:nvPr/>
        </p:nvSpPr>
        <p:spPr>
          <a:xfrm rot="16200000" flipH="1">
            <a:off x="3166428" y="3672238"/>
            <a:ext cx="908485" cy="714132"/>
          </a:xfrm>
          <a:prstGeom prst="diagStrip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3 Rectángulo"/>
          <p:cNvSpPr/>
          <p:nvPr/>
        </p:nvSpPr>
        <p:spPr>
          <a:xfrm>
            <a:off x="3275215" y="3278326"/>
            <a:ext cx="5377686" cy="32531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/>
          <a:srcRect l="25137"/>
          <a:stretch/>
        </p:blipFill>
        <p:spPr>
          <a:xfrm>
            <a:off x="-88490" y="3278326"/>
            <a:ext cx="3363705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/>
          <a:srcRect l="20882"/>
          <a:stretch/>
        </p:blipFill>
        <p:spPr>
          <a:xfrm flipH="1">
            <a:off x="8656801" y="3278326"/>
            <a:ext cx="3554863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Tony is _____ than his father.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44" y="3166025"/>
            <a:ext cx="1625169" cy="1625169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Shorter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Taller 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Bigger 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Tronger 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23" name="Học liệ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627471" y="-1063190"/>
            <a:ext cx="609600" cy="609600"/>
          </a:xfrm>
          <a:prstGeom prst="rect">
            <a:avLst/>
          </a:prstGeom>
        </p:spPr>
      </p:pic>
      <p:pic>
        <p:nvPicPr>
          <p:cNvPr id="24" name="MsPhamsound" descr="https://t3.ftcdn.net/jpg/00/33/02/82/240_F_33028264_jwyVPWGIa3MZbgEjfZhFMXltBu3UhquG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8137765" y="1882013"/>
            <a:ext cx="642635" cy="6400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70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273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mother’s thirty-three years old. She’s ___________ than my father.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1933" y="5078900"/>
            <a:ext cx="1448838" cy="1448838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younger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slimmer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stronger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19" name="MsPhamsound" descr="https://t3.ftcdn.net/jpg/00/33/02/82/240_F_33028264_jwyVPWGIa3MZbgEjfZhFMXltBu3UhquG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8137765" y="1882013"/>
            <a:ext cx="642635" cy="6400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ếng Anh 4 Tập 2 - Unit 14 What does he look like- - Lesson 2 - 4 Listen and circle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200" end="9972.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97610" y="-844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6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849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sister’s slim. She’s _____ than my mother.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523" y="3241185"/>
            <a:ext cx="1779100" cy="177910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6182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slimmer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taller</a:t>
            </a:r>
          </a:p>
        </p:txBody>
      </p:sp>
      <p:sp>
        <p:nvSpPr>
          <p:cNvPr id="32" name="3MsPham"/>
          <p:cNvSpPr/>
          <p:nvPr/>
        </p:nvSpPr>
        <p:spPr>
          <a:xfrm>
            <a:off x="222384" y="341056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shorter</a:t>
            </a: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limmer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18" name="MsPhamsound" descr="https://t3.ftcdn.net/jpg/00/33/02/82/240_F_33028264_jwyVPWGIa3MZbgEjfZhFMXltBu3UhquG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8137765" y="1882013"/>
            <a:ext cx="642635" cy="6400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iếng Anh 4 Tập 2 - Unit 14 What does he look like- - Lesson 2 - 4 Listen and circle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414" end="20057.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97610" y="-844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8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719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not very tall, but I’m taller than my ______.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9" y="5101943"/>
            <a:ext cx="1259601" cy="1259601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sister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mother</a:t>
            </a: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friend</a:t>
            </a: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brother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15" name="MsPhamsound" descr="https://t3.ftcdn.net/jpg/00/33/02/82/240_F_33028264_jwyVPWGIa3MZbgEjfZhFMXltBu3UhquG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5036" r="14434" b="15381"/>
          <a:stretch/>
        </p:blipFill>
        <p:spPr bwMode="auto">
          <a:xfrm>
            <a:off x="8137765" y="1882013"/>
            <a:ext cx="642635" cy="6400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ếng Anh 4 Tập 2 - Unit 14 What does he look like- - Lesson 2 - 4 Listen and circle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8" end="28818.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97610" y="-844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2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6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583</Words>
  <Application>Microsoft Office PowerPoint</Application>
  <PresentationFormat>Custom</PresentationFormat>
  <Paragraphs>131</Paragraphs>
  <Slides>22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字魂59号-创粗黑</vt:lpstr>
      <vt:lpstr>Arial Black</vt:lpstr>
      <vt:lpstr>Helvetica Neue</vt:lpstr>
      <vt:lpstr>Tahoma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191</cp:revision>
  <dcterms:created xsi:type="dcterms:W3CDTF">2020-11-27T03:23:46Z</dcterms:created>
  <dcterms:modified xsi:type="dcterms:W3CDTF">2021-08-24T16:33:43Z</dcterms:modified>
</cp:coreProperties>
</file>