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29" r:id="rId3"/>
    <p:sldId id="335" r:id="rId4"/>
    <p:sldId id="336" r:id="rId5"/>
    <p:sldId id="303" r:id="rId6"/>
    <p:sldId id="291" r:id="rId7"/>
    <p:sldId id="292" r:id="rId8"/>
    <p:sldId id="293" r:id="rId9"/>
    <p:sldId id="332" r:id="rId10"/>
    <p:sldId id="333" r:id="rId11"/>
    <p:sldId id="334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0000FF"/>
    <a:srgbClr val="FF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2006" y="-830"/>
      </p:cViewPr>
      <p:guideLst>
        <p:guide orient="horz" pos="2160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6700" y="594385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864110" y="4928230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DIỄM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2020- 2021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" y="4652635"/>
            <a:ext cx="1236003" cy="1236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712" y="2677672"/>
            <a:ext cx="8464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</a:t>
            </a:r>
          </a:p>
          <a:p>
            <a:pPr algn="ctr"/>
            <a:r>
              <a:rPr lang="en-US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</a:t>
            </a:r>
            <a:endParaRPr lang="en-US" sz="4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0865" y="1957705"/>
            <a:ext cx="3810000" cy="38100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57070"/>
            <a:ext cx="4038600" cy="3904615"/>
          </a:xfrm>
          <a:prstGeom prst="rect">
            <a:avLst/>
          </a:prstGeom>
        </p:spPr>
      </p:pic>
      <p:sp>
        <p:nvSpPr>
          <p:cNvPr id="13" name="Subtitle 8"/>
          <p:cNvSpPr txBox="1"/>
          <p:nvPr/>
        </p:nvSpPr>
        <p:spPr>
          <a:xfrm>
            <a:off x="1049655" y="391160"/>
            <a:ext cx="7045325" cy="70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bày mâm quả</a:t>
            </a:r>
            <a:endParaRPr lang="en-US" sz="3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15" y="110204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 chia nhóm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lần lượt lên thực hành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8"/>
          <p:cNvSpPr txBox="1"/>
          <p:nvPr/>
        </p:nvSpPr>
        <p:spPr>
          <a:xfrm>
            <a:off x="208915" y="2358390"/>
            <a:ext cx="7045325" cy="1211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giờ học </a:t>
            </a:r>
          </a:p>
          <a:p>
            <a:pPr algn="l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Dặn dò</a:t>
            </a:r>
          </a:p>
          <a:p>
            <a:pPr algn="l"/>
            <a:endParaRPr lang="en-US" sz="3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3542030" cy="1005205"/>
          </a:xfrm>
        </p:spPr>
        <p:txBody>
          <a:bodyPr>
            <a:noAutofit/>
          </a:bodyPr>
          <a:lstStyle/>
          <a:p>
            <a:pPr algn="l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955" y="2703830"/>
            <a:ext cx="3579495" cy="30327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850900" y="1004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gì màu tím trên giàn</a:t>
            </a:r>
            <a:b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chùm chín mọng mang toàn chữ 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90195" y="278765"/>
            <a:ext cx="3734435" cy="2161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gì ruột đỏ</a:t>
            </a:r>
          </a:p>
          <a:p>
            <a:pPr algn="l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 màu xanh </a:t>
            </a:r>
          </a:p>
          <a:p>
            <a:pPr algn="l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vào ngọt mát</a:t>
            </a:r>
          </a:p>
          <a:p>
            <a:pPr algn="l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 lành bạn ơi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3850" y="1530350"/>
            <a:ext cx="4221480" cy="414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90195" y="278765"/>
            <a:ext cx="7788275" cy="2161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chỉ nở vào màu hè.</a:t>
            </a:r>
          </a:p>
          <a:p>
            <a:pPr algn="l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chùm đỏ thắm, gọi ve hát mừng?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65" y="2440305"/>
            <a:ext cx="5029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3466" y="855298"/>
            <a:ext cx="8749865" cy="1470025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7: Hoa, quả (Tiết 3)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8"/>
          <p:cNvSpPr txBox="1"/>
          <p:nvPr/>
        </p:nvSpPr>
        <p:spPr>
          <a:xfrm>
            <a:off x="1406280" y="2757836"/>
            <a:ext cx="4567137" cy="66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6" y="2742820"/>
            <a:ext cx="577543" cy="5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12 năm 2020</a:t>
            </a:r>
          </a:p>
          <a:p>
            <a:pPr algn="ctr"/>
            <a:r>
              <a:rPr lang="en-US" sz="26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26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5051" y="957213"/>
            <a:ext cx="8749865" cy="1470025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7: Hoa, quả (Tiết 3)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8"/>
          <p:cNvSpPr txBox="1"/>
          <p:nvPr/>
        </p:nvSpPr>
        <p:spPr>
          <a:xfrm>
            <a:off x="1066800" y="3853815"/>
            <a:ext cx="7314565" cy="202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Yêu cầu cần đạt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9" y="3797814"/>
            <a:ext cx="701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8"/>
          <p:cNvSpPr txBox="1"/>
          <p:nvPr/>
        </p:nvSpPr>
        <p:spPr>
          <a:xfrm>
            <a:off x="1964055" y="3452495"/>
            <a:ext cx="3629025" cy="105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1502" y="4490832"/>
            <a:ext cx="734036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HĐ thảo luận: củng cố lại kiến thức, kĩ năng  liên quan đến việc thực hiện sản phẩm mĩ thuật.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HĐ vận dụng: bày được mâm quả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9707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9397" y="196860"/>
            <a:ext cx="815232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4231" y="2459564"/>
            <a:ext cx="3409523" cy="992874"/>
            <a:chOff x="788991" y="1415475"/>
            <a:chExt cx="3409523" cy="992874"/>
          </a:xfrm>
        </p:grpSpPr>
        <p:sp>
          <p:nvSpPr>
            <p:cNvPr id="16" name="Rounded Rectangle 1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Thảo 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>
              <a:fillRect/>
            </a:stretch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18 tháng 3 năm 2021</a:t>
            </a:r>
          </a:p>
          <a:p>
            <a:pPr algn="ctr"/>
            <a:r>
              <a:rPr lang="en-US" sz="26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26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3466" y="855298"/>
            <a:ext cx="8749865" cy="1470025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 : HOA, QUẢ(Tiết 3)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8"/>
          <p:cNvSpPr txBox="1"/>
          <p:nvPr/>
        </p:nvSpPr>
        <p:spPr>
          <a:xfrm>
            <a:off x="1596390" y="2239010"/>
            <a:ext cx="7045325" cy="188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mĩ thuật ở tiêt 2</a:t>
            </a:r>
          </a:p>
          <a:p>
            <a:pPr algn="l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thực hiện sản phẩm nếu chưa hoàn thành)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1" y="2394465"/>
            <a:ext cx="701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8"/>
          <p:cNvSpPr txBox="1"/>
          <p:nvPr/>
        </p:nvSpPr>
        <p:spPr>
          <a:xfrm>
            <a:off x="1875202" y="2512049"/>
            <a:ext cx="3050796" cy="66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" y="385182"/>
            <a:ext cx="701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844684" y="446460"/>
            <a:ext cx="2594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  <p:sp>
        <p:nvSpPr>
          <p:cNvPr id="8" name="Subtitle 8"/>
          <p:cNvSpPr txBox="1"/>
          <p:nvPr/>
        </p:nvSpPr>
        <p:spPr>
          <a:xfrm>
            <a:off x="827405" y="1506443"/>
            <a:ext cx="7872095" cy="407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GV hướng dẫn HS thảo luận.</a:t>
            </a:r>
          </a:p>
          <a:p>
            <a:pPr algn="l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vẽ trong sản phẩm mĩ thuật của bạn giúp em liên tưởng đến những loại quả, hoa nào?</a:t>
            </a:r>
          </a:p>
          <a:p>
            <a:pPr algn="l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đã dùng những màu gì để thể hiện sản phẩm?</a:t>
            </a:r>
          </a:p>
          <a:p>
            <a:pPr algn="l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thích sản phẩm nào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3466" y="855298"/>
            <a:ext cx="8749865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 : HOA, QUẢ(Tiết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8"/>
          <p:cNvSpPr txBox="1"/>
          <p:nvPr/>
        </p:nvSpPr>
        <p:spPr>
          <a:xfrm>
            <a:off x="1406525" y="3452495"/>
            <a:ext cx="7045325" cy="70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mâm quả</a:t>
            </a:r>
            <a:endParaRPr lang="en-US" sz="3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6" y="3452375"/>
            <a:ext cx="701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8"/>
          <p:cNvSpPr txBox="1"/>
          <p:nvPr/>
        </p:nvSpPr>
        <p:spPr>
          <a:xfrm flipV="1">
            <a:off x="1599565" y="5507355"/>
            <a:ext cx="3050540" cy="424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1344" y="2276024"/>
            <a:ext cx="3409523" cy="992874"/>
            <a:chOff x="788991" y="1415475"/>
            <a:chExt cx="3409523" cy="992874"/>
          </a:xfrm>
        </p:grpSpPr>
        <p:sp>
          <p:nvSpPr>
            <p:cNvPr id="15" name="Rounded Rectangle 1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Vận dụng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>
              <a:fillRect/>
            </a:stretch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271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Khởi động</vt:lpstr>
      <vt:lpstr>PowerPoint Presentation</vt:lpstr>
      <vt:lpstr>PowerPoint Presentation</vt:lpstr>
      <vt:lpstr>Chủ đề 7: Hoa, quả (Tiết 3)</vt:lpstr>
      <vt:lpstr>Chủ đề 7: Hoa, quả (Tiết 3)</vt:lpstr>
      <vt:lpstr>Chủ đề 7 : HOA, QUẢ(Tiết 3)</vt:lpstr>
      <vt:lpstr>PowerPoint Presentation</vt:lpstr>
      <vt:lpstr>Chủ đề 7 : HOA, QUẢ(Tiết 4)</vt:lpstr>
      <vt:lpstr>PowerPoint Presentation</vt:lpstr>
      <vt:lpstr> - GV chia nhóm  Các nhóm lần lượt lên thực hành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128</cp:revision>
  <dcterms:created xsi:type="dcterms:W3CDTF">2020-11-02T00:50:00Z</dcterms:created>
  <dcterms:modified xsi:type="dcterms:W3CDTF">2023-03-06T02:40:15Z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