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khu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tồn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,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107kg,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32kg.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</a:t>
              </a:r>
              <a:r>
                <a:rPr lang="en-US" sz="2800" dirty="0"/>
                <a:t>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Đức</a:t>
              </a:r>
              <a:r>
                <a:rPr lang="en-US" sz="2800" dirty="0"/>
                <a:t> </a:t>
              </a:r>
              <a:r>
                <a:rPr lang="en-US" sz="2800" dirty="0" err="1"/>
                <a:t>vua</a:t>
              </a:r>
              <a:r>
                <a:rPr lang="en-US" sz="2800" dirty="0"/>
                <a:t> </a:t>
              </a:r>
              <a:r>
                <a:rPr lang="en-US" sz="2800" dirty="0" err="1"/>
                <a:t>trồng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vườn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hoàng</a:t>
              </a:r>
              <a:r>
                <a:rPr lang="en-US" sz="2800" dirty="0"/>
                <a:t> </a:t>
              </a:r>
              <a:r>
                <a:rPr lang="en-US" sz="2800" dirty="0" err="1"/>
                <a:t>hậu</a:t>
              </a:r>
              <a:r>
                <a:rPr lang="en-US" sz="2800" dirty="0"/>
                <a:t>,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424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120 </a:t>
              </a:r>
              <a:r>
                <a:rPr lang="en-US" sz="2800" dirty="0" err="1"/>
                <a:t>cây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: 424 </a:t>
            </a:r>
            <a:r>
              <a:rPr lang="en-US" sz="2800" dirty="0" err="1"/>
              <a:t>cây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120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: ….? </a:t>
            </a:r>
            <a:r>
              <a:rPr lang="en-US" sz="2800" dirty="0" err="1"/>
              <a:t>cây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264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312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312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6, </a:t>
            </a:r>
            <a:r>
              <a:rPr lang="en-US" sz="2800" dirty="0" err="1"/>
              <a:t>viết</a:t>
            </a:r>
            <a:r>
              <a:rPr lang="en-US" sz="2800" dirty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hà</a:t>
              </a:r>
              <a:r>
                <a:rPr lang="en-US" sz="2800" dirty="0"/>
                <a:t> </a:t>
              </a:r>
              <a:r>
                <a:rPr lang="en-US" sz="2800" dirty="0" err="1"/>
                <a:t>mã</a:t>
              </a:r>
              <a:r>
                <a:rPr lang="en-US" sz="2800" dirty="0"/>
                <a:t> </a:t>
              </a:r>
              <a:r>
                <a:rPr lang="en-US" sz="2800" dirty="0" err="1"/>
                <a:t>vớt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?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? 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478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457</a:t>
            </a: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857023" y="3510843"/>
              <a:ext cx="133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1" y="1188718"/>
            <a:ext cx="2608557" cy="2962722"/>
            <a:chOff x="1745116" y="1502228"/>
            <a:chExt cx="2322008" cy="2962722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965014" y="3510843"/>
              <a:ext cx="11123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658kg + 221kg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130kg + 850kg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234l+ 645l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850l + 130l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cxnSpLocks/>
            <a:endCxn id="24" idx="2"/>
          </p:cNvCxnSpPr>
          <p:nvPr/>
        </p:nvCxnSpPr>
        <p:spPr>
          <a:xfrm flipV="1">
            <a:off x="8921801" y="4151440"/>
            <a:ext cx="1019500" cy="36366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488</Words>
  <Application>Microsoft Office PowerPoint</Application>
  <PresentationFormat>Widescreen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123</cp:revision>
  <dcterms:created xsi:type="dcterms:W3CDTF">2021-06-02T01:34:28Z</dcterms:created>
  <dcterms:modified xsi:type="dcterms:W3CDTF">2022-04-01T07:32:44Z</dcterms:modified>
</cp:coreProperties>
</file>