
<file path=[Content_Types].xml><?xml version="1.0" encoding="utf-8"?>
<Types xmlns="http://schemas.openxmlformats.org/package/2006/content-types">
  <Default Extension="wav" ContentType="audio/x-wav"/>
  <Default Extension="png" ContentType="image/png"/>
  <Default Extension="emf" ContentType="image/x-e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7" r:id="rId5"/>
    <p:sldMasterId id="2147483699" r:id="rId6"/>
  </p:sldMasterIdLst>
  <p:notesMasterIdLst>
    <p:notesMasterId r:id="rId8"/>
  </p:notesMasterIdLst>
  <p:sldIdLst>
    <p:sldId id="872" r:id="rId7"/>
    <p:sldId id="981" r:id="rId9"/>
    <p:sldId id="982" r:id="rId10"/>
    <p:sldId id="943" r:id="rId11"/>
    <p:sldId id="950" r:id="rId12"/>
    <p:sldId id="852" r:id="rId13"/>
    <p:sldId id="952" r:id="rId14"/>
    <p:sldId id="953" r:id="rId15"/>
    <p:sldId id="955" r:id="rId16"/>
    <p:sldId id="954" r:id="rId17"/>
    <p:sldId id="959" r:id="rId18"/>
    <p:sldId id="965" r:id="rId19"/>
    <p:sldId id="963" r:id="rId20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81"/>
            <p14:sldId id="982"/>
            <p14:sldId id="943"/>
            <p14:sldId id="950"/>
            <p14:sldId id="852"/>
            <p14:sldId id="952"/>
            <p14:sldId id="953"/>
            <p14:sldId id="955"/>
            <p14:sldId id="954"/>
            <p14:sldId id="959"/>
            <p14:sldId id="965"/>
            <p14:sldId id="963"/>
          </p14:sldIdLst>
        </p14:section>
        <p14:section name="Untitled Section" id="{684F6D74-326A-40AB-B802-30D745D1CEE6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65"/>
    <a:srgbClr val="BDFFDB"/>
    <a:srgbClr val="FFE79B"/>
    <a:srgbClr val="FCFDCF"/>
    <a:srgbClr val="FFD347"/>
    <a:srgbClr val="ECAC7C"/>
    <a:srgbClr val="226668"/>
    <a:srgbClr val="FF0000"/>
    <a:srgbClr val="66FFFF"/>
    <a:srgbClr val="FD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 autoAdjust="0"/>
    <p:restoredTop sz="79058" autoAdjust="0"/>
  </p:normalViewPr>
  <p:slideViewPr>
    <p:cSldViewPr>
      <p:cViewPr>
        <p:scale>
          <a:sx n="66" d="100"/>
          <a:sy n="66" d="100"/>
        </p:scale>
        <p:origin x="-1278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463154"/>
            <a:ext cx="7793037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3450"/>
            <a:ext cx="28956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0.jpeg"/><Relationship Id="rId7" Type="http://schemas.openxmlformats.org/officeDocument/2006/relationships/image" Target="../media/image23.png"/><Relationship Id="rId6" Type="http://schemas.openxmlformats.org/officeDocument/2006/relationships/image" Target="../media/image4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30.xml"/><Relationship Id="rId14" Type="http://schemas.openxmlformats.org/officeDocument/2006/relationships/audio" Target="../media/audio3.wav"/><Relationship Id="rId13" Type="http://schemas.openxmlformats.org/officeDocument/2006/relationships/image" Target="../media/image37.png"/><Relationship Id="rId12" Type="http://schemas.openxmlformats.org/officeDocument/2006/relationships/image" Target="../media/image36.jpe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30.xml"/><Relationship Id="rId7" Type="http://schemas.openxmlformats.org/officeDocument/2006/relationships/audio" Target="../media/audio3.wav"/><Relationship Id="rId6" Type="http://schemas.openxmlformats.org/officeDocument/2006/relationships/image" Target="../media/image4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audio5.wav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audio" Target="../media/audio4.wav"/><Relationship Id="rId7" Type="http://schemas.openxmlformats.org/officeDocument/2006/relationships/image" Target="../media/image12.png"/><Relationship Id="rId6" Type="http://schemas.openxmlformats.org/officeDocument/2006/relationships/slide" Target="slide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png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30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0.xml"/><Relationship Id="rId6" Type="http://schemas.openxmlformats.org/officeDocument/2006/relationships/audio" Target="../media/audio3.wav"/><Relationship Id="rId5" Type="http://schemas.openxmlformats.org/officeDocument/2006/relationships/image" Target="../media/image2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30.xml"/><Relationship Id="rId7" Type="http://schemas.openxmlformats.org/officeDocument/2006/relationships/audio" Target="../media/audio3.wav"/><Relationship Id="rId6" Type="http://schemas.openxmlformats.org/officeDocument/2006/relationships/image" Target="../media/image4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0.xml"/><Relationship Id="rId5" Type="http://schemas.openxmlformats.org/officeDocument/2006/relationships/audio" Target="../media/audio3.wav"/><Relationship Id="rId4" Type="http://schemas.openxmlformats.org/officeDocument/2006/relationships/image" Target="../media/image4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0.xml"/><Relationship Id="rId5" Type="http://schemas.openxmlformats.org/officeDocument/2006/relationships/audio" Target="../media/audio3.wav"/><Relationship Id="rId4" Type="http://schemas.openxmlformats.org/officeDocument/2006/relationships/image" Target="../media/image4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anose="02020603050405020304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  <a:endParaRPr lang="en-US" sz="2400" b="1">
                <a:solidFill>
                  <a:srgbClr val="00589A"/>
                </a:solidFill>
                <a:latin typeface="UTM Avo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rPr>
                <a:t>1</a:t>
              </a:r>
              <a:r>
                <a:rPr lang="vi-VN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rPr>
                <a:t>8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smtClean="0">
                  <a:solidFill>
                    <a:srgbClr val="316E71"/>
                  </a:solidFill>
                  <a:latin typeface="Arial Rounded MT Bold" panose="020F0704030504030204" pitchFamily="34" charset="0"/>
                </a:rPr>
                <a:t>THƯ  VIỆN  BIẾT  ĐI</a:t>
              </a:r>
              <a:endParaRPr lang="en-US" sz="2600" b="1">
                <a:solidFill>
                  <a:srgbClr val="316E71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34" y="3000134"/>
            <a:ext cx="955219" cy="7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0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" y="4083918"/>
            <a:ext cx="8820471" cy="9518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+ 2  </a:t>
            </a:r>
            <a:endParaRPr lang="en-US" sz="28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trang 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trang 8</a:t>
            </a:r>
            <a:r>
              <a:rPr lang="vi-VN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99" y="2931790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59" y="3000134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1" y="2950840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4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0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1" y="2966473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7" y="2966473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  <a:endParaRPr lang="vi-VN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429888" y="1608609"/>
            <a:ext cx="165427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ular Callout 30"/>
          <p:cNvSpPr/>
          <p:nvPr/>
        </p:nvSpPr>
        <p:spPr>
          <a:xfrm>
            <a:off x="4139952" y="2316164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34" y="2376014"/>
            <a:ext cx="2400737" cy="180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429887" y="2067694"/>
            <a:ext cx="136624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>
            <a:off x="3815162" y="2655739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5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45649"/>
            <a:ext cx="3043551" cy="1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4139952" y="3155032"/>
            <a:ext cx="1656184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ular Callout 36"/>
          <p:cNvSpPr/>
          <p:nvPr/>
        </p:nvSpPr>
        <p:spPr>
          <a:xfrm>
            <a:off x="6084167" y="1220524"/>
            <a:ext cx="3024337" cy="1920254"/>
          </a:xfrm>
          <a:prstGeom prst="wedgeRoundRectCallout">
            <a:avLst>
              <a:gd name="adj1" fmla="val -64581"/>
              <a:gd name="adj2" fmla="val 4545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14" y="1369105"/>
            <a:ext cx="2863441" cy="171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6660232" y="3435846"/>
            <a:ext cx="864096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ular Callout 39"/>
          <p:cNvSpPr/>
          <p:nvPr/>
        </p:nvSpPr>
        <p:spPr>
          <a:xfrm>
            <a:off x="963029" y="2693424"/>
            <a:ext cx="3024337" cy="1920254"/>
          </a:xfrm>
          <a:prstGeom prst="wedgeRoundRectCallout">
            <a:avLst>
              <a:gd name="adj1" fmla="val 130745"/>
              <a:gd name="adj2" fmla="val 6905"/>
              <a:gd name="adj3" fmla="val 16667"/>
            </a:avLst>
          </a:prstGeom>
          <a:solidFill>
            <a:srgbClr val="BDFFDB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9" y="274584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3779912" y="3710609"/>
            <a:ext cx="680551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759418" y="4043429"/>
            <a:ext cx="69393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ular Callout 43"/>
          <p:cNvSpPr/>
          <p:nvPr/>
        </p:nvSpPr>
        <p:spPr>
          <a:xfrm>
            <a:off x="1115616" y="1130307"/>
            <a:ext cx="3567921" cy="1920254"/>
          </a:xfrm>
          <a:prstGeom prst="wedgeRoundRectCallout">
            <a:avLst>
              <a:gd name="adj1" fmla="val 30828"/>
              <a:gd name="adj2" fmla="val 8400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748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115616" y="1154042"/>
            <a:ext cx="3567921" cy="1920254"/>
          </a:xfrm>
          <a:prstGeom prst="wedgeRoundRectCallout">
            <a:avLst>
              <a:gd name="adj1" fmla="val -8632"/>
              <a:gd name="adj2" fmla="val 99121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93" y="1276424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8187"/>
            <a:ext cx="3103309" cy="174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1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9" grpId="0" animBg="1"/>
      <p:bldP spid="40" grpId="0" animBg="1"/>
      <p:bldP spid="40" grpId="1" animBg="1"/>
      <p:bldP spid="42" grpId="0" animBg="1"/>
      <p:bldP spid="43" grpId="0" animBg="1"/>
      <p:bldP spid="44" grpId="0" animBg="1"/>
      <p:bldP spid="44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07504" y="555526"/>
            <a:ext cx="3921361" cy="504056"/>
            <a:chOff x="506623" y="2139702"/>
            <a:chExt cx="3921361" cy="504056"/>
          </a:xfrm>
        </p:grpSpPr>
        <p:sp>
          <p:nvSpPr>
            <p:cNvPr id="46" name="Rounded Rectangle 4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9098" y="2139702"/>
              <a:ext cx="3618886" cy="42862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theo nhóm: </a:t>
              </a:r>
              <a:endParaRPr 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4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073757" y="906855"/>
            <a:ext cx="2171554" cy="898904"/>
            <a:chOff x="-499893" y="-818671"/>
            <a:chExt cx="2171554" cy="939009"/>
          </a:xfrm>
        </p:grpSpPr>
        <p:sp>
          <p:nvSpPr>
            <p:cNvPr id="54" name="Oval Callout 5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394457" y="-725836"/>
              <a:ext cx="1960681" cy="802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đọc </a:t>
              </a:r>
              <a:endPara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3</a:t>
              </a:r>
              <a:endPara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9257" y="996418"/>
            <a:ext cx="3457853" cy="1090851"/>
            <a:chOff x="7407402" y="1805759"/>
            <a:chExt cx="3457853" cy="1090851"/>
          </a:xfrm>
        </p:grpSpPr>
        <p:pic>
          <p:nvPicPr>
            <p:cNvPr id="5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7767152" y="1948927"/>
              <a:ext cx="266429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 ta đọc nối  tiếp đoạn</a:t>
              </a:r>
              <a:endPara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028865" y="928313"/>
            <a:ext cx="1767271" cy="877446"/>
            <a:chOff x="-499893" y="-818671"/>
            <a:chExt cx="2171554" cy="939009"/>
          </a:xfrm>
        </p:grpSpPr>
        <p:sp>
          <p:nvSpPr>
            <p:cNvPr id="60" name="Oval Callout 5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-394457" y="-725836"/>
              <a:ext cx="1960681" cy="822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 đọc </a:t>
              </a:r>
              <a:endPara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2</a:t>
              </a:r>
              <a:endPara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  <a:endParaRPr lang="vi-VN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393033" y="1949054"/>
            <a:ext cx="6129338" cy="899160"/>
          </a:xfrm>
          <a:prstGeom prst="rect">
            <a:avLst/>
          </a:prstGeom>
          <a:noFill/>
          <a:ln w="9525">
            <a:noFill/>
          </a:ln>
        </p:spPr>
        <p:txBody>
          <a:bodyPr lIns="68573" tIns="34289" rIns="68573" bIns="3428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defTabSz="685800">
              <a:spcBef>
                <a:spcPct val="0"/>
              </a:spcBef>
              <a:buNone/>
            </a:pPr>
            <a:r>
              <a:rPr lang="en-US" altLang="x-none" sz="5400" dirty="0">
                <a:solidFill>
                  <a:srgbClr val="FFFFFF"/>
                </a:solidFill>
                <a:latin typeface="Tahoma" panose="020B0604030504040204" pitchFamily="34" charset="0"/>
              </a:rPr>
              <a:t>Giải lao</a:t>
            </a:r>
            <a:endParaRPr lang="en-US" altLang="x-none" sz="5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3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 err="1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đố: </a:t>
            </a:r>
            <a:endParaRPr lang="en-US" sz="2800" kern="10" smtClean="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nào </a:t>
            </a:r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 nhỉ?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>
        <p:sndAc>
          <p:stSnd>
            <p:snd r:embed="rId8" name="Nhac ne ma mi.wav"/>
          </p:stSnd>
        </p:sndAc>
      </p:transition>
    </mc:Choice>
    <mc:Fallback>
      <p:transition advClick="0" advTm="0">
        <p:sndAc>
          <p:stSnd>
            <p:snd r:embed="rId8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47" y="1076256"/>
            <a:ext cx="3273552" cy="34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ẤY NHỈ ?</a:t>
            </a:r>
            <a:endParaRPr lang="vi-VN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4224" y="1121020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203598"/>
            <a:ext cx="4464496" cy="28600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sách truyện về đây</a:t>
            </a:r>
            <a:endParaRPr lang="vi-VN" sz="2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phương thế giới nằm ngay trong mình</a:t>
            </a:r>
            <a:endParaRPr lang="vi-VN" sz="2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em hiểu biết thông minh</a:t>
            </a:r>
            <a:endParaRPr lang="vi-VN" sz="2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đến tìm sách </a:t>
            </a:r>
            <a:endParaRPr lang="vi-VN" sz="20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90195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</a:t>
            </a:r>
            <a:r>
              <a:rPr lang="vi-VN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mình nơi đâu?</a:t>
            </a:r>
            <a:endParaRPr lang="vi-VN" sz="2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29" y="555526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51932" y="4151397"/>
            <a:ext cx="2306948" cy="3975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 algn="just"/>
            <a:r>
              <a:rPr lang="en-US" sz="20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</a:t>
            </a:r>
            <a:r>
              <a:rPr lang="vi-VN" sz="20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nào</a:t>
            </a:r>
            <a:endParaRPr lang="vi-VN" sz="20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378285" y="4137222"/>
            <a:ext cx="2010139" cy="3975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 algn="just"/>
            <a:r>
              <a:rPr lang="vi-VN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viện</a:t>
            </a:r>
            <a:endParaRPr lang="vi-VN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21696"/>
          <a:stretch>
            <a:fillRect/>
          </a:stretch>
        </p:blipFill>
        <p:spPr bwMode="auto">
          <a:xfrm>
            <a:off x="5436096" y="1419622"/>
            <a:ext cx="3423526" cy="264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251520" y="608856"/>
            <a:ext cx="8566547" cy="3979118"/>
          </a:xfrm>
          <a:prstGeom prst="roundRect">
            <a:avLst/>
          </a:prstGeom>
          <a:solidFill>
            <a:srgbClr val="FFFFD9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42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06" y="699542"/>
            <a:ext cx="5906130" cy="33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835696" y="4155926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tàu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>
            <a:fillRect/>
          </a:stretch>
        </p:blipFill>
        <p:spPr bwMode="auto">
          <a:xfrm>
            <a:off x="1869851" y="699542"/>
            <a:ext cx="5383082" cy="345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035901" y="4152987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thuyền </a:t>
            </a:r>
            <a:r>
              <a:rPr lang="vi-VN" sz="2000" b="1" smtClean="0">
                <a:latin typeface="UTM Avo" pitchFamily="18" charset="0"/>
              </a:rPr>
              <a:t>miền sông nước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69" y="699542"/>
            <a:ext cx="5726883" cy="342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035901" y="4113315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như cái nhà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32" y="818861"/>
            <a:ext cx="4353409" cy="326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869851" y="415592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62807" y="4141105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ô  tô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53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22" y="732737"/>
            <a:ext cx="48577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948681" y="4170688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91" y="735094"/>
            <a:ext cx="5845292" cy="322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326096" y="418786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tải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4" name="Picture 7" descr="Elephant Mobile Library :: LaoAmerica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78" y="692759"/>
            <a:ext cx="5121079" cy="341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2214978" y="4200084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voi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83" y="765016"/>
            <a:ext cx="6521017" cy="341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83977" y="4227934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ngựa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>
            <a:fillRect/>
          </a:stretch>
        </p:blipFill>
        <p:spPr bwMode="auto">
          <a:xfrm>
            <a:off x="1948681" y="756071"/>
            <a:ext cx="5951554" cy="328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1821854" y="4262929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lạc đà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903225" y="4227934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C00000"/>
                </a:solidFill>
              </a:rPr>
              <a:t>NHỮNG </a:t>
            </a:r>
            <a:r>
              <a:rPr lang="vi-VN" sz="2200" b="1" smtClean="0">
                <a:solidFill>
                  <a:srgbClr val="C00000"/>
                </a:solidFill>
              </a:rPr>
              <a:t>THƯ VIỆN BIẾT ĐI</a:t>
            </a:r>
            <a:endParaRPr lang="vi-VN" sz="22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43" grpId="0"/>
      <p:bldP spid="43" grpId="1"/>
      <p:bldP spid="47" grpId="0"/>
      <p:bldP spid="47" grpId="1"/>
      <p:bldP spid="49" grpId="0"/>
      <p:bldP spid="49" grpId="1"/>
      <p:bldP spid="51" grpId="0"/>
      <p:bldP spid="51" grpId="1"/>
      <p:bldP spid="52" grpId="0"/>
      <p:bldP spid="52" grpId="1"/>
      <p:bldP spid="54" grpId="0"/>
      <p:bldP spid="54" grpId="1"/>
      <p:bldP spid="63" grpId="0"/>
      <p:bldP spid="63" grpId="1"/>
      <p:bldP spid="65" grpId="0"/>
      <p:bldP spid="65" grpId="1"/>
      <p:bldP spid="67" grpId="0"/>
      <p:bldP spid="67" grpId="1"/>
      <p:bldP spid="69" grpId="0"/>
      <p:bldP spid="69" grpId="1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67544" y="1335419"/>
            <a:ext cx="8095941" cy="3180548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</a:t>
            </a:r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 BIẾT ĐI</a:t>
            </a:r>
            <a:endParaRPr lang="vi-VN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07504" y="549044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62806" y="571142"/>
            <a:ext cx="6400679" cy="7054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vẽ cảnh gì? Mọi người trong tranh đang làm gì?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>
            <a:fillRect/>
          </a:stretch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7614"/>
            <a:ext cx="5626431" cy="31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1430"/>
            <a:ext cx="826161" cy="6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9" grpId="0" animBg="1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20700"/>
            <a:ext cx="9153525" cy="539115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VIỆN BIẾT ĐI</a:t>
            </a:r>
            <a:endParaRPr lang="vi-VN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115967" y="1059582"/>
            <a:ext cx="7364150" cy="85193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68290" y="1995685"/>
            <a:ext cx="7364150" cy="1090555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3568" y="2139702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32671" y="3147814"/>
            <a:ext cx="7399769" cy="1224136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76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99060" y="555625"/>
            <a:ext cx="9044940" cy="539115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31590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06202" y="1220524"/>
            <a:ext cx="6549303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588224" y="1779662"/>
            <a:ext cx="69196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69613" y="1496068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459887" y="115007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716015" y="1190901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059832" y="1424808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7524328" y="122052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159857" y="1563638"/>
            <a:ext cx="2064814" cy="216024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057532" y="1496068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6" y="1149872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20700"/>
            <a:ext cx="9153525" cy="539115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236296" y="1203598"/>
            <a:ext cx="1008112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444208" y="1779662"/>
            <a:ext cx="10081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4953" y="1491630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160775" y="1548263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344546" y="1779662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/>
          <p:cNvCxnSpPr/>
          <p:nvPr/>
        </p:nvCxnSpPr>
        <p:spPr>
          <a:xfrm>
            <a:off x="3419872" y="1779662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452320" y="1518867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321228" y="1491630"/>
            <a:ext cx="6923180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1140137" y="1779662"/>
            <a:ext cx="3359855" cy="274938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2316177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44" grpId="0" animBg="1"/>
      <p:bldP spid="44" grpId="1" animBg="1"/>
      <p:bldP spid="45" grpId="0" animBg="1"/>
      <p:bldP spid="45" grpId="1" animBg="1"/>
    </p:bldLst>
  </p:timing>
</p:sld>
</file>

<file path=ppt/tags/tag1.xml><?xml version="1.0" encoding="utf-8"?>
<p:tagLst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WPS Presentation</Application>
  <PresentationFormat>On-screen Show (16:9)</PresentationFormat>
  <Paragraphs>117</Paragraphs>
  <Slides>13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Arial (Body)</vt:lpstr>
      <vt:lpstr>UTM Avo</vt:lpstr>
      <vt:lpstr>Arial Rounded MT Bold</vt:lpstr>
      <vt:lpstr>等线</vt:lpstr>
      <vt:lpstr>等线</vt:lpstr>
      <vt:lpstr>汉仪小麦体简</vt:lpstr>
      <vt:lpstr>Microsoft YaHei</vt:lpstr>
      <vt:lpstr>Calibri</vt:lpstr>
      <vt:lpstr>Segoe Print</vt:lpstr>
      <vt:lpstr>Arial</vt:lpstr>
      <vt:lpstr>Arial Unicode MS</vt:lpstr>
      <vt:lpstr>Calibri Light</vt:lpstr>
      <vt:lpstr>Tahoma</vt:lpstr>
      <vt:lpstr>Arial-Rounded</vt:lpstr>
      <vt:lpstr>Segoe UI Symbol</vt:lpstr>
      <vt:lpstr>自定义设计方案</vt:lpstr>
      <vt:lpstr>1_自定义设计方案</vt:lpstr>
      <vt:lpstr>1_Default Design</vt:lpstr>
      <vt:lpstr>3_自定义设计方案</vt:lpstr>
      <vt:lpstr>5_自定义设计方案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abc</cp:lastModifiedBy>
  <cp:revision>993</cp:revision>
  <dcterms:created xsi:type="dcterms:W3CDTF">2015-04-15T03:07:00Z</dcterms:created>
  <dcterms:modified xsi:type="dcterms:W3CDTF">2023-03-26T14:17:54Z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1033-11.2.0.11513</vt:lpwstr>
  </property>
  <property fmtid="{D5CDD505-2E9C-101B-9397-08002B2CF9AE}" pid="3" name="ICV">
    <vt:lpwstr>AC46375ACE284C118E05162EB4988202</vt:lpwstr>
  </property>
</Properties>
</file>