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73" r:id="rId3"/>
    <p:sldId id="366" r:id="rId4"/>
    <p:sldId id="374" r:id="rId5"/>
    <p:sldId id="375" r:id="rId6"/>
    <p:sldId id="376" r:id="rId7"/>
    <p:sldId id="377" r:id="rId8"/>
    <p:sldId id="378" r:id="rId9"/>
    <p:sldId id="381" r:id="rId10"/>
    <p:sldId id="3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DEB8D-D777-490D-A073-287F49C7EA52}"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824A-BD2D-4F7D-8802-516939BE988C}" type="slidenum">
              <a:rPr lang="en-US" smtClean="0"/>
              <a:t>‹#›</a:t>
            </a:fld>
            <a:endParaRPr lang="en-US"/>
          </a:p>
        </p:txBody>
      </p:sp>
    </p:spTree>
    <p:extLst>
      <p:ext uri="{BB962C8B-B14F-4D97-AF65-F5344CB8AC3E}">
        <p14:creationId xmlns:p14="http://schemas.microsoft.com/office/powerpoint/2010/main" val="299526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40841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4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1069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8873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7346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636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471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760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8404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3436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28623424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5.jpg"/><Relationship Id="rId5" Type="http://schemas.openxmlformats.org/officeDocument/2006/relationships/image" Target="../media/image1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E36476-C6B2-4CE7-B38F-AD948DD7B8BB}"/>
              </a:ext>
            </a:extLst>
          </p:cNvPr>
          <p:cNvGrpSpPr/>
          <p:nvPr/>
        </p:nvGrpSpPr>
        <p:grpSpPr>
          <a:xfrm>
            <a:off x="3049690" y="1854425"/>
            <a:ext cx="6856177" cy="4485392"/>
            <a:chOff x="1144267" y="1390819"/>
            <a:chExt cx="5142133" cy="3364044"/>
          </a:xfrm>
        </p:grpSpPr>
        <p:grpSp>
          <p:nvGrpSpPr>
            <p:cNvPr id="3" name="Group 2">
              <a:extLst>
                <a:ext uri="{FF2B5EF4-FFF2-40B4-BE49-F238E27FC236}">
                  <a16:creationId xmlns:a16="http://schemas.microsoft.com/office/drawing/2014/main" id="{886646D1-575A-4F7F-ADC6-84395300EB92}"/>
                </a:ext>
              </a:extLst>
            </p:cNvPr>
            <p:cNvGrpSpPr/>
            <p:nvPr/>
          </p:nvGrpSpPr>
          <p:grpSpPr>
            <a:xfrm>
              <a:off x="1144267" y="1390819"/>
              <a:ext cx="4405927" cy="3318271"/>
              <a:chOff x="1417547" y="1264224"/>
              <a:chExt cx="4405927" cy="3318271"/>
            </a:xfrm>
          </p:grpSpPr>
          <p:pic>
            <p:nvPicPr>
              <p:cNvPr id="5" name="Picture 4">
                <a:extLst>
                  <a:ext uri="{FF2B5EF4-FFF2-40B4-BE49-F238E27FC236}">
                    <a16:creationId xmlns:a16="http://schemas.microsoft.com/office/drawing/2014/main" id="{2C940803-C9AA-446A-A085-8E0984A69617}"/>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6" name="TextBox 5">
                <a:extLst>
                  <a:ext uri="{FF2B5EF4-FFF2-40B4-BE49-F238E27FC236}">
                    <a16:creationId xmlns:a16="http://schemas.microsoft.com/office/drawing/2014/main" id="{B568A0DF-74D4-46FD-9D6C-C82BF2043993}"/>
                  </a:ext>
                </a:extLst>
              </p:cNvPr>
              <p:cNvSpPr txBox="1"/>
              <p:nvPr/>
            </p:nvSpPr>
            <p:spPr>
              <a:xfrm>
                <a:off x="3064386" y="2987782"/>
                <a:ext cx="2009748" cy="953194"/>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VIẾT</a:t>
                </a:r>
                <a:endParaRPr lang="en-US" sz="5867" b="1" kern="0" dirty="0">
                  <a:solidFill>
                    <a:srgbClr val="17479D"/>
                  </a:solidFill>
                  <a:latin typeface="UTM Avo" panose="02040603050506020204" pitchFamily="18" charset="0"/>
                  <a:cs typeface="Arial"/>
                  <a:sym typeface="Arial"/>
                </a:endParaRPr>
              </a:p>
            </p:txBody>
          </p:sp>
          <p:sp>
            <p:nvSpPr>
              <p:cNvPr id="7" name="TextBox 6">
                <a:extLst>
                  <a:ext uri="{FF2B5EF4-FFF2-40B4-BE49-F238E27FC236}">
                    <a16:creationId xmlns:a16="http://schemas.microsoft.com/office/drawing/2014/main" id="{A3732AB1-D389-4873-A324-CC8603F8D06C}"/>
                  </a:ext>
                </a:extLst>
              </p:cNvPr>
              <p:cNvSpPr txBox="1"/>
              <p:nvPr/>
            </p:nvSpPr>
            <p:spPr>
              <a:xfrm>
                <a:off x="1961448" y="2608611"/>
                <a:ext cx="3041009" cy="631664"/>
              </a:xfrm>
              <a:prstGeom prst="rect">
                <a:avLst/>
              </a:prstGeom>
              <a:noFill/>
            </p:spPr>
            <p:txBody>
              <a:bodyPr wrap="square" rtlCol="0">
                <a:spAutoFit/>
              </a:bodyPr>
              <a:lstStyle/>
              <a:p>
                <a:pPr algn="ctr" defTabSz="1219170">
                  <a:lnSpc>
                    <a:spcPct val="150000"/>
                  </a:lnSpc>
                  <a:buClr>
                    <a:srgbClr val="000000"/>
                  </a:buClr>
                </a:pPr>
                <a:r>
                  <a:rPr lang="vi-VN" sz="3733" b="1" kern="0">
                    <a:solidFill>
                      <a:srgbClr val="FFAB40">
                        <a:lumMod val="50000"/>
                      </a:srgbClr>
                    </a:solidFill>
                    <a:latin typeface="UTM Avo" panose="02040603050506020204" pitchFamily="18" charset="0"/>
                    <a:cs typeface="Arial"/>
                    <a:sym typeface="Arial"/>
                  </a:rPr>
                  <a:t>TIẾT 3</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4" name="Picture 2">
              <a:extLst>
                <a:ext uri="{FF2B5EF4-FFF2-40B4-BE49-F238E27FC236}">
                  <a16:creationId xmlns:a16="http://schemas.microsoft.com/office/drawing/2014/main" id="{88FA7FC2-CF71-49F0-8488-F63AA97F097F}"/>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32CD27B-405B-4FA6-A0CD-EB72650D9B94}"/>
              </a:ext>
            </a:extLst>
          </p:cNvPr>
          <p:cNvGrpSpPr/>
          <p:nvPr/>
        </p:nvGrpSpPr>
        <p:grpSpPr>
          <a:xfrm>
            <a:off x="1868291" y="863045"/>
            <a:ext cx="2185396" cy="815636"/>
            <a:chOff x="343943" y="617893"/>
            <a:chExt cx="1639047" cy="611727"/>
          </a:xfrm>
        </p:grpSpPr>
        <p:sp>
          <p:nvSpPr>
            <p:cNvPr id="9" name="TextBox 8">
              <a:extLst>
                <a:ext uri="{FF2B5EF4-FFF2-40B4-BE49-F238E27FC236}">
                  <a16:creationId xmlns:a16="http://schemas.microsoft.com/office/drawing/2014/main" id="{C3F6501E-3F06-456E-BBAA-9BFED4D0B40D}"/>
                </a:ext>
              </a:extLst>
            </p:cNvPr>
            <p:cNvSpPr txBox="1"/>
            <p:nvPr/>
          </p:nvSpPr>
          <p:spPr>
            <a:xfrm>
              <a:off x="369343" y="617893"/>
              <a:ext cx="1613647" cy="592422"/>
            </a:xfrm>
            <a:prstGeom prst="rect">
              <a:avLst/>
            </a:prstGeom>
            <a:noFill/>
          </p:spPr>
          <p:txBody>
            <a:bodyPr wrap="square" rtlCol="0">
              <a:spAutoFit/>
            </a:bodyPr>
            <a:lstStyle/>
            <a:p>
              <a:pPr defTabSz="1219170">
                <a:buClr>
                  <a:srgbClr val="000000"/>
                </a:buClr>
              </a:pPr>
              <a:r>
                <a:rPr lang="en-US" sz="4533" kern="0" dirty="0">
                  <a:solidFill>
                    <a:srgbClr val="FFAB40">
                      <a:lumMod val="50000"/>
                    </a:srgbClr>
                  </a:solidFill>
                  <a:latin typeface="UTM Cookies" panose="02040603050506020204" pitchFamily="18" charset="0"/>
                  <a:cs typeface="Arial"/>
                  <a:sym typeface="Arial"/>
                </a:rPr>
                <a:t>BÀI 18</a:t>
              </a:r>
            </a:p>
          </p:txBody>
        </p:sp>
        <p:sp>
          <p:nvSpPr>
            <p:cNvPr id="10" name="TextBox 9">
              <a:extLst>
                <a:ext uri="{FF2B5EF4-FFF2-40B4-BE49-F238E27FC236}">
                  <a16:creationId xmlns:a16="http://schemas.microsoft.com/office/drawing/2014/main" id="{0B13970F-3304-4506-B624-0E4B04D21059}"/>
                </a:ext>
              </a:extLst>
            </p:cNvPr>
            <p:cNvSpPr txBox="1"/>
            <p:nvPr/>
          </p:nvSpPr>
          <p:spPr>
            <a:xfrm>
              <a:off x="343943" y="637198"/>
              <a:ext cx="1613647" cy="592422"/>
            </a:xfrm>
            <a:prstGeom prst="rect">
              <a:avLst/>
            </a:prstGeom>
            <a:noFill/>
          </p:spPr>
          <p:txBody>
            <a:bodyPr wrap="square" rtlCol="0">
              <a:spAutoFit/>
            </a:bodyPr>
            <a:lstStyle/>
            <a:p>
              <a:pPr defTabSz="1219170">
                <a:buClr>
                  <a:srgbClr val="000000"/>
                </a:buClr>
              </a:pPr>
              <a:r>
                <a:rPr lang="en-US" sz="4533" kern="0" dirty="0">
                  <a:solidFill>
                    <a:srgbClr val="FFAB40"/>
                  </a:solidFill>
                  <a:latin typeface="UTM Cookies" panose="02040603050506020204" pitchFamily="18" charset="0"/>
                  <a:cs typeface="Arial"/>
                  <a:sym typeface="Arial"/>
                </a:rPr>
                <a:t>BÀI 18</a:t>
              </a:r>
            </a:p>
          </p:txBody>
        </p:sp>
      </p:grpSp>
      <p:sp>
        <p:nvSpPr>
          <p:cNvPr id="11" name="TextBox 10">
            <a:extLst>
              <a:ext uri="{FF2B5EF4-FFF2-40B4-BE49-F238E27FC236}">
                <a16:creationId xmlns:a16="http://schemas.microsoft.com/office/drawing/2014/main" id="{759D2BEE-5B27-4F3D-8B04-C9BB7894931A}"/>
              </a:ext>
            </a:extLst>
          </p:cNvPr>
          <p:cNvSpPr txBox="1"/>
          <p:nvPr/>
        </p:nvSpPr>
        <p:spPr>
          <a:xfrm>
            <a:off x="4019820" y="801489"/>
            <a:ext cx="6070432" cy="913007"/>
          </a:xfrm>
          <a:prstGeom prst="rect">
            <a:avLst/>
          </a:prstGeom>
          <a:noFill/>
        </p:spPr>
        <p:txBody>
          <a:bodyPr wrap="square" rtlCol="0">
            <a:spAutoFit/>
          </a:bodyPr>
          <a:lstStyle/>
          <a:p>
            <a:pPr defTabSz="1219170">
              <a:buClr>
                <a:srgbClr val="000000"/>
              </a:buClr>
            </a:pPr>
            <a:r>
              <a:rPr lang="en-US" sz="5333" kern="0" dirty="0">
                <a:solidFill>
                  <a:srgbClr val="FF0000"/>
                </a:solidFill>
                <a:latin typeface="UTM Cookies" panose="02040603050506020204" pitchFamily="18" charset="0"/>
                <a:cs typeface="Arial"/>
                <a:sym typeface="Arial"/>
              </a:rPr>
              <a:t>THƯ VIỆN BIẾT ĐI</a:t>
            </a:r>
          </a:p>
        </p:txBody>
      </p:sp>
    </p:spTree>
    <p:custDataLst>
      <p:tags r:id="rId1"/>
    </p:custDataLst>
    <p:extLst>
      <p:ext uri="{BB962C8B-B14F-4D97-AF65-F5344CB8AC3E}">
        <p14:creationId xmlns:p14="http://schemas.microsoft.com/office/powerpoint/2010/main" val="16838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285FE-072A-421E-8EC5-D0B06A2BA579}"/>
              </a:ext>
            </a:extLst>
          </p:cNvPr>
          <p:cNvSpPr txBox="1"/>
          <p:nvPr/>
        </p:nvSpPr>
        <p:spPr>
          <a:xfrm>
            <a:off x="531420" y="536139"/>
            <a:ext cx="11106397" cy="3108543"/>
          </a:xfrm>
          <a:prstGeom prst="rect">
            <a:avLst/>
          </a:prstGeom>
          <a:noFill/>
        </p:spPr>
        <p:txBody>
          <a:bodyPr wrap="square">
            <a:spAutoFit/>
          </a:bodyPr>
          <a:lstStyle/>
          <a:p>
            <a:pPr algn="just"/>
            <a:r>
              <a:rPr lang="vi-VN" sz="2800" b="0" i="0" dirty="0">
                <a:effectLst/>
                <a:latin typeface="+mj-lt"/>
              </a:rPr>
              <a:t>       Hôm trước, bố em vừa mua một chiếc tivi mới để ở phòng khách.  Đó là chiếc tivi hiệu SamSung có màn hình lớn đến bằng chiếc bàn của cô giáo em ở lớp. Tuy màn hình to nhưng nó khá mỏng, chỉ chừng một đốt ngón tay mà thôi. Phía dưới màn hình là hai cái giá đỡ hình chữ V dựng ngược, còn phía sau là dây cắm và các cổng kết nối khác. Em rất thích và tự hào về chiếc tivi của nhà mình vì nó có thể kết nối với internet như một chiếc laptop khổng lồ.</a:t>
            </a:r>
            <a:endParaRPr lang="vi-VN" sz="2800" dirty="0">
              <a:latin typeface="+mj-lt"/>
            </a:endParaRPr>
          </a:p>
        </p:txBody>
      </p:sp>
      <p:sp>
        <p:nvSpPr>
          <p:cNvPr id="5" name="TextBox 4">
            <a:extLst>
              <a:ext uri="{FF2B5EF4-FFF2-40B4-BE49-F238E27FC236}">
                <a16:creationId xmlns:a16="http://schemas.microsoft.com/office/drawing/2014/main" id="{6A6E76ED-F42F-454B-8AAE-AE4BE34466A3}"/>
              </a:ext>
            </a:extLst>
          </p:cNvPr>
          <p:cNvSpPr txBox="1"/>
          <p:nvPr/>
        </p:nvSpPr>
        <p:spPr>
          <a:xfrm>
            <a:off x="688768" y="3797843"/>
            <a:ext cx="11106397" cy="2677656"/>
          </a:xfrm>
          <a:prstGeom prst="rect">
            <a:avLst/>
          </a:prstGeom>
          <a:noFill/>
        </p:spPr>
        <p:txBody>
          <a:bodyPr wrap="square">
            <a:spAutoFit/>
          </a:bodyPr>
          <a:lstStyle/>
          <a:p>
            <a:pPr algn="just"/>
            <a:r>
              <a:rPr lang="vi-VN" sz="2800" b="0" i="0" dirty="0">
                <a:effectLst/>
                <a:latin typeface="+mj-lt"/>
              </a:rPr>
              <a:t>        </a:t>
            </a:r>
            <a:r>
              <a:rPr lang="vi-VN" sz="2800" b="0" i="0" dirty="0">
                <a:solidFill>
                  <a:schemeClr val="tx2">
                    <a:lumMod val="75000"/>
                  </a:schemeClr>
                </a:solidFill>
                <a:effectLst/>
                <a:latin typeface="+mj-lt"/>
              </a:rPr>
              <a:t>Vào mùa hè, quạt cây là đồ dùng không thể thiếu của gia đình em.  Chân quạt có hình tròn to như cái đĩa sứ lớn, khá nặng có các nút bật và điều chỉnh mức độ gió. Thân quạt dài đến lưng em, nhưng vẫn có thể kéo cao lên được nữa nên rất tiện lợi.  Trên thân là đầu quạt với ba chiếc cánh lớn có thể tạo ra gió mát.  Nhờ chiếc quạt cây này, mà em cảm thấy mát mẻ và dễ chịu hơn khi trời nóng.</a:t>
            </a:r>
            <a:endParaRPr lang="vi-VN" sz="2800" dirty="0">
              <a:solidFill>
                <a:schemeClr val="tx2">
                  <a:lumMod val="75000"/>
                </a:schemeClr>
              </a:solidFill>
              <a:latin typeface="+mj-lt"/>
            </a:endParaRPr>
          </a:p>
        </p:txBody>
      </p:sp>
    </p:spTree>
    <p:extLst>
      <p:ext uri="{BB962C8B-B14F-4D97-AF65-F5344CB8AC3E}">
        <p14:creationId xmlns:p14="http://schemas.microsoft.com/office/powerpoint/2010/main" val="295975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A7584-38C5-482D-9DF5-159FBD9DCC21}"/>
              </a:ext>
            </a:extLst>
          </p:cNvPr>
          <p:cNvSpPr txBox="1"/>
          <p:nvPr/>
        </p:nvSpPr>
        <p:spPr>
          <a:xfrm>
            <a:off x="3774891" y="655065"/>
            <a:ext cx="6026836" cy="830997"/>
          </a:xfrm>
          <a:prstGeom prst="rect">
            <a:avLst/>
          </a:prstGeom>
          <a:noFill/>
        </p:spPr>
        <p:txBody>
          <a:bodyPr wrap="square" rtlCol="0">
            <a:spAutoFit/>
          </a:bodyPr>
          <a:lstStyle/>
          <a:p>
            <a:pPr algn="ctr" defTabSz="1219170">
              <a:buClr>
                <a:srgbClr val="000000"/>
              </a:buClr>
            </a:pPr>
            <a:r>
              <a:rPr lang="en-US" sz="4800" kern="0" dirty="0">
                <a:solidFill>
                  <a:srgbClr val="FFFFFF"/>
                </a:solidFill>
                <a:latin typeface="UTM Cookies" panose="02040603050506020204" pitchFamily="18" charset="0"/>
                <a:cs typeface="Arial"/>
                <a:sym typeface="Arial"/>
              </a:rPr>
              <a:t>NGHE - VIẾT</a:t>
            </a:r>
          </a:p>
        </p:txBody>
      </p:sp>
      <p:sp>
        <p:nvSpPr>
          <p:cNvPr id="3" name="TextBox 2">
            <a:extLst>
              <a:ext uri="{FF2B5EF4-FFF2-40B4-BE49-F238E27FC236}">
                <a16:creationId xmlns:a16="http://schemas.microsoft.com/office/drawing/2014/main" id="{1F37711C-E41B-46FB-A095-7B94ED9472F2}"/>
              </a:ext>
            </a:extLst>
          </p:cNvPr>
          <p:cNvSpPr txBox="1"/>
          <p:nvPr/>
        </p:nvSpPr>
        <p:spPr>
          <a:xfrm>
            <a:off x="4491563" y="1586051"/>
            <a:ext cx="4156907" cy="666786"/>
          </a:xfrm>
          <a:prstGeom prst="rect">
            <a:avLst/>
          </a:prstGeom>
          <a:noFill/>
        </p:spPr>
        <p:txBody>
          <a:bodyPr wrap="none" rtlCol="0">
            <a:spAutoFit/>
          </a:bodyPr>
          <a:lstStyle/>
          <a:p>
            <a:pPr defTabSz="1219170">
              <a:buClr>
                <a:srgbClr val="000000"/>
              </a:buClr>
            </a:pPr>
            <a:r>
              <a:rPr lang="en-US" sz="3733" b="1" kern="0" dirty="0">
                <a:solidFill>
                  <a:srgbClr val="FF0000"/>
                </a:solidFill>
                <a:latin typeface="UTM Avo" panose="02040603050506020204" pitchFamily="18" charset="0"/>
                <a:cs typeface="Arial"/>
                <a:sym typeface="Arial"/>
              </a:rPr>
              <a:t>THƯ VIỆN BIẾT ĐI</a:t>
            </a:r>
            <a:endParaRPr lang="en-VN" sz="3733" b="1" kern="0" dirty="0">
              <a:solidFill>
                <a:srgbClr val="FF0000"/>
              </a:solidFill>
              <a:latin typeface="UTM Avo" panose="02040603050506020204" pitchFamily="18" charset="0"/>
              <a:cs typeface="Arial"/>
              <a:sym typeface="Arial"/>
            </a:endParaRPr>
          </a:p>
        </p:txBody>
      </p:sp>
      <p:sp>
        <p:nvSpPr>
          <p:cNvPr id="4" name="TextBox 3">
            <a:extLst>
              <a:ext uri="{FF2B5EF4-FFF2-40B4-BE49-F238E27FC236}">
                <a16:creationId xmlns:a16="http://schemas.microsoft.com/office/drawing/2014/main" id="{3B0E5D57-B085-45EF-9AE6-8A6E4EC6EB07}"/>
              </a:ext>
            </a:extLst>
          </p:cNvPr>
          <p:cNvSpPr txBox="1"/>
          <p:nvPr/>
        </p:nvSpPr>
        <p:spPr>
          <a:xfrm>
            <a:off x="3348535" y="3479929"/>
            <a:ext cx="8437308" cy="626838"/>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Nghe - viết. </a:t>
            </a:r>
            <a:endParaRPr lang="vi-VN" sz="2667" kern="0" dirty="0">
              <a:solidFill>
                <a:srgbClr val="FFAB40">
                  <a:lumMod val="75000"/>
                </a:srgbClr>
              </a:solidFill>
              <a:latin typeface="UTM Avo" panose="02040603050506020204" pitchFamily="18" charset="0"/>
              <a:cs typeface="Arial"/>
              <a:sym typeface="Arial"/>
            </a:endParaRPr>
          </a:p>
        </p:txBody>
      </p:sp>
      <p:pic>
        <p:nvPicPr>
          <p:cNvPr id="5" name="Picture 4">
            <a:extLst>
              <a:ext uri="{FF2B5EF4-FFF2-40B4-BE49-F238E27FC236}">
                <a16:creationId xmlns:a16="http://schemas.microsoft.com/office/drawing/2014/main" id="{1AC8A04D-2649-4F10-A5A0-3B2B1A5E1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713" y="3675786"/>
            <a:ext cx="406360" cy="384000"/>
          </a:xfrm>
          <a:prstGeom prst="rect">
            <a:avLst/>
          </a:prstGeom>
        </p:spPr>
      </p:pic>
      <p:pic>
        <p:nvPicPr>
          <p:cNvPr id="6" name="Picture 5">
            <a:extLst>
              <a:ext uri="{FF2B5EF4-FFF2-40B4-BE49-F238E27FC236}">
                <a16:creationId xmlns:a16="http://schemas.microsoft.com/office/drawing/2014/main" id="{FD73BF97-7C4D-438B-8C1B-07E57A6589F7}"/>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24893" y="4580488"/>
            <a:ext cx="384000" cy="384000"/>
          </a:xfrm>
          <a:prstGeom prst="rect">
            <a:avLst/>
          </a:prstGeom>
        </p:spPr>
      </p:pic>
      <p:sp>
        <p:nvSpPr>
          <p:cNvPr id="7" name="TextBox 6">
            <a:extLst>
              <a:ext uri="{FF2B5EF4-FFF2-40B4-BE49-F238E27FC236}">
                <a16:creationId xmlns:a16="http://schemas.microsoft.com/office/drawing/2014/main" id="{51C5B7BC-2B69-4979-B336-F2D181D6651C}"/>
              </a:ext>
            </a:extLst>
          </p:cNvPr>
          <p:cNvSpPr txBox="1"/>
          <p:nvPr/>
        </p:nvSpPr>
        <p:spPr>
          <a:xfrm>
            <a:off x="3348535" y="4353160"/>
            <a:ext cx="8437308" cy="626838"/>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a:t>
            </a:r>
            <a:r>
              <a:rPr lang="en-US" sz="2667" b="1" kern="0" dirty="0" err="1">
                <a:solidFill>
                  <a:srgbClr val="FFAB40">
                    <a:lumMod val="75000"/>
                  </a:srgbClr>
                </a:solidFill>
                <a:latin typeface="UTM Avo" panose="02040603050506020204" pitchFamily="18" charset="0"/>
                <a:cs typeface="Arial"/>
                <a:sym typeface="Arial"/>
              </a:rPr>
              <a:t>Tìm</a:t>
            </a:r>
            <a:r>
              <a:rPr lang="en-US" sz="2667" b="1" kern="0" dirty="0">
                <a:solidFill>
                  <a:srgbClr val="FFAB40">
                    <a:lumMod val="75000"/>
                  </a:srgbClr>
                </a:solidFill>
                <a:latin typeface="UTM Avo" panose="02040603050506020204" pitchFamily="18" charset="0"/>
                <a:cs typeface="Arial"/>
                <a:sym typeface="Arial"/>
              </a:rPr>
              <a:t> </a:t>
            </a:r>
            <a:r>
              <a:rPr lang="en-US" sz="2667" b="1" kern="0" dirty="0" err="1">
                <a:solidFill>
                  <a:srgbClr val="FFAB40">
                    <a:lumMod val="75000"/>
                  </a:srgbClr>
                </a:solidFill>
                <a:latin typeface="UTM Avo" panose="02040603050506020204" pitchFamily="18" charset="0"/>
                <a:cs typeface="Arial"/>
                <a:sym typeface="Arial"/>
              </a:rPr>
              <a:t>từ</a:t>
            </a:r>
            <a:r>
              <a:rPr lang="en-US" sz="2667" b="1" kern="0" dirty="0">
                <a:solidFill>
                  <a:srgbClr val="FFAB40">
                    <a:lumMod val="75000"/>
                  </a:srgbClr>
                </a:solidFill>
                <a:latin typeface="UTM Avo" panose="02040603050506020204" pitchFamily="18" charset="0"/>
                <a:cs typeface="Arial"/>
                <a:sym typeface="Arial"/>
              </a:rPr>
              <a:t> </a:t>
            </a:r>
            <a:r>
              <a:rPr lang="en-US" sz="2667" b="1" kern="0" dirty="0" err="1">
                <a:solidFill>
                  <a:srgbClr val="FFAB40">
                    <a:lumMod val="75000"/>
                  </a:srgbClr>
                </a:solidFill>
                <a:latin typeface="UTM Avo" panose="02040603050506020204" pitchFamily="18" charset="0"/>
                <a:cs typeface="Arial"/>
                <a:sym typeface="Arial"/>
              </a:rPr>
              <a:t>ngữ</a:t>
            </a:r>
            <a:r>
              <a:rPr lang="vi-VN" sz="2667" b="1" kern="0" dirty="0">
                <a:solidFill>
                  <a:srgbClr val="FFAB40">
                    <a:lumMod val="75000"/>
                  </a:srgbClr>
                </a:solidFill>
                <a:latin typeface="UTM Avo" panose="02040603050506020204" pitchFamily="18" charset="0"/>
                <a:cs typeface="Arial"/>
                <a:sym typeface="Arial"/>
              </a:rPr>
              <a:t>.</a:t>
            </a:r>
            <a:endParaRPr lang="vi-VN" sz="2667" kern="0" dirty="0">
              <a:solidFill>
                <a:srgbClr val="FFAB40">
                  <a:lumMod val="75000"/>
                </a:srgbClr>
              </a:solidFill>
              <a:latin typeface="UTM Avo" panose="02040603050506020204" pitchFamily="18" charset="0"/>
              <a:cs typeface="Arial"/>
              <a:sym typeface="Arial"/>
            </a:endParaRPr>
          </a:p>
        </p:txBody>
      </p:sp>
      <p:sp>
        <p:nvSpPr>
          <p:cNvPr id="8" name="TextBox 7">
            <a:extLst>
              <a:ext uri="{FF2B5EF4-FFF2-40B4-BE49-F238E27FC236}">
                <a16:creationId xmlns:a16="http://schemas.microsoft.com/office/drawing/2014/main" id="{2EB00C18-58B7-442C-9D08-42F5D618E510}"/>
              </a:ext>
            </a:extLst>
          </p:cNvPr>
          <p:cNvSpPr txBox="1"/>
          <p:nvPr/>
        </p:nvSpPr>
        <p:spPr>
          <a:xfrm>
            <a:off x="3348535" y="5171135"/>
            <a:ext cx="8437308" cy="626838"/>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a:t>
            </a:r>
            <a:r>
              <a:rPr lang="en-US" sz="2667" b="1" kern="0" dirty="0">
                <a:solidFill>
                  <a:srgbClr val="FFAB40">
                    <a:lumMod val="75000"/>
                  </a:srgbClr>
                </a:solidFill>
                <a:latin typeface="UTM Avo" panose="02040603050506020204" pitchFamily="18" charset="0"/>
                <a:cs typeface="Arial"/>
                <a:sym typeface="Arial"/>
              </a:rPr>
              <a:t> </a:t>
            </a:r>
            <a:r>
              <a:rPr lang="en-US" sz="2667" b="1" kern="0" dirty="0" err="1">
                <a:solidFill>
                  <a:srgbClr val="FFAB40">
                    <a:lumMod val="75000"/>
                  </a:srgbClr>
                </a:solidFill>
                <a:latin typeface="UTM Avo" panose="02040603050506020204" pitchFamily="18" charset="0"/>
                <a:cs typeface="Arial"/>
                <a:sym typeface="Arial"/>
              </a:rPr>
              <a:t>tự</a:t>
            </a:r>
            <a:r>
              <a:rPr lang="en-US" sz="2667" b="1" kern="0" dirty="0">
                <a:solidFill>
                  <a:srgbClr val="FFAB40">
                    <a:lumMod val="75000"/>
                  </a:srgbClr>
                </a:solidFill>
                <a:latin typeface="UTM Avo" panose="02040603050506020204" pitchFamily="18" charset="0"/>
                <a:cs typeface="Arial"/>
                <a:sym typeface="Arial"/>
              </a:rPr>
              <a:t> </a:t>
            </a:r>
            <a:r>
              <a:rPr lang="en-US" sz="2667" b="1" kern="0" dirty="0" err="1">
                <a:solidFill>
                  <a:srgbClr val="FFAB40">
                    <a:lumMod val="75000"/>
                  </a:srgbClr>
                </a:solidFill>
                <a:latin typeface="UTM Avo" panose="02040603050506020204" pitchFamily="18" charset="0"/>
                <a:cs typeface="Arial"/>
                <a:sym typeface="Arial"/>
              </a:rPr>
              <a:t>chọn</a:t>
            </a:r>
            <a:endParaRPr lang="vi-VN" sz="2667" kern="0" dirty="0">
              <a:solidFill>
                <a:srgbClr val="FFAB40">
                  <a:lumMod val="75000"/>
                </a:srgbClr>
              </a:solidFill>
              <a:latin typeface="UTM Avo" panose="02040603050506020204" pitchFamily="18" charset="0"/>
              <a:cs typeface="Arial"/>
              <a:sym typeface="Arial"/>
            </a:endParaRPr>
          </a:p>
        </p:txBody>
      </p:sp>
      <p:pic>
        <p:nvPicPr>
          <p:cNvPr id="9" name="Picture 8">
            <a:extLst>
              <a:ext uri="{FF2B5EF4-FFF2-40B4-BE49-F238E27FC236}">
                <a16:creationId xmlns:a16="http://schemas.microsoft.com/office/drawing/2014/main" id="{E9ABA58A-807C-45EB-BEB8-DA42DBA953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163" y="5377239"/>
            <a:ext cx="384000" cy="384000"/>
          </a:xfrm>
          <a:prstGeom prst="rect">
            <a:avLst/>
          </a:prstGeom>
        </p:spPr>
      </p:pic>
      <p:pic>
        <p:nvPicPr>
          <p:cNvPr id="10" name="Picture 9">
            <a:extLst>
              <a:ext uri="{FF2B5EF4-FFF2-40B4-BE49-F238E27FC236}">
                <a16:creationId xmlns:a16="http://schemas.microsoft.com/office/drawing/2014/main" id="{5B724956-A70F-483B-9B5C-06C9A1C8C44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Layer>
                </a14:imgProps>
              </a:ext>
            </a:extLst>
          </a:blip>
          <a:stretch>
            <a:fillRect/>
          </a:stretch>
        </p:blipFill>
        <p:spPr>
          <a:xfrm>
            <a:off x="484295" y="345097"/>
            <a:ext cx="2888825" cy="2966425"/>
          </a:xfrm>
          <a:prstGeom prst="flowChartConnector">
            <a:avLst/>
          </a:prstGeom>
          <a:ln>
            <a:noFill/>
          </a:ln>
          <a:effectLst>
            <a:softEdge rad="112500"/>
          </a:effectLst>
        </p:spPr>
      </p:pic>
    </p:spTree>
    <p:custDataLst>
      <p:tags r:id="rId1"/>
    </p:custDataLst>
    <p:extLst>
      <p:ext uri="{BB962C8B-B14F-4D97-AF65-F5344CB8AC3E}">
        <p14:creationId xmlns:p14="http://schemas.microsoft.com/office/powerpoint/2010/main" val="10603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AE0AAD-CBF8-4B1D-B52F-330D488259C5}"/>
              </a:ext>
            </a:extLst>
          </p:cNvPr>
          <p:cNvSpPr txBox="1"/>
          <p:nvPr/>
        </p:nvSpPr>
        <p:spPr>
          <a:xfrm>
            <a:off x="2621871" y="1032962"/>
            <a:ext cx="7154436" cy="628121"/>
          </a:xfrm>
          <a:prstGeom prst="rect">
            <a:avLst/>
          </a:prstGeom>
          <a:noFill/>
        </p:spPr>
        <p:txBody>
          <a:bodyPr wrap="square" rtlCol="0">
            <a:spAutoFit/>
          </a:bodyPr>
          <a:lstStyle/>
          <a:p>
            <a:pPr algn="ctr" defTabSz="1219170">
              <a:lnSpc>
                <a:spcPct val="150000"/>
              </a:lnSpc>
              <a:buClr>
                <a:srgbClr val="000000"/>
              </a:buClr>
            </a:pPr>
            <a:r>
              <a:rPr lang="en-US" sz="2667" b="1" kern="0" dirty="0" err="1">
                <a:solidFill>
                  <a:srgbClr val="F7446B"/>
                </a:solidFill>
                <a:latin typeface="UTM Avo" panose="02040603050506020204" pitchFamily="18" charset="0"/>
                <a:cs typeface="Arial"/>
                <a:sym typeface="Arial"/>
              </a:rPr>
              <a:t>Thư</a:t>
            </a:r>
            <a:r>
              <a:rPr lang="en-US" sz="2667" b="1" kern="0" dirty="0">
                <a:solidFill>
                  <a:srgbClr val="F7446B"/>
                </a:solidFill>
                <a:latin typeface="UTM Avo" panose="02040603050506020204" pitchFamily="18" charset="0"/>
                <a:cs typeface="Arial"/>
                <a:sym typeface="Arial"/>
              </a:rPr>
              <a:t> </a:t>
            </a:r>
            <a:r>
              <a:rPr lang="en-US" sz="2667" b="1" kern="0" dirty="0" err="1">
                <a:solidFill>
                  <a:srgbClr val="F7446B"/>
                </a:solidFill>
                <a:latin typeface="UTM Avo" panose="02040603050506020204" pitchFamily="18" charset="0"/>
                <a:cs typeface="Arial"/>
                <a:sym typeface="Arial"/>
              </a:rPr>
              <a:t>viện</a:t>
            </a:r>
            <a:r>
              <a:rPr lang="en-US" sz="2667" b="1" kern="0" dirty="0">
                <a:solidFill>
                  <a:srgbClr val="F7446B"/>
                </a:solidFill>
                <a:latin typeface="UTM Avo" panose="02040603050506020204" pitchFamily="18" charset="0"/>
                <a:cs typeface="Arial"/>
                <a:sym typeface="Arial"/>
              </a:rPr>
              <a:t> </a:t>
            </a:r>
            <a:r>
              <a:rPr lang="en-US" sz="2667" b="1" kern="0" dirty="0" err="1">
                <a:solidFill>
                  <a:srgbClr val="F7446B"/>
                </a:solidFill>
                <a:latin typeface="UTM Avo" panose="02040603050506020204" pitchFamily="18" charset="0"/>
                <a:cs typeface="Arial"/>
                <a:sym typeface="Arial"/>
              </a:rPr>
              <a:t>biết</a:t>
            </a:r>
            <a:r>
              <a:rPr lang="en-US" sz="2667" b="1" kern="0" dirty="0">
                <a:solidFill>
                  <a:srgbClr val="F7446B"/>
                </a:solidFill>
                <a:latin typeface="UTM Avo" panose="02040603050506020204" pitchFamily="18" charset="0"/>
                <a:cs typeface="Arial"/>
                <a:sym typeface="Arial"/>
              </a:rPr>
              <a:t> </a:t>
            </a:r>
            <a:r>
              <a:rPr lang="en-US" sz="2667" b="1" kern="0" dirty="0" err="1">
                <a:solidFill>
                  <a:srgbClr val="F7446B"/>
                </a:solidFill>
                <a:latin typeface="UTM Avo" panose="02040603050506020204" pitchFamily="18" charset="0"/>
                <a:cs typeface="Arial"/>
                <a:sym typeface="Arial"/>
              </a:rPr>
              <a:t>đi</a:t>
            </a:r>
            <a:endParaRPr lang="en-US" sz="2667" b="1" kern="0" dirty="0">
              <a:solidFill>
                <a:srgbClr val="F7446B"/>
              </a:solidFill>
              <a:latin typeface="UTM Avo" panose="02040603050506020204" pitchFamily="18" charset="0"/>
              <a:cs typeface="Arial"/>
              <a:sym typeface="Arial"/>
            </a:endParaRPr>
          </a:p>
        </p:txBody>
      </p:sp>
      <p:sp>
        <p:nvSpPr>
          <p:cNvPr id="4" name="TextBox 3">
            <a:extLst>
              <a:ext uri="{FF2B5EF4-FFF2-40B4-BE49-F238E27FC236}">
                <a16:creationId xmlns:a16="http://schemas.microsoft.com/office/drawing/2014/main" id="{375E91B3-8173-459E-9C9F-1819B62621FD}"/>
              </a:ext>
            </a:extLst>
          </p:cNvPr>
          <p:cNvSpPr txBox="1"/>
          <p:nvPr/>
        </p:nvSpPr>
        <p:spPr>
          <a:xfrm>
            <a:off x="1719674" y="1565466"/>
            <a:ext cx="8508625" cy="3699282"/>
          </a:xfrm>
          <a:prstGeom prst="rect">
            <a:avLst/>
          </a:prstGeom>
          <a:noFill/>
        </p:spPr>
        <p:txBody>
          <a:bodyPr wrap="square" rtlCol="0">
            <a:spAutoFit/>
          </a:bodyPr>
          <a:lstStyle/>
          <a:p>
            <a:pPr marL="355591" algn="just" defTabSz="1219170">
              <a:lnSpc>
                <a:spcPct val="150000"/>
              </a:lnSpc>
              <a:buClr>
                <a:srgbClr val="000000"/>
              </a:buClr>
            </a:pPr>
            <a:r>
              <a:rPr lang="en-US" sz="2667" kern="0" dirty="0">
                <a:solidFill>
                  <a:srgbClr val="000000"/>
                </a:solidFill>
                <a:latin typeface="UTM Avo" panose="02040603050506020204" pitchFamily="18" charset="0"/>
                <a:cs typeface="Arial"/>
                <a:sym typeface="Arial"/>
              </a:rPr>
              <a:t>     Ở </a:t>
            </a:r>
            <a:r>
              <a:rPr lang="en-US" sz="2667" kern="0" dirty="0" err="1">
                <a:solidFill>
                  <a:srgbClr val="000000"/>
                </a:solidFill>
                <a:latin typeface="UTM Avo" panose="02040603050506020204" pitchFamily="18" charset="0"/>
                <a:cs typeface="Arial"/>
                <a:sym typeface="Arial"/>
              </a:rPr>
              <a:t>Phần</a:t>
            </a:r>
            <a:r>
              <a:rPr lang="en-US" sz="2667" kern="0" dirty="0">
                <a:solidFill>
                  <a:srgbClr val="000000"/>
                </a:solidFill>
                <a:latin typeface="UTM Avo" panose="02040603050506020204" pitchFamily="18" charset="0"/>
                <a:cs typeface="Arial"/>
                <a:sym typeface="Arial"/>
              </a:rPr>
              <a:t> Lan, </a:t>
            </a:r>
            <a:r>
              <a:rPr lang="en-US" sz="2667" kern="0" dirty="0" err="1">
                <a:solidFill>
                  <a:srgbClr val="000000"/>
                </a:solidFill>
                <a:latin typeface="UTM Avo" panose="02040603050506020204" pitchFamily="18" charset="0"/>
                <a:cs typeface="Arial"/>
                <a:sym typeface="Arial"/>
              </a:rPr>
              <a:t>có</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hàng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trăm</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thư</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viện</a:t>
            </a:r>
            <a:r>
              <a:rPr lang="en-US" sz="2667" kern="0" dirty="0">
                <a:solidFill>
                  <a:srgbClr val="000000"/>
                </a:solidFill>
                <a:latin typeface="UTM Avo" panose="02040603050506020204" pitchFamily="18" charset="0"/>
                <a:cs typeface="Arial"/>
                <a:sym typeface="Arial"/>
              </a:rPr>
              <a:t> di </a:t>
            </a:r>
            <a:r>
              <a:rPr lang="en-US" sz="2667" kern="0" dirty="0" err="1">
                <a:solidFill>
                  <a:srgbClr val="000000"/>
                </a:solidFill>
                <a:latin typeface="UTM Avo" panose="02040603050506020204" pitchFamily="18" charset="0"/>
                <a:cs typeface="Arial"/>
                <a:sym typeface="Arial"/>
              </a:rPr>
              <a:t>động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trên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những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chiếc</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xe</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buýt</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cũ</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chạy</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khắp</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các</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thành</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phố</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lớn</a:t>
            </a:r>
            <a:r>
              <a:rPr lang="en-US" sz="2667" kern="0" dirty="0">
                <a:solidFill>
                  <a:srgbClr val="000000"/>
                </a:solidFill>
                <a:latin typeface="UTM Avo" panose="02040603050506020204" pitchFamily="18" charset="0"/>
                <a:cs typeface="Arial"/>
                <a:sym typeface="Arial"/>
              </a:rPr>
              <a:t>. Ở </a:t>
            </a:r>
            <a:r>
              <a:rPr lang="en-US" sz="2667" kern="0" dirty="0" err="1">
                <a:solidFill>
                  <a:srgbClr val="000000"/>
                </a:solidFill>
                <a:latin typeface="UTM Avo" panose="02040603050506020204" pitchFamily="18" charset="0"/>
                <a:cs typeface="Arial"/>
                <a:sym typeface="Arial"/>
              </a:rPr>
              <a:t>châu</a:t>
            </a:r>
            <a:r>
              <a:rPr lang="en-US" sz="2667" kern="0" dirty="0">
                <a:solidFill>
                  <a:srgbClr val="000000"/>
                </a:solidFill>
                <a:latin typeface="UTM Avo" panose="02040603050506020204" pitchFamily="18" charset="0"/>
                <a:cs typeface="Arial"/>
                <a:sym typeface="Arial"/>
              </a:rPr>
              <a:t> Phi, </a:t>
            </a:r>
            <a:r>
              <a:rPr lang="en-US" sz="2667" kern="0" dirty="0" err="1">
                <a:solidFill>
                  <a:srgbClr val="000000"/>
                </a:solidFill>
                <a:latin typeface="UTM Avo" panose="02040603050506020204" pitchFamily="18" charset="0"/>
                <a:cs typeface="Arial"/>
                <a:sym typeface="Arial"/>
              </a:rPr>
              <a:t>một</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người</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thủ</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thư</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đã</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đặt</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thư</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viện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trên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lưng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một</a:t>
            </a:r>
            <a:r>
              <a:rPr lang="en-US" sz="2667" kern="0" dirty="0">
                <a:solidFill>
                  <a:srgbClr val="000000"/>
                </a:solidFill>
                <a:latin typeface="UTM Avo" panose="02040603050506020204" pitchFamily="18" charset="0"/>
                <a:cs typeface="Arial"/>
                <a:sym typeface="Arial"/>
              </a:rPr>
              <a:t> con </a:t>
            </a:r>
            <a:r>
              <a:rPr lang="en-US" sz="2667" kern="0" dirty="0" err="1">
                <a:solidFill>
                  <a:srgbClr val="000000"/>
                </a:solidFill>
                <a:latin typeface="UTM Avo" panose="02040603050506020204" pitchFamily="18" charset="0"/>
                <a:cs typeface="Arial"/>
                <a:sym typeface="Arial"/>
              </a:rPr>
              <a:t>lạc</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đà</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Nhờ</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thế</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những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cuốn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sách</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có</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thể</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băng</a:t>
            </a:r>
            <a:r>
              <a:rPr lang="en-US" sz="2667" kern="0" dirty="0">
                <a:solidFill>
                  <a:srgbClr val="000000"/>
                </a:solidFill>
                <a:latin typeface="UTM Avo" panose="02040603050506020204" pitchFamily="18" charset="0"/>
                <a:cs typeface="Arial"/>
                <a:sym typeface="Arial"/>
              </a:rPr>
              <a:t> qua </a:t>
            </a:r>
            <a:r>
              <a:rPr lang="en-US" sz="2667" kern="0" dirty="0" err="1">
                <a:solidFill>
                  <a:srgbClr val="000000"/>
                </a:solidFill>
                <a:latin typeface="UTM Avo" panose="02040603050506020204" pitchFamily="18" charset="0"/>
                <a:cs typeface="Arial"/>
                <a:sym typeface="Arial"/>
              </a:rPr>
              <a:t>sa</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mạc</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để</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đến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với</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người</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đọc</a:t>
            </a:r>
            <a:r>
              <a:rPr lang="en-US" sz="2667" kern="0" dirty="0">
                <a:solidFill>
                  <a:srgbClr val="000000"/>
                </a:solidFill>
                <a:latin typeface="UTM Avo" panose="02040603050506020204" pitchFamily="18" charset="0"/>
                <a:cs typeface="Arial"/>
                <a:sym typeface="Arial"/>
              </a:rPr>
              <a:t>.</a:t>
            </a:r>
          </a:p>
        </p:txBody>
      </p:sp>
      <p:cxnSp>
        <p:nvCxnSpPr>
          <p:cNvPr id="5" name="Straight Connector 4">
            <a:extLst>
              <a:ext uri="{FF2B5EF4-FFF2-40B4-BE49-F238E27FC236}">
                <a16:creationId xmlns:a16="http://schemas.microsoft.com/office/drawing/2014/main" id="{7B40C175-F42B-4062-AB18-41488944F5BD}"/>
              </a:ext>
            </a:extLst>
          </p:cNvPr>
          <p:cNvCxnSpPr>
            <a:cxnSpLocks/>
          </p:cNvCxnSpPr>
          <p:nvPr/>
        </p:nvCxnSpPr>
        <p:spPr>
          <a:xfrm>
            <a:off x="3154098" y="2178468"/>
            <a:ext cx="13584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662424-623D-45EA-834C-ABAB36C774CE}"/>
              </a:ext>
            </a:extLst>
          </p:cNvPr>
          <p:cNvCxnSpPr>
            <a:cxnSpLocks/>
          </p:cNvCxnSpPr>
          <p:nvPr/>
        </p:nvCxnSpPr>
        <p:spPr>
          <a:xfrm>
            <a:off x="5385544" y="3342164"/>
            <a:ext cx="14209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18">
            <a:extLst>
              <a:ext uri="{FF2B5EF4-FFF2-40B4-BE49-F238E27FC236}">
                <a16:creationId xmlns:a16="http://schemas.microsoft.com/office/drawing/2014/main" id="{51A2B9C2-B28E-4E7C-BD68-6638C9A65BEA}"/>
              </a:ext>
            </a:extLst>
          </p:cNvPr>
          <p:cNvSpPr>
            <a:spLocks noChangeArrowheads="1"/>
          </p:cNvSpPr>
          <p:nvPr/>
        </p:nvSpPr>
        <p:spPr bwMode="auto">
          <a:xfrm>
            <a:off x="48681" y="6336306"/>
            <a:ext cx="12240684" cy="644692"/>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grpSp>
        <p:nvGrpSpPr>
          <p:cNvPr id="9" name="Group 8">
            <a:extLst>
              <a:ext uri="{FF2B5EF4-FFF2-40B4-BE49-F238E27FC236}">
                <a16:creationId xmlns:a16="http://schemas.microsoft.com/office/drawing/2014/main" id="{58B4FC0D-F8D0-4BD2-81B5-F3C8D39BD4A2}"/>
              </a:ext>
            </a:extLst>
          </p:cNvPr>
          <p:cNvGrpSpPr/>
          <p:nvPr/>
        </p:nvGrpSpPr>
        <p:grpSpPr>
          <a:xfrm>
            <a:off x="0" y="0"/>
            <a:ext cx="12289365" cy="6980998"/>
            <a:chOff x="-108519" y="-20241"/>
            <a:chExt cx="9217024" cy="5235749"/>
          </a:xfrm>
        </p:grpSpPr>
        <p:sp>
          <p:nvSpPr>
            <p:cNvPr id="10" name="Rectangle 18">
              <a:extLst>
                <a:ext uri="{FF2B5EF4-FFF2-40B4-BE49-F238E27FC236}">
                  <a16:creationId xmlns:a16="http://schemas.microsoft.com/office/drawing/2014/main" id="{FD236185-38BA-4DC4-9E12-5B8308972DC5}"/>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11" name="Rectangle 18">
              <a:extLst>
                <a:ext uri="{FF2B5EF4-FFF2-40B4-BE49-F238E27FC236}">
                  <a16:creationId xmlns:a16="http://schemas.microsoft.com/office/drawing/2014/main" id="{ACA3FDDD-8E88-4E16-89E8-6EE38939F2C3}"/>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12" name="Picture 3" descr="C:\Users\Administrator\Application Data\Zamaan's Software\psc\screenshot.JPG">
              <a:extLst>
                <a:ext uri="{FF2B5EF4-FFF2-40B4-BE49-F238E27FC236}">
                  <a16:creationId xmlns:a16="http://schemas.microsoft.com/office/drawing/2014/main" id="{24CD4229-8756-494D-B1CD-F526011DE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USB__Data\logo_tieuhocvn.jpg">
              <a:extLst>
                <a:ext uri="{FF2B5EF4-FFF2-40B4-BE49-F238E27FC236}">
                  <a16:creationId xmlns:a16="http://schemas.microsoft.com/office/drawing/2014/main" id="{03388F7E-BF61-4404-8333-90C450BAFE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AE41693-C1FE-45CA-A95F-4AF88FADAA18}"/>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pic>
        <p:nvPicPr>
          <p:cNvPr id="16" name="Picture 15">
            <a:extLst>
              <a:ext uri="{FF2B5EF4-FFF2-40B4-BE49-F238E27FC236}">
                <a16:creationId xmlns:a16="http://schemas.microsoft.com/office/drawing/2014/main" id="{2F73453E-9285-4A29-A27A-9931BCCDC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425" y="1062485"/>
            <a:ext cx="483758" cy="457139"/>
          </a:xfrm>
          <a:prstGeom prst="rect">
            <a:avLst/>
          </a:prstGeom>
        </p:spPr>
      </p:pic>
    </p:spTree>
    <p:custDataLst>
      <p:tags r:id="rId1"/>
    </p:custDataLst>
    <p:extLst>
      <p:ext uri="{BB962C8B-B14F-4D97-AF65-F5344CB8AC3E}">
        <p14:creationId xmlns:p14="http://schemas.microsoft.com/office/powerpoint/2010/main" val="23877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FD816BA-72ED-45AE-83AD-26E78791BF92}"/>
              </a:ext>
            </a:extLst>
          </p:cNvPr>
          <p:cNvSpPr txBox="1"/>
          <p:nvPr/>
        </p:nvSpPr>
        <p:spPr>
          <a:xfrm>
            <a:off x="2518782" y="683024"/>
            <a:ext cx="7154436" cy="735138"/>
          </a:xfrm>
          <a:prstGeom prst="rect">
            <a:avLst/>
          </a:prstGeom>
          <a:noFill/>
        </p:spPr>
        <p:txBody>
          <a:bodyPr wrap="square" rtlCol="0">
            <a:spAutoFit/>
          </a:bodyPr>
          <a:lstStyle/>
          <a:p>
            <a:pPr defTabSz="1219170">
              <a:lnSpc>
                <a:spcPct val="150000"/>
              </a:lnSpc>
              <a:buClr>
                <a:srgbClr val="000000"/>
              </a:buClr>
            </a:pPr>
            <a:r>
              <a:rPr lang="en-US" sz="3200" b="1" kern="0" dirty="0" err="1">
                <a:solidFill>
                  <a:srgbClr val="FF0000"/>
                </a:solidFill>
                <a:latin typeface="UTM Avo" panose="02040603050506020204" pitchFamily="18" charset="0"/>
                <a:cs typeface="Arial"/>
                <a:sym typeface="Arial"/>
              </a:rPr>
              <a:t>Luyện</a:t>
            </a:r>
            <a:r>
              <a:rPr lang="en-US" sz="3200" b="1" kern="0" dirty="0">
                <a:solidFill>
                  <a:srgbClr val="FF0000"/>
                </a:solidFill>
                <a:latin typeface="UTM Avo" panose="02040603050506020204" pitchFamily="18" charset="0"/>
                <a:cs typeface="Arial"/>
                <a:sym typeface="Arial"/>
              </a:rPr>
              <a:t> </a:t>
            </a:r>
            <a:r>
              <a:rPr lang="en-US" sz="3200" b="1" kern="0" dirty="0" err="1">
                <a:solidFill>
                  <a:srgbClr val="FF0000"/>
                </a:solidFill>
                <a:latin typeface="UTM Avo" panose="02040603050506020204" pitchFamily="18" charset="0"/>
                <a:cs typeface="Arial"/>
                <a:sym typeface="Arial"/>
              </a:rPr>
              <a:t>viết</a:t>
            </a:r>
            <a:r>
              <a:rPr lang="en-US" sz="3200" b="1" kern="0" dirty="0">
                <a:solidFill>
                  <a:srgbClr val="FF0000"/>
                </a:solidFill>
                <a:latin typeface="UTM Avo" panose="02040603050506020204" pitchFamily="18" charset="0"/>
                <a:cs typeface="Arial"/>
                <a:sym typeface="Arial"/>
              </a:rPr>
              <a:t> </a:t>
            </a:r>
            <a:r>
              <a:rPr lang="en-US" sz="3200" b="1" kern="0" dirty="0" err="1">
                <a:solidFill>
                  <a:srgbClr val="FF0000"/>
                </a:solidFill>
                <a:latin typeface="UTM Avo" panose="02040603050506020204" pitchFamily="18" charset="0"/>
                <a:cs typeface="Arial"/>
                <a:sym typeface="Arial"/>
              </a:rPr>
              <a:t>từ</a:t>
            </a:r>
            <a:r>
              <a:rPr lang="en-US" sz="3200" b="1" kern="0" dirty="0">
                <a:solidFill>
                  <a:srgbClr val="FF0000"/>
                </a:solidFill>
                <a:latin typeface="UTM Avo" panose="02040603050506020204" pitchFamily="18" charset="0"/>
                <a:cs typeface="Arial"/>
                <a:sym typeface="Arial"/>
              </a:rPr>
              <a:t> </a:t>
            </a:r>
            <a:r>
              <a:rPr lang="en-US" sz="3200" b="1" kern="0" dirty="0" err="1">
                <a:solidFill>
                  <a:srgbClr val="FF0000"/>
                </a:solidFill>
                <a:latin typeface="UTM Avo" panose="02040603050506020204" pitchFamily="18" charset="0"/>
                <a:cs typeface="Arial"/>
                <a:sym typeface="Arial"/>
              </a:rPr>
              <a:t>khó</a:t>
            </a:r>
            <a:endParaRPr lang="en-US" sz="3200" b="1" kern="0" dirty="0">
              <a:solidFill>
                <a:srgbClr val="FF0000"/>
              </a:solidFill>
              <a:latin typeface="UTM Avo" panose="02040603050506020204" pitchFamily="18" charset="0"/>
              <a:cs typeface="Arial"/>
              <a:sym typeface="Arial"/>
            </a:endParaRPr>
          </a:p>
        </p:txBody>
      </p:sp>
      <p:sp>
        <p:nvSpPr>
          <p:cNvPr id="21" name="Rectangle 20">
            <a:extLst>
              <a:ext uri="{FF2B5EF4-FFF2-40B4-BE49-F238E27FC236}">
                <a16:creationId xmlns:a16="http://schemas.microsoft.com/office/drawing/2014/main" id="{2B4960D5-5630-4359-9B56-9A2DD5BAFE59}"/>
              </a:ext>
            </a:extLst>
          </p:cNvPr>
          <p:cNvSpPr/>
          <p:nvPr/>
        </p:nvSpPr>
        <p:spPr>
          <a:xfrm>
            <a:off x="2672317" y="1858347"/>
            <a:ext cx="7995683" cy="73731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r>
              <a:rPr lang="en-US" sz="3200" kern="0" dirty="0">
                <a:solidFill>
                  <a:srgbClr val="000000"/>
                </a:solidFill>
                <a:latin typeface="UTM Avo" panose="02040603050506020204" pitchFamily="18" charset="0"/>
                <a:cs typeface="Arial"/>
                <a:sym typeface="Arial"/>
              </a:rPr>
              <a:t>di </a:t>
            </a:r>
            <a:r>
              <a:rPr lang="en-US" sz="3200" kern="0" dirty="0" err="1">
                <a:solidFill>
                  <a:srgbClr val="000000"/>
                </a:solidFill>
                <a:latin typeface="UTM Avo" panose="02040603050506020204" pitchFamily="18" charset="0"/>
                <a:cs typeface="Arial"/>
                <a:sym typeface="Arial"/>
              </a:rPr>
              <a:t>động</a:t>
            </a:r>
            <a:endParaRPr lang="vi-VN" sz="3200" kern="0" dirty="0">
              <a:solidFill>
                <a:srgbClr val="000000"/>
              </a:solidFill>
              <a:latin typeface="Arial"/>
              <a:cs typeface="Arial"/>
              <a:sym typeface="Arial"/>
            </a:endParaRPr>
          </a:p>
        </p:txBody>
      </p:sp>
      <p:sp>
        <p:nvSpPr>
          <p:cNvPr id="22" name="Rectangle 21">
            <a:extLst>
              <a:ext uri="{FF2B5EF4-FFF2-40B4-BE49-F238E27FC236}">
                <a16:creationId xmlns:a16="http://schemas.microsoft.com/office/drawing/2014/main" id="{C488E14C-BA0E-448F-AF74-D681230D3EE5}"/>
              </a:ext>
            </a:extLst>
          </p:cNvPr>
          <p:cNvSpPr/>
          <p:nvPr/>
        </p:nvSpPr>
        <p:spPr>
          <a:xfrm>
            <a:off x="2672317" y="2642939"/>
            <a:ext cx="7995683" cy="73731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lạc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đà</a:t>
            </a:r>
            <a:endParaRPr lang="vi-VN" sz="3200" kern="0" dirty="0">
              <a:solidFill>
                <a:srgbClr val="000000"/>
              </a:solidFill>
              <a:latin typeface="Arial"/>
              <a:cs typeface="Arial"/>
              <a:sym typeface="Arial"/>
            </a:endParaRPr>
          </a:p>
        </p:txBody>
      </p:sp>
      <p:sp>
        <p:nvSpPr>
          <p:cNvPr id="26" name="Oval 25">
            <a:extLst>
              <a:ext uri="{FF2B5EF4-FFF2-40B4-BE49-F238E27FC236}">
                <a16:creationId xmlns:a16="http://schemas.microsoft.com/office/drawing/2014/main" id="{47EB5917-C3B5-4B7A-B360-C5EAF785B1DF}"/>
              </a:ext>
            </a:extLst>
          </p:cNvPr>
          <p:cNvSpPr/>
          <p:nvPr/>
        </p:nvSpPr>
        <p:spPr>
          <a:xfrm>
            <a:off x="2672317" y="2153785"/>
            <a:ext cx="311888" cy="311888"/>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28" name="Oval 27">
            <a:extLst>
              <a:ext uri="{FF2B5EF4-FFF2-40B4-BE49-F238E27FC236}">
                <a16:creationId xmlns:a16="http://schemas.microsoft.com/office/drawing/2014/main" id="{74BB7FA7-16C8-4F7D-800E-6FFD631A218A}"/>
              </a:ext>
            </a:extLst>
          </p:cNvPr>
          <p:cNvSpPr/>
          <p:nvPr/>
        </p:nvSpPr>
        <p:spPr>
          <a:xfrm>
            <a:off x="2672317" y="2924995"/>
            <a:ext cx="311888" cy="311888"/>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9" name="Rectangle 8">
            <a:extLst>
              <a:ext uri="{FF2B5EF4-FFF2-40B4-BE49-F238E27FC236}">
                <a16:creationId xmlns:a16="http://schemas.microsoft.com/office/drawing/2014/main" id="{D691AD96-807A-4CE3-B2D2-E4B10B756027}"/>
              </a:ext>
            </a:extLst>
          </p:cNvPr>
          <p:cNvSpPr/>
          <p:nvPr/>
        </p:nvSpPr>
        <p:spPr>
          <a:xfrm>
            <a:off x="2672317" y="3429000"/>
            <a:ext cx="7995683" cy="73731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sa</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mạc</a:t>
            </a:r>
            <a:endParaRPr lang="vi-VN" sz="3200" kern="0" dirty="0">
              <a:solidFill>
                <a:srgbClr val="000000"/>
              </a:solidFill>
              <a:latin typeface="Arial"/>
              <a:cs typeface="Arial"/>
              <a:sym typeface="Arial"/>
            </a:endParaRPr>
          </a:p>
        </p:txBody>
      </p:sp>
      <p:sp>
        <p:nvSpPr>
          <p:cNvPr id="10" name="Oval 9">
            <a:extLst>
              <a:ext uri="{FF2B5EF4-FFF2-40B4-BE49-F238E27FC236}">
                <a16:creationId xmlns:a16="http://schemas.microsoft.com/office/drawing/2014/main" id="{ECC74A7A-9B4B-440B-9739-C98AC9542DF7}"/>
              </a:ext>
            </a:extLst>
          </p:cNvPr>
          <p:cNvSpPr/>
          <p:nvPr/>
        </p:nvSpPr>
        <p:spPr>
          <a:xfrm>
            <a:off x="2672317" y="3745112"/>
            <a:ext cx="311888" cy="311888"/>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1" name="Rectangle 10">
            <a:extLst>
              <a:ext uri="{FF2B5EF4-FFF2-40B4-BE49-F238E27FC236}">
                <a16:creationId xmlns:a16="http://schemas.microsoft.com/office/drawing/2014/main" id="{B89C79DA-4076-47B4-BC6B-6A3B73F99E77}"/>
              </a:ext>
            </a:extLst>
          </p:cNvPr>
          <p:cNvSpPr/>
          <p:nvPr/>
        </p:nvSpPr>
        <p:spPr>
          <a:xfrm>
            <a:off x="2672317" y="4215061"/>
            <a:ext cx="7995683" cy="73731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xe</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buýt</a:t>
            </a:r>
            <a:endParaRPr lang="vi-VN" sz="3200" kern="0" dirty="0">
              <a:solidFill>
                <a:srgbClr val="000000"/>
              </a:solidFill>
              <a:latin typeface="Arial"/>
              <a:cs typeface="Arial"/>
              <a:sym typeface="Arial"/>
            </a:endParaRPr>
          </a:p>
        </p:txBody>
      </p:sp>
      <p:sp>
        <p:nvSpPr>
          <p:cNvPr id="12" name="Oval 11">
            <a:extLst>
              <a:ext uri="{FF2B5EF4-FFF2-40B4-BE49-F238E27FC236}">
                <a16:creationId xmlns:a16="http://schemas.microsoft.com/office/drawing/2014/main" id="{19504D02-6D73-4880-AFB2-9323434F5EED}"/>
              </a:ext>
            </a:extLst>
          </p:cNvPr>
          <p:cNvSpPr/>
          <p:nvPr/>
        </p:nvSpPr>
        <p:spPr>
          <a:xfrm>
            <a:off x="2672317" y="4531173"/>
            <a:ext cx="311888" cy="311888"/>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grpSp>
        <p:nvGrpSpPr>
          <p:cNvPr id="13" name="Group 12">
            <a:extLst>
              <a:ext uri="{FF2B5EF4-FFF2-40B4-BE49-F238E27FC236}">
                <a16:creationId xmlns:a16="http://schemas.microsoft.com/office/drawing/2014/main" id="{2708DEBC-21CD-4610-8CAA-FA1718C9742B}"/>
              </a:ext>
            </a:extLst>
          </p:cNvPr>
          <p:cNvGrpSpPr/>
          <p:nvPr/>
        </p:nvGrpSpPr>
        <p:grpSpPr>
          <a:xfrm>
            <a:off x="0" y="0"/>
            <a:ext cx="12289365" cy="6980998"/>
            <a:chOff x="-108519" y="-20241"/>
            <a:chExt cx="9217024" cy="5235749"/>
          </a:xfrm>
        </p:grpSpPr>
        <p:sp>
          <p:nvSpPr>
            <p:cNvPr id="14" name="Rectangle 18">
              <a:extLst>
                <a:ext uri="{FF2B5EF4-FFF2-40B4-BE49-F238E27FC236}">
                  <a16:creationId xmlns:a16="http://schemas.microsoft.com/office/drawing/2014/main" id="{34F3E567-BD78-411C-96B1-1A308A44C3FB}"/>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15" name="Rectangle 18">
              <a:extLst>
                <a:ext uri="{FF2B5EF4-FFF2-40B4-BE49-F238E27FC236}">
                  <a16:creationId xmlns:a16="http://schemas.microsoft.com/office/drawing/2014/main" id="{4D8D124D-75E2-4756-84F4-9FE6B1A50F88}"/>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16" name="Picture 3" descr="C:\Users\Administrator\Application Data\Zamaan's Software\psc\screenshot.JPG">
              <a:extLst>
                <a:ext uri="{FF2B5EF4-FFF2-40B4-BE49-F238E27FC236}">
                  <a16:creationId xmlns:a16="http://schemas.microsoft.com/office/drawing/2014/main" id="{B5352186-E6E1-482C-BC54-84BA72E54C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USB__Data\logo_tieuhocvn.jpg">
              <a:extLst>
                <a:ext uri="{FF2B5EF4-FFF2-40B4-BE49-F238E27FC236}">
                  <a16:creationId xmlns:a16="http://schemas.microsoft.com/office/drawing/2014/main" id="{135AE964-E9B6-48DA-83DF-0B962F3565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49698DC-D1CF-4759-B58E-B5B3C7E64A96}"/>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sp>
        <p:nvSpPr>
          <p:cNvPr id="19" name="Text Box 19">
            <a:extLst>
              <a:ext uri="{FF2B5EF4-FFF2-40B4-BE49-F238E27FC236}">
                <a16:creationId xmlns:a16="http://schemas.microsoft.com/office/drawing/2014/main" id="{C049DF2B-64E3-47DE-93DE-9DC4D76FD9A2}"/>
              </a:ext>
            </a:extLst>
          </p:cNvPr>
          <p:cNvSpPr txBox="1">
            <a:spLocks noChangeArrowheads="1"/>
          </p:cNvSpPr>
          <p:nvPr/>
        </p:nvSpPr>
        <p:spPr bwMode="auto">
          <a:xfrm>
            <a:off x="2036129" y="173066"/>
            <a:ext cx="8168425" cy="4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200" b="1" dirty="0">
                <a:solidFill>
                  <a:srgbClr val="FFFF00"/>
                </a:solidFill>
              </a:rPr>
              <a:t>BÀI 18: THƯ VIỆN BIẾT ĐI</a:t>
            </a:r>
            <a:endParaRPr lang="vi-VN" sz="2200" b="1" dirty="0">
              <a:solidFill>
                <a:srgbClr val="FFFF00"/>
              </a:solidFill>
            </a:endParaRPr>
          </a:p>
        </p:txBody>
      </p:sp>
    </p:spTree>
    <p:custDataLst>
      <p:tags r:id="rId1"/>
    </p:custDataLst>
    <p:extLst>
      <p:ext uri="{BB962C8B-B14F-4D97-AF65-F5344CB8AC3E}">
        <p14:creationId xmlns:p14="http://schemas.microsoft.com/office/powerpoint/2010/main" val="32220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animBg="1"/>
      <p:bldP spid="28" grpId="0" animBg="1"/>
      <p:bldP spid="9" grpId="0"/>
      <p:bldP spid="10"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D12F4554-E2F0-4AC5-BCD5-2236CF48D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A7D3FA-63F6-4CE2-BA9B-2DEDAEA06784}"/>
              </a:ext>
            </a:extLst>
          </p:cNvPr>
          <p:cNvSpPr txBox="1"/>
          <p:nvPr/>
        </p:nvSpPr>
        <p:spPr>
          <a:xfrm>
            <a:off x="2518778" y="1846961"/>
            <a:ext cx="7154436" cy="520848"/>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0070C0"/>
                </a:solidFill>
                <a:latin typeface="UTM Avo" panose="02040603050506020204" pitchFamily="18" charset="0"/>
                <a:cs typeface="Arial"/>
                <a:sym typeface="Arial"/>
              </a:rPr>
              <a:t>Học sinh viết bài vào vở ô li</a:t>
            </a:r>
            <a:endParaRPr lang="en-US" sz="2133" b="1" kern="0" dirty="0">
              <a:solidFill>
                <a:srgbClr val="0070C0"/>
              </a:solidFill>
              <a:latin typeface="UTM Avo" panose="02040603050506020204" pitchFamily="18" charset="0"/>
              <a:cs typeface="Arial"/>
              <a:sym typeface="Arial"/>
            </a:endParaRPr>
          </a:p>
        </p:txBody>
      </p:sp>
      <p:sp>
        <p:nvSpPr>
          <p:cNvPr id="4" name="TextBox 3">
            <a:extLst>
              <a:ext uri="{FF2B5EF4-FFF2-40B4-BE49-F238E27FC236}">
                <a16:creationId xmlns:a16="http://schemas.microsoft.com/office/drawing/2014/main" id="{118ACF2B-7E4C-47C9-9E0C-BBC97E7E1001}"/>
              </a:ext>
            </a:extLst>
          </p:cNvPr>
          <p:cNvSpPr txBox="1"/>
          <p:nvPr/>
        </p:nvSpPr>
        <p:spPr>
          <a:xfrm>
            <a:off x="2518775" y="730882"/>
            <a:ext cx="7154436" cy="949491"/>
          </a:xfrm>
          <a:prstGeom prst="rect">
            <a:avLst/>
          </a:prstGeom>
          <a:noFill/>
        </p:spPr>
        <p:txBody>
          <a:bodyPr wrap="square" rtlCol="0">
            <a:spAutoFit/>
          </a:bodyPr>
          <a:lstStyle/>
          <a:p>
            <a:pPr algn="ctr" defTabSz="1219170">
              <a:lnSpc>
                <a:spcPct val="150000"/>
              </a:lnSpc>
              <a:buClr>
                <a:srgbClr val="000000"/>
              </a:buClr>
            </a:pPr>
            <a:r>
              <a:rPr lang="vi-VN" sz="4267" b="1" kern="0" dirty="0">
                <a:solidFill>
                  <a:srgbClr val="FFAB40">
                    <a:lumMod val="50000"/>
                  </a:srgbClr>
                </a:solidFill>
                <a:latin typeface="UTM Avo" panose="02040603050506020204" pitchFamily="18" charset="0"/>
                <a:cs typeface="Arial"/>
                <a:sym typeface="Arial"/>
              </a:rPr>
              <a:t>VIẾT BÀI</a:t>
            </a:r>
            <a:endParaRPr lang="en-US" sz="4267" b="1" kern="0" dirty="0">
              <a:solidFill>
                <a:srgbClr val="FFAB40">
                  <a:lumMod val="50000"/>
                </a:srgbClr>
              </a:solidFill>
              <a:latin typeface="UTM Avo" panose="02040603050506020204" pitchFamily="18" charset="0"/>
              <a:cs typeface="Arial"/>
              <a:sym typeface="Arial"/>
            </a:endParaRPr>
          </a:p>
        </p:txBody>
      </p:sp>
      <p:grpSp>
        <p:nvGrpSpPr>
          <p:cNvPr id="5" name="Group 4">
            <a:extLst>
              <a:ext uri="{FF2B5EF4-FFF2-40B4-BE49-F238E27FC236}">
                <a16:creationId xmlns:a16="http://schemas.microsoft.com/office/drawing/2014/main" id="{77D58C9F-57AD-4E79-B254-12418C944049}"/>
              </a:ext>
            </a:extLst>
          </p:cNvPr>
          <p:cNvGrpSpPr/>
          <p:nvPr/>
        </p:nvGrpSpPr>
        <p:grpSpPr>
          <a:xfrm>
            <a:off x="0" y="0"/>
            <a:ext cx="12289365" cy="6980998"/>
            <a:chOff x="-108519" y="-20241"/>
            <a:chExt cx="9217024" cy="5235749"/>
          </a:xfrm>
        </p:grpSpPr>
        <p:sp>
          <p:nvSpPr>
            <p:cNvPr id="6" name="Rectangle 18">
              <a:extLst>
                <a:ext uri="{FF2B5EF4-FFF2-40B4-BE49-F238E27FC236}">
                  <a16:creationId xmlns:a16="http://schemas.microsoft.com/office/drawing/2014/main" id="{42C73E28-37AB-4D3E-8598-88F05FFF46E1}"/>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7" name="Rectangle 18">
              <a:extLst>
                <a:ext uri="{FF2B5EF4-FFF2-40B4-BE49-F238E27FC236}">
                  <a16:creationId xmlns:a16="http://schemas.microsoft.com/office/drawing/2014/main" id="{027BDCF7-96B6-43DF-93C6-93F5570A126D}"/>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8" name="Picture 3" descr="C:\Users\Administrator\Application Data\Zamaan's Software\psc\screenshot.JPG">
              <a:extLst>
                <a:ext uri="{FF2B5EF4-FFF2-40B4-BE49-F238E27FC236}">
                  <a16:creationId xmlns:a16="http://schemas.microsoft.com/office/drawing/2014/main" id="{E6FA5D18-913F-4474-8C28-DA314B3F88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USB__Data\logo_tieuhocvn.jpg">
              <a:extLst>
                <a:ext uri="{FF2B5EF4-FFF2-40B4-BE49-F238E27FC236}">
                  <a16:creationId xmlns:a16="http://schemas.microsoft.com/office/drawing/2014/main" id="{A4361BD5-C80F-4CE6-A719-AD9AB0C5E9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288414-256F-4FA8-8A42-CE6D53C58217}"/>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sp>
        <p:nvSpPr>
          <p:cNvPr id="11" name="Text Box 19">
            <a:extLst>
              <a:ext uri="{FF2B5EF4-FFF2-40B4-BE49-F238E27FC236}">
                <a16:creationId xmlns:a16="http://schemas.microsoft.com/office/drawing/2014/main" id="{54A4197D-336C-4D53-A586-01AFDF2389EB}"/>
              </a:ext>
            </a:extLst>
          </p:cNvPr>
          <p:cNvSpPr txBox="1">
            <a:spLocks noChangeArrowheads="1"/>
          </p:cNvSpPr>
          <p:nvPr/>
        </p:nvSpPr>
        <p:spPr bwMode="auto">
          <a:xfrm>
            <a:off x="2036129" y="173066"/>
            <a:ext cx="8168425" cy="4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200" b="1" dirty="0">
                <a:solidFill>
                  <a:srgbClr val="FFFF00"/>
                </a:solidFill>
              </a:rPr>
              <a:t>BÀI 18: THƯ VIỆN BIẾT ĐI</a:t>
            </a:r>
            <a:endParaRPr lang="vi-VN" sz="2200" b="1" dirty="0">
              <a:solidFill>
                <a:srgbClr val="FFFF00"/>
              </a:solidFill>
            </a:endParaRPr>
          </a:p>
        </p:txBody>
      </p:sp>
    </p:spTree>
    <p:custDataLst>
      <p:tags r:id="rId1"/>
    </p:custDataLst>
    <p:extLst>
      <p:ext uri="{BB962C8B-B14F-4D97-AF65-F5344CB8AC3E}">
        <p14:creationId xmlns:p14="http://schemas.microsoft.com/office/powerpoint/2010/main" val="4018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F91F8-E207-4DE7-8CEF-3AE3FB3B8CC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12986" y="868904"/>
            <a:ext cx="469457" cy="469457"/>
          </a:xfrm>
          <a:prstGeom prst="rect">
            <a:avLst/>
          </a:prstGeom>
        </p:spPr>
      </p:pic>
      <p:sp>
        <p:nvSpPr>
          <p:cNvPr id="3" name="TextBox 2">
            <a:extLst>
              <a:ext uri="{FF2B5EF4-FFF2-40B4-BE49-F238E27FC236}">
                <a16:creationId xmlns:a16="http://schemas.microsoft.com/office/drawing/2014/main" id="{AE698B22-2F06-4051-B19A-644326BE8E9E}"/>
              </a:ext>
            </a:extLst>
          </p:cNvPr>
          <p:cNvSpPr txBox="1"/>
          <p:nvPr/>
        </p:nvSpPr>
        <p:spPr>
          <a:xfrm>
            <a:off x="2896710" y="815469"/>
            <a:ext cx="3383676" cy="626838"/>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17479D"/>
                </a:solidFill>
                <a:latin typeface="UTM Avo" panose="02040603050506020204" pitchFamily="18" charset="0"/>
                <a:cs typeface="Arial"/>
                <a:sym typeface="Arial"/>
              </a:rPr>
              <a:t>Tìm</a:t>
            </a:r>
            <a:r>
              <a:rPr lang="en-US" sz="2667" b="1" kern="0" dirty="0">
                <a:solidFill>
                  <a:srgbClr val="17479D"/>
                </a:solidFill>
                <a:latin typeface="UTM Avo" panose="02040603050506020204" pitchFamily="18" charset="0"/>
                <a:cs typeface="Arial"/>
                <a:sym typeface="Arial"/>
              </a:rPr>
              <a:t> 2 </a:t>
            </a:r>
            <a:r>
              <a:rPr lang="en-US" sz="2667" b="1" kern="0" dirty="0" err="1">
                <a:solidFill>
                  <a:srgbClr val="17479D"/>
                </a:solidFill>
                <a:latin typeface="UTM Avo" panose="02040603050506020204" pitchFamily="18" charset="0"/>
                <a:cs typeface="Arial"/>
                <a:sym typeface="Arial"/>
              </a:rPr>
              <a:t>từ</a:t>
            </a:r>
            <a:r>
              <a:rPr lang="en-US" sz="2667" b="1" kern="0" dirty="0">
                <a:solidFill>
                  <a:srgbClr val="17479D"/>
                </a:solidFill>
                <a:latin typeface="UTM Avo" panose="02040603050506020204" pitchFamily="18" charset="0"/>
                <a:cs typeface="Arial"/>
                <a:sym typeface="Arial"/>
              </a:rPr>
              <a:t> </a:t>
            </a:r>
            <a:r>
              <a:rPr lang="en-US" sz="2667" b="1" kern="0" dirty="0" err="1">
                <a:solidFill>
                  <a:srgbClr val="17479D"/>
                </a:solidFill>
                <a:latin typeface="UTM Avo" panose="02040603050506020204" pitchFamily="18" charset="0"/>
                <a:cs typeface="Arial"/>
                <a:sym typeface="Arial"/>
              </a:rPr>
              <a:t>ngữ</a:t>
            </a:r>
            <a:r>
              <a:rPr lang="en-US" sz="2667" b="1" kern="0" dirty="0">
                <a:solidFill>
                  <a:srgbClr val="17479D"/>
                </a:solidFill>
                <a:latin typeface="UTM Avo" panose="02040603050506020204" pitchFamily="18" charset="0"/>
                <a:cs typeface="Arial"/>
                <a:sym typeface="Arial"/>
              </a:rPr>
              <a:t>:</a:t>
            </a:r>
            <a:endParaRPr lang="vi-VN" sz="2667" kern="0" dirty="0">
              <a:solidFill>
                <a:srgbClr val="17479D"/>
              </a:solidFill>
              <a:latin typeface="UTM Avo" panose="02040603050506020204" pitchFamily="18" charset="0"/>
              <a:cs typeface="Arial"/>
              <a:sym typeface="Arial"/>
            </a:endParaRPr>
          </a:p>
        </p:txBody>
      </p:sp>
      <p:sp>
        <p:nvSpPr>
          <p:cNvPr id="4" name="TextBox 3">
            <a:extLst>
              <a:ext uri="{FF2B5EF4-FFF2-40B4-BE49-F238E27FC236}">
                <a16:creationId xmlns:a16="http://schemas.microsoft.com/office/drawing/2014/main" id="{30225638-AAFB-4D73-9A5C-F5A67791C155}"/>
              </a:ext>
            </a:extLst>
          </p:cNvPr>
          <p:cNvSpPr txBox="1"/>
          <p:nvPr/>
        </p:nvSpPr>
        <p:spPr>
          <a:xfrm>
            <a:off x="2305396" y="1565201"/>
            <a:ext cx="5963137" cy="2467920"/>
          </a:xfrm>
          <a:prstGeom prst="rect">
            <a:avLst/>
          </a:prstGeom>
          <a:noFill/>
        </p:spPr>
        <p:txBody>
          <a:bodyPr wrap="square" rtlCol="0">
            <a:spAutoFit/>
          </a:bodyPr>
          <a:lstStyle/>
          <a:p>
            <a:pPr marL="457189" indent="-457189" algn="just" defTabSz="1219170">
              <a:lnSpc>
                <a:spcPct val="150000"/>
              </a:lnSpc>
              <a:buClr>
                <a:srgbClr val="000000"/>
              </a:buClr>
              <a:buFont typeface="Arial"/>
              <a:buAutoNum type="alphaLcPeriod"/>
            </a:pPr>
            <a:r>
              <a:rPr lang="en-US" sz="2667" kern="0" dirty="0" err="1">
                <a:solidFill>
                  <a:srgbClr val="000000"/>
                </a:solidFill>
                <a:latin typeface="UTM Avo" panose="02040603050506020204" pitchFamily="18" charset="0"/>
                <a:cs typeface="Arial"/>
                <a:sym typeface="Arial"/>
              </a:rPr>
              <a:t>Chứa</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tiếng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bắt</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đầu</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bằng</a:t>
            </a:r>
            <a:r>
              <a:rPr lang="en-US" sz="2667" kern="0" dirty="0">
                <a:solidFill>
                  <a:srgbClr val="000000"/>
                </a:solidFill>
                <a:latin typeface="UTM Avo" panose="02040603050506020204" pitchFamily="18" charset="0"/>
                <a:cs typeface="Arial"/>
                <a:sym typeface="Arial"/>
              </a:rPr>
              <a:t> d.</a:t>
            </a:r>
          </a:p>
          <a:p>
            <a:pPr marL="457189" indent="-457189" algn="just" defTabSz="1219170">
              <a:lnSpc>
                <a:spcPct val="150000"/>
              </a:lnSpc>
              <a:buClr>
                <a:srgbClr val="000000"/>
              </a:buClr>
              <a:buFont typeface="Arial"/>
              <a:buAutoNum type="alphaLcPeriod"/>
            </a:pPr>
            <a:endParaRPr lang="en-US" sz="2667"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endParaRPr lang="en-US" sz="2667"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en-US" sz="2667" kern="0" dirty="0">
                <a:solidFill>
                  <a:srgbClr val="000000"/>
                </a:solidFill>
                <a:latin typeface="UTM Avo" panose="02040603050506020204" pitchFamily="18" charset="0"/>
                <a:cs typeface="Arial"/>
                <a:sym typeface="Arial"/>
              </a:rPr>
              <a:t>b. </a:t>
            </a:r>
            <a:r>
              <a:rPr lang="en-US" sz="2667" kern="0" dirty="0" err="1">
                <a:solidFill>
                  <a:srgbClr val="000000"/>
                </a:solidFill>
                <a:latin typeface="UTM Avo" panose="02040603050506020204" pitchFamily="18" charset="0"/>
                <a:cs typeface="Arial"/>
                <a:sym typeface="Arial"/>
              </a:rPr>
              <a:t>Chứa</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tiếng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bắt</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đầu</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bằng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gi</a:t>
            </a:r>
            <a:r>
              <a:rPr lang="en-US" sz="2667" kern="0" dirty="0">
                <a:solidFill>
                  <a:srgbClr val="000000"/>
                </a:solidFill>
                <a:latin typeface="UTM Avo" panose="02040603050506020204" pitchFamily="18" charset="0"/>
                <a:cs typeface="Arial"/>
                <a:sym typeface="Arial"/>
              </a:rPr>
              <a:t>.</a:t>
            </a:r>
            <a:endParaRPr lang="vi-VN" sz="2667" kern="0" dirty="0">
              <a:solidFill>
                <a:srgbClr val="000000"/>
              </a:solidFill>
              <a:latin typeface="UTM Avo" panose="02040603050506020204" pitchFamily="18" charset="0"/>
              <a:cs typeface="Arial"/>
              <a:sym typeface="Arial"/>
            </a:endParaRPr>
          </a:p>
        </p:txBody>
      </p:sp>
      <p:sp>
        <p:nvSpPr>
          <p:cNvPr id="5" name="Rounded Rectangle 21">
            <a:extLst>
              <a:ext uri="{FF2B5EF4-FFF2-40B4-BE49-F238E27FC236}">
                <a16:creationId xmlns:a16="http://schemas.microsoft.com/office/drawing/2014/main" id="{519C805B-EE0F-408D-86CB-F48A6C14950B}"/>
              </a:ext>
            </a:extLst>
          </p:cNvPr>
          <p:cNvSpPr/>
          <p:nvPr/>
        </p:nvSpPr>
        <p:spPr>
          <a:xfrm>
            <a:off x="2921324" y="2639361"/>
            <a:ext cx="1565187" cy="503476"/>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213054">
                    <a:lumMod val="50000"/>
                  </a:srgbClr>
                </a:solidFill>
                <a:latin typeface="UTM Avo" panose="02040603050506020204" pitchFamily="18" charset="0"/>
                <a:sym typeface="Arial"/>
              </a:rPr>
              <a:t>dìu</a:t>
            </a:r>
            <a:r>
              <a:rPr lang="en-US" sz="2667" kern="0" dirty="0">
                <a:solidFill>
                  <a:srgbClr val="213054">
                    <a:lumMod val="50000"/>
                  </a:srgbClr>
                </a:solidFill>
                <a:latin typeface="UTM Avo" panose="02040603050506020204" pitchFamily="18" charset="0"/>
                <a:sym typeface="Arial"/>
              </a:rPr>
              <a:t> </a:t>
            </a:r>
            <a:r>
              <a:rPr lang="en-US" sz="2667" kern="0" dirty="0" err="1">
                <a:solidFill>
                  <a:srgbClr val="213054">
                    <a:lumMod val="50000"/>
                  </a:srgbClr>
                </a:solidFill>
                <a:latin typeface="UTM Avo" panose="02040603050506020204" pitchFamily="18" charset="0"/>
                <a:sym typeface="Arial"/>
              </a:rPr>
              <a:t>dắt</a:t>
            </a:r>
            <a:endParaRPr lang="en-US" sz="2667" kern="0" dirty="0">
              <a:solidFill>
                <a:srgbClr val="213054">
                  <a:lumMod val="50000"/>
                </a:srgbClr>
              </a:solidFill>
              <a:latin typeface="UTM Avo" panose="02040603050506020204" pitchFamily="18" charset="0"/>
              <a:sym typeface="Arial"/>
            </a:endParaRPr>
          </a:p>
        </p:txBody>
      </p:sp>
      <p:sp>
        <p:nvSpPr>
          <p:cNvPr id="6" name="Rounded Rectangle 21">
            <a:extLst>
              <a:ext uri="{FF2B5EF4-FFF2-40B4-BE49-F238E27FC236}">
                <a16:creationId xmlns:a16="http://schemas.microsoft.com/office/drawing/2014/main" id="{4C31C016-39F4-4E62-A429-A695B79C0CA9}"/>
              </a:ext>
            </a:extLst>
          </p:cNvPr>
          <p:cNvSpPr/>
          <p:nvPr/>
        </p:nvSpPr>
        <p:spPr>
          <a:xfrm>
            <a:off x="5322095" y="2639359"/>
            <a:ext cx="1565187" cy="503476"/>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213054">
                    <a:lumMod val="50000"/>
                  </a:srgbClr>
                </a:solidFill>
                <a:latin typeface="UTM Avo" panose="02040603050506020204" pitchFamily="18" charset="0"/>
                <a:sym typeface="Arial"/>
              </a:rPr>
              <a:t>dặn</a:t>
            </a:r>
            <a:r>
              <a:rPr lang="en-US" sz="2667" kern="0" dirty="0">
                <a:solidFill>
                  <a:srgbClr val="213054">
                    <a:lumMod val="50000"/>
                  </a:srgbClr>
                </a:solidFill>
                <a:latin typeface="UTM Avo" panose="02040603050506020204" pitchFamily="18" charset="0"/>
                <a:sym typeface="Arial"/>
              </a:rPr>
              <a:t> </a:t>
            </a:r>
            <a:r>
              <a:rPr lang="en-US" sz="2667" kern="0" dirty="0" err="1">
                <a:solidFill>
                  <a:srgbClr val="213054">
                    <a:lumMod val="50000"/>
                  </a:srgbClr>
                </a:solidFill>
                <a:latin typeface="UTM Avo" panose="02040603050506020204" pitchFamily="18" charset="0"/>
                <a:sym typeface="Arial"/>
              </a:rPr>
              <a:t>dò</a:t>
            </a:r>
            <a:endParaRPr lang="en-US" sz="2667" kern="0" dirty="0">
              <a:solidFill>
                <a:srgbClr val="213054">
                  <a:lumMod val="50000"/>
                </a:srgbClr>
              </a:solidFill>
              <a:latin typeface="UTM Avo" panose="02040603050506020204" pitchFamily="18" charset="0"/>
              <a:sym typeface="Arial"/>
            </a:endParaRPr>
          </a:p>
        </p:txBody>
      </p:sp>
      <p:sp>
        <p:nvSpPr>
          <p:cNvPr id="7" name="Rounded Rectangle 21">
            <a:extLst>
              <a:ext uri="{FF2B5EF4-FFF2-40B4-BE49-F238E27FC236}">
                <a16:creationId xmlns:a16="http://schemas.microsoft.com/office/drawing/2014/main" id="{0FF438D2-2363-4013-B7C7-F14E7FDD86C5}"/>
              </a:ext>
            </a:extLst>
          </p:cNvPr>
          <p:cNvSpPr/>
          <p:nvPr/>
        </p:nvSpPr>
        <p:spPr>
          <a:xfrm>
            <a:off x="7877291" y="2639359"/>
            <a:ext cx="1565187" cy="503476"/>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a:solidFill>
                  <a:srgbClr val="213054">
                    <a:lumMod val="50000"/>
                  </a:srgbClr>
                </a:solidFill>
                <a:latin typeface="UTM Avo" panose="02040603050506020204" pitchFamily="18" charset="0"/>
                <a:sym typeface="Arial"/>
              </a:rPr>
              <a:t>du </a:t>
            </a:r>
            <a:r>
              <a:rPr lang="en-US" sz="2667" kern="0" dirty="0" err="1">
                <a:solidFill>
                  <a:srgbClr val="213054">
                    <a:lumMod val="50000"/>
                  </a:srgbClr>
                </a:solidFill>
                <a:latin typeface="UTM Avo" panose="02040603050506020204" pitchFamily="18" charset="0"/>
                <a:sym typeface="Arial"/>
              </a:rPr>
              <a:t>lịch</a:t>
            </a:r>
            <a:endParaRPr lang="en-US" sz="2667" kern="0" dirty="0">
              <a:solidFill>
                <a:srgbClr val="213054">
                  <a:lumMod val="50000"/>
                </a:srgbClr>
              </a:solidFill>
              <a:latin typeface="UTM Avo" panose="02040603050506020204" pitchFamily="18" charset="0"/>
              <a:sym typeface="Arial"/>
            </a:endParaRPr>
          </a:p>
        </p:txBody>
      </p:sp>
      <p:sp>
        <p:nvSpPr>
          <p:cNvPr id="8" name="Rounded Rectangle 21">
            <a:extLst>
              <a:ext uri="{FF2B5EF4-FFF2-40B4-BE49-F238E27FC236}">
                <a16:creationId xmlns:a16="http://schemas.microsoft.com/office/drawing/2014/main" id="{3804F5B5-793E-4E95-9ED4-1AD55B9B494E}"/>
              </a:ext>
            </a:extLst>
          </p:cNvPr>
          <p:cNvSpPr/>
          <p:nvPr/>
        </p:nvSpPr>
        <p:spPr>
          <a:xfrm>
            <a:off x="2882442" y="4478386"/>
            <a:ext cx="1604068" cy="503476"/>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213054">
                    <a:lumMod val="50000"/>
                  </a:srgbClr>
                </a:solidFill>
                <a:latin typeface="UTM Avo" panose="02040603050506020204" pitchFamily="18" charset="0"/>
                <a:sym typeface="Arial"/>
              </a:rPr>
              <a:t>giúp</a:t>
            </a:r>
            <a:r>
              <a:rPr lang="en-US" sz="2667" kern="0" dirty="0">
                <a:solidFill>
                  <a:srgbClr val="213054">
                    <a:lumMod val="50000"/>
                  </a:srgbClr>
                </a:solidFill>
                <a:latin typeface="UTM Avo" panose="02040603050506020204" pitchFamily="18" charset="0"/>
                <a:sym typeface="Arial"/>
              </a:rPr>
              <a:t> </a:t>
            </a:r>
            <a:r>
              <a:rPr lang="en-US" sz="2667" kern="0" dirty="0" err="1">
                <a:solidFill>
                  <a:srgbClr val="213054">
                    <a:lumMod val="50000"/>
                  </a:srgbClr>
                </a:solidFill>
                <a:latin typeface="UTM Avo" panose="02040603050506020204" pitchFamily="18" charset="0"/>
                <a:sym typeface="Arial"/>
              </a:rPr>
              <a:t>đỡ</a:t>
            </a:r>
            <a:endParaRPr lang="en-US" sz="2667" kern="0" dirty="0">
              <a:solidFill>
                <a:srgbClr val="213054">
                  <a:lumMod val="50000"/>
                </a:srgbClr>
              </a:solidFill>
              <a:latin typeface="UTM Avo" panose="02040603050506020204" pitchFamily="18" charset="0"/>
              <a:sym typeface="Arial"/>
            </a:endParaRPr>
          </a:p>
        </p:txBody>
      </p:sp>
      <p:sp>
        <p:nvSpPr>
          <p:cNvPr id="9" name="Rounded Rectangle 21">
            <a:extLst>
              <a:ext uri="{FF2B5EF4-FFF2-40B4-BE49-F238E27FC236}">
                <a16:creationId xmlns:a16="http://schemas.microsoft.com/office/drawing/2014/main" id="{CBD79627-7713-4400-A40C-9B54F1A9D538}"/>
              </a:ext>
            </a:extLst>
          </p:cNvPr>
          <p:cNvSpPr/>
          <p:nvPr/>
        </p:nvSpPr>
        <p:spPr>
          <a:xfrm>
            <a:off x="5283213" y="4478385"/>
            <a:ext cx="1565187" cy="503476"/>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213054">
                    <a:lumMod val="50000"/>
                  </a:srgbClr>
                </a:solidFill>
                <a:latin typeface="UTM Avo" panose="02040603050506020204" pitchFamily="18" charset="0"/>
                <a:sym typeface="Arial"/>
              </a:rPr>
              <a:t>giữ</a:t>
            </a:r>
            <a:r>
              <a:rPr lang="en-US" sz="2667" kern="0" dirty="0">
                <a:solidFill>
                  <a:srgbClr val="213054">
                    <a:lumMod val="50000"/>
                  </a:srgbClr>
                </a:solidFill>
                <a:latin typeface="UTM Avo" panose="02040603050506020204" pitchFamily="18" charset="0"/>
                <a:sym typeface="Arial"/>
              </a:rPr>
              <a:t> </a:t>
            </a:r>
            <a:r>
              <a:rPr lang="en-US" sz="2667" kern="0" dirty="0" err="1">
                <a:solidFill>
                  <a:srgbClr val="213054">
                    <a:lumMod val="50000"/>
                  </a:srgbClr>
                </a:solidFill>
                <a:latin typeface="UTM Avo" panose="02040603050506020204" pitchFamily="18" charset="0"/>
                <a:sym typeface="Arial"/>
              </a:rPr>
              <a:t>gìn</a:t>
            </a:r>
            <a:endParaRPr lang="en-US" sz="2667" kern="0" dirty="0">
              <a:solidFill>
                <a:srgbClr val="213054">
                  <a:lumMod val="50000"/>
                </a:srgbClr>
              </a:solidFill>
              <a:latin typeface="UTM Avo" panose="02040603050506020204" pitchFamily="18" charset="0"/>
              <a:sym typeface="Arial"/>
            </a:endParaRPr>
          </a:p>
        </p:txBody>
      </p:sp>
      <p:sp>
        <p:nvSpPr>
          <p:cNvPr id="10" name="Rounded Rectangle 21">
            <a:extLst>
              <a:ext uri="{FF2B5EF4-FFF2-40B4-BE49-F238E27FC236}">
                <a16:creationId xmlns:a16="http://schemas.microsoft.com/office/drawing/2014/main" id="{F49C3786-4211-4DCA-98CC-AFAD3A6274DD}"/>
              </a:ext>
            </a:extLst>
          </p:cNvPr>
          <p:cNvSpPr/>
          <p:nvPr/>
        </p:nvSpPr>
        <p:spPr>
          <a:xfrm>
            <a:off x="7838409" y="4478385"/>
            <a:ext cx="1888849" cy="503476"/>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213054">
                    <a:lumMod val="50000"/>
                  </a:srgbClr>
                </a:solidFill>
                <a:latin typeface="UTM Avo" panose="02040603050506020204" pitchFamily="18" charset="0"/>
                <a:sym typeface="Arial"/>
              </a:rPr>
              <a:t>giảng</a:t>
            </a:r>
            <a:r>
              <a:rPr lang="en-US" sz="2667" kern="0" dirty="0">
                <a:solidFill>
                  <a:srgbClr val="213054">
                    <a:lumMod val="50000"/>
                  </a:srgbClr>
                </a:solidFill>
                <a:latin typeface="UTM Avo" panose="02040603050506020204" pitchFamily="18" charset="0"/>
                <a:sym typeface="Arial"/>
              </a:rPr>
              <a:t> </a:t>
            </a:r>
            <a:r>
              <a:rPr lang="en-US" sz="2667" kern="0" dirty="0" err="1">
                <a:solidFill>
                  <a:srgbClr val="213054">
                    <a:lumMod val="50000"/>
                  </a:srgbClr>
                </a:solidFill>
                <a:latin typeface="UTM Avo" panose="02040603050506020204" pitchFamily="18" charset="0"/>
                <a:sym typeface="Arial"/>
              </a:rPr>
              <a:t>bài</a:t>
            </a:r>
            <a:endParaRPr lang="en-US" sz="2667" kern="0" dirty="0">
              <a:solidFill>
                <a:srgbClr val="213054">
                  <a:lumMod val="50000"/>
                </a:srgbClr>
              </a:solidFill>
              <a:latin typeface="UTM Avo" panose="02040603050506020204" pitchFamily="18" charset="0"/>
              <a:sym typeface="Arial"/>
            </a:endParaRPr>
          </a:p>
        </p:txBody>
      </p:sp>
      <p:grpSp>
        <p:nvGrpSpPr>
          <p:cNvPr id="11" name="Group 10">
            <a:extLst>
              <a:ext uri="{FF2B5EF4-FFF2-40B4-BE49-F238E27FC236}">
                <a16:creationId xmlns:a16="http://schemas.microsoft.com/office/drawing/2014/main" id="{629BA2DA-0C9B-4E76-A609-967A8FAEA75D}"/>
              </a:ext>
            </a:extLst>
          </p:cNvPr>
          <p:cNvGrpSpPr/>
          <p:nvPr/>
        </p:nvGrpSpPr>
        <p:grpSpPr>
          <a:xfrm>
            <a:off x="0" y="0"/>
            <a:ext cx="12289365" cy="6980998"/>
            <a:chOff x="-108519" y="-20241"/>
            <a:chExt cx="9217024" cy="5235749"/>
          </a:xfrm>
        </p:grpSpPr>
        <p:sp>
          <p:nvSpPr>
            <p:cNvPr id="12" name="Rectangle 18">
              <a:extLst>
                <a:ext uri="{FF2B5EF4-FFF2-40B4-BE49-F238E27FC236}">
                  <a16:creationId xmlns:a16="http://schemas.microsoft.com/office/drawing/2014/main" id="{EE81F468-ADFD-4592-9699-373B02519587}"/>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13" name="Rectangle 18">
              <a:extLst>
                <a:ext uri="{FF2B5EF4-FFF2-40B4-BE49-F238E27FC236}">
                  <a16:creationId xmlns:a16="http://schemas.microsoft.com/office/drawing/2014/main" id="{8197CDFB-5D23-4396-A071-67F05CFC1DB8}"/>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14" name="Picture 3" descr="C:\Users\Administrator\Application Data\Zamaan's Software\psc\screenshot.JPG">
              <a:extLst>
                <a:ext uri="{FF2B5EF4-FFF2-40B4-BE49-F238E27FC236}">
                  <a16:creationId xmlns:a16="http://schemas.microsoft.com/office/drawing/2014/main" id="{BC521806-C823-4040-95F7-3430F15052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USB__Data\logo_tieuhocvn.jpg">
              <a:extLst>
                <a:ext uri="{FF2B5EF4-FFF2-40B4-BE49-F238E27FC236}">
                  <a16:creationId xmlns:a16="http://schemas.microsoft.com/office/drawing/2014/main" id="{F73AAE4C-3730-4A23-A04C-ACF226CD6D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B65D3D4-0BED-414D-A98D-DA91305AE3AF}"/>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sp>
        <p:nvSpPr>
          <p:cNvPr id="17" name="Text Box 19">
            <a:extLst>
              <a:ext uri="{FF2B5EF4-FFF2-40B4-BE49-F238E27FC236}">
                <a16:creationId xmlns:a16="http://schemas.microsoft.com/office/drawing/2014/main" id="{AE943E09-9FA7-419D-932B-AEBCCB73C95E}"/>
              </a:ext>
            </a:extLst>
          </p:cNvPr>
          <p:cNvSpPr txBox="1">
            <a:spLocks noChangeArrowheads="1"/>
          </p:cNvSpPr>
          <p:nvPr/>
        </p:nvSpPr>
        <p:spPr bwMode="auto">
          <a:xfrm>
            <a:off x="2036129" y="173066"/>
            <a:ext cx="8168425" cy="4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200" b="1" dirty="0">
                <a:solidFill>
                  <a:srgbClr val="FFFF00"/>
                </a:solidFill>
              </a:rPr>
              <a:t>BÀI 18: THƯ VIỆN BIẾT ĐI</a:t>
            </a:r>
            <a:endParaRPr lang="vi-VN" sz="2200" b="1" dirty="0">
              <a:solidFill>
                <a:srgbClr val="FFFF00"/>
              </a:solidFill>
            </a:endParaRPr>
          </a:p>
        </p:txBody>
      </p:sp>
    </p:spTree>
    <p:custDataLst>
      <p:tags r:id="rId1"/>
    </p:custDataLst>
    <p:extLst>
      <p:ext uri="{BB962C8B-B14F-4D97-AF65-F5344CB8AC3E}">
        <p14:creationId xmlns:p14="http://schemas.microsoft.com/office/powerpoint/2010/main" val="28772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2D35F-4092-439C-A1F6-8A834082C6B9}"/>
              </a:ext>
            </a:extLst>
          </p:cNvPr>
          <p:cNvSpPr txBox="1"/>
          <p:nvPr/>
        </p:nvSpPr>
        <p:spPr>
          <a:xfrm>
            <a:off x="2840943" y="615364"/>
            <a:ext cx="7082091" cy="573234"/>
          </a:xfrm>
          <a:prstGeom prst="rect">
            <a:avLst/>
          </a:prstGeom>
          <a:noFill/>
        </p:spPr>
        <p:txBody>
          <a:bodyPr wrap="square" rtlCol="0">
            <a:spAutoFit/>
          </a:bodyPr>
          <a:lstStyle/>
          <a:p>
            <a:pPr algn="just" defTabSz="1219170">
              <a:lnSpc>
                <a:spcPct val="150000"/>
              </a:lnSpc>
              <a:buClr>
                <a:srgbClr val="000000"/>
              </a:buClr>
            </a:pPr>
            <a:r>
              <a:rPr lang="en-US" sz="2400" b="1" kern="0" dirty="0" err="1">
                <a:solidFill>
                  <a:srgbClr val="17479D"/>
                </a:solidFill>
                <a:latin typeface="UTM Avo" panose="02040603050506020204" pitchFamily="18" charset="0"/>
                <a:cs typeface="Arial"/>
                <a:sym typeface="Arial"/>
              </a:rPr>
              <a:t>Chọn</a:t>
            </a:r>
            <a:r>
              <a:rPr lang="en-US" sz="2400" b="1" kern="0" dirty="0">
                <a:solidFill>
                  <a:srgbClr val="17479D"/>
                </a:solidFill>
                <a:latin typeface="UTM Avo" panose="02040603050506020204" pitchFamily="18" charset="0"/>
                <a:cs typeface="Arial"/>
                <a:sym typeface="Arial"/>
              </a:rPr>
              <a:t> a </a:t>
            </a:r>
            <a:r>
              <a:rPr lang="en-US" sz="2400" b="1" kern="0" dirty="0" err="1">
                <a:solidFill>
                  <a:srgbClr val="17479D"/>
                </a:solidFill>
                <a:latin typeface="UTM Avo" panose="02040603050506020204" pitchFamily="18" charset="0"/>
                <a:cs typeface="Arial"/>
                <a:sym typeface="Arial"/>
              </a:rPr>
              <a:t>hoặc</a:t>
            </a:r>
            <a:r>
              <a:rPr lang="en-US" sz="2400" b="1" kern="0" dirty="0">
                <a:solidFill>
                  <a:srgbClr val="17479D"/>
                </a:solidFill>
                <a:latin typeface="UTM Avo" panose="02040603050506020204" pitchFamily="18" charset="0"/>
                <a:cs typeface="Arial"/>
                <a:sym typeface="Arial"/>
              </a:rPr>
              <a:t> b</a:t>
            </a:r>
            <a:endParaRPr lang="vi-VN" sz="2400"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C5C285D8-AFC6-4D3F-B54A-A89375A83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49" y="690165"/>
            <a:ext cx="469457" cy="469457"/>
          </a:xfrm>
          <a:prstGeom prst="rect">
            <a:avLst/>
          </a:prstGeom>
        </p:spPr>
      </p:pic>
      <p:sp>
        <p:nvSpPr>
          <p:cNvPr id="4" name="Rectangle 3">
            <a:extLst>
              <a:ext uri="{FF2B5EF4-FFF2-40B4-BE49-F238E27FC236}">
                <a16:creationId xmlns:a16="http://schemas.microsoft.com/office/drawing/2014/main" id="{9FA0BE70-8FD3-45A4-9F6A-76C26CE0AEEE}"/>
              </a:ext>
            </a:extLst>
          </p:cNvPr>
          <p:cNvSpPr/>
          <p:nvPr/>
        </p:nvSpPr>
        <p:spPr>
          <a:xfrm>
            <a:off x="2566276" y="1314917"/>
            <a:ext cx="6257872" cy="575992"/>
          </a:xfrm>
          <a:prstGeom prst="rect">
            <a:avLst/>
          </a:prstGeom>
        </p:spPr>
        <p:txBody>
          <a:bodyPr wrap="square">
            <a:spAutoFit/>
          </a:bodyPr>
          <a:lstStyle/>
          <a:p>
            <a:pPr algn="just" defTabSz="1219170">
              <a:lnSpc>
                <a:spcPct val="150000"/>
              </a:lnSpc>
              <a:buClr>
                <a:srgbClr val="000000"/>
              </a:buClr>
            </a:pPr>
            <a:r>
              <a:rPr lang="en-US" sz="2400" kern="0" dirty="0">
                <a:solidFill>
                  <a:srgbClr val="000000"/>
                </a:solidFill>
                <a:latin typeface="UTM Avo" panose="02040603050506020204" pitchFamily="18" charset="0"/>
                <a:cs typeface="Arial"/>
                <a:sym typeface="Arial"/>
              </a:rPr>
              <a:t>a. </a:t>
            </a:r>
            <a:r>
              <a:rPr lang="en-US" sz="2400" kern="0" dirty="0" err="1">
                <a:solidFill>
                  <a:srgbClr val="000000"/>
                </a:solidFill>
                <a:latin typeface="UTM Avo" panose="02040603050506020204" pitchFamily="18" charset="0"/>
                <a:cs typeface="Arial"/>
                <a:sym typeface="Arial"/>
              </a:rPr>
              <a:t>Chọn</a:t>
            </a:r>
            <a:r>
              <a:rPr lang="en-US" sz="2400" kern="0" dirty="0">
                <a:solidFill>
                  <a:srgbClr val="000000"/>
                </a:solidFill>
                <a:latin typeface="UTM Avo" panose="02040603050506020204" pitchFamily="18" charset="0"/>
                <a:cs typeface="Arial"/>
                <a:sym typeface="Arial"/>
              </a:rPr>
              <a:t> </a:t>
            </a:r>
            <a:r>
              <a:rPr lang="en-US" sz="2400" b="1" i="1" kern="0" dirty="0" err="1">
                <a:solidFill>
                  <a:srgbClr val="000000"/>
                </a:solidFill>
                <a:latin typeface="UTM Avo" panose="02040603050506020204" pitchFamily="18" charset="0"/>
                <a:cs typeface="Arial"/>
                <a:sym typeface="Arial"/>
              </a:rPr>
              <a:t>ch</a:t>
            </a:r>
            <a:r>
              <a:rPr lang="en-US" sz="2400" i="1"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b="1" i="1" kern="0" dirty="0">
                <a:solidFill>
                  <a:srgbClr val="000000"/>
                </a:solidFill>
                <a:latin typeface="UTM Avo" panose="02040603050506020204" pitchFamily="18" charset="0"/>
                <a:cs typeface="Arial"/>
                <a:sym typeface="Arial"/>
              </a:rPr>
              <a:t>tr </a:t>
            </a:r>
            <a:r>
              <a:rPr lang="en-US" sz="2400" kern="0" dirty="0" err="1">
                <a:solidFill>
                  <a:srgbClr val="000000"/>
                </a:solidFill>
                <a:latin typeface="UTM Avo" panose="02040603050506020204" pitchFamily="18" charset="0"/>
                <a:cs typeface="Arial"/>
                <a:sym typeface="Arial"/>
              </a:rPr>
              <a:t>thay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cho</a:t>
            </a:r>
            <a:r>
              <a:rPr lang="en-US" sz="2400" kern="0" dirty="0">
                <a:solidFill>
                  <a:srgbClr val="000000"/>
                </a:solidFill>
                <a:latin typeface="UTM Avo" panose="02040603050506020204" pitchFamily="18" charset="0"/>
                <a:cs typeface="Arial"/>
                <a:sym typeface="Arial"/>
              </a:rPr>
              <a:t> ô </a:t>
            </a:r>
            <a:r>
              <a:rPr lang="en-US" sz="2400" kern="0" dirty="0" err="1">
                <a:solidFill>
                  <a:srgbClr val="000000"/>
                </a:solidFill>
                <a:latin typeface="UTM Avo" panose="02040603050506020204" pitchFamily="18" charset="0"/>
                <a:cs typeface="Arial"/>
                <a:sym typeface="Arial"/>
              </a:rPr>
              <a:t>vuông</a:t>
            </a:r>
            <a:r>
              <a:rPr lang="en-US" sz="2400" kern="0" dirty="0">
                <a:solidFill>
                  <a:srgbClr val="000000"/>
                </a:solidFill>
                <a:latin typeface="UTM Avo" panose="02040603050506020204" pitchFamily="18" charset="0"/>
                <a:cs typeface="Arial"/>
                <a:sym typeface="Arial"/>
              </a:rPr>
              <a:t>.</a:t>
            </a:r>
            <a:endParaRPr lang="vi-VN" sz="2400" i="1" kern="0" dirty="0">
              <a:solidFill>
                <a:srgbClr val="000000"/>
              </a:solidFill>
              <a:latin typeface="Arial"/>
              <a:cs typeface="Arial"/>
              <a:sym typeface="Arial"/>
            </a:endParaRPr>
          </a:p>
        </p:txBody>
      </p:sp>
      <p:sp>
        <p:nvSpPr>
          <p:cNvPr id="8" name="Rectangle 7">
            <a:extLst>
              <a:ext uri="{FF2B5EF4-FFF2-40B4-BE49-F238E27FC236}">
                <a16:creationId xmlns:a16="http://schemas.microsoft.com/office/drawing/2014/main" id="{4A79F18E-A501-4203-B144-06893924F7C6}"/>
              </a:ext>
            </a:extLst>
          </p:cNvPr>
          <p:cNvSpPr/>
          <p:nvPr/>
        </p:nvSpPr>
        <p:spPr>
          <a:xfrm>
            <a:off x="3456250" y="2118767"/>
            <a:ext cx="5279501" cy="2941831"/>
          </a:xfrm>
          <a:prstGeom prst="rect">
            <a:avLst/>
          </a:prstGeom>
        </p:spPr>
        <p:txBody>
          <a:bodyPr wrap="square">
            <a:spAutoFit/>
          </a:bodyPr>
          <a:lstStyle/>
          <a:p>
            <a:pPr algn="just" defTabSz="1219170">
              <a:lnSpc>
                <a:spcPct val="150000"/>
              </a:lnSpc>
              <a:buClr>
                <a:srgbClr val="000000"/>
              </a:buClr>
            </a:pPr>
            <a:r>
              <a:rPr lang="en-US" sz="2533" kern="0" dirty="0" err="1">
                <a:solidFill>
                  <a:srgbClr val="000000"/>
                </a:solidFill>
                <a:latin typeface="UTM Avo" panose="02040603050506020204" pitchFamily="18" charset="0"/>
                <a:cs typeface="Arial"/>
                <a:sym typeface="Arial"/>
              </a:rPr>
              <a:t>Phòng</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học</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là</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iếc</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áo</a:t>
            </a:r>
            <a:endParaRPr lang="en-US" sz="2533"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en-US" sz="2533" kern="0" dirty="0" err="1">
                <a:solidFill>
                  <a:srgbClr val="000000"/>
                </a:solidFill>
                <a:latin typeface="UTM Avo" panose="02040603050506020204" pitchFamily="18" charset="0"/>
                <a:cs typeface="Arial"/>
                <a:sym typeface="Arial"/>
              </a:rPr>
              <a:t>Bọc</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úng</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mình</a:t>
            </a:r>
            <a:r>
              <a:rPr lang="en-US" sz="2533" kern="0" dirty="0">
                <a:solidFill>
                  <a:srgbClr val="000000"/>
                </a:solidFill>
                <a:latin typeface="UTM Avo" panose="02040603050506020204" pitchFamily="18" charset="0"/>
                <a:cs typeface="Arial"/>
                <a:sym typeface="Arial"/>
              </a:rPr>
              <a:t> ở      </a:t>
            </a:r>
            <a:r>
              <a:rPr lang="en-US" sz="2533" kern="0" dirty="0" err="1">
                <a:solidFill>
                  <a:srgbClr val="000000"/>
                </a:solidFill>
                <a:latin typeface="UTM Avo" panose="02040603050506020204" pitchFamily="18" charset="0"/>
                <a:cs typeface="Arial"/>
                <a:sym typeface="Arial"/>
              </a:rPr>
              <a:t>ong</a:t>
            </a:r>
            <a:endParaRPr lang="en-US" sz="2533"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en-US" sz="2533" kern="0" dirty="0" err="1">
                <a:solidFill>
                  <a:srgbClr val="000000"/>
                </a:solidFill>
                <a:latin typeface="UTM Avo" panose="02040603050506020204" pitchFamily="18" charset="0"/>
                <a:cs typeface="Arial"/>
                <a:sym typeface="Arial"/>
              </a:rPr>
              <a:t>Cửa</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sổ</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là</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iếc</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túi</a:t>
            </a:r>
            <a:endParaRPr lang="en-US" sz="2533"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en-US" sz="2533" kern="0" dirty="0">
                <a:solidFill>
                  <a:srgbClr val="000000"/>
                </a:solidFill>
                <a:latin typeface="UTM Avo" panose="02040603050506020204" pitchFamily="18" charset="0"/>
                <a:cs typeface="Arial"/>
                <a:sym typeface="Arial"/>
              </a:rPr>
              <a:t>      e       </a:t>
            </a:r>
            <a:r>
              <a:rPr lang="en-US" sz="2533" kern="0" dirty="0" err="1">
                <a:solidFill>
                  <a:srgbClr val="000000"/>
                </a:solidFill>
                <a:latin typeface="UTM Avo" panose="02040603050506020204" pitchFamily="18" charset="0"/>
                <a:cs typeface="Arial"/>
                <a:sym typeface="Arial"/>
              </a:rPr>
              <a:t>ắn</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ngọn</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gió</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đông</a:t>
            </a:r>
            <a:r>
              <a:rPr lang="en-US" sz="2533" kern="0" dirty="0">
                <a:solidFill>
                  <a:srgbClr val="000000"/>
                </a:solidFill>
                <a:latin typeface="UTM Avo" panose="02040603050506020204" pitchFamily="18" charset="0"/>
                <a:cs typeface="Arial"/>
                <a:sym typeface="Arial"/>
              </a:rPr>
              <a:t>.</a:t>
            </a:r>
          </a:p>
          <a:p>
            <a:pPr algn="r" defTabSz="1219170">
              <a:lnSpc>
                <a:spcPct val="150000"/>
              </a:lnSpc>
              <a:buClr>
                <a:srgbClr val="000000"/>
              </a:buClr>
            </a:pPr>
            <a:r>
              <a:rPr lang="en-US" sz="2533" kern="0" dirty="0">
                <a:solidFill>
                  <a:srgbClr val="000000"/>
                </a:solidFill>
                <a:latin typeface="UTM Avo" panose="02040603050506020204" pitchFamily="18" charset="0"/>
                <a:cs typeface="Arial"/>
                <a:sym typeface="Arial"/>
              </a:rPr>
              <a:t>(</a:t>
            </a:r>
            <a:r>
              <a:rPr lang="en-US" sz="2533" i="1" kern="0" dirty="0">
                <a:solidFill>
                  <a:srgbClr val="000000"/>
                </a:solidFill>
                <a:latin typeface="UTM Avo" panose="02040603050506020204" pitchFamily="18" charset="0"/>
                <a:cs typeface="Arial"/>
                <a:sym typeface="Arial"/>
              </a:rPr>
              <a:t>Theo</a:t>
            </a:r>
            <a:r>
              <a:rPr lang="en-US" sz="2533" kern="0" dirty="0">
                <a:solidFill>
                  <a:srgbClr val="000000"/>
                </a:solidFill>
                <a:latin typeface="UTM Avo" panose="02040603050506020204" pitchFamily="18" charset="0"/>
                <a:cs typeface="Arial"/>
                <a:sym typeface="Arial"/>
              </a:rPr>
              <a:t> Nguyễn </a:t>
            </a:r>
            <a:r>
              <a:rPr lang="en-US" sz="2533" kern="0" dirty="0" err="1">
                <a:solidFill>
                  <a:srgbClr val="000000"/>
                </a:solidFill>
                <a:latin typeface="UTM Avo" panose="02040603050506020204" pitchFamily="18" charset="0"/>
                <a:cs typeface="Arial"/>
                <a:sym typeface="Arial"/>
              </a:rPr>
              <a:t>Lãm</a:t>
            </a:r>
            <a:r>
              <a:rPr lang="en-US" sz="2533" kern="0" dirty="0">
                <a:solidFill>
                  <a:srgbClr val="000000"/>
                </a:solidFill>
                <a:latin typeface="UTM Avo" panose="02040603050506020204" pitchFamily="18" charset="0"/>
                <a:cs typeface="Arial"/>
                <a:sym typeface="Arial"/>
              </a:rPr>
              <a:t> </a:t>
            </a:r>
            <a:r>
              <a:rPr lang="en-US" sz="2533" kern="0" dirty="0" err="1">
                <a:solidFill>
                  <a:srgbClr val="000000"/>
                </a:solidFill>
                <a:latin typeface="UTM Avo" panose="02040603050506020204" pitchFamily="18" charset="0"/>
                <a:cs typeface="Arial"/>
                <a:sym typeface="Arial"/>
              </a:rPr>
              <a:t>Thắng</a:t>
            </a:r>
            <a:r>
              <a:rPr lang="en-US" sz="2533" kern="0" dirty="0">
                <a:solidFill>
                  <a:srgbClr val="000000"/>
                </a:solidFill>
                <a:latin typeface="UTM Avo" panose="02040603050506020204" pitchFamily="18" charset="0"/>
                <a:cs typeface="Arial"/>
                <a:sym typeface="Arial"/>
              </a:rPr>
              <a:t>)</a:t>
            </a:r>
            <a:endParaRPr lang="vi-VN" sz="2533" kern="0" dirty="0">
              <a:solidFill>
                <a:srgbClr val="000000"/>
              </a:solidFill>
              <a:latin typeface="Arial"/>
              <a:cs typeface="Arial"/>
              <a:sym typeface="Arial"/>
            </a:endParaRPr>
          </a:p>
        </p:txBody>
      </p:sp>
      <p:grpSp>
        <p:nvGrpSpPr>
          <p:cNvPr id="9" name="Group 8">
            <a:extLst>
              <a:ext uri="{FF2B5EF4-FFF2-40B4-BE49-F238E27FC236}">
                <a16:creationId xmlns:a16="http://schemas.microsoft.com/office/drawing/2014/main" id="{A142B382-2396-41D9-B6E9-910E87DD82C4}"/>
              </a:ext>
            </a:extLst>
          </p:cNvPr>
          <p:cNvGrpSpPr/>
          <p:nvPr/>
        </p:nvGrpSpPr>
        <p:grpSpPr>
          <a:xfrm>
            <a:off x="5792141" y="2224240"/>
            <a:ext cx="460864" cy="460864"/>
            <a:chOff x="7507111" y="2996098"/>
            <a:chExt cx="417689" cy="417689"/>
          </a:xfrm>
        </p:grpSpPr>
        <p:sp>
          <p:nvSpPr>
            <p:cNvPr id="10" name="Rectangle 9">
              <a:extLst>
                <a:ext uri="{FF2B5EF4-FFF2-40B4-BE49-F238E27FC236}">
                  <a16:creationId xmlns:a16="http://schemas.microsoft.com/office/drawing/2014/main" id="{AD736DA9-0466-41CF-9187-F0FCEAC57F39}"/>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11" name="Straight Connector 10">
              <a:extLst>
                <a:ext uri="{FF2B5EF4-FFF2-40B4-BE49-F238E27FC236}">
                  <a16:creationId xmlns:a16="http://schemas.microsoft.com/office/drawing/2014/main" id="{8770A281-A31C-4551-94D1-24FD1FFBA958}"/>
                </a:ext>
              </a:extLst>
            </p:cNvPr>
            <p:cNvCxnSpPr>
              <a:stCxn id="10" idx="0"/>
              <a:endCxn id="1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EE5E64-7620-469B-B46E-BF3BB0098762}"/>
                </a:ext>
              </a:extLst>
            </p:cNvPr>
            <p:cNvCxnSpPr>
              <a:stCxn id="10" idx="3"/>
              <a:endCxn id="1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64BA71E-05A8-4568-A5AD-FD06398A1B9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AE76AE94-74DE-4759-BBB9-33FDE0401416}"/>
              </a:ext>
            </a:extLst>
          </p:cNvPr>
          <p:cNvSpPr txBox="1"/>
          <p:nvPr/>
        </p:nvSpPr>
        <p:spPr>
          <a:xfrm>
            <a:off x="5695212" y="2236565"/>
            <a:ext cx="808653" cy="502766"/>
          </a:xfrm>
          <a:prstGeom prst="rect">
            <a:avLst/>
          </a:prstGeom>
          <a:noFill/>
        </p:spPr>
        <p:txBody>
          <a:bodyPr wrap="square">
            <a:spAutoFit/>
          </a:bodyPr>
          <a:lstStyle/>
          <a:p>
            <a:pPr defTabSz="1219170">
              <a:buClr>
                <a:srgbClr val="000000"/>
              </a:buClr>
            </a:pPr>
            <a:r>
              <a:rPr lang="en-US" sz="2667" b="1" kern="0" dirty="0" err="1">
                <a:solidFill>
                  <a:srgbClr val="FF0000"/>
                </a:solidFill>
                <a:latin typeface="UTM Avo" panose="02040603050506020204" pitchFamily="18" charset="0"/>
                <a:cs typeface="Arial"/>
                <a:sym typeface="Arial"/>
              </a:rPr>
              <a:t>ch</a:t>
            </a:r>
            <a:endParaRPr lang="en-US" sz="2533" b="1" kern="0" dirty="0">
              <a:solidFill>
                <a:srgbClr val="FF0000"/>
              </a:solidFill>
              <a:latin typeface="Arial"/>
              <a:cs typeface="Arial"/>
              <a:sym typeface="Arial"/>
            </a:endParaRPr>
          </a:p>
        </p:txBody>
      </p:sp>
      <p:grpSp>
        <p:nvGrpSpPr>
          <p:cNvPr id="15" name="Group 14">
            <a:extLst>
              <a:ext uri="{FF2B5EF4-FFF2-40B4-BE49-F238E27FC236}">
                <a16:creationId xmlns:a16="http://schemas.microsoft.com/office/drawing/2014/main" id="{61CF00DF-1183-46A3-85A6-39E8A10CE0EB}"/>
              </a:ext>
            </a:extLst>
          </p:cNvPr>
          <p:cNvGrpSpPr/>
          <p:nvPr/>
        </p:nvGrpSpPr>
        <p:grpSpPr>
          <a:xfrm>
            <a:off x="4236391" y="2763991"/>
            <a:ext cx="460864" cy="460864"/>
            <a:chOff x="7507111" y="2996098"/>
            <a:chExt cx="417689" cy="417689"/>
          </a:xfrm>
        </p:grpSpPr>
        <p:sp>
          <p:nvSpPr>
            <p:cNvPr id="16" name="Rectangle 15">
              <a:extLst>
                <a:ext uri="{FF2B5EF4-FFF2-40B4-BE49-F238E27FC236}">
                  <a16:creationId xmlns:a16="http://schemas.microsoft.com/office/drawing/2014/main" id="{E0101207-A78C-4944-A005-A9DF7BB2EA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17" name="Straight Connector 16">
              <a:extLst>
                <a:ext uri="{FF2B5EF4-FFF2-40B4-BE49-F238E27FC236}">
                  <a16:creationId xmlns:a16="http://schemas.microsoft.com/office/drawing/2014/main" id="{EAF575BD-D554-42AB-AB64-74C71D135019}"/>
                </a:ext>
              </a:extLst>
            </p:cNvPr>
            <p:cNvCxnSpPr>
              <a:stCxn id="16" idx="0"/>
              <a:endCxn id="16"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AA00EA3-C1BC-44C3-9D28-FDB0F3C54565}"/>
                </a:ext>
              </a:extLst>
            </p:cNvPr>
            <p:cNvCxnSpPr>
              <a:stCxn id="16" idx="3"/>
              <a:endCxn id="16"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E212001-F484-47BF-AA96-C9D9484811F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FFC49ECB-B732-4F96-B159-B4FB4B933EEE}"/>
              </a:ext>
            </a:extLst>
          </p:cNvPr>
          <p:cNvGrpSpPr/>
          <p:nvPr/>
        </p:nvGrpSpPr>
        <p:grpSpPr>
          <a:xfrm>
            <a:off x="6528736" y="2763991"/>
            <a:ext cx="460864" cy="460864"/>
            <a:chOff x="7507111" y="2996098"/>
            <a:chExt cx="417689" cy="417689"/>
          </a:xfrm>
        </p:grpSpPr>
        <p:sp>
          <p:nvSpPr>
            <p:cNvPr id="21" name="Rectangle 20">
              <a:extLst>
                <a:ext uri="{FF2B5EF4-FFF2-40B4-BE49-F238E27FC236}">
                  <a16:creationId xmlns:a16="http://schemas.microsoft.com/office/drawing/2014/main" id="{9FB389D2-E391-46E0-BFD8-C084BDCA74F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22" name="Straight Connector 21">
              <a:extLst>
                <a:ext uri="{FF2B5EF4-FFF2-40B4-BE49-F238E27FC236}">
                  <a16:creationId xmlns:a16="http://schemas.microsoft.com/office/drawing/2014/main" id="{A844BCEE-0122-4C92-AF77-3115C33B1120}"/>
                </a:ext>
              </a:extLst>
            </p:cNvPr>
            <p:cNvCxnSpPr>
              <a:stCxn id="21" idx="0"/>
              <a:endCxn id="2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8BFD7C4-8A86-4196-B95E-1E6F41285458}"/>
                </a:ext>
              </a:extLst>
            </p:cNvPr>
            <p:cNvCxnSpPr>
              <a:stCxn id="21" idx="3"/>
              <a:endCxn id="2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4923F09-61DC-43B1-BCB3-070F57AA27D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3CB53CF3-55E9-42DB-B8C7-365079FBE3A8}"/>
              </a:ext>
            </a:extLst>
          </p:cNvPr>
          <p:cNvGrpSpPr/>
          <p:nvPr/>
        </p:nvGrpSpPr>
        <p:grpSpPr>
          <a:xfrm>
            <a:off x="5157141" y="3374724"/>
            <a:ext cx="460864" cy="460864"/>
            <a:chOff x="7507111" y="2996098"/>
            <a:chExt cx="417689" cy="417689"/>
          </a:xfrm>
        </p:grpSpPr>
        <p:sp>
          <p:nvSpPr>
            <p:cNvPr id="26" name="Rectangle 25">
              <a:extLst>
                <a:ext uri="{FF2B5EF4-FFF2-40B4-BE49-F238E27FC236}">
                  <a16:creationId xmlns:a16="http://schemas.microsoft.com/office/drawing/2014/main" id="{C498155D-C8CD-4A16-B04F-36D33449BA9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27" name="Straight Connector 26">
              <a:extLst>
                <a:ext uri="{FF2B5EF4-FFF2-40B4-BE49-F238E27FC236}">
                  <a16:creationId xmlns:a16="http://schemas.microsoft.com/office/drawing/2014/main" id="{E544F78C-106B-480D-903B-9FA331E2DC18}"/>
                </a:ext>
              </a:extLst>
            </p:cNvPr>
            <p:cNvCxnSpPr>
              <a:stCxn id="26" idx="0"/>
              <a:endCxn id="26"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DF9D9B3-860D-45B3-823B-20AA4FC889CB}"/>
                </a:ext>
              </a:extLst>
            </p:cNvPr>
            <p:cNvCxnSpPr>
              <a:stCxn id="26" idx="3"/>
              <a:endCxn id="26"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CA8DF2-DC9B-4D23-A5A2-5A4F13FCD806}"/>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F16D383B-7E9C-4F21-AC7D-34BC181D4906}"/>
              </a:ext>
            </a:extLst>
          </p:cNvPr>
          <p:cNvGrpSpPr/>
          <p:nvPr/>
        </p:nvGrpSpPr>
        <p:grpSpPr>
          <a:xfrm>
            <a:off x="3601391" y="3970491"/>
            <a:ext cx="460864" cy="460864"/>
            <a:chOff x="7507111" y="2996098"/>
            <a:chExt cx="417689" cy="417689"/>
          </a:xfrm>
        </p:grpSpPr>
        <p:sp>
          <p:nvSpPr>
            <p:cNvPr id="31" name="Rectangle 30">
              <a:extLst>
                <a:ext uri="{FF2B5EF4-FFF2-40B4-BE49-F238E27FC236}">
                  <a16:creationId xmlns:a16="http://schemas.microsoft.com/office/drawing/2014/main" id="{45C02A8C-B0E1-4C96-9C68-2A956D7DACE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32" name="Straight Connector 31">
              <a:extLst>
                <a:ext uri="{FF2B5EF4-FFF2-40B4-BE49-F238E27FC236}">
                  <a16:creationId xmlns:a16="http://schemas.microsoft.com/office/drawing/2014/main" id="{F70D8505-957B-4C5D-8A88-41FF56BD01B0}"/>
                </a:ext>
              </a:extLst>
            </p:cNvPr>
            <p:cNvCxnSpPr>
              <a:stCxn id="31" idx="0"/>
              <a:endCxn id="3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CF78FC2-9465-4F37-91D4-61C2722E1804}"/>
                </a:ext>
              </a:extLst>
            </p:cNvPr>
            <p:cNvCxnSpPr>
              <a:stCxn id="31" idx="3"/>
              <a:endCxn id="3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D5C1464-5C27-4951-B775-CC1D1879B43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4EF1CF52-076A-4650-BC1B-65BC89B5F61A}"/>
              </a:ext>
            </a:extLst>
          </p:cNvPr>
          <p:cNvGrpSpPr/>
          <p:nvPr/>
        </p:nvGrpSpPr>
        <p:grpSpPr>
          <a:xfrm>
            <a:off x="4418796" y="3970491"/>
            <a:ext cx="460864" cy="460864"/>
            <a:chOff x="7507111" y="2996098"/>
            <a:chExt cx="417689" cy="417689"/>
          </a:xfrm>
        </p:grpSpPr>
        <p:sp>
          <p:nvSpPr>
            <p:cNvPr id="41" name="Rectangle 40">
              <a:extLst>
                <a:ext uri="{FF2B5EF4-FFF2-40B4-BE49-F238E27FC236}">
                  <a16:creationId xmlns:a16="http://schemas.microsoft.com/office/drawing/2014/main" id="{E6342E77-5EE8-406A-AC27-C3EE4179E98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
                <a:sym typeface="Arial"/>
              </a:endParaRPr>
            </a:p>
          </p:txBody>
        </p:sp>
        <p:cxnSp>
          <p:nvCxnSpPr>
            <p:cNvPr id="42" name="Straight Connector 41">
              <a:extLst>
                <a:ext uri="{FF2B5EF4-FFF2-40B4-BE49-F238E27FC236}">
                  <a16:creationId xmlns:a16="http://schemas.microsoft.com/office/drawing/2014/main" id="{FDBB0238-10F4-487F-B412-1C0487A38B24}"/>
                </a:ext>
              </a:extLst>
            </p:cNvPr>
            <p:cNvCxnSpPr>
              <a:stCxn id="41" idx="0"/>
              <a:endCxn id="4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F82E451-47EC-4E93-A5AA-F6539E61ED8D}"/>
                </a:ext>
              </a:extLst>
            </p:cNvPr>
            <p:cNvCxnSpPr>
              <a:stCxn id="41" idx="3"/>
              <a:endCxn id="4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47EA828-F693-4100-B1E9-2F6DC72D8A4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45" name="TextBox 44">
            <a:extLst>
              <a:ext uri="{FF2B5EF4-FFF2-40B4-BE49-F238E27FC236}">
                <a16:creationId xmlns:a16="http://schemas.microsoft.com/office/drawing/2014/main" id="{F008BC68-6744-42EF-9AEA-4A5B8EFF4AF7}"/>
              </a:ext>
            </a:extLst>
          </p:cNvPr>
          <p:cNvSpPr txBox="1"/>
          <p:nvPr/>
        </p:nvSpPr>
        <p:spPr>
          <a:xfrm>
            <a:off x="4148656" y="2805258"/>
            <a:ext cx="808653" cy="502766"/>
          </a:xfrm>
          <a:prstGeom prst="rect">
            <a:avLst/>
          </a:prstGeom>
          <a:noFill/>
        </p:spPr>
        <p:txBody>
          <a:bodyPr wrap="square">
            <a:spAutoFit/>
          </a:bodyPr>
          <a:lstStyle/>
          <a:p>
            <a:pPr defTabSz="1219170">
              <a:buClr>
                <a:srgbClr val="000000"/>
              </a:buClr>
            </a:pPr>
            <a:r>
              <a:rPr lang="en-US" sz="2667" b="1" kern="0" dirty="0" err="1">
                <a:solidFill>
                  <a:srgbClr val="FF0000"/>
                </a:solidFill>
                <a:latin typeface="UTM Avo" panose="02040603050506020204" pitchFamily="18" charset="0"/>
                <a:cs typeface="Arial"/>
                <a:sym typeface="Arial"/>
              </a:rPr>
              <a:t>ch</a:t>
            </a:r>
            <a:endParaRPr lang="en-US" sz="2533" b="1" kern="0" dirty="0">
              <a:solidFill>
                <a:srgbClr val="FF0000"/>
              </a:solidFill>
              <a:latin typeface="Arial"/>
              <a:cs typeface="Arial"/>
              <a:sym typeface="Arial"/>
            </a:endParaRPr>
          </a:p>
        </p:txBody>
      </p:sp>
      <p:sp>
        <p:nvSpPr>
          <p:cNvPr id="46" name="TextBox 45">
            <a:extLst>
              <a:ext uri="{FF2B5EF4-FFF2-40B4-BE49-F238E27FC236}">
                <a16:creationId xmlns:a16="http://schemas.microsoft.com/office/drawing/2014/main" id="{DE5A34E5-EA3D-4C75-90C2-22E3F39136D6}"/>
              </a:ext>
            </a:extLst>
          </p:cNvPr>
          <p:cNvSpPr txBox="1"/>
          <p:nvPr/>
        </p:nvSpPr>
        <p:spPr>
          <a:xfrm>
            <a:off x="6613712" y="2806591"/>
            <a:ext cx="808653" cy="502766"/>
          </a:xfrm>
          <a:prstGeom prst="rect">
            <a:avLst/>
          </a:prstGeom>
          <a:noFill/>
        </p:spPr>
        <p:txBody>
          <a:bodyPr wrap="square">
            <a:spAutoFit/>
          </a:bodyPr>
          <a:lstStyle/>
          <a:p>
            <a:pPr defTabSz="1219170">
              <a:buClr>
                <a:srgbClr val="000000"/>
              </a:buClr>
            </a:pPr>
            <a:r>
              <a:rPr lang="en-US" sz="2667" b="1" kern="0" dirty="0">
                <a:solidFill>
                  <a:srgbClr val="FF0000"/>
                </a:solidFill>
                <a:latin typeface="UTM Avo" panose="02040603050506020204" pitchFamily="18" charset="0"/>
                <a:cs typeface="Arial"/>
                <a:sym typeface="Arial"/>
              </a:rPr>
              <a:t>tr</a:t>
            </a:r>
            <a:endParaRPr lang="en-US" sz="2533" b="1" kern="0" dirty="0">
              <a:solidFill>
                <a:srgbClr val="FF0000"/>
              </a:solidFill>
              <a:latin typeface="Arial"/>
              <a:cs typeface="Arial"/>
              <a:sym typeface="Arial"/>
            </a:endParaRPr>
          </a:p>
        </p:txBody>
      </p:sp>
      <p:sp>
        <p:nvSpPr>
          <p:cNvPr id="47" name="TextBox 46">
            <a:extLst>
              <a:ext uri="{FF2B5EF4-FFF2-40B4-BE49-F238E27FC236}">
                <a16:creationId xmlns:a16="http://schemas.microsoft.com/office/drawing/2014/main" id="{99EB4B0E-1CF0-4D61-9FC3-3BACB89D2568}"/>
              </a:ext>
            </a:extLst>
          </p:cNvPr>
          <p:cNvSpPr txBox="1"/>
          <p:nvPr/>
        </p:nvSpPr>
        <p:spPr>
          <a:xfrm>
            <a:off x="5098463" y="3378505"/>
            <a:ext cx="808653" cy="502766"/>
          </a:xfrm>
          <a:prstGeom prst="rect">
            <a:avLst/>
          </a:prstGeom>
          <a:noFill/>
        </p:spPr>
        <p:txBody>
          <a:bodyPr wrap="square">
            <a:spAutoFit/>
          </a:bodyPr>
          <a:lstStyle/>
          <a:p>
            <a:pPr defTabSz="1219170">
              <a:buClr>
                <a:srgbClr val="000000"/>
              </a:buClr>
            </a:pPr>
            <a:r>
              <a:rPr lang="en-US" sz="2667" b="1" kern="0" dirty="0" err="1">
                <a:solidFill>
                  <a:srgbClr val="FF0000"/>
                </a:solidFill>
                <a:latin typeface="UTM Avo" panose="02040603050506020204" pitchFamily="18" charset="0"/>
                <a:cs typeface="Arial"/>
                <a:sym typeface="Arial"/>
              </a:rPr>
              <a:t>ch</a:t>
            </a:r>
            <a:endParaRPr lang="en-US" sz="2533" b="1" kern="0" dirty="0">
              <a:solidFill>
                <a:srgbClr val="FF0000"/>
              </a:solidFill>
              <a:latin typeface="Arial"/>
              <a:cs typeface="Arial"/>
              <a:sym typeface="Arial"/>
            </a:endParaRPr>
          </a:p>
        </p:txBody>
      </p:sp>
      <p:sp>
        <p:nvSpPr>
          <p:cNvPr id="48" name="TextBox 47">
            <a:extLst>
              <a:ext uri="{FF2B5EF4-FFF2-40B4-BE49-F238E27FC236}">
                <a16:creationId xmlns:a16="http://schemas.microsoft.com/office/drawing/2014/main" id="{8E31A402-5623-473C-8080-888C5D66FA8F}"/>
              </a:ext>
            </a:extLst>
          </p:cNvPr>
          <p:cNvSpPr txBox="1"/>
          <p:nvPr/>
        </p:nvSpPr>
        <p:spPr>
          <a:xfrm>
            <a:off x="3494927" y="3961571"/>
            <a:ext cx="808653" cy="502766"/>
          </a:xfrm>
          <a:prstGeom prst="rect">
            <a:avLst/>
          </a:prstGeom>
          <a:noFill/>
        </p:spPr>
        <p:txBody>
          <a:bodyPr wrap="square">
            <a:spAutoFit/>
          </a:bodyPr>
          <a:lstStyle/>
          <a:p>
            <a:pPr defTabSz="1219170">
              <a:buClr>
                <a:srgbClr val="000000"/>
              </a:buClr>
            </a:pPr>
            <a:r>
              <a:rPr lang="en-US" sz="2667" b="1" kern="0" dirty="0">
                <a:solidFill>
                  <a:srgbClr val="FF0000"/>
                </a:solidFill>
                <a:latin typeface="UTM Avo" panose="02040603050506020204" pitchFamily="18" charset="0"/>
                <a:cs typeface="Arial"/>
                <a:sym typeface="Arial"/>
              </a:rPr>
              <a:t>Ch</a:t>
            </a:r>
            <a:endParaRPr lang="en-US" sz="2533" b="1" kern="0" dirty="0">
              <a:solidFill>
                <a:srgbClr val="FF0000"/>
              </a:solidFill>
              <a:latin typeface="Arial"/>
              <a:cs typeface="Arial"/>
              <a:sym typeface="Arial"/>
            </a:endParaRPr>
          </a:p>
        </p:txBody>
      </p:sp>
      <p:sp>
        <p:nvSpPr>
          <p:cNvPr id="49" name="TextBox 48">
            <a:extLst>
              <a:ext uri="{FF2B5EF4-FFF2-40B4-BE49-F238E27FC236}">
                <a16:creationId xmlns:a16="http://schemas.microsoft.com/office/drawing/2014/main" id="{5B4A9E22-1E5D-43EE-9D96-4BAF28EEEC92}"/>
              </a:ext>
            </a:extLst>
          </p:cNvPr>
          <p:cNvSpPr txBox="1"/>
          <p:nvPr/>
        </p:nvSpPr>
        <p:spPr>
          <a:xfrm>
            <a:off x="4360118" y="3960818"/>
            <a:ext cx="808653" cy="502766"/>
          </a:xfrm>
          <a:prstGeom prst="rect">
            <a:avLst/>
          </a:prstGeom>
          <a:noFill/>
        </p:spPr>
        <p:txBody>
          <a:bodyPr wrap="square">
            <a:spAutoFit/>
          </a:bodyPr>
          <a:lstStyle/>
          <a:p>
            <a:pPr defTabSz="1219170">
              <a:buClr>
                <a:srgbClr val="000000"/>
              </a:buClr>
            </a:pPr>
            <a:r>
              <a:rPr lang="en-US" sz="2667" b="1" kern="0" dirty="0" err="1">
                <a:solidFill>
                  <a:srgbClr val="FF0000"/>
                </a:solidFill>
                <a:latin typeface="UTM Avo" panose="02040603050506020204" pitchFamily="18" charset="0"/>
                <a:cs typeface="Arial"/>
                <a:sym typeface="Arial"/>
              </a:rPr>
              <a:t>ch</a:t>
            </a:r>
            <a:endParaRPr lang="en-US" sz="2533" b="1" kern="0" dirty="0">
              <a:solidFill>
                <a:srgbClr val="FF0000"/>
              </a:solidFill>
              <a:latin typeface="Arial"/>
              <a:cs typeface="Arial"/>
              <a:sym typeface="Arial"/>
            </a:endParaRPr>
          </a:p>
        </p:txBody>
      </p:sp>
      <p:grpSp>
        <p:nvGrpSpPr>
          <p:cNvPr id="50" name="Group 49">
            <a:extLst>
              <a:ext uri="{FF2B5EF4-FFF2-40B4-BE49-F238E27FC236}">
                <a16:creationId xmlns:a16="http://schemas.microsoft.com/office/drawing/2014/main" id="{E6894AD4-A4F4-4E35-8E7B-18AC576B379E}"/>
              </a:ext>
            </a:extLst>
          </p:cNvPr>
          <p:cNvGrpSpPr/>
          <p:nvPr/>
        </p:nvGrpSpPr>
        <p:grpSpPr>
          <a:xfrm>
            <a:off x="0" y="0"/>
            <a:ext cx="12289365" cy="6980998"/>
            <a:chOff x="-108519" y="-20241"/>
            <a:chExt cx="9217024" cy="5235749"/>
          </a:xfrm>
        </p:grpSpPr>
        <p:sp>
          <p:nvSpPr>
            <p:cNvPr id="51" name="Rectangle 18">
              <a:extLst>
                <a:ext uri="{FF2B5EF4-FFF2-40B4-BE49-F238E27FC236}">
                  <a16:creationId xmlns:a16="http://schemas.microsoft.com/office/drawing/2014/main" id="{2C4E0F73-710D-4C7A-9A50-B94DBB4302F5}"/>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52" name="Rectangle 18">
              <a:extLst>
                <a:ext uri="{FF2B5EF4-FFF2-40B4-BE49-F238E27FC236}">
                  <a16:creationId xmlns:a16="http://schemas.microsoft.com/office/drawing/2014/main" id="{593F3913-5386-48AD-AE41-8A09BE3AAA05}"/>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53" name="Picture 3" descr="C:\Users\Administrator\Application Data\Zamaan's Software\psc\screenshot.JPG">
              <a:extLst>
                <a:ext uri="{FF2B5EF4-FFF2-40B4-BE49-F238E27FC236}">
                  <a16:creationId xmlns:a16="http://schemas.microsoft.com/office/drawing/2014/main" id="{3B353D23-77FA-4201-9FC8-91521E11E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I:\USB__Data\logo_tieuhocvn.jpg">
              <a:extLst>
                <a:ext uri="{FF2B5EF4-FFF2-40B4-BE49-F238E27FC236}">
                  <a16:creationId xmlns:a16="http://schemas.microsoft.com/office/drawing/2014/main" id="{5389387E-0290-42A8-9D50-F12721F7D2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3884AB3-E7E2-4A5F-9E9D-1506D1BF1EA8}"/>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sp>
        <p:nvSpPr>
          <p:cNvPr id="56" name="Text Box 19">
            <a:extLst>
              <a:ext uri="{FF2B5EF4-FFF2-40B4-BE49-F238E27FC236}">
                <a16:creationId xmlns:a16="http://schemas.microsoft.com/office/drawing/2014/main" id="{F093D8A9-53AC-4E7B-B84D-F09D7B8EC569}"/>
              </a:ext>
            </a:extLst>
          </p:cNvPr>
          <p:cNvSpPr txBox="1">
            <a:spLocks noChangeArrowheads="1"/>
          </p:cNvSpPr>
          <p:nvPr/>
        </p:nvSpPr>
        <p:spPr bwMode="auto">
          <a:xfrm>
            <a:off x="2036129" y="173066"/>
            <a:ext cx="8168425" cy="4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200" b="1" dirty="0">
                <a:solidFill>
                  <a:srgbClr val="FFFF00"/>
                </a:solidFill>
              </a:rPr>
              <a:t>BÀI 18: THƯ VIỆN BIẾT ĐI</a:t>
            </a:r>
            <a:endParaRPr lang="vi-VN" sz="2200" b="1" dirty="0">
              <a:solidFill>
                <a:srgbClr val="FFFF00"/>
              </a:solidFill>
            </a:endParaRPr>
          </a:p>
        </p:txBody>
      </p:sp>
    </p:spTree>
    <p:custDataLst>
      <p:tags r:id="rId1"/>
    </p:custDataLst>
    <p:extLst>
      <p:ext uri="{BB962C8B-B14F-4D97-AF65-F5344CB8AC3E}">
        <p14:creationId xmlns:p14="http://schemas.microsoft.com/office/powerpoint/2010/main" val="2087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DADFA583-01F4-4C89-9343-1FAEE95A7DC4}"/>
              </a:ext>
            </a:extLst>
          </p:cNvPr>
          <p:cNvGrpSpPr/>
          <p:nvPr/>
        </p:nvGrpSpPr>
        <p:grpSpPr>
          <a:xfrm>
            <a:off x="7895723" y="2354296"/>
            <a:ext cx="282021" cy="338553"/>
            <a:chOff x="5804066" y="1986975"/>
            <a:chExt cx="215150" cy="258278"/>
          </a:xfrm>
        </p:grpSpPr>
        <p:sp>
          <p:nvSpPr>
            <p:cNvPr id="53" name="TextBox 52">
              <a:extLst>
                <a:ext uri="{FF2B5EF4-FFF2-40B4-BE49-F238E27FC236}">
                  <a16:creationId xmlns:a16="http://schemas.microsoft.com/office/drawing/2014/main" id="{4760F85B-61D7-4AD3-BFE6-63A894874349}"/>
                </a:ext>
              </a:extLst>
            </p:cNvPr>
            <p:cNvSpPr txBox="1"/>
            <p:nvPr/>
          </p:nvSpPr>
          <p:spPr>
            <a:xfrm>
              <a:off x="5804066" y="1986975"/>
              <a:ext cx="215150" cy="258278"/>
            </a:xfrm>
            <a:prstGeom prst="rect">
              <a:avLst/>
            </a:prstGeom>
            <a:noFill/>
          </p:spPr>
          <p:txBody>
            <a:bodyPr wrap="square" rtlCol="0">
              <a:spAutoFit/>
            </a:bodyPr>
            <a:lstStyle/>
            <a:p>
              <a:pPr defTabSz="1219170">
                <a:buClr>
                  <a:srgbClr val="000000"/>
                </a:buClr>
              </a:pPr>
              <a:r>
                <a:rPr lang="en-US" sz="1600" b="1" kern="0" dirty="0">
                  <a:solidFill>
                    <a:srgbClr val="FF0000"/>
                  </a:solidFill>
                  <a:latin typeface="UTM Avo" panose="02040603050506020204" pitchFamily="18" charset="0"/>
                  <a:cs typeface="Arial"/>
                  <a:sym typeface="Arial"/>
                </a:rPr>
                <a:t>?</a:t>
              </a:r>
            </a:p>
          </p:txBody>
        </p:sp>
        <p:sp>
          <p:nvSpPr>
            <p:cNvPr id="54" name="Rectangle 53">
              <a:extLst>
                <a:ext uri="{FF2B5EF4-FFF2-40B4-BE49-F238E27FC236}">
                  <a16:creationId xmlns:a16="http://schemas.microsoft.com/office/drawing/2014/main" id="{08348917-635B-4E5F-9704-F60C6AA5D0D2}"/>
                </a:ext>
              </a:extLst>
            </p:cNvPr>
            <p:cNvSpPr/>
            <p:nvPr/>
          </p:nvSpPr>
          <p:spPr>
            <a:xfrm>
              <a:off x="5921845" y="2153818"/>
              <a:ext cx="46504" cy="4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0000"/>
                </a:solidFill>
                <a:latin typeface="Arial"/>
                <a:sym typeface="Arial"/>
              </a:endParaRPr>
            </a:p>
          </p:txBody>
        </p:sp>
      </p:grpSp>
      <p:grpSp>
        <p:nvGrpSpPr>
          <p:cNvPr id="7" name="Group 6">
            <a:extLst>
              <a:ext uri="{FF2B5EF4-FFF2-40B4-BE49-F238E27FC236}">
                <a16:creationId xmlns:a16="http://schemas.microsoft.com/office/drawing/2014/main" id="{6A5B7969-35D6-43A9-98F6-4294034241D4}"/>
              </a:ext>
            </a:extLst>
          </p:cNvPr>
          <p:cNvGrpSpPr/>
          <p:nvPr/>
        </p:nvGrpSpPr>
        <p:grpSpPr>
          <a:xfrm>
            <a:off x="6350556" y="2432608"/>
            <a:ext cx="282021" cy="338553"/>
            <a:chOff x="5804066" y="1986975"/>
            <a:chExt cx="215150" cy="258278"/>
          </a:xfrm>
        </p:grpSpPr>
        <p:sp>
          <p:nvSpPr>
            <p:cNvPr id="51" name="TextBox 50">
              <a:extLst>
                <a:ext uri="{FF2B5EF4-FFF2-40B4-BE49-F238E27FC236}">
                  <a16:creationId xmlns:a16="http://schemas.microsoft.com/office/drawing/2014/main" id="{C6502D35-0F2A-4243-BA64-097EAD27A3C6}"/>
                </a:ext>
              </a:extLst>
            </p:cNvPr>
            <p:cNvSpPr txBox="1"/>
            <p:nvPr/>
          </p:nvSpPr>
          <p:spPr>
            <a:xfrm>
              <a:off x="5804066" y="1986975"/>
              <a:ext cx="215150" cy="258278"/>
            </a:xfrm>
            <a:prstGeom prst="rect">
              <a:avLst/>
            </a:prstGeom>
            <a:noFill/>
          </p:spPr>
          <p:txBody>
            <a:bodyPr wrap="square" rtlCol="0">
              <a:spAutoFit/>
            </a:bodyPr>
            <a:lstStyle/>
            <a:p>
              <a:pPr defTabSz="1219170">
                <a:buClr>
                  <a:srgbClr val="000000"/>
                </a:buClr>
              </a:pPr>
              <a:r>
                <a:rPr lang="en-US" sz="1600" b="1" kern="0" dirty="0">
                  <a:solidFill>
                    <a:srgbClr val="FF0000"/>
                  </a:solidFill>
                  <a:latin typeface="UTM Avo" panose="02040603050506020204" pitchFamily="18" charset="0"/>
                  <a:cs typeface="Arial"/>
                  <a:sym typeface="Arial"/>
                </a:rPr>
                <a:t>?</a:t>
              </a:r>
            </a:p>
          </p:txBody>
        </p:sp>
        <p:sp>
          <p:nvSpPr>
            <p:cNvPr id="6" name="Rectangle 5">
              <a:extLst>
                <a:ext uri="{FF2B5EF4-FFF2-40B4-BE49-F238E27FC236}">
                  <a16:creationId xmlns:a16="http://schemas.microsoft.com/office/drawing/2014/main" id="{23B175A3-C8D2-4754-9AB0-C7D7290366E4}"/>
                </a:ext>
              </a:extLst>
            </p:cNvPr>
            <p:cNvSpPr/>
            <p:nvPr/>
          </p:nvSpPr>
          <p:spPr>
            <a:xfrm>
              <a:off x="5921845" y="2153818"/>
              <a:ext cx="46504" cy="4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0000"/>
                </a:solidFill>
                <a:latin typeface="Arial"/>
                <a:sym typeface="Arial"/>
              </a:endParaRPr>
            </a:p>
          </p:txBody>
        </p:sp>
      </p:grpSp>
      <p:sp>
        <p:nvSpPr>
          <p:cNvPr id="50" name="Rectangle 49">
            <a:extLst>
              <a:ext uri="{FF2B5EF4-FFF2-40B4-BE49-F238E27FC236}">
                <a16:creationId xmlns:a16="http://schemas.microsoft.com/office/drawing/2014/main" id="{4F6C1CDC-F027-404F-8DA4-CF7CB4553F13}"/>
              </a:ext>
            </a:extLst>
          </p:cNvPr>
          <p:cNvSpPr/>
          <p:nvPr/>
        </p:nvSpPr>
        <p:spPr>
          <a:xfrm>
            <a:off x="1977405" y="2353726"/>
            <a:ext cx="8237191" cy="2476960"/>
          </a:xfrm>
          <a:prstGeom prst="rect">
            <a:avLst/>
          </a:prstGeom>
        </p:spPr>
        <p:txBody>
          <a:bodyPr wrap="square">
            <a:spAutoFit/>
          </a:bodyPr>
          <a:lstStyle/>
          <a:p>
            <a:pPr marL="457189" indent="-457189" algn="just" defTabSz="1219170">
              <a:lnSpc>
                <a:spcPct val="150000"/>
              </a:lnSpc>
              <a:buClr>
                <a:srgbClr val="000000"/>
              </a:buClr>
              <a:buFontTx/>
              <a:buChar char="-"/>
            </a:pPr>
            <a:r>
              <a:rPr lang="en-US" sz="2667" kern="0" dirty="0" err="1">
                <a:solidFill>
                  <a:srgbClr val="000000"/>
                </a:solidFill>
                <a:latin typeface="UTM Avo" panose="02040603050506020204" pitchFamily="18" charset="0"/>
                <a:cs typeface="Arial"/>
                <a:sym typeface="Arial"/>
              </a:rPr>
              <a:t>Sách</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giúp</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chúng</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em</a:t>
            </a:r>
            <a:r>
              <a:rPr lang="en-US" sz="2667" kern="0" dirty="0">
                <a:solidFill>
                  <a:srgbClr val="000000"/>
                </a:solidFill>
                <a:latin typeface="UTM Avo" panose="02040603050506020204" pitchFamily="18" charset="0"/>
                <a:cs typeface="Arial"/>
                <a:sym typeface="Arial"/>
              </a:rPr>
              <a:t> </a:t>
            </a:r>
            <a:r>
              <a:rPr lang="en-US" sz="2667" b="1" kern="0" dirty="0" err="1">
                <a:solidFill>
                  <a:srgbClr val="000000"/>
                </a:solidFill>
                <a:latin typeface="UTM Avo" panose="02040603050506020204" pitchFamily="18" charset="0"/>
                <a:cs typeface="Arial"/>
                <a:sym typeface="Arial"/>
              </a:rPr>
              <a:t>mơ</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rộng</a:t>
            </a:r>
            <a:r>
              <a:rPr lang="en-US" sz="2667" kern="0" dirty="0">
                <a:solidFill>
                  <a:srgbClr val="000000"/>
                </a:solidFill>
                <a:latin typeface="UTM Avo" panose="02040603050506020204" pitchFamily="18" charset="0"/>
                <a:cs typeface="Arial"/>
                <a:sym typeface="Arial"/>
              </a:rPr>
              <a:t> </a:t>
            </a:r>
            <a:r>
              <a:rPr lang="en-US" sz="2667" b="1" kern="0" dirty="0" err="1">
                <a:solidFill>
                  <a:srgbClr val="000000"/>
                </a:solidFill>
                <a:latin typeface="UTM Avo" panose="02040603050506020204" pitchFamily="18" charset="0"/>
                <a:cs typeface="Arial"/>
                <a:sym typeface="Arial"/>
              </a:rPr>
              <a:t>hiêu</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biết</a:t>
            </a:r>
            <a:r>
              <a:rPr lang="en-US" sz="2667" kern="0" dirty="0">
                <a:solidFill>
                  <a:srgbClr val="000000"/>
                </a:solidFill>
                <a:latin typeface="UTM Avo" panose="02040603050506020204" pitchFamily="18" charset="0"/>
                <a:cs typeface="Arial"/>
                <a:sym typeface="Arial"/>
              </a:rPr>
              <a:t>.</a:t>
            </a:r>
          </a:p>
          <a:p>
            <a:pPr marL="457189" indent="-457189" algn="just" defTabSz="1219170">
              <a:lnSpc>
                <a:spcPct val="150000"/>
              </a:lnSpc>
              <a:buClr>
                <a:srgbClr val="000000"/>
              </a:buClr>
              <a:buFontTx/>
              <a:buChar char="-"/>
            </a:pPr>
            <a:endParaRPr lang="en-US" sz="2667" kern="0" dirty="0">
              <a:solidFill>
                <a:srgbClr val="000000"/>
              </a:solidFill>
              <a:latin typeface="UTM Avo" panose="02040603050506020204" pitchFamily="18" charset="0"/>
              <a:cs typeface="Arial"/>
              <a:sym typeface="Arial"/>
            </a:endParaRPr>
          </a:p>
          <a:p>
            <a:pPr marL="457189" indent="-457189" algn="just" defTabSz="1219170">
              <a:lnSpc>
                <a:spcPct val="150000"/>
              </a:lnSpc>
              <a:buClr>
                <a:srgbClr val="000000"/>
              </a:buClr>
              <a:buFontTx/>
              <a:buChar char="-"/>
            </a:pPr>
            <a:r>
              <a:rPr lang="en-US" sz="2667" kern="0" dirty="0" err="1">
                <a:solidFill>
                  <a:srgbClr val="000000"/>
                </a:solidFill>
                <a:latin typeface="UTM Avo" panose="02040603050506020204" pitchFamily="18" charset="0"/>
                <a:cs typeface="Arial"/>
                <a:sym typeface="Arial"/>
              </a:rPr>
              <a:t>Cô</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phụ</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trách</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thư</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viện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hướng</a:t>
            </a:r>
            <a:r>
              <a:rPr lang="en-US" sz="2667" kern="0" dirty="0">
                <a:solidFill>
                  <a:srgbClr val="000000"/>
                </a:solidFill>
                <a:latin typeface="UTM Avo" panose="02040603050506020204" pitchFamily="18" charset="0"/>
                <a:cs typeface="Arial"/>
                <a:sym typeface="Arial"/>
              </a:rPr>
              <a:t> </a:t>
            </a:r>
            <a:r>
              <a:rPr lang="en-US" sz="2667" b="1" kern="0" dirty="0" err="1">
                <a:solidFill>
                  <a:srgbClr val="000000"/>
                </a:solidFill>
                <a:latin typeface="UTM Avo" panose="02040603050506020204" pitchFamily="18" charset="0"/>
                <a:cs typeface="Arial"/>
                <a:sym typeface="Arial"/>
              </a:rPr>
              <a:t>dân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các</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bạn</a:t>
            </a:r>
            <a:r>
              <a:rPr lang="en-US" sz="2667" kern="0" dirty="0">
                <a:solidFill>
                  <a:srgbClr val="000000"/>
                </a:solidFill>
                <a:latin typeface="UTM Avo" panose="02040603050506020204" pitchFamily="18" charset="0"/>
                <a:cs typeface="Arial"/>
                <a:sym typeface="Arial"/>
              </a:rPr>
              <a:t> </a:t>
            </a:r>
            <a:r>
              <a:rPr lang="en-US" sz="2667" b="1" kern="0" dirty="0" err="1">
                <a:solidFill>
                  <a:srgbClr val="000000"/>
                </a:solidFill>
                <a:latin typeface="UTM Avo" panose="02040603050506020204" pitchFamily="18" charset="0"/>
                <a:cs typeface="Arial"/>
                <a:sym typeface="Arial"/>
              </a:rPr>
              <a:t>đê</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sách</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vào</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đúng</a:t>
            </a:r>
            <a:r>
              <a:rPr lang="en-US" sz="2667" kern="0" dirty="0">
                <a:solidFill>
                  <a:srgbClr val="000000"/>
                </a:solidFill>
                <a:latin typeface="UTM Avo" panose="02040603050506020204" pitchFamily="18" charset="0"/>
                <a:cs typeface="Arial"/>
                <a:sym typeface="Arial"/>
              </a:rPr>
              <a:t> </a:t>
            </a:r>
            <a:r>
              <a:rPr lang="en-US" sz="2667" b="1" kern="0" dirty="0" err="1">
                <a:solidFill>
                  <a:srgbClr val="000000"/>
                </a:solidFill>
                <a:latin typeface="UTM Avo" panose="02040603050506020204" pitchFamily="18" charset="0"/>
                <a:cs typeface="Arial"/>
                <a:sym typeface="Arial"/>
              </a:rPr>
              <a:t>chô</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trên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giá</a:t>
            </a:r>
            <a:r>
              <a:rPr lang="en-US" sz="2667" kern="0" dirty="0">
                <a:solidFill>
                  <a:srgbClr val="000000"/>
                </a:solidFill>
                <a:latin typeface="UTM Avo" panose="02040603050506020204" pitchFamily="18" charset="0"/>
                <a:cs typeface="Arial"/>
                <a:sym typeface="Arial"/>
              </a:rPr>
              <a:t>.</a:t>
            </a:r>
            <a:endParaRPr lang="vi-VN"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9752D35F-4092-439C-A1F6-8A834082C6B9}"/>
              </a:ext>
            </a:extLst>
          </p:cNvPr>
          <p:cNvSpPr txBox="1"/>
          <p:nvPr/>
        </p:nvSpPr>
        <p:spPr>
          <a:xfrm>
            <a:off x="2840943" y="615364"/>
            <a:ext cx="7082091" cy="573234"/>
          </a:xfrm>
          <a:prstGeom prst="rect">
            <a:avLst/>
          </a:prstGeom>
          <a:noFill/>
        </p:spPr>
        <p:txBody>
          <a:bodyPr wrap="square" rtlCol="0">
            <a:spAutoFit/>
          </a:bodyPr>
          <a:lstStyle/>
          <a:p>
            <a:pPr algn="just" defTabSz="1219170">
              <a:lnSpc>
                <a:spcPct val="150000"/>
              </a:lnSpc>
              <a:buClr>
                <a:srgbClr val="000000"/>
              </a:buClr>
            </a:pPr>
            <a:r>
              <a:rPr lang="en-US" sz="2400" b="1" kern="0" dirty="0" err="1">
                <a:solidFill>
                  <a:srgbClr val="17479D"/>
                </a:solidFill>
                <a:latin typeface="UTM Avo" panose="02040603050506020204" pitchFamily="18" charset="0"/>
                <a:cs typeface="Arial"/>
                <a:sym typeface="Arial"/>
              </a:rPr>
              <a:t>Chọn</a:t>
            </a:r>
            <a:r>
              <a:rPr lang="en-US" sz="2400" b="1" kern="0" dirty="0">
                <a:solidFill>
                  <a:srgbClr val="17479D"/>
                </a:solidFill>
                <a:latin typeface="UTM Avo" panose="02040603050506020204" pitchFamily="18" charset="0"/>
                <a:cs typeface="Arial"/>
                <a:sym typeface="Arial"/>
              </a:rPr>
              <a:t> a </a:t>
            </a:r>
            <a:r>
              <a:rPr lang="en-US" sz="2400" b="1" kern="0" dirty="0" err="1">
                <a:solidFill>
                  <a:srgbClr val="17479D"/>
                </a:solidFill>
                <a:latin typeface="UTM Avo" panose="02040603050506020204" pitchFamily="18" charset="0"/>
                <a:cs typeface="Arial"/>
                <a:sym typeface="Arial"/>
              </a:rPr>
              <a:t>hoặc</a:t>
            </a:r>
            <a:r>
              <a:rPr lang="en-US" sz="2400" b="1" kern="0" dirty="0">
                <a:solidFill>
                  <a:srgbClr val="17479D"/>
                </a:solidFill>
                <a:latin typeface="UTM Avo" panose="02040603050506020204" pitchFamily="18" charset="0"/>
                <a:cs typeface="Arial"/>
                <a:sym typeface="Arial"/>
              </a:rPr>
              <a:t> b</a:t>
            </a:r>
            <a:endParaRPr lang="vi-VN" sz="2400"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C5C285D8-AFC6-4D3F-B54A-A89375A83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49" y="690165"/>
            <a:ext cx="469457" cy="469457"/>
          </a:xfrm>
          <a:prstGeom prst="rect">
            <a:avLst/>
          </a:prstGeom>
        </p:spPr>
      </p:pic>
      <p:sp>
        <p:nvSpPr>
          <p:cNvPr id="4" name="Rectangle 3">
            <a:extLst>
              <a:ext uri="{FF2B5EF4-FFF2-40B4-BE49-F238E27FC236}">
                <a16:creationId xmlns:a16="http://schemas.microsoft.com/office/drawing/2014/main" id="{9FA0BE70-8FD3-45A4-9F6A-76C26CE0AEEE}"/>
              </a:ext>
            </a:extLst>
          </p:cNvPr>
          <p:cNvSpPr/>
          <p:nvPr/>
        </p:nvSpPr>
        <p:spPr>
          <a:xfrm>
            <a:off x="2445860" y="1390175"/>
            <a:ext cx="7612539" cy="575992"/>
          </a:xfrm>
          <a:prstGeom prst="rect">
            <a:avLst/>
          </a:prstGeom>
        </p:spPr>
        <p:txBody>
          <a:bodyPr wrap="square">
            <a:spAutoFit/>
          </a:bodyPr>
          <a:lstStyle/>
          <a:p>
            <a:pPr algn="just" defTabSz="1219170">
              <a:lnSpc>
                <a:spcPct val="150000"/>
              </a:lnSpc>
              <a:buClr>
                <a:srgbClr val="000000"/>
              </a:buClr>
            </a:pPr>
            <a:r>
              <a:rPr lang="en-US" sz="2400" kern="0" dirty="0">
                <a:solidFill>
                  <a:srgbClr val="000000"/>
                </a:solidFill>
                <a:latin typeface="UTM Avo" panose="02040603050506020204" pitchFamily="18" charset="0"/>
                <a:cs typeface="Arial"/>
                <a:sym typeface="Arial"/>
              </a:rPr>
              <a:t>b. </a:t>
            </a:r>
            <a:r>
              <a:rPr lang="en-US" sz="2400" kern="0" dirty="0" err="1">
                <a:solidFill>
                  <a:srgbClr val="000000"/>
                </a:solidFill>
                <a:latin typeface="UTM Avo" panose="02040603050506020204" pitchFamily="18" charset="0"/>
                <a:cs typeface="Arial"/>
                <a:sym typeface="Arial"/>
              </a:rPr>
              <a:t>Chọn</a:t>
            </a:r>
            <a:r>
              <a:rPr lang="en-US" sz="2400" kern="0" dirty="0">
                <a:solidFill>
                  <a:srgbClr val="000000"/>
                </a:solidFill>
                <a:latin typeface="UTM Avo" panose="02040603050506020204" pitchFamily="18" charset="0"/>
                <a:cs typeface="Arial"/>
                <a:sym typeface="Arial"/>
              </a:rPr>
              <a:t> </a:t>
            </a:r>
            <a:r>
              <a:rPr lang="en-US" sz="2400" b="1" i="1" kern="0" dirty="0" err="1">
                <a:solidFill>
                  <a:srgbClr val="000000"/>
                </a:solidFill>
                <a:latin typeface="UTM Avo" panose="02040603050506020204" pitchFamily="18" charset="0"/>
                <a:cs typeface="Arial"/>
                <a:sym typeface="Arial"/>
              </a:rPr>
              <a:t>dấu</a:t>
            </a:r>
            <a:r>
              <a:rPr lang="en-US" sz="2400" b="1" i="1" kern="0" dirty="0">
                <a:solidFill>
                  <a:srgbClr val="000000"/>
                </a:solidFill>
                <a:latin typeface="UTM Avo" panose="02040603050506020204" pitchFamily="18" charset="0"/>
                <a:cs typeface="Arial"/>
                <a:sym typeface="Arial"/>
              </a:rPr>
              <a:t> </a:t>
            </a:r>
            <a:r>
              <a:rPr lang="en-US" sz="2400" b="1" i="1" kern="0" dirty="0" err="1">
                <a:solidFill>
                  <a:srgbClr val="000000"/>
                </a:solidFill>
                <a:latin typeface="UTM Avo" panose="02040603050506020204" pitchFamily="18" charset="0"/>
                <a:cs typeface="Arial"/>
                <a:sym typeface="Arial"/>
              </a:rPr>
              <a:t>hỏi</a:t>
            </a:r>
            <a:r>
              <a:rPr lang="en-US" sz="2400" i="1"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b="1" i="1" kern="0" dirty="0" err="1">
                <a:solidFill>
                  <a:srgbClr val="000000"/>
                </a:solidFill>
                <a:latin typeface="UTM Avo" panose="02040603050506020204" pitchFamily="18" charset="0"/>
                <a:cs typeface="Arial"/>
                <a:sym typeface="Arial"/>
              </a:rPr>
              <a:t>dấu</a:t>
            </a:r>
            <a:r>
              <a:rPr lang="en-US" sz="2400" b="1" i="1" kern="0" dirty="0">
                <a:solidFill>
                  <a:srgbClr val="000000"/>
                </a:solidFill>
                <a:latin typeface="UTM Avo" panose="02040603050506020204" pitchFamily="18" charset="0"/>
                <a:cs typeface="Arial"/>
                <a:sym typeface="Arial"/>
              </a:rPr>
              <a:t> </a:t>
            </a:r>
            <a:r>
              <a:rPr lang="en-US" sz="2400" b="1" i="1" kern="0" dirty="0" err="1">
                <a:solidFill>
                  <a:srgbClr val="000000"/>
                </a:solidFill>
                <a:latin typeface="UTM Avo" panose="02040603050506020204" pitchFamily="18" charset="0"/>
                <a:cs typeface="Arial"/>
                <a:sym typeface="Arial"/>
              </a:rPr>
              <a:t>ngã</a:t>
            </a:r>
            <a:r>
              <a:rPr lang="en-US" sz="2400" b="1" i="1"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chữ</a:t>
            </a:r>
            <a:r>
              <a:rPr lang="en-US" sz="2400" kern="0" dirty="0">
                <a:solidFill>
                  <a:srgbClr val="000000"/>
                </a:solidFill>
                <a:latin typeface="UTM Avo" panose="02040603050506020204" pitchFamily="18" charset="0"/>
                <a:cs typeface="Arial"/>
                <a:sym typeface="Arial"/>
              </a:rPr>
              <a:t> in </a:t>
            </a:r>
            <a:r>
              <a:rPr lang="en-US" sz="2400" kern="0" dirty="0" err="1">
                <a:solidFill>
                  <a:srgbClr val="000000"/>
                </a:solidFill>
                <a:latin typeface="UTM Avo" panose="02040603050506020204" pitchFamily="18" charset="0"/>
                <a:cs typeface="Arial"/>
                <a:sym typeface="Arial"/>
              </a:rPr>
              <a:t>đậm</a:t>
            </a:r>
            <a:r>
              <a:rPr lang="en-US" sz="2400" kern="0" dirty="0">
                <a:solidFill>
                  <a:srgbClr val="000000"/>
                </a:solidFill>
                <a:latin typeface="UTM Avo" panose="02040603050506020204" pitchFamily="18" charset="0"/>
                <a:cs typeface="Arial"/>
                <a:sym typeface="Arial"/>
              </a:rPr>
              <a:t>.</a:t>
            </a:r>
            <a:endParaRPr lang="vi-VN" sz="2400" i="1" kern="0" dirty="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7515C58B-CC32-4EB5-9CA8-CEFBF6672103}"/>
              </a:ext>
            </a:extLst>
          </p:cNvPr>
          <p:cNvSpPr txBox="1"/>
          <p:nvPr/>
        </p:nvSpPr>
        <p:spPr>
          <a:xfrm>
            <a:off x="7905871" y="3429000"/>
            <a:ext cx="543747" cy="502766"/>
          </a:xfrm>
          <a:prstGeom prst="rect">
            <a:avLst/>
          </a:prstGeom>
          <a:noFill/>
        </p:spPr>
        <p:txBody>
          <a:bodyPr wrap="square" rtlCol="0">
            <a:spAutoFit/>
          </a:bodyPr>
          <a:lstStyle/>
          <a:p>
            <a:pPr defTabSz="1219170">
              <a:buClr>
                <a:srgbClr val="000000"/>
              </a:buClr>
            </a:pPr>
            <a:r>
              <a:rPr lang="en-US" sz="2667" kern="0" dirty="0">
                <a:solidFill>
                  <a:srgbClr val="FF0000"/>
                </a:solidFill>
                <a:latin typeface="UTM Avo" panose="02040603050506020204" pitchFamily="18" charset="0"/>
                <a:cs typeface="Arial"/>
                <a:sym typeface="Arial"/>
              </a:rPr>
              <a:t>~</a:t>
            </a:r>
            <a:endParaRPr lang="en-US" sz="2667" kern="0" dirty="0">
              <a:solidFill>
                <a:srgbClr val="FF0000"/>
              </a:solidFill>
              <a:latin typeface="Arial"/>
              <a:cs typeface="Arial"/>
              <a:sym typeface="Arial"/>
            </a:endParaRPr>
          </a:p>
        </p:txBody>
      </p:sp>
      <p:grpSp>
        <p:nvGrpSpPr>
          <p:cNvPr id="55" name="Group 54">
            <a:extLst>
              <a:ext uri="{FF2B5EF4-FFF2-40B4-BE49-F238E27FC236}">
                <a16:creationId xmlns:a16="http://schemas.microsoft.com/office/drawing/2014/main" id="{B445A785-6D47-47D6-B944-656CDB8A9548}"/>
              </a:ext>
            </a:extLst>
          </p:cNvPr>
          <p:cNvGrpSpPr/>
          <p:nvPr/>
        </p:nvGrpSpPr>
        <p:grpSpPr>
          <a:xfrm>
            <a:off x="2801006" y="4236008"/>
            <a:ext cx="282021" cy="338553"/>
            <a:chOff x="5804066" y="1986975"/>
            <a:chExt cx="215150" cy="258278"/>
          </a:xfrm>
        </p:grpSpPr>
        <p:sp>
          <p:nvSpPr>
            <p:cNvPr id="56" name="TextBox 55">
              <a:extLst>
                <a:ext uri="{FF2B5EF4-FFF2-40B4-BE49-F238E27FC236}">
                  <a16:creationId xmlns:a16="http://schemas.microsoft.com/office/drawing/2014/main" id="{8DAC9DAB-3DB0-41CE-9037-BD9B251893E6}"/>
                </a:ext>
              </a:extLst>
            </p:cNvPr>
            <p:cNvSpPr txBox="1"/>
            <p:nvPr/>
          </p:nvSpPr>
          <p:spPr>
            <a:xfrm>
              <a:off x="5804066" y="1986975"/>
              <a:ext cx="215150" cy="258278"/>
            </a:xfrm>
            <a:prstGeom prst="rect">
              <a:avLst/>
            </a:prstGeom>
            <a:noFill/>
          </p:spPr>
          <p:txBody>
            <a:bodyPr wrap="square" rtlCol="0">
              <a:spAutoFit/>
            </a:bodyPr>
            <a:lstStyle/>
            <a:p>
              <a:pPr defTabSz="1219170">
                <a:buClr>
                  <a:srgbClr val="000000"/>
                </a:buClr>
              </a:pPr>
              <a:r>
                <a:rPr lang="en-US" sz="1600" b="1" kern="0" dirty="0">
                  <a:solidFill>
                    <a:srgbClr val="FF0000"/>
                  </a:solidFill>
                  <a:latin typeface="UTM Avo" panose="02040603050506020204" pitchFamily="18" charset="0"/>
                  <a:cs typeface="Arial"/>
                  <a:sym typeface="Arial"/>
                </a:rPr>
                <a:t>?</a:t>
              </a:r>
            </a:p>
          </p:txBody>
        </p:sp>
        <p:sp>
          <p:nvSpPr>
            <p:cNvPr id="57" name="Rectangle 56">
              <a:extLst>
                <a:ext uri="{FF2B5EF4-FFF2-40B4-BE49-F238E27FC236}">
                  <a16:creationId xmlns:a16="http://schemas.microsoft.com/office/drawing/2014/main" id="{B2BD16BA-6026-4268-B05B-5679B1675205}"/>
                </a:ext>
              </a:extLst>
            </p:cNvPr>
            <p:cNvSpPr/>
            <p:nvPr/>
          </p:nvSpPr>
          <p:spPr>
            <a:xfrm>
              <a:off x="5921845" y="2153818"/>
              <a:ext cx="46504" cy="4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0000"/>
                </a:solidFill>
                <a:latin typeface="Arial"/>
                <a:sym typeface="Arial"/>
              </a:endParaRPr>
            </a:p>
          </p:txBody>
        </p:sp>
      </p:grpSp>
      <p:sp>
        <p:nvSpPr>
          <p:cNvPr id="58" name="TextBox 57">
            <a:extLst>
              <a:ext uri="{FF2B5EF4-FFF2-40B4-BE49-F238E27FC236}">
                <a16:creationId xmlns:a16="http://schemas.microsoft.com/office/drawing/2014/main" id="{5CFF0FB2-F340-4D2F-A3BA-677A0870594F}"/>
              </a:ext>
            </a:extLst>
          </p:cNvPr>
          <p:cNvSpPr txBox="1"/>
          <p:nvPr/>
        </p:nvSpPr>
        <p:spPr>
          <a:xfrm>
            <a:off x="6022155" y="4071867"/>
            <a:ext cx="543747" cy="502766"/>
          </a:xfrm>
          <a:prstGeom prst="rect">
            <a:avLst/>
          </a:prstGeom>
          <a:noFill/>
        </p:spPr>
        <p:txBody>
          <a:bodyPr wrap="square" rtlCol="0">
            <a:spAutoFit/>
          </a:bodyPr>
          <a:lstStyle/>
          <a:p>
            <a:pPr defTabSz="1219170">
              <a:buClr>
                <a:srgbClr val="000000"/>
              </a:buClr>
            </a:pPr>
            <a:r>
              <a:rPr lang="en-US" sz="2667" kern="0" dirty="0">
                <a:solidFill>
                  <a:srgbClr val="FF0000"/>
                </a:solidFill>
                <a:latin typeface="UTM Avo" panose="02040603050506020204" pitchFamily="18" charset="0"/>
                <a:cs typeface="Arial"/>
                <a:sym typeface="Arial"/>
              </a:rPr>
              <a:t>~</a:t>
            </a:r>
            <a:endParaRPr lang="en-US" sz="2667" kern="0" dirty="0">
              <a:solidFill>
                <a:srgbClr val="FF0000"/>
              </a:solidFill>
              <a:latin typeface="Arial"/>
              <a:cs typeface="Arial"/>
              <a:sym typeface="Arial"/>
            </a:endParaRPr>
          </a:p>
        </p:txBody>
      </p:sp>
      <p:grpSp>
        <p:nvGrpSpPr>
          <p:cNvPr id="17" name="Group 16">
            <a:extLst>
              <a:ext uri="{FF2B5EF4-FFF2-40B4-BE49-F238E27FC236}">
                <a16:creationId xmlns:a16="http://schemas.microsoft.com/office/drawing/2014/main" id="{2BF0A96E-CA1F-4D04-AAF7-B8F1087E4222}"/>
              </a:ext>
            </a:extLst>
          </p:cNvPr>
          <p:cNvGrpSpPr/>
          <p:nvPr/>
        </p:nvGrpSpPr>
        <p:grpSpPr>
          <a:xfrm>
            <a:off x="0" y="0"/>
            <a:ext cx="12289365" cy="6980998"/>
            <a:chOff x="-108519" y="-20241"/>
            <a:chExt cx="9217024" cy="5235749"/>
          </a:xfrm>
        </p:grpSpPr>
        <p:sp>
          <p:nvSpPr>
            <p:cNvPr id="18" name="Rectangle 18">
              <a:extLst>
                <a:ext uri="{FF2B5EF4-FFF2-40B4-BE49-F238E27FC236}">
                  <a16:creationId xmlns:a16="http://schemas.microsoft.com/office/drawing/2014/main" id="{99A7D53C-8E69-48DD-889C-E6FB2C437FBE}"/>
                </a:ext>
              </a:extLst>
            </p:cNvPr>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sp>
          <p:nvSpPr>
            <p:cNvPr id="19" name="Rectangle 18">
              <a:extLst>
                <a:ext uri="{FF2B5EF4-FFF2-40B4-BE49-F238E27FC236}">
                  <a16:creationId xmlns:a16="http://schemas.microsoft.com/office/drawing/2014/main" id="{5538861B-59EB-4F51-B6E1-C400803FD412}"/>
                </a:ext>
              </a:extLst>
            </p:cNvPr>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30"/>
              <a:endParaRPr lang="en-US" sz="2400">
                <a:solidFill>
                  <a:srgbClr val="000000"/>
                </a:solidFill>
                <a:latin typeface="Calibri"/>
              </a:endParaRPr>
            </a:p>
          </p:txBody>
        </p:sp>
        <p:pic>
          <p:nvPicPr>
            <p:cNvPr id="20" name="Picture 3" descr="C:\Users\Administrator\Application Data\Zamaan's Software\psc\screenshot.JPG">
              <a:extLst>
                <a:ext uri="{FF2B5EF4-FFF2-40B4-BE49-F238E27FC236}">
                  <a16:creationId xmlns:a16="http://schemas.microsoft.com/office/drawing/2014/main" id="{B4C0A74A-7419-439E-A641-A94C20738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USB__Data\logo_tieuhocvn.jpg">
              <a:extLst>
                <a:ext uri="{FF2B5EF4-FFF2-40B4-BE49-F238E27FC236}">
                  <a16:creationId xmlns:a16="http://schemas.microsoft.com/office/drawing/2014/main" id="{853A04F0-6910-4EBA-96A2-CDB5C37D25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C037F0-67E5-43BE-8B36-2224F007937B}"/>
                </a:ext>
              </a:extLst>
            </p:cNvPr>
            <p:cNvSpPr txBox="1"/>
            <p:nvPr/>
          </p:nvSpPr>
          <p:spPr>
            <a:xfrm>
              <a:off x="827584" y="4738594"/>
              <a:ext cx="2448272" cy="346249"/>
            </a:xfrm>
            <a:prstGeom prst="rect">
              <a:avLst/>
            </a:prstGeom>
            <a:noFill/>
          </p:spPr>
          <p:txBody>
            <a:bodyPr wrap="square" rtlCol="0">
              <a:spAutoFit/>
            </a:bodyPr>
            <a:lstStyle/>
            <a:p>
              <a:pPr defTabSz="1218930"/>
              <a:r>
                <a:rPr lang="en-US" sz="2400">
                  <a:solidFill>
                    <a:srgbClr val="4C0000"/>
                  </a:solidFill>
                  <a:latin typeface="Calibri"/>
                </a:rPr>
                <a:t>http://tieuhocvn.info</a:t>
              </a:r>
            </a:p>
          </p:txBody>
        </p:sp>
      </p:grpSp>
      <p:sp>
        <p:nvSpPr>
          <p:cNvPr id="23" name="Text Box 19">
            <a:extLst>
              <a:ext uri="{FF2B5EF4-FFF2-40B4-BE49-F238E27FC236}">
                <a16:creationId xmlns:a16="http://schemas.microsoft.com/office/drawing/2014/main" id="{75CEFA88-5DED-470E-AD9A-152783B3B5A2}"/>
              </a:ext>
            </a:extLst>
          </p:cNvPr>
          <p:cNvSpPr txBox="1">
            <a:spLocks noChangeArrowheads="1"/>
          </p:cNvSpPr>
          <p:nvPr/>
        </p:nvSpPr>
        <p:spPr bwMode="auto">
          <a:xfrm>
            <a:off x="2036129" y="173066"/>
            <a:ext cx="8168425" cy="4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200" b="1" dirty="0">
                <a:solidFill>
                  <a:srgbClr val="FFFF00"/>
                </a:solidFill>
              </a:rPr>
              <a:t>BÀI 18: THƯ VIỆN BIẾT ĐI</a:t>
            </a:r>
            <a:endParaRPr lang="vi-VN" sz="2200" b="1" dirty="0">
              <a:solidFill>
                <a:srgbClr val="FFFF00"/>
              </a:solidFill>
            </a:endParaRPr>
          </a:p>
        </p:txBody>
      </p:sp>
    </p:spTree>
    <p:custDataLst>
      <p:tags r:id="rId1"/>
    </p:custDataLst>
    <p:extLst>
      <p:ext uri="{BB962C8B-B14F-4D97-AF65-F5344CB8AC3E}">
        <p14:creationId xmlns:p14="http://schemas.microsoft.com/office/powerpoint/2010/main" val="12117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383B3-22B8-4FA6-B03F-075D4441E4C7}"/>
              </a:ext>
            </a:extLst>
          </p:cNvPr>
          <p:cNvSpPr txBox="1"/>
          <p:nvPr/>
        </p:nvSpPr>
        <p:spPr>
          <a:xfrm>
            <a:off x="1006435" y="370620"/>
            <a:ext cx="9230096" cy="2677656"/>
          </a:xfrm>
          <a:prstGeom prst="rect">
            <a:avLst/>
          </a:prstGeom>
          <a:noFill/>
        </p:spPr>
        <p:txBody>
          <a:bodyPr wrap="square">
            <a:spAutoFit/>
          </a:bodyPr>
          <a:lstStyle/>
          <a:p>
            <a:pPr algn="just"/>
            <a:r>
              <a:rPr lang="vi-VN" sz="2400" b="0" i="0" dirty="0">
                <a:effectLst/>
                <a:latin typeface="+mj-lt"/>
              </a:rPr>
              <a:t>       </a:t>
            </a:r>
            <a:r>
              <a:rPr lang="vi-VN" sz="2800" b="0" i="0" dirty="0">
                <a:effectLst/>
                <a:latin typeface="+mj-lt"/>
              </a:rPr>
              <a:t>Đầu năm học mẹ mua cho em một chiếc bút chì. Bút dài khoảng 16cm, to như ngón tay út của em. Bên ngoài bút là gỗ, bên trong là ruột chì, còn ngoài cùng là lớp sơn màu xanh dương.  Mỗi khi viết em sẽ dùng gọt bút chì để chuốt nhọn đầu bút. Sau khi dùng xong, em sẽ cất bút chì vào hộp bút để giúp bút không bị gãy hay xước, bẩn.</a:t>
            </a:r>
            <a:endParaRPr lang="vi-VN" sz="2800" dirty="0">
              <a:latin typeface="+mj-lt"/>
            </a:endParaRPr>
          </a:p>
        </p:txBody>
      </p:sp>
      <p:sp>
        <p:nvSpPr>
          <p:cNvPr id="5" name="TextBox 4">
            <a:extLst>
              <a:ext uri="{FF2B5EF4-FFF2-40B4-BE49-F238E27FC236}">
                <a16:creationId xmlns:a16="http://schemas.microsoft.com/office/drawing/2014/main" id="{E004D89C-21DE-4472-B4EB-9247B30554E2}"/>
              </a:ext>
            </a:extLst>
          </p:cNvPr>
          <p:cNvSpPr txBox="1"/>
          <p:nvPr/>
        </p:nvSpPr>
        <p:spPr>
          <a:xfrm>
            <a:off x="1730829" y="3429000"/>
            <a:ext cx="8386948" cy="3539430"/>
          </a:xfrm>
          <a:prstGeom prst="rect">
            <a:avLst/>
          </a:prstGeom>
          <a:noFill/>
        </p:spPr>
        <p:txBody>
          <a:bodyPr wrap="square">
            <a:spAutoFit/>
          </a:bodyPr>
          <a:lstStyle/>
          <a:p>
            <a:pPr algn="just"/>
            <a:r>
              <a:rPr lang="vi-VN" sz="2400" b="0" i="0" dirty="0">
                <a:effectLst/>
                <a:latin typeface="+mj-lt"/>
              </a:rPr>
              <a:t>       </a:t>
            </a:r>
            <a:r>
              <a:rPr lang="vi-VN" sz="2800" b="0" i="0" dirty="0">
                <a:effectLst/>
                <a:latin typeface="+mj-lt"/>
              </a:rPr>
              <a:t>Trong các dụng cụ học tập của mình, em thích nhất là chiếc thước kẻ.  Thước được làm từ nhựa cứng trong suốt, dài 20cm, rộng chừng hai đốt ngón tay.  Ở mép thước có các vạch đen ngắn cách đều nhau để xác định độ dài khi kẻ đường thẳng. Mỗi tối, sau khi học bài xong, em sẽ dùng khăn giấy để lau thước cho sạch rồi mới cất vào balo.  Nhờ giữ gìn cẩn thận mà dù đã sử dụng gần một năm học, thước của em vẫn đẹp như mới.</a:t>
            </a:r>
            <a:endParaRPr lang="vi-VN" sz="2800" dirty="0">
              <a:latin typeface="+mj-lt"/>
            </a:endParaRPr>
          </a:p>
        </p:txBody>
      </p:sp>
    </p:spTree>
    <p:extLst>
      <p:ext uri="{BB962C8B-B14F-4D97-AF65-F5344CB8AC3E}">
        <p14:creationId xmlns:p14="http://schemas.microsoft.com/office/powerpoint/2010/main" val="2574032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728</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Kalam</vt:lpstr>
      <vt:lpstr>Montserrat</vt:lpstr>
      <vt:lpstr>Times New Roman</vt:lpstr>
      <vt:lpstr>UTM Avo</vt:lpstr>
      <vt:lpstr>UTM Cookies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13</cp:revision>
  <dcterms:created xsi:type="dcterms:W3CDTF">2021-07-22T07:57:13Z</dcterms:created>
  <dcterms:modified xsi:type="dcterms:W3CDTF">2022-04-08T07:25:26Z</dcterms:modified>
</cp:coreProperties>
</file>