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8"/>
  </p:notesMasterIdLst>
  <p:sldIdLst>
    <p:sldId id="318" r:id="rId7"/>
    <p:sldId id="293" r:id="rId8"/>
    <p:sldId id="291" r:id="rId9"/>
    <p:sldId id="329" r:id="rId10"/>
    <p:sldId id="330" r:id="rId11"/>
    <p:sldId id="319" r:id="rId12"/>
    <p:sldId id="275" r:id="rId13"/>
    <p:sldId id="273" r:id="rId14"/>
    <p:sldId id="276" r:id="rId15"/>
    <p:sldId id="282" r:id="rId16"/>
    <p:sldId id="296" r:id="rId17"/>
    <p:sldId id="331" r:id="rId18"/>
    <p:sldId id="338" r:id="rId19"/>
    <p:sldId id="333" r:id="rId20"/>
    <p:sldId id="294" r:id="rId21"/>
    <p:sldId id="300" r:id="rId22"/>
    <p:sldId id="332" r:id="rId23"/>
    <p:sldId id="339" r:id="rId24"/>
    <p:sldId id="335" r:id="rId25"/>
    <p:sldId id="33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xmlns="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2108263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254" y="3671216"/>
            <a:ext cx="8152327" cy="1754320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710" y="5391797"/>
            <a:ext cx="5196588" cy="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7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LÊ THỊ CẨM LAI</a:t>
            </a:r>
            <a:endParaRPr lang="en-US" altLang="en-US" sz="27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xmlns="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473</Words>
  <Application>Microsoft Office PowerPoint</Application>
  <PresentationFormat>Custom</PresentationFormat>
  <Paragraphs>69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HP</cp:lastModifiedBy>
  <cp:revision>102</cp:revision>
  <dcterms:created xsi:type="dcterms:W3CDTF">2021-07-06T02:11:11Z</dcterms:created>
  <dcterms:modified xsi:type="dcterms:W3CDTF">2023-02-27T02:23:13Z</dcterms:modified>
</cp:coreProperties>
</file>