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Lst>
  <p:notesMasterIdLst>
    <p:notesMasterId r:id="rId17"/>
  </p:notesMasterIdLst>
  <p:sldIdLst>
    <p:sldId id="257" r:id="rId3"/>
    <p:sldId id="256" r:id="rId4"/>
    <p:sldId id="259" r:id="rId5"/>
    <p:sldId id="315" r:id="rId6"/>
    <p:sldId id="261" r:id="rId7"/>
    <p:sldId id="284" r:id="rId8"/>
    <p:sldId id="267" r:id="rId9"/>
    <p:sldId id="304" r:id="rId10"/>
    <p:sldId id="307" r:id="rId11"/>
    <p:sldId id="316" r:id="rId12"/>
    <p:sldId id="306" r:id="rId13"/>
    <p:sldId id="317" r:id="rId14"/>
    <p:sldId id="318"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52A"/>
    <a:srgbClr val="0000CC"/>
    <a:srgbClr val="7FE5F3"/>
    <a:srgbClr val="6150C8"/>
    <a:srgbClr val="3333CC"/>
    <a:srgbClr val="DC24B9"/>
    <a:srgbClr val="F2A8E7"/>
    <a:srgbClr val="FAC6F4"/>
    <a:srgbClr val="F694EA"/>
    <a:srgbClr val="F753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56"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7A132-79CC-44D3-BBE7-154ABDA56B13}" type="datetimeFigureOut">
              <a:rPr lang="en-US" smtClean="0"/>
              <a:pPr/>
              <a:t>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D28D00-6F17-44B9-9DE3-C8CECE3AA1AE}" type="slidenum">
              <a:rPr lang="en-US" smtClean="0"/>
              <a:pPr/>
              <a:t>‹#›</a:t>
            </a:fld>
            <a:endParaRPr lang="en-US"/>
          </a:p>
        </p:txBody>
      </p:sp>
    </p:spTree>
    <p:extLst>
      <p:ext uri="{BB962C8B-B14F-4D97-AF65-F5344CB8AC3E}">
        <p14:creationId xmlns:p14="http://schemas.microsoft.com/office/powerpoint/2010/main" val="2828622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82556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15525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72143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61062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2023/2/27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7545352"/>
      </p:ext>
    </p:extLst>
  </p:cSld>
  <p:clrMapOvr>
    <a:masterClrMapping/>
  </p:clrMapOvr>
  <p:transition spd="slow" advClick="0" advTm="200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2023/2/27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50790686"/>
      </p:ext>
    </p:extLst>
  </p:cSld>
  <p:clrMapOvr>
    <a:masterClrMapping/>
  </p:clrMapOvr>
  <p:transition spd="slow" advClick="0" advTm="200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35933D16-1A11-400B-A8CC-34FD56FEFD51}" type="datetimeFigureOut">
              <a:rPr lang="zh-CN" altLang="en-US" smtClean="0"/>
              <a:t>2023/2/27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1893906"/>
      </p:ext>
    </p:extLst>
  </p:cSld>
  <p:clrMapOvr>
    <a:masterClrMapping/>
  </p:clrMapOvr>
  <p:transition spd="slow" advClick="0" advTm="200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35933D16-1A11-400B-A8CC-34FD56FEFD51}" type="datetimeFigureOut">
              <a:rPr lang="zh-CN" altLang="en-US" smtClean="0"/>
              <a:t>2023/2/27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63540432"/>
      </p:ext>
    </p:extLst>
  </p:cSld>
  <p:clrMapOvr>
    <a:masterClrMapping/>
  </p:clrMapOvr>
  <p:transition spd="slow" advClick="0" advTm="200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0" name="椭圆 9"/>
          <p:cNvSpPr/>
          <p:nvPr userDrawn="1"/>
        </p:nvSpPr>
        <p:spPr>
          <a:xfrm>
            <a:off x="2860594" y="495301"/>
            <a:ext cx="517607" cy="517607"/>
          </a:xfrm>
          <a:prstGeom prst="ellipse">
            <a:avLst/>
          </a:prstGeom>
          <a:solidFill>
            <a:srgbClr val="FAD19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p:cNvSpPr/>
          <p:nvPr userDrawn="1"/>
        </p:nvSpPr>
        <p:spPr>
          <a:xfrm>
            <a:off x="3227470" y="223878"/>
            <a:ext cx="622300" cy="622300"/>
          </a:xfrm>
          <a:prstGeom prst="ellipse">
            <a:avLst/>
          </a:prstGeom>
          <a:solidFill>
            <a:srgbClr val="AFCFBD">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椭圆 11"/>
          <p:cNvSpPr/>
          <p:nvPr userDrawn="1"/>
        </p:nvSpPr>
        <p:spPr>
          <a:xfrm>
            <a:off x="4929339" y="293646"/>
            <a:ext cx="403307" cy="403307"/>
          </a:xfrm>
          <a:prstGeom prst="ellipse">
            <a:avLst/>
          </a:prstGeom>
          <a:solidFill>
            <a:srgbClr val="FAD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userDrawn="1"/>
        </p:nvSpPr>
        <p:spPr>
          <a:xfrm>
            <a:off x="7040319" y="495300"/>
            <a:ext cx="292101" cy="292101"/>
          </a:xfrm>
          <a:prstGeom prst="ellipse">
            <a:avLst/>
          </a:prstGeom>
          <a:solidFill>
            <a:srgbClr val="AFC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椭圆 13"/>
          <p:cNvSpPr/>
          <p:nvPr userDrawn="1"/>
        </p:nvSpPr>
        <p:spPr>
          <a:xfrm>
            <a:off x="3650091" y="641352"/>
            <a:ext cx="315952" cy="315952"/>
          </a:xfrm>
          <a:prstGeom prst="ellipse">
            <a:avLst/>
          </a:prstGeom>
          <a:solidFill>
            <a:srgbClr val="D2B29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userDrawn="1"/>
        </p:nvSpPr>
        <p:spPr>
          <a:xfrm>
            <a:off x="6674927" y="477795"/>
            <a:ext cx="517607" cy="517607"/>
          </a:xfrm>
          <a:prstGeom prst="ellipse">
            <a:avLst/>
          </a:prstGeom>
          <a:solidFill>
            <a:srgbClr val="CCE1D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userDrawn="1"/>
        </p:nvSpPr>
        <p:spPr>
          <a:xfrm>
            <a:off x="1084428" y="696953"/>
            <a:ext cx="298448" cy="298448"/>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userDrawn="1"/>
        </p:nvSpPr>
        <p:spPr>
          <a:xfrm>
            <a:off x="10912394" y="439697"/>
            <a:ext cx="517607" cy="517607"/>
          </a:xfrm>
          <a:prstGeom prst="ellipse">
            <a:avLst/>
          </a:prstGeom>
          <a:solidFill>
            <a:srgbClr val="FAD1D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userDrawn="1"/>
        </p:nvSpPr>
        <p:spPr>
          <a:xfrm>
            <a:off x="8629373" y="477795"/>
            <a:ext cx="219160" cy="219160"/>
          </a:xfrm>
          <a:prstGeom prst="ellipse">
            <a:avLst/>
          </a:prstGeom>
          <a:solidFill>
            <a:srgbClr val="FAD194">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userDrawn="1"/>
        </p:nvSpPr>
        <p:spPr>
          <a:xfrm>
            <a:off x="8846135" y="413522"/>
            <a:ext cx="163556" cy="163556"/>
          </a:xfrm>
          <a:prstGeom prst="ellipse">
            <a:avLst/>
          </a:prstGeom>
          <a:solidFill>
            <a:srgbClr val="FCC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userDrawn="1"/>
        </p:nvSpPr>
        <p:spPr>
          <a:xfrm>
            <a:off x="8832573" y="680995"/>
            <a:ext cx="219160" cy="219160"/>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椭圆 20"/>
          <p:cNvSpPr/>
          <p:nvPr userDrawn="1"/>
        </p:nvSpPr>
        <p:spPr>
          <a:xfrm>
            <a:off x="5561149" y="1216975"/>
            <a:ext cx="534852" cy="534852"/>
          </a:xfrm>
          <a:prstGeom prst="ellipse">
            <a:avLst/>
          </a:prstGeom>
          <a:solidFill>
            <a:srgbClr val="FCC6B7">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2" name="图片 21"/>
          <p:cNvPicPr>
            <a:picLocks noChangeAspect="1"/>
          </p:cNvPicPr>
          <p:nvPr userDrawn="1"/>
        </p:nvPicPr>
        <p:blipFill rotWithShape="1">
          <a:blip r:embed="rId2">
            <a:extLst>
              <a:ext uri="{28A0092B-C50C-407E-A947-70E740481C1C}">
                <a14:useLocalDpi xmlns:a14="http://schemas.microsoft.com/office/drawing/2010/main" val="0"/>
              </a:ext>
            </a:extLst>
          </a:blip>
          <a:srcRect t="16751" b="10439"/>
          <a:stretch>
            <a:fillRect/>
          </a:stretch>
        </p:blipFill>
        <p:spPr>
          <a:xfrm>
            <a:off x="0" y="3314701"/>
            <a:ext cx="12192000" cy="3543300"/>
          </a:xfrm>
          <a:prstGeom prst="rect">
            <a:avLst/>
          </a:prstGeom>
        </p:spPr>
      </p:pic>
    </p:spTree>
    <p:extLst>
      <p:ext uri="{BB962C8B-B14F-4D97-AF65-F5344CB8AC3E}">
        <p14:creationId xmlns:p14="http://schemas.microsoft.com/office/powerpoint/2010/main" val="2484603780"/>
      </p:ext>
    </p:extLst>
  </p:cSld>
  <p:clrMapOvr>
    <a:masterClrMapping/>
  </p:clrMapOvr>
  <p:transition spd="slow" advClick="0" advTm="200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椭圆 5"/>
          <p:cNvSpPr/>
          <p:nvPr userDrawn="1"/>
        </p:nvSpPr>
        <p:spPr>
          <a:xfrm>
            <a:off x="2860594" y="495301"/>
            <a:ext cx="517607" cy="517607"/>
          </a:xfrm>
          <a:prstGeom prst="ellipse">
            <a:avLst/>
          </a:prstGeom>
          <a:solidFill>
            <a:srgbClr val="FAD19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椭圆 6"/>
          <p:cNvSpPr/>
          <p:nvPr userDrawn="1"/>
        </p:nvSpPr>
        <p:spPr>
          <a:xfrm>
            <a:off x="3227470" y="223878"/>
            <a:ext cx="622300" cy="622300"/>
          </a:xfrm>
          <a:prstGeom prst="ellipse">
            <a:avLst/>
          </a:prstGeom>
          <a:solidFill>
            <a:srgbClr val="AFCFBD">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椭圆 7"/>
          <p:cNvSpPr/>
          <p:nvPr userDrawn="1"/>
        </p:nvSpPr>
        <p:spPr>
          <a:xfrm>
            <a:off x="4929339" y="293646"/>
            <a:ext cx="403307" cy="403307"/>
          </a:xfrm>
          <a:prstGeom prst="ellipse">
            <a:avLst/>
          </a:prstGeom>
          <a:solidFill>
            <a:srgbClr val="FAD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椭圆 8"/>
          <p:cNvSpPr/>
          <p:nvPr userDrawn="1"/>
        </p:nvSpPr>
        <p:spPr>
          <a:xfrm>
            <a:off x="7040319" y="495300"/>
            <a:ext cx="292101" cy="292101"/>
          </a:xfrm>
          <a:prstGeom prst="ellipse">
            <a:avLst/>
          </a:prstGeom>
          <a:solidFill>
            <a:srgbClr val="AFC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椭圆 9"/>
          <p:cNvSpPr/>
          <p:nvPr userDrawn="1"/>
        </p:nvSpPr>
        <p:spPr>
          <a:xfrm>
            <a:off x="3650091" y="641352"/>
            <a:ext cx="315952" cy="315952"/>
          </a:xfrm>
          <a:prstGeom prst="ellipse">
            <a:avLst/>
          </a:prstGeom>
          <a:solidFill>
            <a:srgbClr val="D2B29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p:cNvSpPr/>
          <p:nvPr userDrawn="1"/>
        </p:nvSpPr>
        <p:spPr>
          <a:xfrm>
            <a:off x="6674927" y="477795"/>
            <a:ext cx="517607" cy="517607"/>
          </a:xfrm>
          <a:prstGeom prst="ellipse">
            <a:avLst/>
          </a:prstGeom>
          <a:solidFill>
            <a:srgbClr val="CCE1D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椭圆 11"/>
          <p:cNvSpPr/>
          <p:nvPr userDrawn="1"/>
        </p:nvSpPr>
        <p:spPr>
          <a:xfrm>
            <a:off x="1084428" y="696953"/>
            <a:ext cx="298448" cy="298448"/>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userDrawn="1"/>
        </p:nvSpPr>
        <p:spPr>
          <a:xfrm>
            <a:off x="10912394" y="439697"/>
            <a:ext cx="517607" cy="517607"/>
          </a:xfrm>
          <a:prstGeom prst="ellipse">
            <a:avLst/>
          </a:prstGeom>
          <a:solidFill>
            <a:srgbClr val="FAD1D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椭圆 13"/>
          <p:cNvSpPr/>
          <p:nvPr userDrawn="1"/>
        </p:nvSpPr>
        <p:spPr>
          <a:xfrm>
            <a:off x="8629373" y="477795"/>
            <a:ext cx="219160" cy="219160"/>
          </a:xfrm>
          <a:prstGeom prst="ellipse">
            <a:avLst/>
          </a:prstGeom>
          <a:solidFill>
            <a:srgbClr val="FAD194">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userDrawn="1"/>
        </p:nvSpPr>
        <p:spPr>
          <a:xfrm>
            <a:off x="8846135" y="413522"/>
            <a:ext cx="163556" cy="163556"/>
          </a:xfrm>
          <a:prstGeom prst="ellipse">
            <a:avLst/>
          </a:prstGeom>
          <a:solidFill>
            <a:srgbClr val="FCC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userDrawn="1"/>
        </p:nvSpPr>
        <p:spPr>
          <a:xfrm>
            <a:off x="8832573" y="680995"/>
            <a:ext cx="219160" cy="219160"/>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userDrawn="1"/>
        </p:nvSpPr>
        <p:spPr>
          <a:xfrm>
            <a:off x="5561149" y="1216975"/>
            <a:ext cx="534852" cy="534852"/>
          </a:xfrm>
          <a:prstGeom prst="ellipse">
            <a:avLst/>
          </a:prstGeom>
          <a:solidFill>
            <a:srgbClr val="FCC6B7">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8" name="图片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1269" y="5084362"/>
            <a:ext cx="2510131" cy="1789383"/>
          </a:xfrm>
          <a:prstGeom prst="rect">
            <a:avLst/>
          </a:prstGeom>
        </p:spPr>
      </p:pic>
      <p:pic>
        <p:nvPicPr>
          <p:cNvPr id="19" name="图片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601" y="5883145"/>
            <a:ext cx="2292959" cy="974855"/>
          </a:xfrm>
          <a:prstGeom prst="rect">
            <a:avLst/>
          </a:prstGeom>
        </p:spPr>
      </p:pic>
      <p:pic>
        <p:nvPicPr>
          <p:cNvPr id="21" name="图片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07608" y="0"/>
            <a:ext cx="3803185" cy="6858000"/>
          </a:xfrm>
          <a:prstGeom prst="rect">
            <a:avLst/>
          </a:prstGeom>
        </p:spPr>
      </p:pic>
      <p:pic>
        <p:nvPicPr>
          <p:cNvPr id="22" name="图片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77652" y="5918850"/>
            <a:ext cx="2391539" cy="954895"/>
          </a:xfrm>
          <a:prstGeom prst="rect">
            <a:avLst/>
          </a:prstGeom>
        </p:spPr>
      </p:pic>
    </p:spTree>
    <p:extLst>
      <p:ext uri="{BB962C8B-B14F-4D97-AF65-F5344CB8AC3E}">
        <p14:creationId xmlns:p14="http://schemas.microsoft.com/office/powerpoint/2010/main" val="3669661738"/>
      </p:ext>
    </p:extLst>
  </p:cSld>
  <p:clrMapOvr>
    <a:masterClrMapping/>
  </p:clrMapOvr>
  <p:transition spd="slow" advClick="0" advTm="200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33D16-1A11-400B-A8CC-34FD56FEFD51}" type="datetimeFigureOut">
              <a:rPr lang="zh-CN" altLang="en-US" smtClean="0"/>
              <a:t>2023/2/27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66AAB8-B394-4FEB-BF69-4B9302AFD4B2}" type="slidenum">
              <a:rPr lang="zh-CN" altLang="en-US" smtClean="0"/>
              <a:t>‹#›</a:t>
            </a:fld>
            <a:endParaRPr lang="zh-CN" altLang="en-US"/>
          </a:p>
        </p:txBody>
      </p:sp>
      <p:sp>
        <p:nvSpPr>
          <p:cNvPr id="5" name="椭圆 4"/>
          <p:cNvSpPr/>
          <p:nvPr userDrawn="1"/>
        </p:nvSpPr>
        <p:spPr>
          <a:xfrm>
            <a:off x="2860594" y="495301"/>
            <a:ext cx="517607" cy="517607"/>
          </a:xfrm>
          <a:prstGeom prst="ellipse">
            <a:avLst/>
          </a:prstGeom>
          <a:solidFill>
            <a:srgbClr val="FAD194">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椭圆 5"/>
          <p:cNvSpPr/>
          <p:nvPr userDrawn="1"/>
        </p:nvSpPr>
        <p:spPr>
          <a:xfrm>
            <a:off x="3227470" y="223878"/>
            <a:ext cx="622300" cy="622300"/>
          </a:xfrm>
          <a:prstGeom prst="ellipse">
            <a:avLst/>
          </a:prstGeom>
          <a:solidFill>
            <a:srgbClr val="AFCFBD">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椭圆 6"/>
          <p:cNvSpPr/>
          <p:nvPr userDrawn="1"/>
        </p:nvSpPr>
        <p:spPr>
          <a:xfrm>
            <a:off x="4929339" y="293646"/>
            <a:ext cx="403307" cy="403307"/>
          </a:xfrm>
          <a:prstGeom prst="ellipse">
            <a:avLst/>
          </a:prstGeom>
          <a:solidFill>
            <a:srgbClr val="FAD1D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椭圆 7"/>
          <p:cNvSpPr/>
          <p:nvPr userDrawn="1"/>
        </p:nvSpPr>
        <p:spPr>
          <a:xfrm>
            <a:off x="7040319" y="495300"/>
            <a:ext cx="292101" cy="292101"/>
          </a:xfrm>
          <a:prstGeom prst="ellipse">
            <a:avLst/>
          </a:prstGeom>
          <a:solidFill>
            <a:srgbClr val="AFCFBD">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椭圆 8"/>
          <p:cNvSpPr/>
          <p:nvPr userDrawn="1"/>
        </p:nvSpPr>
        <p:spPr>
          <a:xfrm>
            <a:off x="3650091" y="641352"/>
            <a:ext cx="315952" cy="315952"/>
          </a:xfrm>
          <a:prstGeom prst="ellipse">
            <a:avLst/>
          </a:prstGeom>
          <a:solidFill>
            <a:srgbClr val="D2B297">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椭圆 9"/>
          <p:cNvSpPr/>
          <p:nvPr userDrawn="1"/>
        </p:nvSpPr>
        <p:spPr>
          <a:xfrm>
            <a:off x="6674927" y="477795"/>
            <a:ext cx="517607" cy="517607"/>
          </a:xfrm>
          <a:prstGeom prst="ellipse">
            <a:avLst/>
          </a:prstGeom>
          <a:solidFill>
            <a:srgbClr val="CCE1DE">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p:cNvSpPr/>
          <p:nvPr userDrawn="1"/>
        </p:nvSpPr>
        <p:spPr>
          <a:xfrm>
            <a:off x="1084428" y="696953"/>
            <a:ext cx="298448" cy="298448"/>
          </a:xfrm>
          <a:prstGeom prst="ellipse">
            <a:avLst/>
          </a:prstGeom>
          <a:solidFill>
            <a:srgbClr val="D1C9E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椭圆 11"/>
          <p:cNvSpPr/>
          <p:nvPr userDrawn="1"/>
        </p:nvSpPr>
        <p:spPr>
          <a:xfrm>
            <a:off x="10912394" y="439697"/>
            <a:ext cx="517607" cy="517607"/>
          </a:xfrm>
          <a:prstGeom prst="ellipse">
            <a:avLst/>
          </a:prstGeom>
          <a:solidFill>
            <a:srgbClr val="FAD1D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userDrawn="1"/>
        </p:nvSpPr>
        <p:spPr>
          <a:xfrm>
            <a:off x="8629373" y="477795"/>
            <a:ext cx="219160" cy="219160"/>
          </a:xfrm>
          <a:prstGeom prst="ellipse">
            <a:avLst/>
          </a:prstGeom>
          <a:solidFill>
            <a:srgbClr val="FAD194">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椭圆 13"/>
          <p:cNvSpPr/>
          <p:nvPr userDrawn="1"/>
        </p:nvSpPr>
        <p:spPr>
          <a:xfrm>
            <a:off x="8846135" y="413522"/>
            <a:ext cx="163556" cy="163556"/>
          </a:xfrm>
          <a:prstGeom prst="ellipse">
            <a:avLst/>
          </a:prstGeom>
          <a:solidFill>
            <a:srgbClr val="FCC6B7">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userDrawn="1"/>
        </p:nvSpPr>
        <p:spPr>
          <a:xfrm>
            <a:off x="8832573" y="680995"/>
            <a:ext cx="219160" cy="219160"/>
          </a:xfrm>
          <a:prstGeom prst="ellipse">
            <a:avLst/>
          </a:prstGeom>
          <a:solidFill>
            <a:srgbClr val="D1C9E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userDrawn="1"/>
        </p:nvSpPr>
        <p:spPr>
          <a:xfrm>
            <a:off x="5561149" y="1216975"/>
            <a:ext cx="534852" cy="534852"/>
          </a:xfrm>
          <a:prstGeom prst="ellipse">
            <a:avLst/>
          </a:prstGeom>
          <a:solidFill>
            <a:srgbClr val="FCC6B7">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矩形 16"/>
          <p:cNvSpPr/>
          <p:nvPr userDrawn="1"/>
        </p:nvSpPr>
        <p:spPr>
          <a:xfrm rot="-1680000">
            <a:off x="196399" y="-107214"/>
            <a:ext cx="80165" cy="942911"/>
          </a:xfrm>
          <a:prstGeom prst="rect">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矩形 17"/>
          <p:cNvSpPr/>
          <p:nvPr userDrawn="1"/>
        </p:nvSpPr>
        <p:spPr>
          <a:xfrm rot="-1680000">
            <a:off x="682287" y="-362575"/>
            <a:ext cx="48000" cy="731232"/>
          </a:xfrm>
          <a:prstGeom prst="rect">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9" name="图片 18"/>
          <p:cNvPicPr>
            <a:picLocks noChangeAspect="1"/>
          </p:cNvPicPr>
          <p:nvPr userDrawn="1"/>
        </p:nvPicPr>
        <p:blipFill rotWithShape="1">
          <a:blip r:embed="rId2">
            <a:extLst>
              <a:ext uri="{28A0092B-C50C-407E-A947-70E740481C1C}">
                <a14:useLocalDpi xmlns:a14="http://schemas.microsoft.com/office/drawing/2010/main" val="0"/>
              </a:ext>
            </a:extLst>
          </a:blip>
          <a:srcRect t="73642" r="34062" b="10439"/>
          <a:stretch>
            <a:fillRect/>
          </a:stretch>
        </p:blipFill>
        <p:spPr>
          <a:xfrm>
            <a:off x="-1" y="6148567"/>
            <a:ext cx="9588500" cy="709435"/>
          </a:xfrm>
          <a:prstGeom prst="rect">
            <a:avLst/>
          </a:prstGeom>
        </p:spPr>
      </p:pic>
      <p:pic>
        <p:nvPicPr>
          <p:cNvPr id="20" name="图片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3999" y="6305764"/>
            <a:ext cx="1460500" cy="583149"/>
          </a:xfrm>
          <a:prstGeom prst="rect">
            <a:avLst/>
          </a:prstGeom>
        </p:spPr>
      </p:pic>
      <p:pic>
        <p:nvPicPr>
          <p:cNvPr id="21" name="图片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08928" y="5613400"/>
            <a:ext cx="1683073" cy="1275513"/>
          </a:xfrm>
          <a:prstGeom prst="rect">
            <a:avLst/>
          </a:prstGeom>
        </p:spPr>
      </p:pic>
      <p:pic>
        <p:nvPicPr>
          <p:cNvPr id="22" name="图片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9928532">
            <a:off x="-53928" y="381836"/>
            <a:ext cx="972504" cy="951051"/>
          </a:xfrm>
          <a:prstGeom prst="rect">
            <a:avLst/>
          </a:prstGeom>
        </p:spPr>
      </p:pic>
      <p:pic>
        <p:nvPicPr>
          <p:cNvPr id="23" name="图片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9928532">
            <a:off x="570557" y="70358"/>
            <a:ext cx="572228" cy="559605"/>
          </a:xfrm>
          <a:prstGeom prst="rect">
            <a:avLst/>
          </a:prstGeom>
        </p:spPr>
      </p:pic>
    </p:spTree>
    <p:extLst>
      <p:ext uri="{BB962C8B-B14F-4D97-AF65-F5344CB8AC3E}">
        <p14:creationId xmlns:p14="http://schemas.microsoft.com/office/powerpoint/2010/main" val="4035134816"/>
      </p:ext>
    </p:extLst>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2"/>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2023/2/27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57315451"/>
      </p:ext>
    </p:extLst>
  </p:cSld>
  <p:clrMapOvr>
    <a:masterClrMapping/>
  </p:clrMapOvr>
  <p:transition spd="slow" advClick="0" advTm="200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dirty="0"/>
              <a:t>单击图标</a:t>
            </a:r>
            <a:r>
              <a:rPr lang="en-US" altLang="zh-CN" dirty="0"/>
              <a:t>add </a:t>
            </a:r>
            <a:r>
              <a:rPr lang="zh-CN" altLang="en-US" dirty="0"/>
              <a:t>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2023/2/27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750157493"/>
      </p:ext>
    </p:extLst>
  </p:cSld>
  <p:clrMapOvr>
    <a:masterClrMapping/>
  </p:clrMapOvr>
  <p:transition spd="slow" advClick="0" advTm="200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2023/2/27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26303889"/>
      </p:ext>
    </p:extLst>
  </p:cSld>
  <p:clrMapOvr>
    <a:masterClrMapping/>
  </p:clrMapOvr>
  <p:transition spd="slow" advClick="0" advTm="200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2023/2/27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117013236"/>
      </p:ext>
    </p:extLst>
  </p:cSld>
  <p:clrMapOvr>
    <a:masterClrMapping/>
  </p:clrMapOvr>
  <p:transition spd="slow" advClick="0" advTm="2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33D16-1A11-400B-A8CC-34FD56FEFD51}" type="datetimeFigureOut">
              <a:rPr lang="zh-CN" altLang="en-US" smtClean="0"/>
              <a:t>2023/2/27</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243589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advClick="0" advTm="2000">
    <p:comb/>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747554"/>
            <a:ext cx="7315200" cy="4110446"/>
          </a:xfrm>
          <a:prstGeom prst="rect">
            <a:avLst/>
          </a:prstGeom>
        </p:spPr>
      </p:pic>
      <p:sp>
        <p:nvSpPr>
          <p:cNvPr id="6" name="TextBox 5"/>
          <p:cNvSpPr txBox="1"/>
          <p:nvPr/>
        </p:nvSpPr>
        <p:spPr>
          <a:xfrm>
            <a:off x="5105400" y="0"/>
            <a:ext cx="1524000" cy="769441"/>
          </a:xfrm>
          <a:prstGeom prst="rect">
            <a:avLst/>
          </a:prstGeom>
          <a:noFill/>
        </p:spPr>
        <p:txBody>
          <a:bodyPr wrap="square" rtlCol="0">
            <a:spAutoFit/>
          </a:bodyPr>
          <a:lstStyle/>
          <a:p>
            <a:r>
              <a:rPr lang="en-US" sz="4400" b="1" dirty="0" err="1">
                <a:solidFill>
                  <a:srgbClr val="FF0000"/>
                </a:solidFill>
                <a:latin typeface="Times New Roman" pitchFamily="18" charset="0"/>
                <a:cs typeface="Times New Roman" pitchFamily="18" charset="0"/>
              </a:rPr>
              <a:t>Bài</a:t>
            </a:r>
            <a:r>
              <a:rPr lang="en-US" sz="4400" b="1" dirty="0">
                <a:solidFill>
                  <a:srgbClr val="FF0000"/>
                </a:solidFill>
                <a:latin typeface="Times New Roman" pitchFamily="18" charset="0"/>
                <a:cs typeface="Times New Roman" pitchFamily="18" charset="0"/>
              </a:rPr>
              <a:t> </a:t>
            </a:r>
            <a:r>
              <a:rPr lang="en-US" sz="4400" b="1" dirty="0" smtClean="0">
                <a:solidFill>
                  <a:srgbClr val="FF0000"/>
                </a:solidFill>
                <a:latin typeface="Times New Roman" pitchFamily="18" charset="0"/>
                <a:cs typeface="Times New Roman" pitchFamily="18" charset="0"/>
              </a:rPr>
              <a:t>5</a:t>
            </a:r>
            <a:endParaRPr lang="en-US" sz="4400" b="1" dirty="0">
              <a:solidFill>
                <a:srgbClr val="FF0000"/>
              </a:solidFill>
              <a:latin typeface="Times New Roman" pitchFamily="18" charset="0"/>
              <a:cs typeface="Times New Roman" pitchFamily="18" charset="0"/>
            </a:endParaRPr>
          </a:p>
        </p:txBody>
      </p:sp>
      <p:sp>
        <p:nvSpPr>
          <p:cNvPr id="7" name="Rectangle 6">
            <a:extLst>
              <a:ext uri="{FF2B5EF4-FFF2-40B4-BE49-F238E27FC236}">
                <a16:creationId xmlns="" xmlns:a16="http://schemas.microsoft.com/office/drawing/2014/main" id="{FA37D64D-AA86-4FAF-BFE5-656A420E5B2C}"/>
              </a:ext>
            </a:extLst>
          </p:cNvPr>
          <p:cNvSpPr/>
          <p:nvPr/>
        </p:nvSpPr>
        <p:spPr>
          <a:xfrm>
            <a:off x="419100" y="838200"/>
            <a:ext cx="11125200" cy="1723549"/>
          </a:xfrm>
          <a:prstGeom prst="rect">
            <a:avLst/>
          </a:prstGeom>
          <a:noFill/>
        </p:spPr>
        <p:txBody>
          <a:bodyPr wrap="square" lIns="91440" tIns="45720" rIns="91440" bIns="45720">
            <a:spAutoFit/>
          </a:bodyPr>
          <a:lstStyle/>
          <a:p>
            <a:pPr algn="ctr"/>
            <a:r>
              <a:rPr lang="en-US" sz="6600" b="1" cap="none" spc="50" dirty="0" smtClean="0">
                <a:ln w="0"/>
                <a:solidFill>
                  <a:srgbClr val="3333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SỬ DỤNG MÁY THU HÌNH </a:t>
            </a:r>
            <a:r>
              <a:rPr lang="en-US" sz="4000" b="1" cap="none" spc="50" dirty="0" smtClean="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(TIẾT 3)</a:t>
            </a:r>
            <a:endParaRPr lang="en-US" sz="40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2743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963"/>
            <a:ext cx="12192000" cy="6858000"/>
          </a:xfrm>
          <a:prstGeom prst="rect">
            <a:avLst/>
          </a:prstGeom>
        </p:spPr>
      </p:pic>
      <p:sp>
        <p:nvSpPr>
          <p:cNvPr id="8" name="Trapezoid 7"/>
          <p:cNvSpPr/>
          <p:nvPr/>
        </p:nvSpPr>
        <p:spPr>
          <a:xfrm rot="16200000">
            <a:off x="522872" y="1763128"/>
            <a:ext cx="1025510" cy="2376055"/>
          </a:xfrm>
          <a:prstGeom prst="trapezoid">
            <a:avLst/>
          </a:prstGeom>
          <a:solidFill>
            <a:schemeClr val="accent2">
              <a:lumMod val="40000"/>
              <a:lumOff val="60000"/>
            </a:schemeClr>
          </a:solidFill>
          <a:ln>
            <a:solidFill>
              <a:schemeClr val="accent2">
                <a:lumMod val="20000"/>
                <a:lumOff val="80000"/>
              </a:schemeClr>
            </a:solidFill>
          </a:ln>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itle 1"/>
          <p:cNvSpPr txBox="1">
            <a:spLocks/>
          </p:cNvSpPr>
          <p:nvPr/>
        </p:nvSpPr>
        <p:spPr>
          <a:xfrm>
            <a:off x="-193538" y="2353065"/>
            <a:ext cx="2458329" cy="11961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noProof="1" smtClean="0">
                <a:solidFill>
                  <a:srgbClr val="0000FF"/>
                </a:solidFill>
                <a:latin typeface="HP-089" pitchFamily="34" charset="0"/>
              </a:rPr>
              <a:t>Thực hành</a:t>
            </a:r>
            <a:endParaRPr lang="vi-VN" sz="3200" b="1" dirty="0">
              <a:solidFill>
                <a:srgbClr val="0000FF"/>
              </a:solidFill>
              <a:latin typeface="HP001 TD 4H" pitchFamily="34" charset="-93"/>
            </a:endParaRPr>
          </a:p>
        </p:txBody>
      </p:sp>
    </p:spTree>
    <p:extLst>
      <p:ext uri="{BB962C8B-B14F-4D97-AF65-F5344CB8AC3E}">
        <p14:creationId xmlns:p14="http://schemas.microsoft.com/office/powerpoint/2010/main" val="3741289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Untitled.png">
            <a:extLst>
              <a:ext uri="{FF2B5EF4-FFF2-40B4-BE49-F238E27FC236}">
                <a16:creationId xmlns="" xmlns:a16="http://schemas.microsoft.com/office/drawing/2014/main" id="{90C58961-2599-4E98-86F6-B05A8C25FC4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98377" l="0" r="100000">
                        <a14:foregroundMark x1="13425" y1="8519" x2="13425" y2="8519"/>
                        <a14:foregroundMark x1="4517" y1="2840" x2="4517" y2="2840"/>
                        <a14:foregroundMark x1="3388" y1="4260" x2="3388" y2="4260"/>
                        <a14:foregroundMark x1="3639" y1="6288" x2="3639" y2="6288"/>
                        <a14:foregroundMark x1="3137" y1="7505" x2="3137" y2="7505"/>
                        <a14:foregroundMark x1="5521" y1="8114" x2="5521" y2="8114"/>
                        <a14:foregroundMark x1="4141" y1="1014" x2="4141" y2="1014"/>
                        <a14:foregroundMark x1="3388" y1="1623" x2="3388" y2="1623"/>
                        <a14:foregroundMark x1="10163" y1="4462" x2="10163" y2="4462"/>
                        <a14:foregroundMark x1="6524" y1="9939" x2="6524" y2="9939"/>
                        <a14:foregroundMark x1="8908" y1="18256" x2="40652" y2="19878"/>
                        <a14:foregroundMark x1="9410" y1="19675" x2="28105" y2="19878"/>
                        <a14:foregroundMark x1="22710" y1="20690" x2="56336" y2="18864"/>
                        <a14:foregroundMark x1="41907" y1="20284" x2="73777" y2="18458"/>
                        <a14:foregroundMark x1="62610" y1="18864" x2="91593" y2="19473"/>
                        <a14:foregroundMark x1="76662" y1="21095" x2="93099" y2="19473"/>
                        <a14:foregroundMark x1="8783" y1="23529" x2="28858" y2="24341"/>
                        <a14:foregroundMark x1="10163" y1="25355" x2="31117" y2="25963"/>
                        <a14:foregroundMark x1="8908" y1="23732" x2="8657" y2="26166"/>
                        <a14:foregroundMark x1="8156" y1="22921" x2="10916" y2="26166"/>
                        <a14:foregroundMark x1="8407" y1="18256" x2="8908" y2="21907"/>
                        <a14:foregroundMark x1="9410" y1="18256" x2="35132" y2="18256"/>
                        <a14:foregroundMark x1="34504" y1="19270" x2="46675" y2="18256"/>
                        <a14:foregroundMark x1="36136" y1="18458" x2="46173" y2="18053"/>
                        <a14:foregroundMark x1="32999" y1="18458" x2="38896" y2="18053"/>
                        <a14:foregroundMark x1="34003" y1="20081" x2="50439" y2="21095"/>
                        <a14:foregroundMark x1="53074" y1="17647" x2="63237" y2="17647"/>
                        <a14:foregroundMark x1="49184" y1="18661" x2="55709" y2="17647"/>
                        <a14:foregroundMark x1="29737" y1="22718" x2="30113" y2="23935"/>
                        <a14:foregroundMark x1="30489" y1="23327" x2="30740" y2="24544"/>
                        <a14:foregroundMark x1="31493" y1="23124" x2="31368" y2="25355"/>
                        <a14:foregroundMark x1="31870" y1="20690" x2="36010" y2="21298"/>
                        <a14:foregroundMark x1="37014" y1="21298" x2="42535" y2="21501"/>
                        <a14:foregroundMark x1="44166" y1="21704" x2="47428" y2="21907"/>
                        <a14:foregroundMark x1="52823" y1="77688" x2="52447" y2="78296"/>
                        <a14:foregroundMark x1="45169" y1="77485" x2="45169" y2="77485"/>
                        <a14:foregroundMark x1="46048" y1="75051" x2="46550" y2="75659"/>
                        <a14:foregroundMark x1="49310" y1="79108" x2="49310" y2="79108"/>
                        <a14:foregroundMark x1="49435" y1="79919" x2="49435" y2="79919"/>
                        <a14:foregroundMark x1="48683" y1="93509" x2="48683" y2="93509"/>
                        <a14:foregroundMark x1="45797" y1="92698" x2="45797" y2="92698"/>
                        <a14:foregroundMark x1="45797" y1="93103" x2="45797" y2="93103"/>
                        <a14:foregroundMark x1="51443" y1="95335" x2="51443" y2="95335"/>
                        <a14:foregroundMark x1="52572" y1="95335" x2="52572" y2="95335"/>
                        <a14:foregroundMark x1="53701" y1="93712" x2="53701" y2="93712"/>
                        <a14:foregroundMark x1="49686" y1="94118" x2="49686" y2="94118"/>
                        <a14:foregroundMark x1="47553" y1="96957" x2="47553" y2="96957"/>
                        <a14:foregroundMark x1="45797" y1="95943" x2="45797" y2="95943"/>
                        <a14:foregroundMark x1="45671" y1="95943" x2="45671" y2="95943"/>
                        <a14:foregroundMark x1="75157" y1="48884" x2="75157" y2="48884"/>
                        <a14:foregroundMark x1="62233" y1="48276" x2="69511" y2="56187"/>
                        <a14:foregroundMark x1="66374" y1="47465" x2="71142" y2="49087"/>
                        <a14:foregroundMark x1="70891" y1="47262" x2="81430" y2="52535"/>
                        <a14:foregroundMark x1="79548" y1="47465" x2="87578" y2="51116"/>
                        <a14:foregroundMark x1="63739" y1="21095" x2="76286" y2="20690"/>
                        <a14:foregroundMark x1="76662" y1="18661" x2="81807" y2="17241"/>
                        <a14:foregroundMark x1="77164" y1="17039" x2="86324" y2="18053"/>
                        <a14:foregroundMark x1="83061" y1="17241" x2="88206" y2="16633"/>
                        <a14:foregroundMark x1="25471" y1="41785" x2="35132" y2="42799"/>
                        <a14:foregroundMark x1="26223" y1="46247" x2="35634" y2="47465"/>
                        <a14:foregroundMark x1="23714" y1="40365" x2="22836" y2="45639"/>
                        <a14:foregroundMark x1="23212" y1="44828" x2="26851" y2="48479"/>
                        <a14:foregroundMark x1="24592" y1="46856" x2="29737" y2="49899"/>
                        <a14:foregroundMark x1="43413" y1="33874" x2="47177" y2="36308"/>
                        <a14:foregroundMark x1="41656" y1="36511" x2="47051" y2="39959"/>
                        <a14:foregroundMark x1="54705" y1="35700" x2="59724" y2="40568"/>
                        <a14:foregroundMark x1="20703" y1="56187" x2="24341" y2="61866"/>
                        <a14:foregroundMark x1="23463" y1="56389" x2="26474" y2="57809"/>
                        <a14:foregroundMark x1="24843" y1="75051" x2="26725" y2="80527"/>
                        <a14:foregroundMark x1="22585" y1="76876" x2="22836" y2="83164"/>
                        <a14:foregroundMark x1="21455" y1="74239" x2="20452" y2="78702"/>
                        <a14:foregroundMark x1="21079" y1="80325" x2="22459" y2="82961"/>
                        <a14:foregroundMark x1="18946" y1="59026" x2="19322" y2="62475"/>
                        <a14:foregroundMark x1="16688" y1="4868" x2="16688" y2="4868"/>
                        <a14:foregroundMark x1="45295" y1="92089" x2="49812" y2="97160"/>
                        <a14:foregroundMark x1="69887" y1="65923" x2="70891" y2="68560"/>
                        <a14:foregroundMark x1="70389" y1="63895" x2="73400" y2="65923"/>
                        <a14:foregroundMark x1="68256" y1="68154" x2="69511" y2="73834"/>
                        <a14:foregroundMark x1="14178" y1="5274" x2="14178" y2="5274"/>
                        <a14:foregroundMark x1="10289" y1="4665" x2="13676" y2="8722"/>
                        <a14:foregroundMark x1="14053" y1="8722" x2="14053" y2="8722"/>
                        <a14:foregroundMark x1="18946" y1="9331" x2="18946" y2="9331"/>
                        <a14:foregroundMark x1="21079" y1="3854" x2="21079" y2="3854"/>
                        <a14:foregroundMark x1="2635" y1="7911" x2="2635" y2="7911"/>
                        <a14:foregroundMark x1="2509" y1="2840" x2="2509" y2="2840"/>
                        <a14:foregroundMark x1="1757" y1="3043" x2="1757" y2="3043"/>
                        <a14:foregroundMark x1="1757" y1="5071" x2="1757" y2="5071"/>
                        <a14:foregroundMark x1="2886" y1="9736" x2="2886" y2="9736"/>
                        <a14:foregroundMark x1="4642" y1="11156" x2="4642" y2="11156"/>
                        <a14:foregroundMark x1="2384" y1="15010" x2="2384" y2="15010"/>
                        <a14:foregroundMark x1="2384" y1="15010" x2="2384" y2="15010"/>
                        <a14:foregroundMark x1="9034" y1="20690" x2="9034" y2="20690"/>
                        <a14:foregroundMark x1="1506" y1="8114" x2="6901" y2="16836"/>
                        <a14:foregroundMark x1="12171" y1="9128" x2="25721" y2="16227"/>
                        <a14:foregroundMark x1="12673" y1="4057" x2="25094" y2="9533"/>
                      </a14:backgroundRemoval>
                    </a14:imgEffect>
                  </a14:imgLayer>
                </a14:imgProps>
              </a:ext>
            </a:extLst>
          </a:blip>
          <a:srcRect r="73490" b="86250"/>
          <a:stretch/>
        </p:blipFill>
        <p:spPr>
          <a:xfrm>
            <a:off x="0" y="228600"/>
            <a:ext cx="3009900" cy="838200"/>
          </a:xfrm>
          <a:prstGeom prst="rect">
            <a:avLst/>
          </a:prstGeom>
        </p:spPr>
      </p:pic>
      <p:sp>
        <p:nvSpPr>
          <p:cNvPr id="2" name="Rectangle 1">
            <a:extLst>
              <a:ext uri="{FF2B5EF4-FFF2-40B4-BE49-F238E27FC236}">
                <a16:creationId xmlns="" xmlns:a16="http://schemas.microsoft.com/office/drawing/2014/main" id="{7BEE1768-811D-4E3B-A525-8D17FABE405E}"/>
              </a:ext>
            </a:extLst>
          </p:cNvPr>
          <p:cNvSpPr/>
          <p:nvPr/>
        </p:nvSpPr>
        <p:spPr>
          <a:xfrm>
            <a:off x="4191000" y="102142"/>
            <a:ext cx="5860707" cy="584775"/>
          </a:xfrm>
          <a:prstGeom prst="rect">
            <a:avLst/>
          </a:prstGeom>
          <a:noFill/>
        </p:spPr>
        <p:txBody>
          <a:bodyPr wrap="none" lIns="91440" tIns="45720" rIns="91440" bIns="45720">
            <a:spAutoFit/>
          </a:bodyPr>
          <a:lstStyle/>
          <a:p>
            <a:r>
              <a:rPr lang="en-US" sz="3200" b="1" spc="50" dirty="0" err="1" smtClean="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Trò</a:t>
            </a:r>
            <a:r>
              <a:rPr lang="en-US" sz="3200" b="1" spc="50" dirty="0" smtClean="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3200" b="1" spc="50" dirty="0" err="1" smtClean="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chơi</a:t>
            </a:r>
            <a:r>
              <a:rPr lang="en-US" sz="3200" b="1" spc="50" dirty="0" smtClean="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“Ai </a:t>
            </a:r>
            <a:r>
              <a:rPr lang="en-US" sz="3200" b="1" spc="50" dirty="0" err="1" smtClean="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nhanh</a:t>
            </a:r>
            <a:r>
              <a:rPr lang="en-US" sz="3200" b="1" spc="50" dirty="0" smtClean="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 Ai </a:t>
            </a:r>
            <a:r>
              <a:rPr lang="en-US" sz="3200" b="1" spc="50" dirty="0" err="1" smtClean="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đúng</a:t>
            </a:r>
            <a:r>
              <a:rPr lang="en-US" sz="3200" b="1" spc="50" dirty="0" smtClean="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a:t>
            </a:r>
            <a:endParaRPr lang="en-US" sz="3200" b="1" cap="none" spc="50" dirty="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139483" y="1066800"/>
            <a:ext cx="9906000" cy="1323439"/>
          </a:xfrm>
          <a:prstGeom prst="rect">
            <a:avLst/>
          </a:prstGeom>
          <a:solidFill>
            <a:srgbClr val="7FE5F3"/>
          </a:solidFill>
        </p:spPr>
        <p:txBody>
          <a:bodyPr wrap="square" rtlCol="0">
            <a:spAutoFit/>
          </a:bodyPr>
          <a:lstStyle/>
          <a:p>
            <a:pPr algn="just"/>
            <a:r>
              <a:rPr lang="nl-NL" sz="4000" b="1" i="1" u="sng" dirty="0" smtClean="0">
                <a:solidFill>
                  <a:srgbClr val="FB252A"/>
                </a:solidFill>
              </a:rPr>
              <a:t>Yêu cầu</a:t>
            </a:r>
            <a:r>
              <a:rPr lang="nl-NL" sz="4000" b="1" i="1" dirty="0" smtClean="0">
                <a:solidFill>
                  <a:srgbClr val="FB252A"/>
                </a:solidFill>
              </a:rPr>
              <a:t>:</a:t>
            </a:r>
            <a:r>
              <a:rPr lang="nl-NL" sz="4000" b="1" i="1" dirty="0" smtClean="0"/>
              <a:t> </a:t>
            </a:r>
            <a:r>
              <a:rPr lang="nl-NL" sz="4000" b="1" dirty="0" smtClean="0">
                <a:solidFill>
                  <a:srgbClr val="002060"/>
                </a:solidFill>
              </a:rPr>
              <a:t>Hãy viết </a:t>
            </a:r>
            <a:r>
              <a:rPr lang="nl-NL" sz="4000" b="1" dirty="0">
                <a:solidFill>
                  <a:srgbClr val="002060"/>
                </a:solidFill>
              </a:rPr>
              <a:t>tên và nội dung chương trình truyền hình mà em biết.</a:t>
            </a:r>
            <a:endParaRPr lang="en-US" sz="4000" b="1" dirty="0">
              <a:solidFill>
                <a:srgbClr val="002060"/>
              </a:solidFill>
              <a:latin typeface="Times New Roman" pitchFamily="18" charset="0"/>
              <a:cs typeface="Times New Roman" pitchFamily="18" charset="0"/>
            </a:endParaRPr>
          </a:p>
        </p:txBody>
      </p:sp>
      <p:sp>
        <p:nvSpPr>
          <p:cNvPr id="6" name="TextBox 5"/>
          <p:cNvSpPr txBox="1"/>
          <p:nvPr/>
        </p:nvSpPr>
        <p:spPr>
          <a:xfrm>
            <a:off x="301283" y="2456795"/>
            <a:ext cx="11582399" cy="4401205"/>
          </a:xfrm>
          <a:prstGeom prst="rect">
            <a:avLst/>
          </a:prstGeom>
          <a:solidFill>
            <a:schemeClr val="accent6">
              <a:lumMod val="20000"/>
              <a:lumOff val="80000"/>
            </a:schemeClr>
          </a:solidFill>
        </p:spPr>
        <p:txBody>
          <a:bodyPr wrap="square" rtlCol="0">
            <a:spAutoFit/>
          </a:bodyPr>
          <a:lstStyle/>
          <a:p>
            <a:pPr algn="just"/>
            <a:r>
              <a:rPr lang="nl-NL" sz="4000" b="1" dirty="0">
                <a:solidFill>
                  <a:srgbClr val="FF0000"/>
                </a:solidFill>
              </a:rPr>
              <a:t>- </a:t>
            </a:r>
            <a:r>
              <a:rPr lang="nl-NL" sz="4000" b="1" u="sng" dirty="0">
                <a:solidFill>
                  <a:srgbClr val="FF0000"/>
                </a:solidFill>
              </a:rPr>
              <a:t>Cách chơi</a:t>
            </a:r>
            <a:r>
              <a:rPr lang="nl-NL" sz="4000" dirty="0">
                <a:solidFill>
                  <a:srgbClr val="FF0000"/>
                </a:solidFill>
              </a:rPr>
              <a:t>: </a:t>
            </a:r>
            <a:endParaRPr lang="en-US" sz="4000" dirty="0">
              <a:solidFill>
                <a:srgbClr val="FF0000"/>
              </a:solidFill>
            </a:endParaRPr>
          </a:p>
          <a:p>
            <a:pPr algn="just"/>
            <a:r>
              <a:rPr lang="nl-NL" sz="4000" dirty="0"/>
              <a:t>+ Thời gian: </a:t>
            </a:r>
            <a:r>
              <a:rPr lang="nl-NL" sz="4000" dirty="0" smtClean="0"/>
              <a:t>2 </a:t>
            </a:r>
            <a:r>
              <a:rPr lang="nl-NL" sz="4000" dirty="0"/>
              <a:t>phút</a:t>
            </a:r>
            <a:endParaRPr lang="en-US" sz="4000" dirty="0"/>
          </a:p>
          <a:p>
            <a:pPr algn="just"/>
            <a:r>
              <a:rPr lang="nl-NL" sz="4000" dirty="0"/>
              <a:t>+ Mỗi đội xếp thành 1 hàng, chơi nối tiếp.</a:t>
            </a:r>
            <a:endParaRPr lang="en-US" sz="4000" dirty="0"/>
          </a:p>
          <a:p>
            <a:pPr algn="just"/>
            <a:r>
              <a:rPr lang="nl-NL" sz="4000" dirty="0"/>
              <a:t>+ Khi có hiệu lệnh của GV các đội lên viết tên và nội dung chương trình truyền hình mà em biết.</a:t>
            </a:r>
            <a:endParaRPr lang="en-US" sz="4000" dirty="0"/>
          </a:p>
          <a:p>
            <a:pPr algn="just"/>
            <a:r>
              <a:rPr lang="nl-NL" sz="4000" dirty="0"/>
              <a:t>+ Hết thời gian, đội nào viết được nhiều tên và nội dung chương trình truyền hình, đội đó thắng.</a:t>
            </a:r>
            <a:endParaRPr lang="en-US" sz="4000" dirty="0"/>
          </a:p>
        </p:txBody>
      </p:sp>
    </p:spTree>
    <p:extLst>
      <p:ext uri="{BB962C8B-B14F-4D97-AF65-F5344CB8AC3E}">
        <p14:creationId xmlns:p14="http://schemas.microsoft.com/office/powerpoint/2010/main" val="288989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200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Untitled.png">
            <a:extLst>
              <a:ext uri="{FF2B5EF4-FFF2-40B4-BE49-F238E27FC236}">
                <a16:creationId xmlns="" xmlns:a16="http://schemas.microsoft.com/office/drawing/2014/main" id="{90C58961-2599-4E98-86F6-B05A8C25FC4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98377" l="0" r="100000">
                        <a14:foregroundMark x1="13425" y1="8519" x2="13425" y2="8519"/>
                        <a14:foregroundMark x1="4517" y1="2840" x2="4517" y2="2840"/>
                        <a14:foregroundMark x1="3388" y1="4260" x2="3388" y2="4260"/>
                        <a14:foregroundMark x1="3639" y1="6288" x2="3639" y2="6288"/>
                        <a14:foregroundMark x1="3137" y1="7505" x2="3137" y2="7505"/>
                        <a14:foregroundMark x1="5521" y1="8114" x2="5521" y2="8114"/>
                        <a14:foregroundMark x1="4141" y1="1014" x2="4141" y2="1014"/>
                        <a14:foregroundMark x1="3388" y1="1623" x2="3388" y2="1623"/>
                        <a14:foregroundMark x1="10163" y1="4462" x2="10163" y2="4462"/>
                        <a14:foregroundMark x1="6524" y1="9939" x2="6524" y2="9939"/>
                        <a14:foregroundMark x1="8908" y1="18256" x2="40652" y2="19878"/>
                        <a14:foregroundMark x1="9410" y1="19675" x2="28105" y2="19878"/>
                        <a14:foregroundMark x1="22710" y1="20690" x2="56336" y2="18864"/>
                        <a14:foregroundMark x1="41907" y1="20284" x2="73777" y2="18458"/>
                        <a14:foregroundMark x1="62610" y1="18864" x2="91593" y2="19473"/>
                        <a14:foregroundMark x1="76662" y1="21095" x2="93099" y2="19473"/>
                        <a14:foregroundMark x1="8783" y1="23529" x2="28858" y2="24341"/>
                        <a14:foregroundMark x1="10163" y1="25355" x2="31117" y2="25963"/>
                        <a14:foregroundMark x1="8908" y1="23732" x2="8657" y2="26166"/>
                        <a14:foregroundMark x1="8156" y1="22921" x2="10916" y2="26166"/>
                        <a14:foregroundMark x1="8407" y1="18256" x2="8908" y2="21907"/>
                        <a14:foregroundMark x1="9410" y1="18256" x2="35132" y2="18256"/>
                        <a14:foregroundMark x1="34504" y1="19270" x2="46675" y2="18256"/>
                        <a14:foregroundMark x1="36136" y1="18458" x2="46173" y2="18053"/>
                        <a14:foregroundMark x1="32999" y1="18458" x2="38896" y2="18053"/>
                        <a14:foregroundMark x1="34003" y1="20081" x2="50439" y2="21095"/>
                        <a14:foregroundMark x1="53074" y1="17647" x2="63237" y2="17647"/>
                        <a14:foregroundMark x1="49184" y1="18661" x2="55709" y2="17647"/>
                        <a14:foregroundMark x1="29737" y1="22718" x2="30113" y2="23935"/>
                        <a14:foregroundMark x1="30489" y1="23327" x2="30740" y2="24544"/>
                        <a14:foregroundMark x1="31493" y1="23124" x2="31368" y2="25355"/>
                        <a14:foregroundMark x1="31870" y1="20690" x2="36010" y2="21298"/>
                        <a14:foregroundMark x1="37014" y1="21298" x2="42535" y2="21501"/>
                        <a14:foregroundMark x1="44166" y1="21704" x2="47428" y2="21907"/>
                        <a14:foregroundMark x1="52823" y1="77688" x2="52447" y2="78296"/>
                        <a14:foregroundMark x1="45169" y1="77485" x2="45169" y2="77485"/>
                        <a14:foregroundMark x1="46048" y1="75051" x2="46550" y2="75659"/>
                        <a14:foregroundMark x1="49310" y1="79108" x2="49310" y2="79108"/>
                        <a14:foregroundMark x1="49435" y1="79919" x2="49435" y2="79919"/>
                        <a14:foregroundMark x1="48683" y1="93509" x2="48683" y2="93509"/>
                        <a14:foregroundMark x1="45797" y1="92698" x2="45797" y2="92698"/>
                        <a14:foregroundMark x1="45797" y1="93103" x2="45797" y2="93103"/>
                        <a14:foregroundMark x1="51443" y1="95335" x2="51443" y2="95335"/>
                        <a14:foregroundMark x1="52572" y1="95335" x2="52572" y2="95335"/>
                        <a14:foregroundMark x1="53701" y1="93712" x2="53701" y2="93712"/>
                        <a14:foregroundMark x1="49686" y1="94118" x2="49686" y2="94118"/>
                        <a14:foregroundMark x1="47553" y1="96957" x2="47553" y2="96957"/>
                        <a14:foregroundMark x1="45797" y1="95943" x2="45797" y2="95943"/>
                        <a14:foregroundMark x1="45671" y1="95943" x2="45671" y2="95943"/>
                        <a14:foregroundMark x1="75157" y1="48884" x2="75157" y2="48884"/>
                        <a14:foregroundMark x1="62233" y1="48276" x2="69511" y2="56187"/>
                        <a14:foregroundMark x1="66374" y1="47465" x2="71142" y2="49087"/>
                        <a14:foregroundMark x1="70891" y1="47262" x2="81430" y2="52535"/>
                        <a14:foregroundMark x1="79548" y1="47465" x2="87578" y2="51116"/>
                        <a14:foregroundMark x1="63739" y1="21095" x2="76286" y2="20690"/>
                        <a14:foregroundMark x1="76662" y1="18661" x2="81807" y2="17241"/>
                        <a14:foregroundMark x1="77164" y1="17039" x2="86324" y2="18053"/>
                        <a14:foregroundMark x1="83061" y1="17241" x2="88206" y2="16633"/>
                        <a14:foregroundMark x1="25471" y1="41785" x2="35132" y2="42799"/>
                        <a14:foregroundMark x1="26223" y1="46247" x2="35634" y2="47465"/>
                        <a14:foregroundMark x1="23714" y1="40365" x2="22836" y2="45639"/>
                        <a14:foregroundMark x1="23212" y1="44828" x2="26851" y2="48479"/>
                        <a14:foregroundMark x1="24592" y1="46856" x2="29737" y2="49899"/>
                        <a14:foregroundMark x1="43413" y1="33874" x2="47177" y2="36308"/>
                        <a14:foregroundMark x1="41656" y1="36511" x2="47051" y2="39959"/>
                        <a14:foregroundMark x1="54705" y1="35700" x2="59724" y2="40568"/>
                        <a14:foregroundMark x1="20703" y1="56187" x2="24341" y2="61866"/>
                        <a14:foregroundMark x1="23463" y1="56389" x2="26474" y2="57809"/>
                        <a14:foregroundMark x1="24843" y1="75051" x2="26725" y2="80527"/>
                        <a14:foregroundMark x1="22585" y1="76876" x2="22836" y2="83164"/>
                        <a14:foregroundMark x1="21455" y1="74239" x2="20452" y2="78702"/>
                        <a14:foregroundMark x1="21079" y1="80325" x2="22459" y2="82961"/>
                        <a14:foregroundMark x1="18946" y1="59026" x2="19322" y2="62475"/>
                        <a14:foregroundMark x1="16688" y1="4868" x2="16688" y2="4868"/>
                        <a14:foregroundMark x1="45295" y1="92089" x2="49812" y2="97160"/>
                        <a14:foregroundMark x1="69887" y1="65923" x2="70891" y2="68560"/>
                        <a14:foregroundMark x1="70389" y1="63895" x2="73400" y2="65923"/>
                        <a14:foregroundMark x1="68256" y1="68154" x2="69511" y2="73834"/>
                        <a14:foregroundMark x1="14178" y1="5274" x2="14178" y2="5274"/>
                        <a14:foregroundMark x1="10289" y1="4665" x2="13676" y2="8722"/>
                        <a14:foregroundMark x1="14053" y1="8722" x2="14053" y2="8722"/>
                        <a14:foregroundMark x1="18946" y1="9331" x2="18946" y2="9331"/>
                        <a14:foregroundMark x1="21079" y1="3854" x2="21079" y2="3854"/>
                        <a14:foregroundMark x1="2635" y1="7911" x2="2635" y2="7911"/>
                        <a14:foregroundMark x1="2509" y1="2840" x2="2509" y2="2840"/>
                        <a14:foregroundMark x1="1757" y1="3043" x2="1757" y2="3043"/>
                        <a14:foregroundMark x1="1757" y1="5071" x2="1757" y2="5071"/>
                        <a14:foregroundMark x1="2886" y1="9736" x2="2886" y2="9736"/>
                        <a14:foregroundMark x1="4642" y1="11156" x2="4642" y2="11156"/>
                        <a14:foregroundMark x1="2384" y1="15010" x2="2384" y2="15010"/>
                        <a14:foregroundMark x1="2384" y1="15010" x2="2384" y2="15010"/>
                        <a14:foregroundMark x1="9034" y1="20690" x2="9034" y2="20690"/>
                        <a14:foregroundMark x1="1506" y1="8114" x2="6901" y2="16836"/>
                        <a14:foregroundMark x1="12171" y1="9128" x2="25721" y2="16227"/>
                        <a14:foregroundMark x1="12673" y1="4057" x2="25094" y2="9533"/>
                      </a14:backgroundRemoval>
                    </a14:imgEffect>
                  </a14:imgLayer>
                </a14:imgProps>
              </a:ext>
            </a:extLst>
          </a:blip>
          <a:srcRect r="73490" b="86250"/>
          <a:stretch/>
        </p:blipFill>
        <p:spPr>
          <a:xfrm>
            <a:off x="0" y="228600"/>
            <a:ext cx="3009900" cy="838200"/>
          </a:xfrm>
          <a:prstGeom prst="rect">
            <a:avLst/>
          </a:prstGeom>
        </p:spPr>
      </p:pic>
      <p:sp>
        <p:nvSpPr>
          <p:cNvPr id="2" name="Rectangle 1">
            <a:extLst>
              <a:ext uri="{FF2B5EF4-FFF2-40B4-BE49-F238E27FC236}">
                <a16:creationId xmlns="" xmlns:a16="http://schemas.microsoft.com/office/drawing/2014/main" id="{7BEE1768-811D-4E3B-A525-8D17FABE405E}"/>
              </a:ext>
            </a:extLst>
          </p:cNvPr>
          <p:cNvSpPr/>
          <p:nvPr/>
        </p:nvSpPr>
        <p:spPr>
          <a:xfrm>
            <a:off x="4191000" y="102142"/>
            <a:ext cx="5860707" cy="584775"/>
          </a:xfrm>
          <a:prstGeom prst="rect">
            <a:avLst/>
          </a:prstGeom>
          <a:noFill/>
        </p:spPr>
        <p:txBody>
          <a:bodyPr wrap="none" lIns="91440" tIns="45720" rIns="91440" bIns="45720">
            <a:spAutoFit/>
          </a:bodyPr>
          <a:lstStyle/>
          <a:p>
            <a:r>
              <a:rPr lang="en-US" sz="3200" b="1" spc="50" dirty="0" err="1" smtClean="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Trò</a:t>
            </a:r>
            <a:r>
              <a:rPr lang="en-US" sz="3200" b="1" spc="50" dirty="0" smtClean="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3200" b="1" spc="50" dirty="0" err="1" smtClean="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chơi</a:t>
            </a:r>
            <a:r>
              <a:rPr lang="en-US" sz="3200" b="1" spc="50" dirty="0" smtClean="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“Ai </a:t>
            </a:r>
            <a:r>
              <a:rPr lang="en-US" sz="3200" b="1" spc="50" dirty="0" err="1" smtClean="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nhanh</a:t>
            </a:r>
            <a:r>
              <a:rPr lang="en-US" sz="3200" b="1" spc="50" dirty="0" smtClean="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 Ai </a:t>
            </a:r>
            <a:r>
              <a:rPr lang="en-US" sz="3200" b="1" spc="50" dirty="0" err="1" smtClean="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đúng</a:t>
            </a:r>
            <a:r>
              <a:rPr lang="en-US" sz="3200" b="1" spc="50" dirty="0" smtClean="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a:t>
            </a:r>
            <a:endParaRPr lang="en-US" sz="3200" b="1" cap="none" spc="50" dirty="0">
              <a:ln w="0"/>
              <a:solidFill>
                <a:srgbClr val="0000CC"/>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139483" y="1066800"/>
            <a:ext cx="9906000" cy="1323439"/>
          </a:xfrm>
          <a:prstGeom prst="rect">
            <a:avLst/>
          </a:prstGeom>
          <a:solidFill>
            <a:srgbClr val="7FE5F3"/>
          </a:solidFill>
        </p:spPr>
        <p:txBody>
          <a:bodyPr wrap="square" rtlCol="0">
            <a:spAutoFit/>
          </a:bodyPr>
          <a:lstStyle/>
          <a:p>
            <a:pPr algn="just"/>
            <a:r>
              <a:rPr lang="nl-NL" sz="4000" b="1" i="1" u="sng" dirty="0" smtClean="0">
                <a:solidFill>
                  <a:srgbClr val="FB252A"/>
                </a:solidFill>
              </a:rPr>
              <a:t>Yêu cầu</a:t>
            </a:r>
            <a:r>
              <a:rPr lang="nl-NL" sz="4000" b="1" i="1" dirty="0" smtClean="0">
                <a:solidFill>
                  <a:srgbClr val="FB252A"/>
                </a:solidFill>
              </a:rPr>
              <a:t>:</a:t>
            </a:r>
            <a:r>
              <a:rPr lang="nl-NL" sz="4000" b="1" i="1" dirty="0" smtClean="0"/>
              <a:t> </a:t>
            </a:r>
            <a:r>
              <a:rPr lang="nl-NL" sz="4000" b="1" dirty="0" smtClean="0">
                <a:solidFill>
                  <a:srgbClr val="002060"/>
                </a:solidFill>
              </a:rPr>
              <a:t>Hãy viết </a:t>
            </a:r>
            <a:r>
              <a:rPr lang="nl-NL" sz="4000" b="1" dirty="0">
                <a:solidFill>
                  <a:srgbClr val="002060"/>
                </a:solidFill>
              </a:rPr>
              <a:t>tên và nội dung chương trình truyền hình mà em biết.</a:t>
            </a:r>
            <a:endParaRPr lang="en-US" sz="4000" b="1" dirty="0">
              <a:solidFill>
                <a:srgbClr val="002060"/>
              </a:solidFill>
              <a:latin typeface="Times New Roman" pitchFamily="18" charset="0"/>
              <a:cs typeface="Times New Roman" pitchFamily="18" charset="0"/>
            </a:endParaRPr>
          </a:p>
        </p:txBody>
      </p:sp>
      <p:sp>
        <p:nvSpPr>
          <p:cNvPr id="8" name="Rectangle 2"/>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60</a:t>
            </a:r>
            <a:endParaRPr lang="vi-VN" sz="8800" b="1">
              <a:solidFill>
                <a:schemeClr val="bg1"/>
              </a:solidFill>
            </a:endParaRPr>
          </a:p>
        </p:txBody>
      </p:sp>
      <p:sp>
        <p:nvSpPr>
          <p:cNvPr id="9" name="Rectangle 3"/>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59</a:t>
            </a:r>
            <a:endParaRPr lang="vi-VN" sz="8800" b="1">
              <a:solidFill>
                <a:schemeClr val="bg1"/>
              </a:solidFill>
            </a:endParaRPr>
          </a:p>
        </p:txBody>
      </p:sp>
      <p:sp>
        <p:nvSpPr>
          <p:cNvPr id="10" name="Rectangle 4"/>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58</a:t>
            </a:r>
            <a:endParaRPr lang="vi-VN" sz="8800" b="1">
              <a:solidFill>
                <a:schemeClr val="bg1"/>
              </a:solidFill>
            </a:endParaRPr>
          </a:p>
        </p:txBody>
      </p:sp>
      <p:sp>
        <p:nvSpPr>
          <p:cNvPr id="11" name="Rectangle 5"/>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57</a:t>
            </a:r>
            <a:endParaRPr lang="vi-VN" sz="8800" b="1">
              <a:solidFill>
                <a:schemeClr val="bg1"/>
              </a:solidFill>
            </a:endParaRPr>
          </a:p>
        </p:txBody>
      </p:sp>
      <p:sp>
        <p:nvSpPr>
          <p:cNvPr id="12" name="Rectangle 6"/>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56</a:t>
            </a:r>
            <a:endParaRPr lang="vi-VN" sz="8800" b="1">
              <a:solidFill>
                <a:schemeClr val="bg1"/>
              </a:solidFill>
            </a:endParaRPr>
          </a:p>
        </p:txBody>
      </p:sp>
      <p:sp>
        <p:nvSpPr>
          <p:cNvPr id="13" name="Rectangle 7"/>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55</a:t>
            </a:r>
            <a:endParaRPr lang="vi-VN" sz="8800" b="1">
              <a:solidFill>
                <a:schemeClr val="bg1"/>
              </a:solidFill>
            </a:endParaRPr>
          </a:p>
        </p:txBody>
      </p:sp>
      <p:sp>
        <p:nvSpPr>
          <p:cNvPr id="14" name="Rectangle 8"/>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54</a:t>
            </a:r>
            <a:endParaRPr lang="vi-VN" sz="8800" b="1">
              <a:solidFill>
                <a:schemeClr val="bg1"/>
              </a:solidFill>
            </a:endParaRPr>
          </a:p>
        </p:txBody>
      </p:sp>
      <p:sp>
        <p:nvSpPr>
          <p:cNvPr id="15" name="Rectangle 9"/>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53</a:t>
            </a:r>
            <a:endParaRPr lang="vi-VN" sz="8800" b="1">
              <a:solidFill>
                <a:schemeClr val="bg1"/>
              </a:solidFill>
            </a:endParaRPr>
          </a:p>
        </p:txBody>
      </p:sp>
      <p:sp>
        <p:nvSpPr>
          <p:cNvPr id="16" name="Rectangle 10"/>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52</a:t>
            </a:r>
            <a:endParaRPr lang="vi-VN" sz="8800" b="1">
              <a:solidFill>
                <a:schemeClr val="bg1"/>
              </a:solidFill>
            </a:endParaRPr>
          </a:p>
        </p:txBody>
      </p:sp>
      <p:sp>
        <p:nvSpPr>
          <p:cNvPr id="17" name="Rectangle 11"/>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51</a:t>
            </a:r>
            <a:endParaRPr lang="vi-VN" sz="8800" b="1">
              <a:solidFill>
                <a:schemeClr val="bg1"/>
              </a:solidFill>
            </a:endParaRPr>
          </a:p>
        </p:txBody>
      </p:sp>
      <p:sp>
        <p:nvSpPr>
          <p:cNvPr id="18" name="Rectangle 12"/>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50</a:t>
            </a:r>
            <a:endParaRPr lang="vi-VN" sz="8800" b="1">
              <a:solidFill>
                <a:schemeClr val="bg1"/>
              </a:solidFill>
            </a:endParaRPr>
          </a:p>
        </p:txBody>
      </p:sp>
      <p:sp>
        <p:nvSpPr>
          <p:cNvPr id="19" name="Rectangle 13"/>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49</a:t>
            </a:r>
            <a:endParaRPr lang="vi-VN" sz="8800" b="1">
              <a:solidFill>
                <a:schemeClr val="bg1"/>
              </a:solidFill>
            </a:endParaRPr>
          </a:p>
        </p:txBody>
      </p:sp>
      <p:sp>
        <p:nvSpPr>
          <p:cNvPr id="20" name="Rectangle 14"/>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48</a:t>
            </a:r>
            <a:endParaRPr lang="vi-VN" sz="8800" b="1">
              <a:solidFill>
                <a:schemeClr val="bg1"/>
              </a:solidFill>
            </a:endParaRPr>
          </a:p>
        </p:txBody>
      </p:sp>
      <p:sp>
        <p:nvSpPr>
          <p:cNvPr id="21" name="Rectangle 15"/>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47</a:t>
            </a:r>
            <a:endParaRPr lang="vi-VN" sz="8800" b="1">
              <a:solidFill>
                <a:schemeClr val="bg1"/>
              </a:solidFill>
            </a:endParaRPr>
          </a:p>
        </p:txBody>
      </p:sp>
      <p:sp>
        <p:nvSpPr>
          <p:cNvPr id="22" name="Rectangle 16"/>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46</a:t>
            </a:r>
            <a:endParaRPr lang="vi-VN" sz="8800" b="1">
              <a:solidFill>
                <a:schemeClr val="bg1"/>
              </a:solidFill>
            </a:endParaRPr>
          </a:p>
        </p:txBody>
      </p:sp>
      <p:sp>
        <p:nvSpPr>
          <p:cNvPr id="23" name="Rectangle 17"/>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45</a:t>
            </a:r>
            <a:endParaRPr lang="vi-VN" sz="8800" b="1">
              <a:solidFill>
                <a:schemeClr val="bg1"/>
              </a:solidFill>
            </a:endParaRPr>
          </a:p>
        </p:txBody>
      </p:sp>
      <p:sp>
        <p:nvSpPr>
          <p:cNvPr id="24" name="Rectangle 18"/>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44</a:t>
            </a:r>
            <a:endParaRPr lang="vi-VN" sz="8800" b="1">
              <a:solidFill>
                <a:schemeClr val="bg1"/>
              </a:solidFill>
            </a:endParaRPr>
          </a:p>
        </p:txBody>
      </p:sp>
      <p:sp>
        <p:nvSpPr>
          <p:cNvPr id="25" name="Rectangle 19"/>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43</a:t>
            </a:r>
            <a:endParaRPr lang="vi-VN" sz="8800" b="1">
              <a:solidFill>
                <a:schemeClr val="bg1"/>
              </a:solidFill>
            </a:endParaRPr>
          </a:p>
        </p:txBody>
      </p:sp>
      <p:sp>
        <p:nvSpPr>
          <p:cNvPr id="26" name="Rectangle 20"/>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42</a:t>
            </a:r>
            <a:endParaRPr lang="vi-VN" sz="8800" b="1">
              <a:solidFill>
                <a:schemeClr val="bg1"/>
              </a:solidFill>
            </a:endParaRPr>
          </a:p>
        </p:txBody>
      </p:sp>
      <p:sp>
        <p:nvSpPr>
          <p:cNvPr id="27" name="Rectangle 21"/>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41</a:t>
            </a:r>
            <a:endParaRPr lang="vi-VN" sz="8800" b="1">
              <a:solidFill>
                <a:schemeClr val="bg1"/>
              </a:solidFill>
            </a:endParaRPr>
          </a:p>
        </p:txBody>
      </p:sp>
      <p:sp>
        <p:nvSpPr>
          <p:cNvPr id="28" name="Rectangle 22"/>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40</a:t>
            </a:r>
            <a:endParaRPr lang="vi-VN" sz="8800" b="1">
              <a:solidFill>
                <a:schemeClr val="bg1"/>
              </a:solidFill>
            </a:endParaRPr>
          </a:p>
        </p:txBody>
      </p:sp>
      <p:sp>
        <p:nvSpPr>
          <p:cNvPr id="29" name="Rectangle 23"/>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39</a:t>
            </a:r>
            <a:endParaRPr lang="vi-VN" sz="8800" b="1">
              <a:solidFill>
                <a:schemeClr val="bg1"/>
              </a:solidFill>
            </a:endParaRPr>
          </a:p>
        </p:txBody>
      </p:sp>
      <p:sp>
        <p:nvSpPr>
          <p:cNvPr id="30" name="Rectangle 24"/>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38</a:t>
            </a:r>
            <a:endParaRPr lang="vi-VN" sz="8800" b="1">
              <a:solidFill>
                <a:schemeClr val="bg1"/>
              </a:solidFill>
            </a:endParaRPr>
          </a:p>
        </p:txBody>
      </p:sp>
      <p:sp>
        <p:nvSpPr>
          <p:cNvPr id="31" name="Rectangle 25"/>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37</a:t>
            </a:r>
            <a:endParaRPr lang="vi-VN" sz="8800" b="1">
              <a:solidFill>
                <a:schemeClr val="bg1"/>
              </a:solidFill>
            </a:endParaRPr>
          </a:p>
        </p:txBody>
      </p:sp>
      <p:sp>
        <p:nvSpPr>
          <p:cNvPr id="32" name="Rectangle 26"/>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36</a:t>
            </a:r>
            <a:endParaRPr lang="vi-VN" sz="8800" b="1">
              <a:solidFill>
                <a:schemeClr val="bg1"/>
              </a:solidFill>
            </a:endParaRPr>
          </a:p>
        </p:txBody>
      </p:sp>
      <p:sp>
        <p:nvSpPr>
          <p:cNvPr id="33" name="Rectangle 27"/>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35</a:t>
            </a:r>
            <a:endParaRPr lang="vi-VN" sz="8800" b="1">
              <a:solidFill>
                <a:schemeClr val="bg1"/>
              </a:solidFill>
            </a:endParaRPr>
          </a:p>
        </p:txBody>
      </p:sp>
      <p:sp>
        <p:nvSpPr>
          <p:cNvPr id="34" name="Rectangle 28"/>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34</a:t>
            </a:r>
            <a:endParaRPr lang="vi-VN" sz="8800" b="1">
              <a:solidFill>
                <a:schemeClr val="bg1"/>
              </a:solidFill>
            </a:endParaRPr>
          </a:p>
        </p:txBody>
      </p:sp>
      <p:sp>
        <p:nvSpPr>
          <p:cNvPr id="35" name="Rectangle 29"/>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33</a:t>
            </a:r>
            <a:endParaRPr lang="vi-VN" sz="8800" b="1">
              <a:solidFill>
                <a:schemeClr val="bg1"/>
              </a:solidFill>
            </a:endParaRPr>
          </a:p>
        </p:txBody>
      </p:sp>
      <p:sp>
        <p:nvSpPr>
          <p:cNvPr id="36" name="Rectangle 30"/>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32</a:t>
            </a:r>
            <a:endParaRPr lang="vi-VN" sz="8800" b="1">
              <a:solidFill>
                <a:schemeClr val="bg1"/>
              </a:solidFill>
            </a:endParaRPr>
          </a:p>
        </p:txBody>
      </p:sp>
      <p:sp>
        <p:nvSpPr>
          <p:cNvPr id="37" name="Rectangle 31"/>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31</a:t>
            </a:r>
            <a:endParaRPr lang="vi-VN" sz="8800" b="1">
              <a:solidFill>
                <a:schemeClr val="bg1"/>
              </a:solidFill>
            </a:endParaRPr>
          </a:p>
        </p:txBody>
      </p:sp>
      <p:sp>
        <p:nvSpPr>
          <p:cNvPr id="38" name="Rectangle 32"/>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30</a:t>
            </a:r>
            <a:endParaRPr lang="vi-VN" sz="8800" b="1">
              <a:solidFill>
                <a:schemeClr val="bg1"/>
              </a:solidFill>
            </a:endParaRPr>
          </a:p>
        </p:txBody>
      </p:sp>
      <p:sp>
        <p:nvSpPr>
          <p:cNvPr id="39" name="Rectangle 33"/>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29</a:t>
            </a:r>
            <a:endParaRPr lang="vi-VN" sz="8800" b="1">
              <a:solidFill>
                <a:schemeClr val="bg1"/>
              </a:solidFill>
            </a:endParaRPr>
          </a:p>
        </p:txBody>
      </p:sp>
      <p:sp>
        <p:nvSpPr>
          <p:cNvPr id="40" name="Rectangle 34"/>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28</a:t>
            </a:r>
            <a:endParaRPr lang="vi-VN" sz="8800" b="1">
              <a:solidFill>
                <a:schemeClr val="bg1"/>
              </a:solidFill>
            </a:endParaRPr>
          </a:p>
        </p:txBody>
      </p:sp>
      <p:sp>
        <p:nvSpPr>
          <p:cNvPr id="41" name="Rectangle 35"/>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27</a:t>
            </a:r>
            <a:endParaRPr lang="vi-VN" sz="8800" b="1">
              <a:solidFill>
                <a:schemeClr val="bg1"/>
              </a:solidFill>
            </a:endParaRPr>
          </a:p>
        </p:txBody>
      </p:sp>
      <p:sp>
        <p:nvSpPr>
          <p:cNvPr id="42" name="Rectangle 36"/>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26</a:t>
            </a:r>
            <a:endParaRPr lang="vi-VN" sz="8800" b="1">
              <a:solidFill>
                <a:schemeClr val="bg1"/>
              </a:solidFill>
            </a:endParaRPr>
          </a:p>
        </p:txBody>
      </p:sp>
      <p:sp>
        <p:nvSpPr>
          <p:cNvPr id="43" name="Rectangle 37"/>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25</a:t>
            </a:r>
            <a:endParaRPr lang="vi-VN" sz="8800" b="1">
              <a:solidFill>
                <a:schemeClr val="bg1"/>
              </a:solidFill>
            </a:endParaRPr>
          </a:p>
        </p:txBody>
      </p:sp>
      <p:sp>
        <p:nvSpPr>
          <p:cNvPr id="44" name="Rectangle 38"/>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24</a:t>
            </a:r>
            <a:endParaRPr lang="vi-VN" sz="8800" b="1">
              <a:solidFill>
                <a:schemeClr val="bg1"/>
              </a:solidFill>
            </a:endParaRPr>
          </a:p>
        </p:txBody>
      </p:sp>
      <p:sp>
        <p:nvSpPr>
          <p:cNvPr id="45" name="Rectangle 39"/>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23</a:t>
            </a:r>
            <a:endParaRPr lang="vi-VN" sz="8800" b="1">
              <a:solidFill>
                <a:schemeClr val="bg1"/>
              </a:solidFill>
            </a:endParaRPr>
          </a:p>
        </p:txBody>
      </p:sp>
      <p:sp>
        <p:nvSpPr>
          <p:cNvPr id="46" name="Rectangle 40"/>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22</a:t>
            </a:r>
            <a:endParaRPr lang="vi-VN" sz="8800" b="1">
              <a:solidFill>
                <a:schemeClr val="bg1"/>
              </a:solidFill>
            </a:endParaRPr>
          </a:p>
        </p:txBody>
      </p:sp>
      <p:sp>
        <p:nvSpPr>
          <p:cNvPr id="47" name="Rectangle 41"/>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21</a:t>
            </a:r>
            <a:endParaRPr lang="vi-VN" sz="8800" b="1">
              <a:solidFill>
                <a:schemeClr val="bg1"/>
              </a:solidFill>
            </a:endParaRPr>
          </a:p>
        </p:txBody>
      </p:sp>
      <p:sp>
        <p:nvSpPr>
          <p:cNvPr id="48" name="Rectangle 42"/>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20</a:t>
            </a:r>
            <a:endParaRPr lang="vi-VN" sz="8800" b="1">
              <a:solidFill>
                <a:schemeClr val="bg1"/>
              </a:solidFill>
            </a:endParaRPr>
          </a:p>
        </p:txBody>
      </p:sp>
      <p:sp>
        <p:nvSpPr>
          <p:cNvPr id="49" name="Rectangle 43"/>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19</a:t>
            </a:r>
            <a:endParaRPr lang="vi-VN" sz="8800" b="1">
              <a:solidFill>
                <a:schemeClr val="bg1"/>
              </a:solidFill>
            </a:endParaRPr>
          </a:p>
        </p:txBody>
      </p:sp>
      <p:sp>
        <p:nvSpPr>
          <p:cNvPr id="50" name="Rectangle 44"/>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18</a:t>
            </a:r>
            <a:endParaRPr lang="vi-VN" sz="8800" b="1">
              <a:solidFill>
                <a:schemeClr val="bg1"/>
              </a:solidFill>
            </a:endParaRPr>
          </a:p>
        </p:txBody>
      </p:sp>
      <p:sp>
        <p:nvSpPr>
          <p:cNvPr id="51" name="Rectangle 45"/>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17</a:t>
            </a:r>
            <a:endParaRPr lang="vi-VN" sz="8800" b="1">
              <a:solidFill>
                <a:schemeClr val="bg1"/>
              </a:solidFill>
            </a:endParaRPr>
          </a:p>
        </p:txBody>
      </p:sp>
      <p:sp>
        <p:nvSpPr>
          <p:cNvPr id="52" name="Rectangle 46"/>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16</a:t>
            </a:r>
            <a:endParaRPr lang="vi-VN" sz="8800" b="1">
              <a:solidFill>
                <a:schemeClr val="bg1"/>
              </a:solidFill>
            </a:endParaRPr>
          </a:p>
        </p:txBody>
      </p:sp>
      <p:sp>
        <p:nvSpPr>
          <p:cNvPr id="53" name="Rectangle 47"/>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15</a:t>
            </a:r>
            <a:endParaRPr lang="vi-VN" sz="8800" b="1">
              <a:solidFill>
                <a:schemeClr val="bg1"/>
              </a:solidFill>
            </a:endParaRPr>
          </a:p>
        </p:txBody>
      </p:sp>
      <p:sp>
        <p:nvSpPr>
          <p:cNvPr id="54" name="Rectangle 48"/>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14</a:t>
            </a:r>
            <a:endParaRPr lang="vi-VN" sz="8800" b="1">
              <a:solidFill>
                <a:schemeClr val="bg1"/>
              </a:solidFill>
            </a:endParaRPr>
          </a:p>
        </p:txBody>
      </p:sp>
      <p:sp>
        <p:nvSpPr>
          <p:cNvPr id="55" name="Rectangle 49"/>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13</a:t>
            </a:r>
            <a:endParaRPr lang="vi-VN" sz="8800" b="1">
              <a:solidFill>
                <a:schemeClr val="bg1"/>
              </a:solidFill>
            </a:endParaRPr>
          </a:p>
        </p:txBody>
      </p:sp>
      <p:sp>
        <p:nvSpPr>
          <p:cNvPr id="56" name="Rectangle 50"/>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12</a:t>
            </a:r>
            <a:endParaRPr lang="vi-VN" sz="8800" b="1">
              <a:solidFill>
                <a:schemeClr val="bg1"/>
              </a:solidFill>
            </a:endParaRPr>
          </a:p>
        </p:txBody>
      </p:sp>
      <p:sp>
        <p:nvSpPr>
          <p:cNvPr id="57" name="Rectangle 51"/>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11</a:t>
            </a:r>
            <a:endParaRPr lang="vi-VN" sz="8800" b="1">
              <a:solidFill>
                <a:schemeClr val="bg1"/>
              </a:solidFill>
            </a:endParaRPr>
          </a:p>
        </p:txBody>
      </p:sp>
      <p:sp>
        <p:nvSpPr>
          <p:cNvPr id="58" name="Rectangle 52"/>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10</a:t>
            </a:r>
            <a:endParaRPr lang="vi-VN" sz="8800" b="1">
              <a:solidFill>
                <a:schemeClr val="bg1"/>
              </a:solidFill>
            </a:endParaRPr>
          </a:p>
        </p:txBody>
      </p:sp>
      <p:sp>
        <p:nvSpPr>
          <p:cNvPr id="59" name="Rectangle 53"/>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09</a:t>
            </a:r>
            <a:endParaRPr lang="vi-VN" sz="8800" b="1">
              <a:solidFill>
                <a:schemeClr val="bg1"/>
              </a:solidFill>
            </a:endParaRPr>
          </a:p>
        </p:txBody>
      </p:sp>
      <p:sp>
        <p:nvSpPr>
          <p:cNvPr id="60" name="Rectangle 54"/>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08</a:t>
            </a:r>
            <a:endParaRPr lang="vi-VN" sz="8800" b="1">
              <a:solidFill>
                <a:schemeClr val="bg1"/>
              </a:solidFill>
            </a:endParaRPr>
          </a:p>
        </p:txBody>
      </p:sp>
      <p:sp>
        <p:nvSpPr>
          <p:cNvPr id="61" name="Rectangle 55"/>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07</a:t>
            </a:r>
            <a:endParaRPr lang="vi-VN" sz="8800" b="1">
              <a:solidFill>
                <a:schemeClr val="bg1"/>
              </a:solidFill>
            </a:endParaRPr>
          </a:p>
        </p:txBody>
      </p:sp>
      <p:sp>
        <p:nvSpPr>
          <p:cNvPr id="62" name="Rectangle 56"/>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chemeClr val="bg1"/>
                </a:solidFill>
              </a:rPr>
              <a:t>06</a:t>
            </a:r>
            <a:endParaRPr lang="vi-VN" sz="8800" b="1">
              <a:solidFill>
                <a:schemeClr val="bg1"/>
              </a:solidFill>
            </a:endParaRPr>
          </a:p>
        </p:txBody>
      </p:sp>
      <p:sp>
        <p:nvSpPr>
          <p:cNvPr id="63" name="Rectangle 57"/>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rgbClr val="FF0066"/>
                </a:solidFill>
              </a:rPr>
              <a:t>05</a:t>
            </a:r>
            <a:endParaRPr lang="vi-VN" sz="8800" b="1">
              <a:solidFill>
                <a:srgbClr val="FF0066"/>
              </a:solidFill>
            </a:endParaRPr>
          </a:p>
        </p:txBody>
      </p:sp>
      <p:sp>
        <p:nvSpPr>
          <p:cNvPr id="64" name="Rectangle 58"/>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rgbClr val="FF0066"/>
                </a:solidFill>
              </a:rPr>
              <a:t>04</a:t>
            </a:r>
            <a:endParaRPr lang="vi-VN" sz="8800" b="1">
              <a:solidFill>
                <a:srgbClr val="FF0066"/>
              </a:solidFill>
            </a:endParaRPr>
          </a:p>
        </p:txBody>
      </p:sp>
      <p:sp>
        <p:nvSpPr>
          <p:cNvPr id="65" name="Rectangle 59"/>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rgbClr val="FF0066"/>
                </a:solidFill>
              </a:rPr>
              <a:t>03</a:t>
            </a:r>
            <a:endParaRPr lang="vi-VN" sz="8800" b="1">
              <a:solidFill>
                <a:srgbClr val="FF0066"/>
              </a:solidFill>
            </a:endParaRPr>
          </a:p>
        </p:txBody>
      </p:sp>
      <p:sp>
        <p:nvSpPr>
          <p:cNvPr id="66" name="Rectangle 60"/>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rgbClr val="FF0066"/>
                </a:solidFill>
              </a:rPr>
              <a:t>02</a:t>
            </a:r>
            <a:endParaRPr lang="vi-VN" sz="8800" b="1">
              <a:solidFill>
                <a:srgbClr val="FF0066"/>
              </a:solidFill>
            </a:endParaRPr>
          </a:p>
        </p:txBody>
      </p:sp>
      <p:sp>
        <p:nvSpPr>
          <p:cNvPr id="67" name="Rectangle 61"/>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8800" b="1">
                <a:solidFill>
                  <a:srgbClr val="FF0066"/>
                </a:solidFill>
              </a:rPr>
              <a:t>01</a:t>
            </a:r>
            <a:endParaRPr lang="vi-VN" sz="8800" b="1">
              <a:solidFill>
                <a:srgbClr val="FF0066"/>
              </a:solidFill>
            </a:endParaRPr>
          </a:p>
        </p:txBody>
      </p:sp>
      <p:sp>
        <p:nvSpPr>
          <p:cNvPr id="68" name="Rectangle 62"/>
          <p:cNvSpPr>
            <a:spLocks noChangeArrowheads="1"/>
          </p:cNvSpPr>
          <p:nvPr/>
        </p:nvSpPr>
        <p:spPr bwMode="auto">
          <a:xfrm>
            <a:off x="4953000" y="3352800"/>
            <a:ext cx="2133600" cy="1371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800" b="1">
                <a:solidFill>
                  <a:srgbClr val="FF0066"/>
                </a:solidFill>
              </a:rPr>
              <a:t>Hết giờ</a:t>
            </a:r>
            <a:endParaRPr lang="vi-VN" sz="4800" b="1">
              <a:solidFill>
                <a:srgbClr val="FF0066"/>
              </a:solidFill>
            </a:endParaRPr>
          </a:p>
        </p:txBody>
      </p:sp>
      <p:sp>
        <p:nvSpPr>
          <p:cNvPr id="69" name="Rectangle 63"/>
          <p:cNvSpPr>
            <a:spLocks noChangeArrowheads="1"/>
          </p:cNvSpPr>
          <p:nvPr/>
        </p:nvSpPr>
        <p:spPr bwMode="auto">
          <a:xfrm>
            <a:off x="11045483" y="6172200"/>
            <a:ext cx="914400" cy="5334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solidFill>
                  <a:schemeClr val="bg1"/>
                </a:solidFill>
              </a:rPr>
              <a:t>Bắt đầu</a:t>
            </a:r>
            <a:endParaRPr lang="vi-VN" sz="2000" b="1">
              <a:solidFill>
                <a:schemeClr val="bg1"/>
              </a:solidFill>
            </a:endParaRPr>
          </a:p>
        </p:txBody>
      </p:sp>
    </p:spTree>
    <p:extLst>
      <p:ext uri="{BB962C8B-B14F-4D97-AF65-F5344CB8AC3E}">
        <p14:creationId xmlns:p14="http://schemas.microsoft.com/office/powerpoint/2010/main" val="19404161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9"/>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1000"/>
                                        <p:tgtEl>
                                          <p:spTgt spid="8"/>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1000"/>
                                        <p:tgtEl>
                                          <p:spTgt spid="9"/>
                                        </p:tgtEl>
                                      </p:cBhvr>
                                    </p:animEffect>
                                  </p:childTnLst>
                                  <p:subTnLst>
                                    <p:audio>
                                      <p:cMediaNode vol="100000">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1000"/>
                                        <p:tgtEl>
                                          <p:spTgt spid="10"/>
                                        </p:tgtEl>
                                      </p:cBhvr>
                                    </p:animEffect>
                                  </p:childTnLst>
                                  <p:subTnLst>
                                    <p:audio>
                                      <p:cMediaNode vol="100000">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1000"/>
                                        <p:tgtEl>
                                          <p:spTgt spid="11"/>
                                        </p:tgtEl>
                                      </p:cBhvr>
                                    </p:animEffect>
                                  </p:childTnLst>
                                  <p:subTnLst>
                                    <p:audio>
                                      <p:cMediaNode vol="100000">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1000"/>
                                        <p:tgtEl>
                                          <p:spTgt spid="12"/>
                                        </p:tgtEl>
                                      </p:cBhvr>
                                    </p:animEffect>
                                  </p:childTnLst>
                                  <p:subTnLst>
                                    <p:audio>
                                      <p:cMediaNode vol="100000">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1000"/>
                                        <p:tgtEl>
                                          <p:spTgt spid="1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p:stCondLst>
                              <p:cond delay="6000"/>
                            </p:stCondLst>
                            <p:childTnLst>
                              <p:par>
                                <p:cTn id="29" presetID="3" presetClass="entr" presetSubtype="1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1000"/>
                                        <p:tgtEl>
                                          <p:spTgt spid="14"/>
                                        </p:tgtEl>
                                      </p:cBhvr>
                                    </p:animEffect>
                                  </p:childTnLst>
                                  <p:subTnLst>
                                    <p:audio>
                                      <p:cMediaNode vol="100000">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2" fill="hold">
                            <p:stCondLst>
                              <p:cond delay="7000"/>
                            </p:stCondLst>
                            <p:childTnLst>
                              <p:par>
                                <p:cTn id="33" presetID="3" presetClass="entr" presetSubtype="1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1000"/>
                                        <p:tgtEl>
                                          <p:spTgt spid="15"/>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p:stCondLst>
                              <p:cond delay="8000"/>
                            </p:stCondLst>
                            <p:childTnLst>
                              <p:par>
                                <p:cTn id="37" presetID="3" presetClass="entr" presetSubtype="1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1000"/>
                                        <p:tgtEl>
                                          <p:spTgt spid="16"/>
                                        </p:tgtEl>
                                      </p:cBhvr>
                                    </p:animEffect>
                                  </p:childTnLst>
                                  <p:subTnLst>
                                    <p:audio>
                                      <p:cMediaNode vol="100000">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0" fill="hold">
                            <p:stCondLst>
                              <p:cond delay="9000"/>
                            </p:stCondLst>
                            <p:childTnLst>
                              <p:par>
                                <p:cTn id="41" presetID="3" presetClass="entr" presetSubtype="1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1000"/>
                                        <p:tgtEl>
                                          <p:spTgt spid="17"/>
                                        </p:tgtEl>
                                      </p:cBhvr>
                                    </p:animEffect>
                                  </p:childTnLst>
                                  <p:subTnLst>
                                    <p:audio>
                                      <p:cMediaNode vol="100000">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4" fill="hold">
                            <p:stCondLst>
                              <p:cond delay="10000"/>
                            </p:stCondLst>
                            <p:childTnLst>
                              <p:par>
                                <p:cTn id="45" presetID="3" presetClass="entr" presetSubtype="1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1000"/>
                                        <p:tgtEl>
                                          <p:spTgt spid="18"/>
                                        </p:tgtEl>
                                      </p:cBhvr>
                                    </p:animEffect>
                                  </p:childTnLst>
                                  <p:subTnLst>
                                    <p:audio>
                                      <p:cMediaNode vol="100000">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par>
                          <p:cTn id="48" fill="hold">
                            <p:stCondLst>
                              <p:cond delay="11000"/>
                            </p:stCondLst>
                            <p:childTnLst>
                              <p:par>
                                <p:cTn id="49" presetID="3" presetClass="entr" presetSubtype="1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linds(horizontal)">
                                      <p:cBhvr>
                                        <p:cTn id="51" dur="1000"/>
                                        <p:tgtEl>
                                          <p:spTgt spid="19"/>
                                        </p:tgtEl>
                                      </p:cBhvr>
                                    </p:animEffect>
                                  </p:childTnLst>
                                  <p:subTnLst>
                                    <p:audio>
                                      <p:cMediaNode vol="100000">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2" fill="hold">
                            <p:stCondLst>
                              <p:cond delay="12000"/>
                            </p:stCondLst>
                            <p:childTnLst>
                              <p:par>
                                <p:cTn id="53" presetID="3" presetClass="entr" presetSubtype="1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linds(horizontal)">
                                      <p:cBhvr>
                                        <p:cTn id="55" dur="1000"/>
                                        <p:tgtEl>
                                          <p:spTgt spid="20"/>
                                        </p:tgtEl>
                                      </p:cBhvr>
                                    </p:animEffect>
                                  </p:childTnLst>
                                  <p:subTnLst>
                                    <p:audio>
                                      <p:cMediaNode vol="100000">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6" fill="hold">
                            <p:stCondLst>
                              <p:cond delay="13000"/>
                            </p:stCondLst>
                            <p:childTnLst>
                              <p:par>
                                <p:cTn id="57" presetID="3" presetClass="entr" presetSubtype="1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linds(horizontal)">
                                      <p:cBhvr>
                                        <p:cTn id="59" dur="1000"/>
                                        <p:tgtEl>
                                          <p:spTgt spid="21"/>
                                        </p:tgtEl>
                                      </p:cBhvr>
                                    </p:animEffect>
                                  </p:childTnLst>
                                  <p:subTnLst>
                                    <p:audio>
                                      <p:cMediaNode vol="100000">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0" fill="hold">
                            <p:stCondLst>
                              <p:cond delay="14000"/>
                            </p:stCondLst>
                            <p:childTnLst>
                              <p:par>
                                <p:cTn id="61" presetID="3" presetClass="entr" presetSubtype="1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linds(horizontal)">
                                      <p:cBhvr>
                                        <p:cTn id="63" dur="1000"/>
                                        <p:tgtEl>
                                          <p:spTgt spid="22"/>
                                        </p:tgtEl>
                                      </p:cBhvr>
                                    </p:animEffect>
                                  </p:childTnLst>
                                  <p:subTnLst>
                                    <p:audio>
                                      <p:cMediaNode vol="100000">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4" fill="hold">
                            <p:stCondLst>
                              <p:cond delay="15000"/>
                            </p:stCondLst>
                            <p:childTnLst>
                              <p:par>
                                <p:cTn id="65" presetID="3" presetClass="entr" presetSubtype="1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linds(horizontal)">
                                      <p:cBhvr>
                                        <p:cTn id="67" dur="1000"/>
                                        <p:tgtEl>
                                          <p:spTgt spid="23"/>
                                        </p:tgtEl>
                                      </p:cBhvr>
                                    </p:animEffect>
                                  </p:childTnLst>
                                  <p:subTnLst>
                                    <p:audio>
                                      <p:cMediaNode vol="100000">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8" fill="hold">
                            <p:stCondLst>
                              <p:cond delay="16000"/>
                            </p:stCondLst>
                            <p:childTnLst>
                              <p:par>
                                <p:cTn id="69" presetID="3" presetClass="entr" presetSubtype="1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blinds(horizontal)">
                                      <p:cBhvr>
                                        <p:cTn id="71" dur="1000"/>
                                        <p:tgtEl>
                                          <p:spTgt spid="24"/>
                                        </p:tgtEl>
                                      </p:cBhvr>
                                    </p:animEffect>
                                  </p:childTnLst>
                                  <p:subTnLst>
                                    <p:audio>
                                      <p:cMediaNode vol="100000">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par>
                          <p:cTn id="72" fill="hold">
                            <p:stCondLst>
                              <p:cond delay="17000"/>
                            </p:stCondLst>
                            <p:childTnLst>
                              <p:par>
                                <p:cTn id="73" presetID="3" presetClass="entr" presetSubtype="1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blinds(horizontal)">
                                      <p:cBhvr>
                                        <p:cTn id="75" dur="1000"/>
                                        <p:tgtEl>
                                          <p:spTgt spid="25"/>
                                        </p:tgtEl>
                                      </p:cBhvr>
                                    </p:animEffect>
                                  </p:childTnLst>
                                  <p:subTnLst>
                                    <p:audio>
                                      <p:cMediaNode vol="100000">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6" fill="hold">
                            <p:stCondLst>
                              <p:cond delay="18000"/>
                            </p:stCondLst>
                            <p:childTnLst>
                              <p:par>
                                <p:cTn id="77" presetID="3" presetClass="entr" presetSubtype="10"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blinds(horizontal)">
                                      <p:cBhvr>
                                        <p:cTn id="79" dur="1000"/>
                                        <p:tgtEl>
                                          <p:spTgt spid="26"/>
                                        </p:tgtEl>
                                      </p:cBhvr>
                                    </p:animEffect>
                                  </p:childTnLst>
                                  <p:subTnLst>
                                    <p:audio>
                                      <p:cMediaNode vol="100000">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par>
                          <p:cTn id="80" fill="hold">
                            <p:stCondLst>
                              <p:cond delay="19000"/>
                            </p:stCondLst>
                            <p:childTnLst>
                              <p:par>
                                <p:cTn id="81" presetID="3" presetClass="entr" presetSubtype="10"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blinds(horizontal)">
                                      <p:cBhvr>
                                        <p:cTn id="83" dur="1000"/>
                                        <p:tgtEl>
                                          <p:spTgt spid="27"/>
                                        </p:tgtEl>
                                      </p:cBhvr>
                                    </p:animEffect>
                                  </p:childTnLst>
                                  <p:subTnLst>
                                    <p:audio>
                                      <p:cMediaNode vol="100000">
                                        <p:cTn display="0" masterRel="sameClick">
                                          <p:stCondLst>
                                            <p:cond evt="begin" delay="0">
                                              <p:tn val="81"/>
                                            </p:cond>
                                          </p:stCondLst>
                                          <p:endCondLst>
                                            <p:cond evt="onStopAudio" delay="0">
                                              <p:tgtEl>
                                                <p:sldTgt/>
                                              </p:tgtEl>
                                            </p:cond>
                                          </p:endCondLst>
                                        </p:cTn>
                                        <p:tgtEl>
                                          <p:sndTgt r:embed="rId2" name="click.wav"/>
                                        </p:tgtEl>
                                      </p:cMediaNode>
                                    </p:audio>
                                  </p:subTnLst>
                                </p:cTn>
                              </p:par>
                            </p:childTnLst>
                          </p:cTn>
                        </p:par>
                        <p:par>
                          <p:cTn id="84" fill="hold">
                            <p:stCondLst>
                              <p:cond delay="20000"/>
                            </p:stCondLst>
                            <p:childTnLst>
                              <p:par>
                                <p:cTn id="85" presetID="3" presetClass="entr" presetSubtype="10"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blinds(horizontal)">
                                      <p:cBhvr>
                                        <p:cTn id="87" dur="1000"/>
                                        <p:tgtEl>
                                          <p:spTgt spid="28"/>
                                        </p:tgtEl>
                                      </p:cBhvr>
                                    </p:animEffect>
                                  </p:childTnLst>
                                  <p:subTnLst>
                                    <p:audio>
                                      <p:cMediaNode vol="100000">
                                        <p:cTn display="0" masterRel="sameClick">
                                          <p:stCondLst>
                                            <p:cond evt="begin" delay="0">
                                              <p:tn val="85"/>
                                            </p:cond>
                                          </p:stCondLst>
                                          <p:endCondLst>
                                            <p:cond evt="onStopAudio" delay="0">
                                              <p:tgtEl>
                                                <p:sldTgt/>
                                              </p:tgtEl>
                                            </p:cond>
                                          </p:endCondLst>
                                        </p:cTn>
                                        <p:tgtEl>
                                          <p:sndTgt r:embed="rId2" name="click.wav"/>
                                        </p:tgtEl>
                                      </p:cMediaNode>
                                    </p:audio>
                                  </p:subTnLst>
                                </p:cTn>
                              </p:par>
                            </p:childTnLst>
                          </p:cTn>
                        </p:par>
                        <p:par>
                          <p:cTn id="88" fill="hold">
                            <p:stCondLst>
                              <p:cond delay="21000"/>
                            </p:stCondLst>
                            <p:childTnLst>
                              <p:par>
                                <p:cTn id="89" presetID="3" presetClass="entr" presetSubtype="10"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blinds(horizontal)">
                                      <p:cBhvr>
                                        <p:cTn id="91" dur="1000"/>
                                        <p:tgtEl>
                                          <p:spTgt spid="29"/>
                                        </p:tgtEl>
                                      </p:cBhvr>
                                    </p:animEffect>
                                  </p:childTnLst>
                                  <p:subTnLst>
                                    <p:audio>
                                      <p:cMediaNode vol="100000">
                                        <p:cTn display="0" masterRel="sameClick">
                                          <p:stCondLst>
                                            <p:cond evt="begin" delay="0">
                                              <p:tn val="89"/>
                                            </p:cond>
                                          </p:stCondLst>
                                          <p:endCondLst>
                                            <p:cond evt="onStopAudio" delay="0">
                                              <p:tgtEl>
                                                <p:sldTgt/>
                                              </p:tgtEl>
                                            </p:cond>
                                          </p:endCondLst>
                                        </p:cTn>
                                        <p:tgtEl>
                                          <p:sndTgt r:embed="rId2" name="click.wav"/>
                                        </p:tgtEl>
                                      </p:cMediaNode>
                                    </p:audio>
                                  </p:subTnLst>
                                </p:cTn>
                              </p:par>
                            </p:childTnLst>
                          </p:cTn>
                        </p:par>
                        <p:par>
                          <p:cTn id="92" fill="hold">
                            <p:stCondLst>
                              <p:cond delay="22000"/>
                            </p:stCondLst>
                            <p:childTnLst>
                              <p:par>
                                <p:cTn id="93" presetID="3" presetClass="entr" presetSubtype="10"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blinds(horizontal)">
                                      <p:cBhvr>
                                        <p:cTn id="95" dur="1000"/>
                                        <p:tgtEl>
                                          <p:spTgt spid="30"/>
                                        </p:tgtEl>
                                      </p:cBhvr>
                                    </p:animEffect>
                                  </p:childTnLst>
                                  <p:subTnLst>
                                    <p:audio>
                                      <p:cMediaNode vol="100000">
                                        <p:cTn display="0" masterRel="sameClick">
                                          <p:stCondLst>
                                            <p:cond evt="begin" delay="0">
                                              <p:tn val="93"/>
                                            </p:cond>
                                          </p:stCondLst>
                                          <p:endCondLst>
                                            <p:cond evt="onStopAudio" delay="0">
                                              <p:tgtEl>
                                                <p:sldTgt/>
                                              </p:tgtEl>
                                            </p:cond>
                                          </p:endCondLst>
                                        </p:cTn>
                                        <p:tgtEl>
                                          <p:sndTgt r:embed="rId2" name="click.wav"/>
                                        </p:tgtEl>
                                      </p:cMediaNode>
                                    </p:audio>
                                  </p:subTnLst>
                                </p:cTn>
                              </p:par>
                            </p:childTnLst>
                          </p:cTn>
                        </p:par>
                        <p:par>
                          <p:cTn id="96" fill="hold">
                            <p:stCondLst>
                              <p:cond delay="23000"/>
                            </p:stCondLst>
                            <p:childTnLst>
                              <p:par>
                                <p:cTn id="97" presetID="3" presetClass="entr" presetSubtype="1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blinds(horizontal)">
                                      <p:cBhvr>
                                        <p:cTn id="99" dur="1000"/>
                                        <p:tgtEl>
                                          <p:spTgt spid="31"/>
                                        </p:tgtEl>
                                      </p:cBhvr>
                                    </p:animEffect>
                                  </p:childTnLst>
                                  <p:subTnLst>
                                    <p:audio>
                                      <p:cMediaNode vol="100000">
                                        <p:cTn display="0" masterRel="sameClick">
                                          <p:stCondLst>
                                            <p:cond evt="begin" delay="0">
                                              <p:tn val="97"/>
                                            </p:cond>
                                          </p:stCondLst>
                                          <p:endCondLst>
                                            <p:cond evt="onStopAudio" delay="0">
                                              <p:tgtEl>
                                                <p:sldTgt/>
                                              </p:tgtEl>
                                            </p:cond>
                                          </p:endCondLst>
                                        </p:cTn>
                                        <p:tgtEl>
                                          <p:sndTgt r:embed="rId2" name="click.wav"/>
                                        </p:tgtEl>
                                      </p:cMediaNode>
                                    </p:audio>
                                  </p:subTnLst>
                                </p:cTn>
                              </p:par>
                            </p:childTnLst>
                          </p:cTn>
                        </p:par>
                        <p:par>
                          <p:cTn id="100" fill="hold">
                            <p:stCondLst>
                              <p:cond delay="24000"/>
                            </p:stCondLst>
                            <p:childTnLst>
                              <p:par>
                                <p:cTn id="101" presetID="3" presetClass="entr" presetSubtype="10"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blinds(horizontal)">
                                      <p:cBhvr>
                                        <p:cTn id="103" dur="1000"/>
                                        <p:tgtEl>
                                          <p:spTgt spid="32"/>
                                        </p:tgtEl>
                                      </p:cBhvr>
                                    </p:animEffect>
                                  </p:childTnLst>
                                  <p:subTnLst>
                                    <p:audio>
                                      <p:cMediaNode vol="100000">
                                        <p:cTn display="0" masterRel="sameClick">
                                          <p:stCondLst>
                                            <p:cond evt="begin" delay="0">
                                              <p:tn val="101"/>
                                            </p:cond>
                                          </p:stCondLst>
                                          <p:endCondLst>
                                            <p:cond evt="onStopAudio" delay="0">
                                              <p:tgtEl>
                                                <p:sldTgt/>
                                              </p:tgtEl>
                                            </p:cond>
                                          </p:endCondLst>
                                        </p:cTn>
                                        <p:tgtEl>
                                          <p:sndTgt r:embed="rId2" name="click.wav"/>
                                        </p:tgtEl>
                                      </p:cMediaNode>
                                    </p:audio>
                                  </p:subTnLst>
                                </p:cTn>
                              </p:par>
                            </p:childTnLst>
                          </p:cTn>
                        </p:par>
                        <p:par>
                          <p:cTn id="104" fill="hold">
                            <p:stCondLst>
                              <p:cond delay="25000"/>
                            </p:stCondLst>
                            <p:childTnLst>
                              <p:par>
                                <p:cTn id="105" presetID="3" presetClass="entr" presetSubtype="10"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blinds(horizontal)">
                                      <p:cBhvr>
                                        <p:cTn id="107" dur="1000"/>
                                        <p:tgtEl>
                                          <p:spTgt spid="33"/>
                                        </p:tgtEl>
                                      </p:cBhvr>
                                    </p:animEffect>
                                  </p:childTnLst>
                                  <p:subTnLst>
                                    <p:audio>
                                      <p:cMediaNode vol="100000">
                                        <p:cTn display="0" masterRel="sameClick">
                                          <p:stCondLst>
                                            <p:cond evt="begin" delay="0">
                                              <p:tn val="105"/>
                                            </p:cond>
                                          </p:stCondLst>
                                          <p:endCondLst>
                                            <p:cond evt="onStopAudio" delay="0">
                                              <p:tgtEl>
                                                <p:sldTgt/>
                                              </p:tgtEl>
                                            </p:cond>
                                          </p:endCondLst>
                                        </p:cTn>
                                        <p:tgtEl>
                                          <p:sndTgt r:embed="rId2" name="click.wav"/>
                                        </p:tgtEl>
                                      </p:cMediaNode>
                                    </p:audio>
                                  </p:subTnLst>
                                </p:cTn>
                              </p:par>
                            </p:childTnLst>
                          </p:cTn>
                        </p:par>
                        <p:par>
                          <p:cTn id="108" fill="hold">
                            <p:stCondLst>
                              <p:cond delay="26000"/>
                            </p:stCondLst>
                            <p:childTnLst>
                              <p:par>
                                <p:cTn id="109" presetID="3" presetClass="entr" presetSubtype="10"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blinds(horizontal)">
                                      <p:cBhvr>
                                        <p:cTn id="111" dur="1000"/>
                                        <p:tgtEl>
                                          <p:spTgt spid="34"/>
                                        </p:tgtEl>
                                      </p:cBhvr>
                                    </p:animEffect>
                                  </p:childTnLst>
                                  <p:subTnLst>
                                    <p:audio>
                                      <p:cMediaNode vol="100000">
                                        <p:cTn display="0" masterRel="sameClick">
                                          <p:stCondLst>
                                            <p:cond evt="begin" delay="0">
                                              <p:tn val="109"/>
                                            </p:cond>
                                          </p:stCondLst>
                                          <p:endCondLst>
                                            <p:cond evt="onStopAudio" delay="0">
                                              <p:tgtEl>
                                                <p:sldTgt/>
                                              </p:tgtEl>
                                            </p:cond>
                                          </p:endCondLst>
                                        </p:cTn>
                                        <p:tgtEl>
                                          <p:sndTgt r:embed="rId2" name="click.wav"/>
                                        </p:tgtEl>
                                      </p:cMediaNode>
                                    </p:audio>
                                  </p:subTnLst>
                                </p:cTn>
                              </p:par>
                            </p:childTnLst>
                          </p:cTn>
                        </p:par>
                        <p:par>
                          <p:cTn id="112" fill="hold">
                            <p:stCondLst>
                              <p:cond delay="27000"/>
                            </p:stCondLst>
                            <p:childTnLst>
                              <p:par>
                                <p:cTn id="113" presetID="3" presetClass="entr" presetSubtype="10"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blinds(horizontal)">
                                      <p:cBhvr>
                                        <p:cTn id="115" dur="1000"/>
                                        <p:tgtEl>
                                          <p:spTgt spid="35"/>
                                        </p:tgtEl>
                                      </p:cBhvr>
                                    </p:animEffect>
                                  </p:childTnLst>
                                  <p:subTnLst>
                                    <p:audio>
                                      <p:cMediaNode vol="100000">
                                        <p:cTn display="0" masterRel="sameClick">
                                          <p:stCondLst>
                                            <p:cond evt="begin" delay="0">
                                              <p:tn val="113"/>
                                            </p:cond>
                                          </p:stCondLst>
                                          <p:endCondLst>
                                            <p:cond evt="onStopAudio" delay="0">
                                              <p:tgtEl>
                                                <p:sldTgt/>
                                              </p:tgtEl>
                                            </p:cond>
                                          </p:endCondLst>
                                        </p:cTn>
                                        <p:tgtEl>
                                          <p:sndTgt r:embed="rId2" name="click.wav"/>
                                        </p:tgtEl>
                                      </p:cMediaNode>
                                    </p:audio>
                                  </p:subTnLst>
                                </p:cTn>
                              </p:par>
                            </p:childTnLst>
                          </p:cTn>
                        </p:par>
                        <p:par>
                          <p:cTn id="116" fill="hold">
                            <p:stCondLst>
                              <p:cond delay="28000"/>
                            </p:stCondLst>
                            <p:childTnLst>
                              <p:par>
                                <p:cTn id="117" presetID="3" presetClass="entr" presetSubtype="1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blinds(horizontal)">
                                      <p:cBhvr>
                                        <p:cTn id="119" dur="1000"/>
                                        <p:tgtEl>
                                          <p:spTgt spid="36"/>
                                        </p:tgtEl>
                                      </p:cBhvr>
                                    </p:animEffect>
                                  </p:childTnLst>
                                  <p:subTnLst>
                                    <p:audio>
                                      <p:cMediaNode vol="100000">
                                        <p:cTn display="0" masterRel="sameClick">
                                          <p:stCondLst>
                                            <p:cond evt="begin" delay="0">
                                              <p:tn val="117"/>
                                            </p:cond>
                                          </p:stCondLst>
                                          <p:endCondLst>
                                            <p:cond evt="onStopAudio" delay="0">
                                              <p:tgtEl>
                                                <p:sldTgt/>
                                              </p:tgtEl>
                                            </p:cond>
                                          </p:endCondLst>
                                        </p:cTn>
                                        <p:tgtEl>
                                          <p:sndTgt r:embed="rId2" name="click.wav"/>
                                        </p:tgtEl>
                                      </p:cMediaNode>
                                    </p:audio>
                                  </p:subTnLst>
                                </p:cTn>
                              </p:par>
                            </p:childTnLst>
                          </p:cTn>
                        </p:par>
                        <p:par>
                          <p:cTn id="120" fill="hold">
                            <p:stCondLst>
                              <p:cond delay="29000"/>
                            </p:stCondLst>
                            <p:childTnLst>
                              <p:par>
                                <p:cTn id="121" presetID="3" presetClass="entr" presetSubtype="10" fill="hold" grpId="0" nodeType="after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blinds(horizontal)">
                                      <p:cBhvr>
                                        <p:cTn id="123" dur="1000"/>
                                        <p:tgtEl>
                                          <p:spTgt spid="37"/>
                                        </p:tgtEl>
                                      </p:cBhvr>
                                    </p:animEffect>
                                  </p:childTnLst>
                                  <p:subTnLst>
                                    <p:audio>
                                      <p:cMediaNode vol="100000">
                                        <p:cTn display="0" masterRel="sameClick">
                                          <p:stCondLst>
                                            <p:cond evt="begin" delay="0">
                                              <p:tn val="121"/>
                                            </p:cond>
                                          </p:stCondLst>
                                          <p:endCondLst>
                                            <p:cond evt="onStopAudio" delay="0">
                                              <p:tgtEl>
                                                <p:sldTgt/>
                                              </p:tgtEl>
                                            </p:cond>
                                          </p:endCondLst>
                                        </p:cTn>
                                        <p:tgtEl>
                                          <p:sndTgt r:embed="rId2" name="click.wav"/>
                                        </p:tgtEl>
                                      </p:cMediaNode>
                                    </p:audio>
                                  </p:subTnLst>
                                </p:cTn>
                              </p:par>
                            </p:childTnLst>
                          </p:cTn>
                        </p:par>
                        <p:par>
                          <p:cTn id="124" fill="hold">
                            <p:stCondLst>
                              <p:cond delay="30000"/>
                            </p:stCondLst>
                            <p:childTnLst>
                              <p:par>
                                <p:cTn id="125" presetID="3" presetClass="entr" presetSubtype="1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blinds(horizontal)">
                                      <p:cBhvr>
                                        <p:cTn id="127" dur="1000"/>
                                        <p:tgtEl>
                                          <p:spTgt spid="38"/>
                                        </p:tgtEl>
                                      </p:cBhvr>
                                    </p:animEffect>
                                  </p:childTnLst>
                                  <p:subTnLst>
                                    <p:audio>
                                      <p:cMediaNode vol="100000">
                                        <p:cTn display="0" masterRel="sameClick">
                                          <p:stCondLst>
                                            <p:cond evt="begin" delay="0">
                                              <p:tn val="125"/>
                                            </p:cond>
                                          </p:stCondLst>
                                          <p:endCondLst>
                                            <p:cond evt="onStopAudio" delay="0">
                                              <p:tgtEl>
                                                <p:sldTgt/>
                                              </p:tgtEl>
                                            </p:cond>
                                          </p:endCondLst>
                                        </p:cTn>
                                        <p:tgtEl>
                                          <p:sndTgt r:embed="rId2" name="click.wav"/>
                                        </p:tgtEl>
                                      </p:cMediaNode>
                                    </p:audio>
                                  </p:subTnLst>
                                </p:cTn>
                              </p:par>
                            </p:childTnLst>
                          </p:cTn>
                        </p:par>
                        <p:par>
                          <p:cTn id="128" fill="hold">
                            <p:stCondLst>
                              <p:cond delay="31000"/>
                            </p:stCondLst>
                            <p:childTnLst>
                              <p:par>
                                <p:cTn id="129" presetID="3" presetClass="entr" presetSubtype="10"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Effect transition="in" filter="blinds(horizontal)">
                                      <p:cBhvr>
                                        <p:cTn id="131" dur="1000"/>
                                        <p:tgtEl>
                                          <p:spTgt spid="39"/>
                                        </p:tgtEl>
                                      </p:cBhvr>
                                    </p:animEffect>
                                  </p:childTnLst>
                                  <p:subTnLst>
                                    <p:audio>
                                      <p:cMediaNode vol="100000">
                                        <p:cTn display="0" masterRel="sameClick">
                                          <p:stCondLst>
                                            <p:cond evt="begin" delay="0">
                                              <p:tn val="129"/>
                                            </p:cond>
                                          </p:stCondLst>
                                          <p:endCondLst>
                                            <p:cond evt="onStopAudio" delay="0">
                                              <p:tgtEl>
                                                <p:sldTgt/>
                                              </p:tgtEl>
                                            </p:cond>
                                          </p:endCondLst>
                                        </p:cTn>
                                        <p:tgtEl>
                                          <p:sndTgt r:embed="rId2" name="click.wav"/>
                                        </p:tgtEl>
                                      </p:cMediaNode>
                                    </p:audio>
                                  </p:subTnLst>
                                </p:cTn>
                              </p:par>
                            </p:childTnLst>
                          </p:cTn>
                        </p:par>
                        <p:par>
                          <p:cTn id="132" fill="hold">
                            <p:stCondLst>
                              <p:cond delay="32000"/>
                            </p:stCondLst>
                            <p:childTnLst>
                              <p:par>
                                <p:cTn id="133" presetID="3" presetClass="entr" presetSubtype="10" fill="hold" grpId="0" nodeType="afterEffect">
                                  <p:stCondLst>
                                    <p:cond delay="0"/>
                                  </p:stCondLst>
                                  <p:childTnLst>
                                    <p:set>
                                      <p:cBhvr>
                                        <p:cTn id="134" dur="1" fill="hold">
                                          <p:stCondLst>
                                            <p:cond delay="0"/>
                                          </p:stCondLst>
                                        </p:cTn>
                                        <p:tgtEl>
                                          <p:spTgt spid="40"/>
                                        </p:tgtEl>
                                        <p:attrNameLst>
                                          <p:attrName>style.visibility</p:attrName>
                                        </p:attrNameLst>
                                      </p:cBhvr>
                                      <p:to>
                                        <p:strVal val="visible"/>
                                      </p:to>
                                    </p:set>
                                    <p:animEffect transition="in" filter="blinds(horizontal)">
                                      <p:cBhvr>
                                        <p:cTn id="135" dur="1000"/>
                                        <p:tgtEl>
                                          <p:spTgt spid="40"/>
                                        </p:tgtEl>
                                      </p:cBhvr>
                                    </p:animEffect>
                                  </p:childTnLst>
                                  <p:subTnLst>
                                    <p:audio>
                                      <p:cMediaNode vol="100000">
                                        <p:cTn display="0" masterRel="sameClick">
                                          <p:stCondLst>
                                            <p:cond evt="begin" delay="0">
                                              <p:tn val="133"/>
                                            </p:cond>
                                          </p:stCondLst>
                                          <p:endCondLst>
                                            <p:cond evt="onStopAudio" delay="0">
                                              <p:tgtEl>
                                                <p:sldTgt/>
                                              </p:tgtEl>
                                            </p:cond>
                                          </p:endCondLst>
                                        </p:cTn>
                                        <p:tgtEl>
                                          <p:sndTgt r:embed="rId2" name="click.wav"/>
                                        </p:tgtEl>
                                      </p:cMediaNode>
                                    </p:audio>
                                  </p:subTnLst>
                                </p:cTn>
                              </p:par>
                            </p:childTnLst>
                          </p:cTn>
                        </p:par>
                        <p:par>
                          <p:cTn id="136" fill="hold">
                            <p:stCondLst>
                              <p:cond delay="33000"/>
                            </p:stCondLst>
                            <p:childTnLst>
                              <p:par>
                                <p:cTn id="137" presetID="3" presetClass="entr" presetSubtype="10" fill="hold" grpId="0" nodeType="afterEffect">
                                  <p:stCondLst>
                                    <p:cond delay="0"/>
                                  </p:stCondLst>
                                  <p:childTnLst>
                                    <p:set>
                                      <p:cBhvr>
                                        <p:cTn id="138" dur="1" fill="hold">
                                          <p:stCondLst>
                                            <p:cond delay="0"/>
                                          </p:stCondLst>
                                        </p:cTn>
                                        <p:tgtEl>
                                          <p:spTgt spid="41"/>
                                        </p:tgtEl>
                                        <p:attrNameLst>
                                          <p:attrName>style.visibility</p:attrName>
                                        </p:attrNameLst>
                                      </p:cBhvr>
                                      <p:to>
                                        <p:strVal val="visible"/>
                                      </p:to>
                                    </p:set>
                                    <p:animEffect transition="in" filter="blinds(horizontal)">
                                      <p:cBhvr>
                                        <p:cTn id="139" dur="1000"/>
                                        <p:tgtEl>
                                          <p:spTgt spid="41"/>
                                        </p:tgtEl>
                                      </p:cBhvr>
                                    </p:animEffect>
                                  </p:childTnLst>
                                  <p:subTnLst>
                                    <p:audio>
                                      <p:cMediaNode vol="100000">
                                        <p:cTn display="0" masterRel="sameClick">
                                          <p:stCondLst>
                                            <p:cond evt="begin" delay="0">
                                              <p:tn val="137"/>
                                            </p:cond>
                                          </p:stCondLst>
                                          <p:endCondLst>
                                            <p:cond evt="onStopAudio" delay="0">
                                              <p:tgtEl>
                                                <p:sldTgt/>
                                              </p:tgtEl>
                                            </p:cond>
                                          </p:endCondLst>
                                        </p:cTn>
                                        <p:tgtEl>
                                          <p:sndTgt r:embed="rId2" name="click.wav"/>
                                        </p:tgtEl>
                                      </p:cMediaNode>
                                    </p:audio>
                                  </p:subTnLst>
                                </p:cTn>
                              </p:par>
                            </p:childTnLst>
                          </p:cTn>
                        </p:par>
                        <p:par>
                          <p:cTn id="140" fill="hold">
                            <p:stCondLst>
                              <p:cond delay="34000"/>
                            </p:stCondLst>
                            <p:childTnLst>
                              <p:par>
                                <p:cTn id="141" presetID="3" presetClass="entr" presetSubtype="10" fill="hold" grpId="0" nodeType="afterEffect">
                                  <p:stCondLst>
                                    <p:cond delay="0"/>
                                  </p:stCondLst>
                                  <p:childTnLst>
                                    <p:set>
                                      <p:cBhvr>
                                        <p:cTn id="142" dur="1" fill="hold">
                                          <p:stCondLst>
                                            <p:cond delay="0"/>
                                          </p:stCondLst>
                                        </p:cTn>
                                        <p:tgtEl>
                                          <p:spTgt spid="42"/>
                                        </p:tgtEl>
                                        <p:attrNameLst>
                                          <p:attrName>style.visibility</p:attrName>
                                        </p:attrNameLst>
                                      </p:cBhvr>
                                      <p:to>
                                        <p:strVal val="visible"/>
                                      </p:to>
                                    </p:set>
                                    <p:animEffect transition="in" filter="blinds(horizontal)">
                                      <p:cBhvr>
                                        <p:cTn id="143" dur="1000"/>
                                        <p:tgtEl>
                                          <p:spTgt spid="42"/>
                                        </p:tgtEl>
                                      </p:cBhvr>
                                    </p:animEffect>
                                  </p:childTnLst>
                                  <p:subTnLst>
                                    <p:audio>
                                      <p:cMediaNode vol="100000">
                                        <p:cTn display="0" masterRel="sameClick">
                                          <p:stCondLst>
                                            <p:cond evt="begin" delay="0">
                                              <p:tn val="141"/>
                                            </p:cond>
                                          </p:stCondLst>
                                          <p:endCondLst>
                                            <p:cond evt="onStopAudio" delay="0">
                                              <p:tgtEl>
                                                <p:sldTgt/>
                                              </p:tgtEl>
                                            </p:cond>
                                          </p:endCondLst>
                                        </p:cTn>
                                        <p:tgtEl>
                                          <p:sndTgt r:embed="rId2" name="click.wav"/>
                                        </p:tgtEl>
                                      </p:cMediaNode>
                                    </p:audio>
                                  </p:subTnLst>
                                </p:cTn>
                              </p:par>
                            </p:childTnLst>
                          </p:cTn>
                        </p:par>
                        <p:par>
                          <p:cTn id="144" fill="hold">
                            <p:stCondLst>
                              <p:cond delay="35000"/>
                            </p:stCondLst>
                            <p:childTnLst>
                              <p:par>
                                <p:cTn id="145" presetID="3" presetClass="entr" presetSubtype="10" fill="hold" grpId="0" nodeType="afterEffect">
                                  <p:stCondLst>
                                    <p:cond delay="0"/>
                                  </p:stCondLst>
                                  <p:childTnLst>
                                    <p:set>
                                      <p:cBhvr>
                                        <p:cTn id="146" dur="1" fill="hold">
                                          <p:stCondLst>
                                            <p:cond delay="0"/>
                                          </p:stCondLst>
                                        </p:cTn>
                                        <p:tgtEl>
                                          <p:spTgt spid="43"/>
                                        </p:tgtEl>
                                        <p:attrNameLst>
                                          <p:attrName>style.visibility</p:attrName>
                                        </p:attrNameLst>
                                      </p:cBhvr>
                                      <p:to>
                                        <p:strVal val="visible"/>
                                      </p:to>
                                    </p:set>
                                    <p:animEffect transition="in" filter="blinds(horizontal)">
                                      <p:cBhvr>
                                        <p:cTn id="147" dur="1000"/>
                                        <p:tgtEl>
                                          <p:spTgt spid="43"/>
                                        </p:tgtEl>
                                      </p:cBhvr>
                                    </p:animEffect>
                                  </p:childTnLst>
                                  <p:subTnLst>
                                    <p:audio>
                                      <p:cMediaNode vol="100000">
                                        <p:cTn display="0" masterRel="sameClick">
                                          <p:stCondLst>
                                            <p:cond evt="begin" delay="0">
                                              <p:tn val="145"/>
                                            </p:cond>
                                          </p:stCondLst>
                                          <p:endCondLst>
                                            <p:cond evt="onStopAudio" delay="0">
                                              <p:tgtEl>
                                                <p:sldTgt/>
                                              </p:tgtEl>
                                            </p:cond>
                                          </p:endCondLst>
                                        </p:cTn>
                                        <p:tgtEl>
                                          <p:sndTgt r:embed="rId2" name="click.wav"/>
                                        </p:tgtEl>
                                      </p:cMediaNode>
                                    </p:audio>
                                  </p:subTnLst>
                                </p:cTn>
                              </p:par>
                            </p:childTnLst>
                          </p:cTn>
                        </p:par>
                        <p:par>
                          <p:cTn id="148" fill="hold">
                            <p:stCondLst>
                              <p:cond delay="36000"/>
                            </p:stCondLst>
                            <p:childTnLst>
                              <p:par>
                                <p:cTn id="149" presetID="3" presetClass="entr" presetSubtype="10" fill="hold" grpId="0" nodeType="afterEffect">
                                  <p:stCondLst>
                                    <p:cond delay="0"/>
                                  </p:stCondLst>
                                  <p:childTnLst>
                                    <p:set>
                                      <p:cBhvr>
                                        <p:cTn id="150" dur="1" fill="hold">
                                          <p:stCondLst>
                                            <p:cond delay="0"/>
                                          </p:stCondLst>
                                        </p:cTn>
                                        <p:tgtEl>
                                          <p:spTgt spid="44"/>
                                        </p:tgtEl>
                                        <p:attrNameLst>
                                          <p:attrName>style.visibility</p:attrName>
                                        </p:attrNameLst>
                                      </p:cBhvr>
                                      <p:to>
                                        <p:strVal val="visible"/>
                                      </p:to>
                                    </p:set>
                                    <p:animEffect transition="in" filter="blinds(horizontal)">
                                      <p:cBhvr>
                                        <p:cTn id="151" dur="1000"/>
                                        <p:tgtEl>
                                          <p:spTgt spid="44"/>
                                        </p:tgtEl>
                                      </p:cBhvr>
                                    </p:animEffect>
                                  </p:childTnLst>
                                  <p:subTnLst>
                                    <p:audio>
                                      <p:cMediaNode vol="100000">
                                        <p:cTn display="0" masterRel="sameClick">
                                          <p:stCondLst>
                                            <p:cond evt="begin" delay="0">
                                              <p:tn val="149"/>
                                            </p:cond>
                                          </p:stCondLst>
                                          <p:endCondLst>
                                            <p:cond evt="onStopAudio" delay="0">
                                              <p:tgtEl>
                                                <p:sldTgt/>
                                              </p:tgtEl>
                                            </p:cond>
                                          </p:endCondLst>
                                        </p:cTn>
                                        <p:tgtEl>
                                          <p:sndTgt r:embed="rId2" name="click.wav"/>
                                        </p:tgtEl>
                                      </p:cMediaNode>
                                    </p:audio>
                                  </p:subTnLst>
                                </p:cTn>
                              </p:par>
                            </p:childTnLst>
                          </p:cTn>
                        </p:par>
                        <p:par>
                          <p:cTn id="152" fill="hold">
                            <p:stCondLst>
                              <p:cond delay="37000"/>
                            </p:stCondLst>
                            <p:childTnLst>
                              <p:par>
                                <p:cTn id="153" presetID="3" presetClass="entr" presetSubtype="10" fill="hold" grpId="0" nodeType="afterEffect">
                                  <p:stCondLst>
                                    <p:cond delay="0"/>
                                  </p:stCondLst>
                                  <p:childTnLst>
                                    <p:set>
                                      <p:cBhvr>
                                        <p:cTn id="154" dur="1" fill="hold">
                                          <p:stCondLst>
                                            <p:cond delay="0"/>
                                          </p:stCondLst>
                                        </p:cTn>
                                        <p:tgtEl>
                                          <p:spTgt spid="45"/>
                                        </p:tgtEl>
                                        <p:attrNameLst>
                                          <p:attrName>style.visibility</p:attrName>
                                        </p:attrNameLst>
                                      </p:cBhvr>
                                      <p:to>
                                        <p:strVal val="visible"/>
                                      </p:to>
                                    </p:set>
                                    <p:animEffect transition="in" filter="blinds(horizontal)">
                                      <p:cBhvr>
                                        <p:cTn id="155" dur="1000"/>
                                        <p:tgtEl>
                                          <p:spTgt spid="45"/>
                                        </p:tgtEl>
                                      </p:cBhvr>
                                    </p:animEffect>
                                  </p:childTnLst>
                                  <p:subTnLst>
                                    <p:audio>
                                      <p:cMediaNode vol="100000">
                                        <p:cTn display="0" masterRel="sameClick">
                                          <p:stCondLst>
                                            <p:cond evt="begin" delay="0">
                                              <p:tn val="153"/>
                                            </p:cond>
                                          </p:stCondLst>
                                          <p:endCondLst>
                                            <p:cond evt="onStopAudio" delay="0">
                                              <p:tgtEl>
                                                <p:sldTgt/>
                                              </p:tgtEl>
                                            </p:cond>
                                          </p:endCondLst>
                                        </p:cTn>
                                        <p:tgtEl>
                                          <p:sndTgt r:embed="rId2" name="click.wav"/>
                                        </p:tgtEl>
                                      </p:cMediaNode>
                                    </p:audio>
                                  </p:subTnLst>
                                </p:cTn>
                              </p:par>
                            </p:childTnLst>
                          </p:cTn>
                        </p:par>
                        <p:par>
                          <p:cTn id="156" fill="hold">
                            <p:stCondLst>
                              <p:cond delay="38000"/>
                            </p:stCondLst>
                            <p:childTnLst>
                              <p:par>
                                <p:cTn id="157" presetID="3" presetClass="entr" presetSubtype="10" fill="hold" grpId="0" nodeType="afterEffect">
                                  <p:stCondLst>
                                    <p:cond delay="0"/>
                                  </p:stCondLst>
                                  <p:childTnLst>
                                    <p:set>
                                      <p:cBhvr>
                                        <p:cTn id="158" dur="1" fill="hold">
                                          <p:stCondLst>
                                            <p:cond delay="0"/>
                                          </p:stCondLst>
                                        </p:cTn>
                                        <p:tgtEl>
                                          <p:spTgt spid="46"/>
                                        </p:tgtEl>
                                        <p:attrNameLst>
                                          <p:attrName>style.visibility</p:attrName>
                                        </p:attrNameLst>
                                      </p:cBhvr>
                                      <p:to>
                                        <p:strVal val="visible"/>
                                      </p:to>
                                    </p:set>
                                    <p:animEffect transition="in" filter="blinds(horizontal)">
                                      <p:cBhvr>
                                        <p:cTn id="159" dur="1000"/>
                                        <p:tgtEl>
                                          <p:spTgt spid="46"/>
                                        </p:tgtEl>
                                      </p:cBhvr>
                                    </p:animEffect>
                                  </p:childTnLst>
                                  <p:subTnLst>
                                    <p:audio>
                                      <p:cMediaNode vol="100000">
                                        <p:cTn display="0" masterRel="sameClick">
                                          <p:stCondLst>
                                            <p:cond evt="begin" delay="0">
                                              <p:tn val="157"/>
                                            </p:cond>
                                          </p:stCondLst>
                                          <p:endCondLst>
                                            <p:cond evt="onStopAudio" delay="0">
                                              <p:tgtEl>
                                                <p:sldTgt/>
                                              </p:tgtEl>
                                            </p:cond>
                                          </p:endCondLst>
                                        </p:cTn>
                                        <p:tgtEl>
                                          <p:sndTgt r:embed="rId2" name="click.wav"/>
                                        </p:tgtEl>
                                      </p:cMediaNode>
                                    </p:audio>
                                  </p:subTnLst>
                                </p:cTn>
                              </p:par>
                            </p:childTnLst>
                          </p:cTn>
                        </p:par>
                        <p:par>
                          <p:cTn id="160" fill="hold">
                            <p:stCondLst>
                              <p:cond delay="39000"/>
                            </p:stCondLst>
                            <p:childTnLst>
                              <p:par>
                                <p:cTn id="161" presetID="3" presetClass="entr" presetSubtype="10" fill="hold" grpId="0" nodeType="afterEffect">
                                  <p:stCondLst>
                                    <p:cond delay="0"/>
                                  </p:stCondLst>
                                  <p:childTnLst>
                                    <p:set>
                                      <p:cBhvr>
                                        <p:cTn id="162" dur="1" fill="hold">
                                          <p:stCondLst>
                                            <p:cond delay="0"/>
                                          </p:stCondLst>
                                        </p:cTn>
                                        <p:tgtEl>
                                          <p:spTgt spid="47"/>
                                        </p:tgtEl>
                                        <p:attrNameLst>
                                          <p:attrName>style.visibility</p:attrName>
                                        </p:attrNameLst>
                                      </p:cBhvr>
                                      <p:to>
                                        <p:strVal val="visible"/>
                                      </p:to>
                                    </p:set>
                                    <p:animEffect transition="in" filter="blinds(horizontal)">
                                      <p:cBhvr>
                                        <p:cTn id="163" dur="1000"/>
                                        <p:tgtEl>
                                          <p:spTgt spid="47"/>
                                        </p:tgtEl>
                                      </p:cBhvr>
                                    </p:animEffect>
                                  </p:childTnLst>
                                  <p:subTnLst>
                                    <p:audio>
                                      <p:cMediaNode vol="100000">
                                        <p:cTn display="0" masterRel="sameClick">
                                          <p:stCondLst>
                                            <p:cond evt="begin" delay="0">
                                              <p:tn val="161"/>
                                            </p:cond>
                                          </p:stCondLst>
                                          <p:endCondLst>
                                            <p:cond evt="onStopAudio" delay="0">
                                              <p:tgtEl>
                                                <p:sldTgt/>
                                              </p:tgtEl>
                                            </p:cond>
                                          </p:endCondLst>
                                        </p:cTn>
                                        <p:tgtEl>
                                          <p:sndTgt r:embed="rId2" name="click.wav"/>
                                        </p:tgtEl>
                                      </p:cMediaNode>
                                    </p:audio>
                                  </p:subTnLst>
                                </p:cTn>
                              </p:par>
                            </p:childTnLst>
                          </p:cTn>
                        </p:par>
                        <p:par>
                          <p:cTn id="164" fill="hold">
                            <p:stCondLst>
                              <p:cond delay="40000"/>
                            </p:stCondLst>
                            <p:childTnLst>
                              <p:par>
                                <p:cTn id="165" presetID="3" presetClass="entr" presetSubtype="10" fill="hold" grpId="0" nodeType="afterEffect">
                                  <p:stCondLst>
                                    <p:cond delay="0"/>
                                  </p:stCondLst>
                                  <p:childTnLst>
                                    <p:set>
                                      <p:cBhvr>
                                        <p:cTn id="166" dur="1" fill="hold">
                                          <p:stCondLst>
                                            <p:cond delay="0"/>
                                          </p:stCondLst>
                                        </p:cTn>
                                        <p:tgtEl>
                                          <p:spTgt spid="48"/>
                                        </p:tgtEl>
                                        <p:attrNameLst>
                                          <p:attrName>style.visibility</p:attrName>
                                        </p:attrNameLst>
                                      </p:cBhvr>
                                      <p:to>
                                        <p:strVal val="visible"/>
                                      </p:to>
                                    </p:set>
                                    <p:animEffect transition="in" filter="blinds(horizontal)">
                                      <p:cBhvr>
                                        <p:cTn id="167" dur="1000"/>
                                        <p:tgtEl>
                                          <p:spTgt spid="48"/>
                                        </p:tgtEl>
                                      </p:cBhvr>
                                    </p:animEffect>
                                  </p:childTnLst>
                                  <p:subTnLst>
                                    <p:audio>
                                      <p:cMediaNode vol="100000">
                                        <p:cTn display="0" masterRel="sameClick">
                                          <p:stCondLst>
                                            <p:cond evt="begin" delay="0">
                                              <p:tn val="165"/>
                                            </p:cond>
                                          </p:stCondLst>
                                          <p:endCondLst>
                                            <p:cond evt="onStopAudio" delay="0">
                                              <p:tgtEl>
                                                <p:sldTgt/>
                                              </p:tgtEl>
                                            </p:cond>
                                          </p:endCondLst>
                                        </p:cTn>
                                        <p:tgtEl>
                                          <p:sndTgt r:embed="rId2" name="click.wav"/>
                                        </p:tgtEl>
                                      </p:cMediaNode>
                                    </p:audio>
                                  </p:subTnLst>
                                </p:cTn>
                              </p:par>
                            </p:childTnLst>
                          </p:cTn>
                        </p:par>
                        <p:par>
                          <p:cTn id="168" fill="hold">
                            <p:stCondLst>
                              <p:cond delay="41000"/>
                            </p:stCondLst>
                            <p:childTnLst>
                              <p:par>
                                <p:cTn id="169" presetID="3" presetClass="entr" presetSubtype="10"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Effect transition="in" filter="blinds(horizontal)">
                                      <p:cBhvr>
                                        <p:cTn id="171" dur="1000"/>
                                        <p:tgtEl>
                                          <p:spTgt spid="49"/>
                                        </p:tgtEl>
                                      </p:cBhvr>
                                    </p:animEffect>
                                  </p:childTnLst>
                                  <p:subTnLst>
                                    <p:audio>
                                      <p:cMediaNode vol="100000">
                                        <p:cTn display="0" masterRel="sameClick">
                                          <p:stCondLst>
                                            <p:cond evt="begin" delay="0">
                                              <p:tn val="169"/>
                                            </p:cond>
                                          </p:stCondLst>
                                          <p:endCondLst>
                                            <p:cond evt="onStopAudio" delay="0">
                                              <p:tgtEl>
                                                <p:sldTgt/>
                                              </p:tgtEl>
                                            </p:cond>
                                          </p:endCondLst>
                                        </p:cTn>
                                        <p:tgtEl>
                                          <p:sndTgt r:embed="rId2" name="click.wav"/>
                                        </p:tgtEl>
                                      </p:cMediaNode>
                                    </p:audio>
                                  </p:subTnLst>
                                </p:cTn>
                              </p:par>
                            </p:childTnLst>
                          </p:cTn>
                        </p:par>
                        <p:par>
                          <p:cTn id="172" fill="hold">
                            <p:stCondLst>
                              <p:cond delay="42000"/>
                            </p:stCondLst>
                            <p:childTnLst>
                              <p:par>
                                <p:cTn id="173" presetID="3" presetClass="entr" presetSubtype="10" fill="hold" grpId="0" nodeType="afterEffect">
                                  <p:stCondLst>
                                    <p:cond delay="0"/>
                                  </p:stCondLst>
                                  <p:childTnLst>
                                    <p:set>
                                      <p:cBhvr>
                                        <p:cTn id="174" dur="1" fill="hold">
                                          <p:stCondLst>
                                            <p:cond delay="0"/>
                                          </p:stCondLst>
                                        </p:cTn>
                                        <p:tgtEl>
                                          <p:spTgt spid="50"/>
                                        </p:tgtEl>
                                        <p:attrNameLst>
                                          <p:attrName>style.visibility</p:attrName>
                                        </p:attrNameLst>
                                      </p:cBhvr>
                                      <p:to>
                                        <p:strVal val="visible"/>
                                      </p:to>
                                    </p:set>
                                    <p:animEffect transition="in" filter="blinds(horizontal)">
                                      <p:cBhvr>
                                        <p:cTn id="175" dur="1000"/>
                                        <p:tgtEl>
                                          <p:spTgt spid="50"/>
                                        </p:tgtEl>
                                      </p:cBhvr>
                                    </p:animEffect>
                                  </p:childTnLst>
                                  <p:subTnLst>
                                    <p:audio>
                                      <p:cMediaNode vol="100000">
                                        <p:cTn display="0" masterRel="sameClick">
                                          <p:stCondLst>
                                            <p:cond evt="begin" delay="0">
                                              <p:tn val="173"/>
                                            </p:cond>
                                          </p:stCondLst>
                                          <p:endCondLst>
                                            <p:cond evt="onStopAudio" delay="0">
                                              <p:tgtEl>
                                                <p:sldTgt/>
                                              </p:tgtEl>
                                            </p:cond>
                                          </p:endCondLst>
                                        </p:cTn>
                                        <p:tgtEl>
                                          <p:sndTgt r:embed="rId2" name="click.wav"/>
                                        </p:tgtEl>
                                      </p:cMediaNode>
                                    </p:audio>
                                  </p:subTnLst>
                                </p:cTn>
                              </p:par>
                            </p:childTnLst>
                          </p:cTn>
                        </p:par>
                        <p:par>
                          <p:cTn id="176" fill="hold">
                            <p:stCondLst>
                              <p:cond delay="43000"/>
                            </p:stCondLst>
                            <p:childTnLst>
                              <p:par>
                                <p:cTn id="177" presetID="3" presetClass="entr" presetSubtype="10" fill="hold" grpId="0" nodeType="afterEffect">
                                  <p:stCondLst>
                                    <p:cond delay="0"/>
                                  </p:stCondLst>
                                  <p:childTnLst>
                                    <p:set>
                                      <p:cBhvr>
                                        <p:cTn id="178" dur="1" fill="hold">
                                          <p:stCondLst>
                                            <p:cond delay="0"/>
                                          </p:stCondLst>
                                        </p:cTn>
                                        <p:tgtEl>
                                          <p:spTgt spid="51"/>
                                        </p:tgtEl>
                                        <p:attrNameLst>
                                          <p:attrName>style.visibility</p:attrName>
                                        </p:attrNameLst>
                                      </p:cBhvr>
                                      <p:to>
                                        <p:strVal val="visible"/>
                                      </p:to>
                                    </p:set>
                                    <p:animEffect transition="in" filter="blinds(horizontal)">
                                      <p:cBhvr>
                                        <p:cTn id="179" dur="1000"/>
                                        <p:tgtEl>
                                          <p:spTgt spid="51"/>
                                        </p:tgtEl>
                                      </p:cBhvr>
                                    </p:animEffect>
                                  </p:childTnLst>
                                  <p:subTnLst>
                                    <p:audio>
                                      <p:cMediaNode vol="100000">
                                        <p:cTn display="0" masterRel="sameClick">
                                          <p:stCondLst>
                                            <p:cond evt="begin" delay="0">
                                              <p:tn val="177"/>
                                            </p:cond>
                                          </p:stCondLst>
                                          <p:endCondLst>
                                            <p:cond evt="onStopAudio" delay="0">
                                              <p:tgtEl>
                                                <p:sldTgt/>
                                              </p:tgtEl>
                                            </p:cond>
                                          </p:endCondLst>
                                        </p:cTn>
                                        <p:tgtEl>
                                          <p:sndTgt r:embed="rId2" name="click.wav"/>
                                        </p:tgtEl>
                                      </p:cMediaNode>
                                    </p:audio>
                                  </p:subTnLst>
                                </p:cTn>
                              </p:par>
                            </p:childTnLst>
                          </p:cTn>
                        </p:par>
                        <p:par>
                          <p:cTn id="180" fill="hold">
                            <p:stCondLst>
                              <p:cond delay="44000"/>
                            </p:stCondLst>
                            <p:childTnLst>
                              <p:par>
                                <p:cTn id="181" presetID="3" presetClass="entr" presetSubtype="10" fill="hold" grpId="0" nodeType="afterEffect">
                                  <p:stCondLst>
                                    <p:cond delay="0"/>
                                  </p:stCondLst>
                                  <p:childTnLst>
                                    <p:set>
                                      <p:cBhvr>
                                        <p:cTn id="182" dur="1" fill="hold">
                                          <p:stCondLst>
                                            <p:cond delay="0"/>
                                          </p:stCondLst>
                                        </p:cTn>
                                        <p:tgtEl>
                                          <p:spTgt spid="52"/>
                                        </p:tgtEl>
                                        <p:attrNameLst>
                                          <p:attrName>style.visibility</p:attrName>
                                        </p:attrNameLst>
                                      </p:cBhvr>
                                      <p:to>
                                        <p:strVal val="visible"/>
                                      </p:to>
                                    </p:set>
                                    <p:animEffect transition="in" filter="blinds(horizontal)">
                                      <p:cBhvr>
                                        <p:cTn id="183" dur="1000"/>
                                        <p:tgtEl>
                                          <p:spTgt spid="52"/>
                                        </p:tgtEl>
                                      </p:cBhvr>
                                    </p:animEffect>
                                  </p:childTnLst>
                                  <p:subTnLst>
                                    <p:audio>
                                      <p:cMediaNode vol="100000">
                                        <p:cTn display="0" masterRel="sameClick">
                                          <p:stCondLst>
                                            <p:cond evt="begin" delay="0">
                                              <p:tn val="181"/>
                                            </p:cond>
                                          </p:stCondLst>
                                          <p:endCondLst>
                                            <p:cond evt="onStopAudio" delay="0">
                                              <p:tgtEl>
                                                <p:sldTgt/>
                                              </p:tgtEl>
                                            </p:cond>
                                          </p:endCondLst>
                                        </p:cTn>
                                        <p:tgtEl>
                                          <p:sndTgt r:embed="rId2" name="click.wav"/>
                                        </p:tgtEl>
                                      </p:cMediaNode>
                                    </p:audio>
                                  </p:subTnLst>
                                </p:cTn>
                              </p:par>
                            </p:childTnLst>
                          </p:cTn>
                        </p:par>
                        <p:par>
                          <p:cTn id="184" fill="hold">
                            <p:stCondLst>
                              <p:cond delay="45000"/>
                            </p:stCondLst>
                            <p:childTnLst>
                              <p:par>
                                <p:cTn id="185" presetID="3" presetClass="entr" presetSubtype="10" fill="hold" grpId="0" nodeType="afterEffect">
                                  <p:stCondLst>
                                    <p:cond delay="0"/>
                                  </p:stCondLst>
                                  <p:childTnLst>
                                    <p:set>
                                      <p:cBhvr>
                                        <p:cTn id="186" dur="1" fill="hold">
                                          <p:stCondLst>
                                            <p:cond delay="0"/>
                                          </p:stCondLst>
                                        </p:cTn>
                                        <p:tgtEl>
                                          <p:spTgt spid="53"/>
                                        </p:tgtEl>
                                        <p:attrNameLst>
                                          <p:attrName>style.visibility</p:attrName>
                                        </p:attrNameLst>
                                      </p:cBhvr>
                                      <p:to>
                                        <p:strVal val="visible"/>
                                      </p:to>
                                    </p:set>
                                    <p:animEffect transition="in" filter="blinds(horizontal)">
                                      <p:cBhvr>
                                        <p:cTn id="187" dur="1000"/>
                                        <p:tgtEl>
                                          <p:spTgt spid="53"/>
                                        </p:tgtEl>
                                      </p:cBhvr>
                                    </p:animEffect>
                                  </p:childTnLst>
                                  <p:subTnLst>
                                    <p:audio>
                                      <p:cMediaNode vol="100000">
                                        <p:cTn display="0" masterRel="sameClick">
                                          <p:stCondLst>
                                            <p:cond evt="begin" delay="0">
                                              <p:tn val="185"/>
                                            </p:cond>
                                          </p:stCondLst>
                                          <p:endCondLst>
                                            <p:cond evt="onStopAudio" delay="0">
                                              <p:tgtEl>
                                                <p:sldTgt/>
                                              </p:tgtEl>
                                            </p:cond>
                                          </p:endCondLst>
                                        </p:cTn>
                                        <p:tgtEl>
                                          <p:sndTgt r:embed="rId2" name="click.wav"/>
                                        </p:tgtEl>
                                      </p:cMediaNode>
                                    </p:audio>
                                  </p:subTnLst>
                                </p:cTn>
                              </p:par>
                            </p:childTnLst>
                          </p:cTn>
                        </p:par>
                        <p:par>
                          <p:cTn id="188" fill="hold">
                            <p:stCondLst>
                              <p:cond delay="46000"/>
                            </p:stCondLst>
                            <p:childTnLst>
                              <p:par>
                                <p:cTn id="189" presetID="3" presetClass="entr" presetSubtype="10" fill="hold" grpId="0" nodeType="afterEffect">
                                  <p:stCondLst>
                                    <p:cond delay="0"/>
                                  </p:stCondLst>
                                  <p:childTnLst>
                                    <p:set>
                                      <p:cBhvr>
                                        <p:cTn id="190" dur="1" fill="hold">
                                          <p:stCondLst>
                                            <p:cond delay="0"/>
                                          </p:stCondLst>
                                        </p:cTn>
                                        <p:tgtEl>
                                          <p:spTgt spid="54"/>
                                        </p:tgtEl>
                                        <p:attrNameLst>
                                          <p:attrName>style.visibility</p:attrName>
                                        </p:attrNameLst>
                                      </p:cBhvr>
                                      <p:to>
                                        <p:strVal val="visible"/>
                                      </p:to>
                                    </p:set>
                                    <p:animEffect transition="in" filter="blinds(horizontal)">
                                      <p:cBhvr>
                                        <p:cTn id="191" dur="1000"/>
                                        <p:tgtEl>
                                          <p:spTgt spid="54"/>
                                        </p:tgtEl>
                                      </p:cBhvr>
                                    </p:animEffect>
                                  </p:childTnLst>
                                  <p:subTnLst>
                                    <p:audio>
                                      <p:cMediaNode vol="100000">
                                        <p:cTn display="0" masterRel="sameClick">
                                          <p:stCondLst>
                                            <p:cond evt="begin" delay="0">
                                              <p:tn val="189"/>
                                            </p:cond>
                                          </p:stCondLst>
                                          <p:endCondLst>
                                            <p:cond evt="onStopAudio" delay="0">
                                              <p:tgtEl>
                                                <p:sldTgt/>
                                              </p:tgtEl>
                                            </p:cond>
                                          </p:endCondLst>
                                        </p:cTn>
                                        <p:tgtEl>
                                          <p:sndTgt r:embed="rId2" name="click.wav"/>
                                        </p:tgtEl>
                                      </p:cMediaNode>
                                    </p:audio>
                                  </p:subTnLst>
                                </p:cTn>
                              </p:par>
                            </p:childTnLst>
                          </p:cTn>
                        </p:par>
                        <p:par>
                          <p:cTn id="192" fill="hold">
                            <p:stCondLst>
                              <p:cond delay="47000"/>
                            </p:stCondLst>
                            <p:childTnLst>
                              <p:par>
                                <p:cTn id="193" presetID="3" presetClass="entr" presetSubtype="10" fill="hold" grpId="0" nodeType="afterEffect">
                                  <p:stCondLst>
                                    <p:cond delay="0"/>
                                  </p:stCondLst>
                                  <p:childTnLst>
                                    <p:set>
                                      <p:cBhvr>
                                        <p:cTn id="194" dur="1" fill="hold">
                                          <p:stCondLst>
                                            <p:cond delay="0"/>
                                          </p:stCondLst>
                                        </p:cTn>
                                        <p:tgtEl>
                                          <p:spTgt spid="55"/>
                                        </p:tgtEl>
                                        <p:attrNameLst>
                                          <p:attrName>style.visibility</p:attrName>
                                        </p:attrNameLst>
                                      </p:cBhvr>
                                      <p:to>
                                        <p:strVal val="visible"/>
                                      </p:to>
                                    </p:set>
                                    <p:animEffect transition="in" filter="blinds(horizontal)">
                                      <p:cBhvr>
                                        <p:cTn id="195" dur="1000"/>
                                        <p:tgtEl>
                                          <p:spTgt spid="55"/>
                                        </p:tgtEl>
                                      </p:cBhvr>
                                    </p:animEffect>
                                  </p:childTnLst>
                                  <p:subTnLst>
                                    <p:audio>
                                      <p:cMediaNode vol="100000">
                                        <p:cTn display="0" masterRel="sameClick">
                                          <p:stCondLst>
                                            <p:cond evt="begin" delay="0">
                                              <p:tn val="193"/>
                                            </p:cond>
                                          </p:stCondLst>
                                          <p:endCondLst>
                                            <p:cond evt="onStopAudio" delay="0">
                                              <p:tgtEl>
                                                <p:sldTgt/>
                                              </p:tgtEl>
                                            </p:cond>
                                          </p:endCondLst>
                                        </p:cTn>
                                        <p:tgtEl>
                                          <p:sndTgt r:embed="rId2" name="click.wav"/>
                                        </p:tgtEl>
                                      </p:cMediaNode>
                                    </p:audio>
                                  </p:subTnLst>
                                </p:cTn>
                              </p:par>
                            </p:childTnLst>
                          </p:cTn>
                        </p:par>
                        <p:par>
                          <p:cTn id="196" fill="hold">
                            <p:stCondLst>
                              <p:cond delay="48000"/>
                            </p:stCondLst>
                            <p:childTnLst>
                              <p:par>
                                <p:cTn id="197" presetID="3" presetClass="entr" presetSubtype="10" fill="hold" grpId="0" nodeType="afterEffect">
                                  <p:stCondLst>
                                    <p:cond delay="0"/>
                                  </p:stCondLst>
                                  <p:childTnLst>
                                    <p:set>
                                      <p:cBhvr>
                                        <p:cTn id="198" dur="1" fill="hold">
                                          <p:stCondLst>
                                            <p:cond delay="0"/>
                                          </p:stCondLst>
                                        </p:cTn>
                                        <p:tgtEl>
                                          <p:spTgt spid="56"/>
                                        </p:tgtEl>
                                        <p:attrNameLst>
                                          <p:attrName>style.visibility</p:attrName>
                                        </p:attrNameLst>
                                      </p:cBhvr>
                                      <p:to>
                                        <p:strVal val="visible"/>
                                      </p:to>
                                    </p:set>
                                    <p:animEffect transition="in" filter="blinds(horizontal)">
                                      <p:cBhvr>
                                        <p:cTn id="199" dur="1000"/>
                                        <p:tgtEl>
                                          <p:spTgt spid="56"/>
                                        </p:tgtEl>
                                      </p:cBhvr>
                                    </p:animEffect>
                                  </p:childTnLst>
                                  <p:subTnLst>
                                    <p:audio>
                                      <p:cMediaNode vol="100000">
                                        <p:cTn display="0" masterRel="sameClick">
                                          <p:stCondLst>
                                            <p:cond evt="begin" delay="0">
                                              <p:tn val="197"/>
                                            </p:cond>
                                          </p:stCondLst>
                                          <p:endCondLst>
                                            <p:cond evt="onStopAudio" delay="0">
                                              <p:tgtEl>
                                                <p:sldTgt/>
                                              </p:tgtEl>
                                            </p:cond>
                                          </p:endCondLst>
                                        </p:cTn>
                                        <p:tgtEl>
                                          <p:sndTgt r:embed="rId2" name="click.wav"/>
                                        </p:tgtEl>
                                      </p:cMediaNode>
                                    </p:audio>
                                  </p:subTnLst>
                                </p:cTn>
                              </p:par>
                            </p:childTnLst>
                          </p:cTn>
                        </p:par>
                        <p:par>
                          <p:cTn id="200" fill="hold">
                            <p:stCondLst>
                              <p:cond delay="49000"/>
                            </p:stCondLst>
                            <p:childTnLst>
                              <p:par>
                                <p:cTn id="201" presetID="3" presetClass="entr" presetSubtype="10" fill="hold" grpId="0" nodeType="afterEffect">
                                  <p:stCondLst>
                                    <p:cond delay="0"/>
                                  </p:stCondLst>
                                  <p:childTnLst>
                                    <p:set>
                                      <p:cBhvr>
                                        <p:cTn id="202" dur="1" fill="hold">
                                          <p:stCondLst>
                                            <p:cond delay="0"/>
                                          </p:stCondLst>
                                        </p:cTn>
                                        <p:tgtEl>
                                          <p:spTgt spid="57"/>
                                        </p:tgtEl>
                                        <p:attrNameLst>
                                          <p:attrName>style.visibility</p:attrName>
                                        </p:attrNameLst>
                                      </p:cBhvr>
                                      <p:to>
                                        <p:strVal val="visible"/>
                                      </p:to>
                                    </p:set>
                                    <p:animEffect transition="in" filter="blinds(horizontal)">
                                      <p:cBhvr>
                                        <p:cTn id="203" dur="1000"/>
                                        <p:tgtEl>
                                          <p:spTgt spid="57"/>
                                        </p:tgtEl>
                                      </p:cBhvr>
                                    </p:animEffect>
                                  </p:childTnLst>
                                  <p:subTnLst>
                                    <p:audio>
                                      <p:cMediaNode vol="100000">
                                        <p:cTn display="0" masterRel="sameClick">
                                          <p:stCondLst>
                                            <p:cond evt="begin" delay="0">
                                              <p:tn val="201"/>
                                            </p:cond>
                                          </p:stCondLst>
                                          <p:endCondLst>
                                            <p:cond evt="onStopAudio" delay="0">
                                              <p:tgtEl>
                                                <p:sldTgt/>
                                              </p:tgtEl>
                                            </p:cond>
                                          </p:endCondLst>
                                        </p:cTn>
                                        <p:tgtEl>
                                          <p:sndTgt r:embed="rId2" name="click.wav"/>
                                        </p:tgtEl>
                                      </p:cMediaNode>
                                    </p:audio>
                                  </p:subTnLst>
                                </p:cTn>
                              </p:par>
                            </p:childTnLst>
                          </p:cTn>
                        </p:par>
                        <p:par>
                          <p:cTn id="204" fill="hold">
                            <p:stCondLst>
                              <p:cond delay="50000"/>
                            </p:stCondLst>
                            <p:childTnLst>
                              <p:par>
                                <p:cTn id="205" presetID="3" presetClass="entr" presetSubtype="10" fill="hold" grpId="0" nodeType="afterEffect">
                                  <p:stCondLst>
                                    <p:cond delay="0"/>
                                  </p:stCondLst>
                                  <p:childTnLst>
                                    <p:set>
                                      <p:cBhvr>
                                        <p:cTn id="206" dur="1" fill="hold">
                                          <p:stCondLst>
                                            <p:cond delay="0"/>
                                          </p:stCondLst>
                                        </p:cTn>
                                        <p:tgtEl>
                                          <p:spTgt spid="58"/>
                                        </p:tgtEl>
                                        <p:attrNameLst>
                                          <p:attrName>style.visibility</p:attrName>
                                        </p:attrNameLst>
                                      </p:cBhvr>
                                      <p:to>
                                        <p:strVal val="visible"/>
                                      </p:to>
                                    </p:set>
                                    <p:animEffect transition="in" filter="blinds(horizontal)">
                                      <p:cBhvr>
                                        <p:cTn id="207" dur="1000"/>
                                        <p:tgtEl>
                                          <p:spTgt spid="58"/>
                                        </p:tgtEl>
                                      </p:cBhvr>
                                    </p:animEffect>
                                  </p:childTnLst>
                                  <p:subTnLst>
                                    <p:audio>
                                      <p:cMediaNode vol="100000">
                                        <p:cTn display="0" masterRel="sameClick">
                                          <p:stCondLst>
                                            <p:cond evt="begin" delay="0">
                                              <p:tn val="205"/>
                                            </p:cond>
                                          </p:stCondLst>
                                          <p:endCondLst>
                                            <p:cond evt="onStopAudio" delay="0">
                                              <p:tgtEl>
                                                <p:sldTgt/>
                                              </p:tgtEl>
                                            </p:cond>
                                          </p:endCondLst>
                                        </p:cTn>
                                        <p:tgtEl>
                                          <p:sndTgt r:embed="rId2" name="click.wav"/>
                                        </p:tgtEl>
                                      </p:cMediaNode>
                                    </p:audio>
                                  </p:subTnLst>
                                </p:cTn>
                              </p:par>
                            </p:childTnLst>
                          </p:cTn>
                        </p:par>
                        <p:par>
                          <p:cTn id="208" fill="hold">
                            <p:stCondLst>
                              <p:cond delay="51000"/>
                            </p:stCondLst>
                            <p:childTnLst>
                              <p:par>
                                <p:cTn id="209" presetID="3" presetClass="entr" presetSubtype="10" fill="hold" grpId="0" nodeType="afterEffect">
                                  <p:stCondLst>
                                    <p:cond delay="0"/>
                                  </p:stCondLst>
                                  <p:childTnLst>
                                    <p:set>
                                      <p:cBhvr>
                                        <p:cTn id="210" dur="1" fill="hold">
                                          <p:stCondLst>
                                            <p:cond delay="0"/>
                                          </p:stCondLst>
                                        </p:cTn>
                                        <p:tgtEl>
                                          <p:spTgt spid="59"/>
                                        </p:tgtEl>
                                        <p:attrNameLst>
                                          <p:attrName>style.visibility</p:attrName>
                                        </p:attrNameLst>
                                      </p:cBhvr>
                                      <p:to>
                                        <p:strVal val="visible"/>
                                      </p:to>
                                    </p:set>
                                    <p:animEffect transition="in" filter="blinds(horizontal)">
                                      <p:cBhvr>
                                        <p:cTn id="211" dur="1000"/>
                                        <p:tgtEl>
                                          <p:spTgt spid="59"/>
                                        </p:tgtEl>
                                      </p:cBhvr>
                                    </p:animEffect>
                                  </p:childTnLst>
                                  <p:subTnLst>
                                    <p:audio>
                                      <p:cMediaNode vol="100000">
                                        <p:cTn display="0" masterRel="sameClick">
                                          <p:stCondLst>
                                            <p:cond evt="begin" delay="0">
                                              <p:tn val="209"/>
                                            </p:cond>
                                          </p:stCondLst>
                                          <p:endCondLst>
                                            <p:cond evt="onStopAudio" delay="0">
                                              <p:tgtEl>
                                                <p:sldTgt/>
                                              </p:tgtEl>
                                            </p:cond>
                                          </p:endCondLst>
                                        </p:cTn>
                                        <p:tgtEl>
                                          <p:sndTgt r:embed="rId2" name="click.wav"/>
                                        </p:tgtEl>
                                      </p:cMediaNode>
                                    </p:audio>
                                  </p:subTnLst>
                                </p:cTn>
                              </p:par>
                            </p:childTnLst>
                          </p:cTn>
                        </p:par>
                        <p:par>
                          <p:cTn id="212" fill="hold">
                            <p:stCondLst>
                              <p:cond delay="52000"/>
                            </p:stCondLst>
                            <p:childTnLst>
                              <p:par>
                                <p:cTn id="213" presetID="3" presetClass="entr" presetSubtype="10" fill="hold" grpId="0" nodeType="afterEffect">
                                  <p:stCondLst>
                                    <p:cond delay="0"/>
                                  </p:stCondLst>
                                  <p:childTnLst>
                                    <p:set>
                                      <p:cBhvr>
                                        <p:cTn id="214" dur="1" fill="hold">
                                          <p:stCondLst>
                                            <p:cond delay="0"/>
                                          </p:stCondLst>
                                        </p:cTn>
                                        <p:tgtEl>
                                          <p:spTgt spid="60"/>
                                        </p:tgtEl>
                                        <p:attrNameLst>
                                          <p:attrName>style.visibility</p:attrName>
                                        </p:attrNameLst>
                                      </p:cBhvr>
                                      <p:to>
                                        <p:strVal val="visible"/>
                                      </p:to>
                                    </p:set>
                                    <p:animEffect transition="in" filter="blinds(horizontal)">
                                      <p:cBhvr>
                                        <p:cTn id="215" dur="1000"/>
                                        <p:tgtEl>
                                          <p:spTgt spid="60"/>
                                        </p:tgtEl>
                                      </p:cBhvr>
                                    </p:animEffect>
                                  </p:childTnLst>
                                  <p:subTnLst>
                                    <p:audio>
                                      <p:cMediaNode vol="100000">
                                        <p:cTn display="0" masterRel="sameClick">
                                          <p:stCondLst>
                                            <p:cond evt="begin" delay="0">
                                              <p:tn val="213"/>
                                            </p:cond>
                                          </p:stCondLst>
                                          <p:endCondLst>
                                            <p:cond evt="onStopAudio" delay="0">
                                              <p:tgtEl>
                                                <p:sldTgt/>
                                              </p:tgtEl>
                                            </p:cond>
                                          </p:endCondLst>
                                        </p:cTn>
                                        <p:tgtEl>
                                          <p:sndTgt r:embed="rId2" name="click.wav"/>
                                        </p:tgtEl>
                                      </p:cMediaNode>
                                    </p:audio>
                                  </p:subTnLst>
                                </p:cTn>
                              </p:par>
                            </p:childTnLst>
                          </p:cTn>
                        </p:par>
                        <p:par>
                          <p:cTn id="216" fill="hold">
                            <p:stCondLst>
                              <p:cond delay="53000"/>
                            </p:stCondLst>
                            <p:childTnLst>
                              <p:par>
                                <p:cTn id="217" presetID="3" presetClass="entr" presetSubtype="10" fill="hold" grpId="0" nodeType="afterEffect">
                                  <p:stCondLst>
                                    <p:cond delay="0"/>
                                  </p:stCondLst>
                                  <p:childTnLst>
                                    <p:set>
                                      <p:cBhvr>
                                        <p:cTn id="218" dur="1" fill="hold">
                                          <p:stCondLst>
                                            <p:cond delay="0"/>
                                          </p:stCondLst>
                                        </p:cTn>
                                        <p:tgtEl>
                                          <p:spTgt spid="61"/>
                                        </p:tgtEl>
                                        <p:attrNameLst>
                                          <p:attrName>style.visibility</p:attrName>
                                        </p:attrNameLst>
                                      </p:cBhvr>
                                      <p:to>
                                        <p:strVal val="visible"/>
                                      </p:to>
                                    </p:set>
                                    <p:animEffect transition="in" filter="blinds(horizontal)">
                                      <p:cBhvr>
                                        <p:cTn id="219" dur="1000"/>
                                        <p:tgtEl>
                                          <p:spTgt spid="61"/>
                                        </p:tgtEl>
                                      </p:cBhvr>
                                    </p:animEffect>
                                  </p:childTnLst>
                                  <p:subTnLst>
                                    <p:audio>
                                      <p:cMediaNode vol="100000">
                                        <p:cTn display="0" masterRel="sameClick">
                                          <p:stCondLst>
                                            <p:cond evt="begin" delay="0">
                                              <p:tn val="217"/>
                                            </p:cond>
                                          </p:stCondLst>
                                          <p:endCondLst>
                                            <p:cond evt="onStopAudio" delay="0">
                                              <p:tgtEl>
                                                <p:sldTgt/>
                                              </p:tgtEl>
                                            </p:cond>
                                          </p:endCondLst>
                                        </p:cTn>
                                        <p:tgtEl>
                                          <p:sndTgt r:embed="rId2" name="click.wav"/>
                                        </p:tgtEl>
                                      </p:cMediaNode>
                                    </p:audio>
                                  </p:subTnLst>
                                </p:cTn>
                              </p:par>
                            </p:childTnLst>
                          </p:cTn>
                        </p:par>
                        <p:par>
                          <p:cTn id="220" fill="hold">
                            <p:stCondLst>
                              <p:cond delay="54000"/>
                            </p:stCondLst>
                            <p:childTnLst>
                              <p:par>
                                <p:cTn id="221" presetID="3" presetClass="entr" presetSubtype="10" fill="hold" grpId="0" nodeType="afterEffect">
                                  <p:stCondLst>
                                    <p:cond delay="0"/>
                                  </p:stCondLst>
                                  <p:childTnLst>
                                    <p:set>
                                      <p:cBhvr>
                                        <p:cTn id="222" dur="1" fill="hold">
                                          <p:stCondLst>
                                            <p:cond delay="0"/>
                                          </p:stCondLst>
                                        </p:cTn>
                                        <p:tgtEl>
                                          <p:spTgt spid="62"/>
                                        </p:tgtEl>
                                        <p:attrNameLst>
                                          <p:attrName>style.visibility</p:attrName>
                                        </p:attrNameLst>
                                      </p:cBhvr>
                                      <p:to>
                                        <p:strVal val="visible"/>
                                      </p:to>
                                    </p:set>
                                    <p:animEffect transition="in" filter="blinds(horizontal)">
                                      <p:cBhvr>
                                        <p:cTn id="223" dur="1000"/>
                                        <p:tgtEl>
                                          <p:spTgt spid="62"/>
                                        </p:tgtEl>
                                      </p:cBhvr>
                                    </p:animEffect>
                                  </p:childTnLst>
                                  <p:subTnLst>
                                    <p:audio>
                                      <p:cMediaNode vol="100000">
                                        <p:cTn display="0" masterRel="sameClick">
                                          <p:stCondLst>
                                            <p:cond evt="begin" delay="0">
                                              <p:tn val="221"/>
                                            </p:cond>
                                          </p:stCondLst>
                                          <p:endCondLst>
                                            <p:cond evt="onStopAudio" delay="0">
                                              <p:tgtEl>
                                                <p:sldTgt/>
                                              </p:tgtEl>
                                            </p:cond>
                                          </p:endCondLst>
                                        </p:cTn>
                                        <p:tgtEl>
                                          <p:sndTgt r:embed="rId2" name="click.wav"/>
                                        </p:tgtEl>
                                      </p:cMediaNode>
                                    </p:audio>
                                  </p:subTnLst>
                                </p:cTn>
                              </p:par>
                            </p:childTnLst>
                          </p:cTn>
                        </p:par>
                        <p:par>
                          <p:cTn id="224" fill="hold">
                            <p:stCondLst>
                              <p:cond delay="55000"/>
                            </p:stCondLst>
                            <p:childTnLst>
                              <p:par>
                                <p:cTn id="225" presetID="3" presetClass="entr" presetSubtype="10" fill="hold" grpId="0" nodeType="afterEffect">
                                  <p:stCondLst>
                                    <p:cond delay="0"/>
                                  </p:stCondLst>
                                  <p:childTnLst>
                                    <p:set>
                                      <p:cBhvr>
                                        <p:cTn id="226" dur="1" fill="hold">
                                          <p:stCondLst>
                                            <p:cond delay="0"/>
                                          </p:stCondLst>
                                        </p:cTn>
                                        <p:tgtEl>
                                          <p:spTgt spid="63"/>
                                        </p:tgtEl>
                                        <p:attrNameLst>
                                          <p:attrName>style.visibility</p:attrName>
                                        </p:attrNameLst>
                                      </p:cBhvr>
                                      <p:to>
                                        <p:strVal val="visible"/>
                                      </p:to>
                                    </p:set>
                                    <p:animEffect transition="in" filter="blinds(horizontal)">
                                      <p:cBhvr>
                                        <p:cTn id="227" dur="1000"/>
                                        <p:tgtEl>
                                          <p:spTgt spid="63"/>
                                        </p:tgtEl>
                                      </p:cBhvr>
                                    </p:animEffect>
                                  </p:childTnLst>
                                  <p:subTnLst>
                                    <p:audio>
                                      <p:cMediaNode vol="100000">
                                        <p:cTn display="0" masterRel="sameClick">
                                          <p:stCondLst>
                                            <p:cond evt="begin" delay="0">
                                              <p:tn val="225"/>
                                            </p:cond>
                                          </p:stCondLst>
                                          <p:endCondLst>
                                            <p:cond evt="onStopAudio" delay="0">
                                              <p:tgtEl>
                                                <p:sldTgt/>
                                              </p:tgtEl>
                                            </p:cond>
                                          </p:endCondLst>
                                        </p:cTn>
                                        <p:tgtEl>
                                          <p:sndTgt r:embed="rId2" name="click.wav"/>
                                        </p:tgtEl>
                                      </p:cMediaNode>
                                    </p:audio>
                                  </p:subTnLst>
                                </p:cTn>
                              </p:par>
                            </p:childTnLst>
                          </p:cTn>
                        </p:par>
                        <p:par>
                          <p:cTn id="228" fill="hold">
                            <p:stCondLst>
                              <p:cond delay="56000"/>
                            </p:stCondLst>
                            <p:childTnLst>
                              <p:par>
                                <p:cTn id="229" presetID="3" presetClass="entr" presetSubtype="10" fill="hold" grpId="0" nodeType="afterEffect">
                                  <p:stCondLst>
                                    <p:cond delay="0"/>
                                  </p:stCondLst>
                                  <p:childTnLst>
                                    <p:set>
                                      <p:cBhvr>
                                        <p:cTn id="230" dur="1" fill="hold">
                                          <p:stCondLst>
                                            <p:cond delay="0"/>
                                          </p:stCondLst>
                                        </p:cTn>
                                        <p:tgtEl>
                                          <p:spTgt spid="64"/>
                                        </p:tgtEl>
                                        <p:attrNameLst>
                                          <p:attrName>style.visibility</p:attrName>
                                        </p:attrNameLst>
                                      </p:cBhvr>
                                      <p:to>
                                        <p:strVal val="visible"/>
                                      </p:to>
                                    </p:set>
                                    <p:animEffect transition="in" filter="blinds(horizontal)">
                                      <p:cBhvr>
                                        <p:cTn id="231" dur="1000"/>
                                        <p:tgtEl>
                                          <p:spTgt spid="64"/>
                                        </p:tgtEl>
                                      </p:cBhvr>
                                    </p:animEffect>
                                  </p:childTnLst>
                                  <p:subTnLst>
                                    <p:audio>
                                      <p:cMediaNode vol="100000">
                                        <p:cTn display="0" masterRel="sameClick">
                                          <p:stCondLst>
                                            <p:cond evt="begin" delay="0">
                                              <p:tn val="229"/>
                                            </p:cond>
                                          </p:stCondLst>
                                          <p:endCondLst>
                                            <p:cond evt="onStopAudio" delay="0">
                                              <p:tgtEl>
                                                <p:sldTgt/>
                                              </p:tgtEl>
                                            </p:cond>
                                          </p:endCondLst>
                                        </p:cTn>
                                        <p:tgtEl>
                                          <p:sndTgt r:embed="rId2" name="click.wav"/>
                                        </p:tgtEl>
                                      </p:cMediaNode>
                                    </p:audio>
                                  </p:subTnLst>
                                </p:cTn>
                              </p:par>
                            </p:childTnLst>
                          </p:cTn>
                        </p:par>
                        <p:par>
                          <p:cTn id="232" fill="hold">
                            <p:stCondLst>
                              <p:cond delay="57000"/>
                            </p:stCondLst>
                            <p:childTnLst>
                              <p:par>
                                <p:cTn id="233" presetID="3" presetClass="entr" presetSubtype="10" fill="hold" grpId="0" nodeType="afterEffect">
                                  <p:stCondLst>
                                    <p:cond delay="0"/>
                                  </p:stCondLst>
                                  <p:childTnLst>
                                    <p:set>
                                      <p:cBhvr>
                                        <p:cTn id="234" dur="1" fill="hold">
                                          <p:stCondLst>
                                            <p:cond delay="0"/>
                                          </p:stCondLst>
                                        </p:cTn>
                                        <p:tgtEl>
                                          <p:spTgt spid="65"/>
                                        </p:tgtEl>
                                        <p:attrNameLst>
                                          <p:attrName>style.visibility</p:attrName>
                                        </p:attrNameLst>
                                      </p:cBhvr>
                                      <p:to>
                                        <p:strVal val="visible"/>
                                      </p:to>
                                    </p:set>
                                    <p:animEffect transition="in" filter="blinds(horizontal)">
                                      <p:cBhvr>
                                        <p:cTn id="235" dur="1000"/>
                                        <p:tgtEl>
                                          <p:spTgt spid="65"/>
                                        </p:tgtEl>
                                      </p:cBhvr>
                                    </p:animEffect>
                                  </p:childTnLst>
                                  <p:subTnLst>
                                    <p:audio>
                                      <p:cMediaNode vol="100000">
                                        <p:cTn display="0" masterRel="sameClick">
                                          <p:stCondLst>
                                            <p:cond evt="begin" delay="0">
                                              <p:tn val="233"/>
                                            </p:cond>
                                          </p:stCondLst>
                                          <p:endCondLst>
                                            <p:cond evt="onStopAudio" delay="0">
                                              <p:tgtEl>
                                                <p:sldTgt/>
                                              </p:tgtEl>
                                            </p:cond>
                                          </p:endCondLst>
                                        </p:cTn>
                                        <p:tgtEl>
                                          <p:sndTgt r:embed="rId2" name="click.wav"/>
                                        </p:tgtEl>
                                      </p:cMediaNode>
                                    </p:audio>
                                  </p:subTnLst>
                                </p:cTn>
                              </p:par>
                            </p:childTnLst>
                          </p:cTn>
                        </p:par>
                        <p:par>
                          <p:cTn id="236" fill="hold">
                            <p:stCondLst>
                              <p:cond delay="58000"/>
                            </p:stCondLst>
                            <p:childTnLst>
                              <p:par>
                                <p:cTn id="237" presetID="3" presetClass="entr" presetSubtype="10" fill="hold" grpId="0" nodeType="afterEffect">
                                  <p:stCondLst>
                                    <p:cond delay="0"/>
                                  </p:stCondLst>
                                  <p:childTnLst>
                                    <p:set>
                                      <p:cBhvr>
                                        <p:cTn id="238" dur="1" fill="hold">
                                          <p:stCondLst>
                                            <p:cond delay="0"/>
                                          </p:stCondLst>
                                        </p:cTn>
                                        <p:tgtEl>
                                          <p:spTgt spid="66"/>
                                        </p:tgtEl>
                                        <p:attrNameLst>
                                          <p:attrName>style.visibility</p:attrName>
                                        </p:attrNameLst>
                                      </p:cBhvr>
                                      <p:to>
                                        <p:strVal val="visible"/>
                                      </p:to>
                                    </p:set>
                                    <p:animEffect transition="in" filter="blinds(horizontal)">
                                      <p:cBhvr>
                                        <p:cTn id="239" dur="1000"/>
                                        <p:tgtEl>
                                          <p:spTgt spid="66"/>
                                        </p:tgtEl>
                                      </p:cBhvr>
                                    </p:animEffect>
                                  </p:childTnLst>
                                  <p:subTnLst>
                                    <p:audio>
                                      <p:cMediaNode vol="100000">
                                        <p:cTn display="0" masterRel="sameClick">
                                          <p:stCondLst>
                                            <p:cond evt="begin" delay="0">
                                              <p:tn val="237"/>
                                            </p:cond>
                                          </p:stCondLst>
                                          <p:endCondLst>
                                            <p:cond evt="onStopAudio" delay="0">
                                              <p:tgtEl>
                                                <p:sldTgt/>
                                              </p:tgtEl>
                                            </p:cond>
                                          </p:endCondLst>
                                        </p:cTn>
                                        <p:tgtEl>
                                          <p:sndTgt r:embed="rId2" name="click.wav"/>
                                        </p:tgtEl>
                                      </p:cMediaNode>
                                    </p:audio>
                                  </p:subTnLst>
                                </p:cTn>
                              </p:par>
                            </p:childTnLst>
                          </p:cTn>
                        </p:par>
                        <p:par>
                          <p:cTn id="240" fill="hold">
                            <p:stCondLst>
                              <p:cond delay="59000"/>
                            </p:stCondLst>
                            <p:childTnLst>
                              <p:par>
                                <p:cTn id="241" presetID="3" presetClass="entr" presetSubtype="10" fill="hold" grpId="0" nodeType="afterEffect">
                                  <p:stCondLst>
                                    <p:cond delay="0"/>
                                  </p:stCondLst>
                                  <p:childTnLst>
                                    <p:set>
                                      <p:cBhvr>
                                        <p:cTn id="242" dur="1" fill="hold">
                                          <p:stCondLst>
                                            <p:cond delay="0"/>
                                          </p:stCondLst>
                                        </p:cTn>
                                        <p:tgtEl>
                                          <p:spTgt spid="67"/>
                                        </p:tgtEl>
                                        <p:attrNameLst>
                                          <p:attrName>style.visibility</p:attrName>
                                        </p:attrNameLst>
                                      </p:cBhvr>
                                      <p:to>
                                        <p:strVal val="visible"/>
                                      </p:to>
                                    </p:set>
                                    <p:animEffect transition="in" filter="blinds(horizontal)">
                                      <p:cBhvr>
                                        <p:cTn id="243" dur="1000"/>
                                        <p:tgtEl>
                                          <p:spTgt spid="67"/>
                                        </p:tgtEl>
                                      </p:cBhvr>
                                    </p:animEffect>
                                  </p:childTnLst>
                                  <p:subTnLst>
                                    <p:audio>
                                      <p:cMediaNode vol="100000">
                                        <p:cTn display="0" masterRel="sameClick">
                                          <p:stCondLst>
                                            <p:cond evt="begin" delay="0">
                                              <p:tn val="241"/>
                                            </p:cond>
                                          </p:stCondLst>
                                          <p:endCondLst>
                                            <p:cond evt="onStopAudio" delay="0">
                                              <p:tgtEl>
                                                <p:sldTgt/>
                                              </p:tgtEl>
                                            </p:cond>
                                          </p:endCondLst>
                                        </p:cTn>
                                        <p:tgtEl>
                                          <p:sndTgt r:embed="rId2" name="click.wav"/>
                                        </p:tgtEl>
                                      </p:cMediaNode>
                                    </p:audio>
                                  </p:subTnLst>
                                </p:cTn>
                              </p:par>
                            </p:childTnLst>
                          </p:cTn>
                        </p:par>
                        <p:par>
                          <p:cTn id="244" fill="hold">
                            <p:stCondLst>
                              <p:cond delay="60000"/>
                            </p:stCondLst>
                            <p:childTnLst>
                              <p:par>
                                <p:cTn id="245" presetID="3" presetClass="entr" presetSubtype="10" fill="hold" grpId="0" nodeType="afterEffect">
                                  <p:stCondLst>
                                    <p:cond delay="0"/>
                                  </p:stCondLst>
                                  <p:childTnLst>
                                    <p:set>
                                      <p:cBhvr>
                                        <p:cTn id="246" dur="1" fill="hold">
                                          <p:stCondLst>
                                            <p:cond delay="0"/>
                                          </p:stCondLst>
                                        </p:cTn>
                                        <p:tgtEl>
                                          <p:spTgt spid="68"/>
                                        </p:tgtEl>
                                        <p:attrNameLst>
                                          <p:attrName>style.visibility</p:attrName>
                                        </p:attrNameLst>
                                      </p:cBhvr>
                                      <p:to>
                                        <p:strVal val="visible"/>
                                      </p:to>
                                    </p:set>
                                    <p:animEffect transition="in" filter="blinds(horizontal)">
                                      <p:cBhvr>
                                        <p:cTn id="247" dur="1000"/>
                                        <p:tgtEl>
                                          <p:spTgt spid="68"/>
                                        </p:tgtEl>
                                      </p:cBhvr>
                                    </p:animEffect>
                                  </p:childTnLst>
                                  <p:subTnLst>
                                    <p:audio>
                                      <p:cMediaNode>
                                        <p:cTn display="0" masterRel="sameClick">
                                          <p:stCondLst>
                                            <p:cond evt="begin" delay="0">
                                              <p:tn val="245"/>
                                            </p:cond>
                                          </p:stCondLst>
                                          <p:endCondLst>
                                            <p:cond evt="onStopAudio" delay="0">
                                              <p:tgtEl>
                                                <p:sldTgt/>
                                              </p:tgtEl>
                                            </p:cond>
                                          </p:endCondLst>
                                        </p:cTn>
                                        <p:tgtEl>
                                          <p:sndTgt r:embed="rId3" name="laser.wav"/>
                                        </p:tgtEl>
                                      </p:cMediaNode>
                                    </p:audio>
                                  </p:subTnLst>
                                </p:cTn>
                              </p:par>
                            </p:childTnLst>
                          </p:cTn>
                        </p:par>
                      </p:childTnLst>
                    </p:cTn>
                  </p:par>
                </p:childTnLst>
              </p:cTn>
              <p:nextCondLst>
                <p:cond evt="onClick" delay="0">
                  <p:tgtEl>
                    <p:spTgt spid="69"/>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6" y="1240"/>
            <a:ext cx="12187592" cy="6855520"/>
          </a:xfrm>
          <a:prstGeom prst="rect">
            <a:avLst/>
          </a:prstGeom>
        </p:spPr>
      </p:pic>
      <p:pic>
        <p:nvPicPr>
          <p:cNvPr id="3"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119" y="4321048"/>
            <a:ext cx="3188719" cy="2671178"/>
          </a:xfrm>
          <a:prstGeom prst="rect">
            <a:avLst/>
          </a:prstGeom>
        </p:spPr>
      </p:pic>
      <p:pic>
        <p:nvPicPr>
          <p:cNvPr id="4"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0161" y="1018252"/>
            <a:ext cx="1694696" cy="2161906"/>
          </a:xfrm>
          <a:prstGeom prst="rect">
            <a:avLst/>
          </a:prstGeom>
        </p:spPr>
      </p:pic>
      <p:sp>
        <p:nvSpPr>
          <p:cNvPr id="5" name="Oval 2"/>
          <p:cNvSpPr/>
          <p:nvPr/>
        </p:nvSpPr>
        <p:spPr>
          <a:xfrm>
            <a:off x="170120" y="2023525"/>
            <a:ext cx="2501367" cy="209574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5" b="1" dirty="0">
                <a:latin typeface="Arial" panose="020B0604020202020204" pitchFamily="34" charset="0"/>
                <a:cs typeface="Arial" panose="020B0604020202020204" pitchFamily="34" charset="0"/>
              </a:rPr>
              <a:t>  </a:t>
            </a:r>
            <a:r>
              <a:rPr lang="en-US" sz="4265" b="1" dirty="0" err="1">
                <a:latin typeface="Arial" panose="020B0604020202020204" pitchFamily="34" charset="0"/>
                <a:cs typeface="Arial" panose="020B0604020202020204" pitchFamily="34" charset="0"/>
              </a:rPr>
              <a:t>Dặn</a:t>
            </a:r>
            <a:r>
              <a:rPr lang="en-US" sz="4265" b="1" dirty="0">
                <a:latin typeface="Arial" panose="020B0604020202020204" pitchFamily="34" charset="0"/>
                <a:cs typeface="Arial" panose="020B0604020202020204" pitchFamily="34" charset="0"/>
              </a:rPr>
              <a:t> </a:t>
            </a:r>
            <a:r>
              <a:rPr lang="en-US" sz="4265" b="1" dirty="0" err="1">
                <a:latin typeface="Arial" panose="020B0604020202020204" pitchFamily="34" charset="0"/>
                <a:cs typeface="Arial" panose="020B0604020202020204" pitchFamily="34" charset="0"/>
              </a:rPr>
              <a:t>dò</a:t>
            </a:r>
            <a:endParaRPr lang="en-US" sz="4265" b="1" dirty="0">
              <a:latin typeface="Arial" panose="020B0604020202020204" pitchFamily="34" charset="0"/>
              <a:cs typeface="Arial" panose="020B0604020202020204" pitchFamily="34" charset="0"/>
            </a:endParaRPr>
          </a:p>
        </p:txBody>
      </p:sp>
      <p:sp>
        <p:nvSpPr>
          <p:cNvPr id="6" name="Freeform 5"/>
          <p:cNvSpPr/>
          <p:nvPr/>
        </p:nvSpPr>
        <p:spPr>
          <a:xfrm>
            <a:off x="2971779" y="804326"/>
            <a:ext cx="7501292" cy="1083733"/>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60213" tIns="94827" rIns="94827" bIns="94827" numCol="1" spcCol="1270" anchor="ctr" anchorCtr="0">
            <a:noAutofit/>
          </a:bodyPr>
          <a:lstStyle/>
          <a:p>
            <a:pPr defTabSz="1659255">
              <a:lnSpc>
                <a:spcPct val="90000"/>
              </a:lnSpc>
              <a:spcBef>
                <a:spcPct val="0"/>
              </a:spcBef>
              <a:spcAft>
                <a:spcPct val="35000"/>
              </a:spcAft>
            </a:pPr>
            <a:r>
              <a:rPr lang="en-US" sz="3735" b="1" dirty="0" err="1">
                <a:solidFill>
                  <a:srgbClr val="00B050"/>
                </a:solidFill>
                <a:latin typeface="Times New Roman" panose="02020603050405020304" pitchFamily="18" charset="0"/>
                <a:cs typeface="Times New Roman" panose="02020603050405020304" pitchFamily="18" charset="0"/>
              </a:rPr>
              <a:t>Xem</a:t>
            </a:r>
            <a:r>
              <a:rPr lang="en-US" sz="3735" b="1" dirty="0">
                <a:solidFill>
                  <a:srgbClr val="00B050"/>
                </a:solidFill>
                <a:latin typeface="Times New Roman" panose="02020603050405020304" pitchFamily="18" charset="0"/>
                <a:cs typeface="Times New Roman" panose="02020603050405020304" pitchFamily="18" charset="0"/>
              </a:rPr>
              <a:t> </a:t>
            </a:r>
            <a:r>
              <a:rPr lang="en-US" sz="3735" b="1" dirty="0" err="1">
                <a:solidFill>
                  <a:srgbClr val="00B050"/>
                </a:solidFill>
                <a:latin typeface="Times New Roman" panose="02020603050405020304" pitchFamily="18" charset="0"/>
                <a:cs typeface="Times New Roman" panose="02020603050405020304" pitchFamily="18" charset="0"/>
              </a:rPr>
              <a:t>lại</a:t>
            </a:r>
            <a:r>
              <a:rPr lang="en-US" sz="3735" b="1" dirty="0">
                <a:solidFill>
                  <a:srgbClr val="00B050"/>
                </a:solidFill>
                <a:latin typeface="Times New Roman" panose="02020603050405020304" pitchFamily="18" charset="0"/>
                <a:cs typeface="Times New Roman" panose="02020603050405020304" pitchFamily="18" charset="0"/>
              </a:rPr>
              <a:t> </a:t>
            </a:r>
            <a:r>
              <a:rPr lang="en-US" sz="3735" b="1" dirty="0" err="1">
                <a:solidFill>
                  <a:srgbClr val="00B050"/>
                </a:solidFill>
                <a:latin typeface="Times New Roman" panose="02020603050405020304" pitchFamily="18" charset="0"/>
                <a:cs typeface="Times New Roman" panose="02020603050405020304" pitchFamily="18" charset="0"/>
              </a:rPr>
              <a:t>bài</a:t>
            </a:r>
            <a:r>
              <a:rPr lang="en-US" sz="3735" b="1" dirty="0">
                <a:solidFill>
                  <a:srgbClr val="00B050"/>
                </a:solidFill>
                <a:latin typeface="Times New Roman" panose="02020603050405020304" pitchFamily="18" charset="0"/>
                <a:cs typeface="Times New Roman" panose="02020603050405020304" pitchFamily="18" charset="0"/>
              </a:rPr>
              <a:t> </a:t>
            </a:r>
            <a:r>
              <a:rPr lang="en-US" sz="3735" b="1" dirty="0" err="1">
                <a:solidFill>
                  <a:srgbClr val="00B050"/>
                </a:solidFill>
                <a:latin typeface="Times New Roman" panose="02020603050405020304" pitchFamily="18" charset="0"/>
                <a:cs typeface="Times New Roman" panose="02020603050405020304" pitchFamily="18" charset="0"/>
              </a:rPr>
              <a:t>đã</a:t>
            </a:r>
            <a:r>
              <a:rPr lang="en-US" sz="3735" b="1" dirty="0">
                <a:solidFill>
                  <a:srgbClr val="00B050"/>
                </a:solidFill>
                <a:latin typeface="Times New Roman" panose="02020603050405020304" pitchFamily="18" charset="0"/>
                <a:cs typeface="Times New Roman" panose="02020603050405020304" pitchFamily="18" charset="0"/>
              </a:rPr>
              <a:t> </a:t>
            </a:r>
            <a:r>
              <a:rPr lang="en-US" sz="3735" b="1" dirty="0" err="1">
                <a:solidFill>
                  <a:srgbClr val="00B050"/>
                </a:solidFill>
                <a:latin typeface="Times New Roman" panose="02020603050405020304" pitchFamily="18" charset="0"/>
                <a:cs typeface="Times New Roman" panose="02020603050405020304" pitchFamily="18" charset="0"/>
              </a:rPr>
              <a:t>học</a:t>
            </a:r>
            <a:endParaRPr lang="en-US" sz="3735" b="1" dirty="0">
              <a:solidFill>
                <a:srgbClr val="00B050"/>
              </a:solidFill>
              <a:latin typeface="Times New Roman" panose="02020603050405020304" pitchFamily="18" charset="0"/>
              <a:cs typeface="Times New Roman" panose="02020603050405020304" pitchFamily="18" charset="0"/>
            </a:endParaRPr>
          </a:p>
        </p:txBody>
      </p:sp>
      <p:sp>
        <p:nvSpPr>
          <p:cNvPr id="7" name="Oval 6"/>
          <p:cNvSpPr/>
          <p:nvPr/>
        </p:nvSpPr>
        <p:spPr>
          <a:xfrm>
            <a:off x="2294444" y="668859"/>
            <a:ext cx="1354667" cy="1354667"/>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spcBef>
                <a:spcPts val="800"/>
              </a:spcBef>
            </a:pPr>
            <a:r>
              <a:rPr lang="en-US" sz="5335" b="1" dirty="0">
                <a:solidFill>
                  <a:schemeClr val="bg1"/>
                </a:solidFill>
                <a:latin typeface="Arial" panose="020B0604020202020204" pitchFamily="34" charset="0"/>
                <a:cs typeface="Arial" panose="020B0604020202020204" pitchFamily="34" charset="0"/>
              </a:rPr>
              <a:t>1</a:t>
            </a:r>
          </a:p>
        </p:txBody>
      </p:sp>
      <p:sp>
        <p:nvSpPr>
          <p:cNvPr id="8" name="Freeform 7"/>
          <p:cNvSpPr/>
          <p:nvPr/>
        </p:nvSpPr>
        <p:spPr>
          <a:xfrm>
            <a:off x="3400324" y="3870093"/>
            <a:ext cx="7183354" cy="1083733"/>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60213" tIns="94827" rIns="94827" bIns="94827" numCol="1" spcCol="1270" anchor="ctr" anchorCtr="0">
            <a:noAutofit/>
          </a:bodyPr>
          <a:lstStyle/>
          <a:p>
            <a:pPr defTabSz="1659255">
              <a:lnSpc>
                <a:spcPct val="90000"/>
              </a:lnSpc>
              <a:spcBef>
                <a:spcPct val="0"/>
              </a:spcBef>
              <a:spcAft>
                <a:spcPct val="35000"/>
              </a:spcAft>
            </a:pPr>
            <a:r>
              <a:rPr lang="en-US" sz="3735" b="1" dirty="0" err="1" smtClean="0">
                <a:solidFill>
                  <a:srgbClr val="FF99CC"/>
                </a:solidFill>
                <a:latin typeface="Times New Roman" panose="02020603050405020304" pitchFamily="18" charset="0"/>
                <a:cs typeface="Times New Roman" panose="02020603050405020304" pitchFamily="18" charset="0"/>
              </a:rPr>
              <a:t>Chuẩn</a:t>
            </a:r>
            <a:r>
              <a:rPr lang="en-US" sz="3735" b="1" dirty="0" smtClean="0">
                <a:solidFill>
                  <a:srgbClr val="FF99CC"/>
                </a:solidFill>
                <a:latin typeface="Times New Roman" panose="02020603050405020304" pitchFamily="18" charset="0"/>
                <a:cs typeface="Times New Roman" panose="02020603050405020304" pitchFamily="18" charset="0"/>
              </a:rPr>
              <a:t> </a:t>
            </a:r>
            <a:r>
              <a:rPr lang="en-US" sz="3735" b="1" dirty="0" err="1" smtClean="0">
                <a:solidFill>
                  <a:srgbClr val="FF99CC"/>
                </a:solidFill>
                <a:latin typeface="Times New Roman" panose="02020603050405020304" pitchFamily="18" charset="0"/>
                <a:cs typeface="Times New Roman" panose="02020603050405020304" pitchFamily="18" charset="0"/>
              </a:rPr>
              <a:t>bị</a:t>
            </a:r>
            <a:r>
              <a:rPr lang="en-US" sz="3735" b="1" dirty="0" smtClean="0">
                <a:solidFill>
                  <a:srgbClr val="FF99CC"/>
                </a:solidFill>
                <a:latin typeface="Times New Roman" panose="02020603050405020304" pitchFamily="18" charset="0"/>
                <a:cs typeface="Times New Roman" panose="02020603050405020304" pitchFamily="18" charset="0"/>
              </a:rPr>
              <a:t>: </a:t>
            </a:r>
            <a:r>
              <a:rPr lang="en-US" sz="3735" b="1" dirty="0" err="1" smtClean="0">
                <a:solidFill>
                  <a:srgbClr val="FF99CC"/>
                </a:solidFill>
                <a:latin typeface="Times New Roman" panose="02020603050405020304" pitchFamily="18" charset="0"/>
                <a:cs typeface="Times New Roman" panose="02020603050405020304" pitchFamily="18" charset="0"/>
              </a:rPr>
              <a:t>Phần</a:t>
            </a:r>
            <a:r>
              <a:rPr lang="en-US" sz="3735" b="1" dirty="0" smtClean="0">
                <a:solidFill>
                  <a:srgbClr val="FF99CC"/>
                </a:solidFill>
                <a:latin typeface="Times New Roman" panose="02020603050405020304" pitchFamily="18" charset="0"/>
                <a:cs typeface="Times New Roman" panose="02020603050405020304" pitchFamily="18" charset="0"/>
              </a:rPr>
              <a:t> 4. </a:t>
            </a:r>
            <a:r>
              <a:rPr lang="en-US" sz="3735" b="1" dirty="0" err="1" smtClean="0">
                <a:solidFill>
                  <a:srgbClr val="FF99CC"/>
                </a:solidFill>
                <a:latin typeface="Times New Roman" panose="02020603050405020304" pitchFamily="18" charset="0"/>
                <a:cs typeface="Times New Roman" panose="02020603050405020304" pitchFamily="18" charset="0"/>
              </a:rPr>
              <a:t>Máy</a:t>
            </a:r>
            <a:r>
              <a:rPr lang="en-US" sz="3735" b="1" dirty="0" smtClean="0">
                <a:solidFill>
                  <a:srgbClr val="FF99CC"/>
                </a:solidFill>
                <a:latin typeface="Times New Roman" panose="02020603050405020304" pitchFamily="18" charset="0"/>
                <a:cs typeface="Times New Roman" panose="02020603050405020304" pitchFamily="18" charset="0"/>
              </a:rPr>
              <a:t> </a:t>
            </a:r>
            <a:r>
              <a:rPr lang="en-US" sz="3735" b="1" dirty="0" err="1" smtClean="0">
                <a:solidFill>
                  <a:srgbClr val="FF99CC"/>
                </a:solidFill>
                <a:latin typeface="Times New Roman" panose="02020603050405020304" pitchFamily="18" charset="0"/>
                <a:cs typeface="Times New Roman" panose="02020603050405020304" pitchFamily="18" charset="0"/>
              </a:rPr>
              <a:t>thu</a:t>
            </a:r>
            <a:r>
              <a:rPr lang="en-US" sz="3735" b="1" dirty="0" smtClean="0">
                <a:solidFill>
                  <a:srgbClr val="FF99CC"/>
                </a:solidFill>
                <a:latin typeface="Times New Roman" panose="02020603050405020304" pitchFamily="18" charset="0"/>
                <a:cs typeface="Times New Roman" panose="02020603050405020304" pitchFamily="18" charset="0"/>
              </a:rPr>
              <a:t> </a:t>
            </a:r>
            <a:r>
              <a:rPr lang="en-US" sz="3735" b="1" dirty="0" err="1" smtClean="0">
                <a:solidFill>
                  <a:srgbClr val="FF99CC"/>
                </a:solidFill>
                <a:latin typeface="Times New Roman" panose="02020603050405020304" pitchFamily="18" charset="0"/>
                <a:cs typeface="Times New Roman" panose="02020603050405020304" pitchFamily="18" charset="0"/>
              </a:rPr>
              <a:t>hình</a:t>
            </a:r>
            <a:endParaRPr lang="en-US" sz="3735" b="1" dirty="0">
              <a:solidFill>
                <a:srgbClr val="FF99CC"/>
              </a:solidFill>
              <a:latin typeface="Times New Roman" panose="02020603050405020304" pitchFamily="18" charset="0"/>
              <a:cs typeface="Times New Roman" panose="02020603050405020304" pitchFamily="18" charset="0"/>
            </a:endParaRPr>
          </a:p>
        </p:txBody>
      </p:sp>
      <p:sp>
        <p:nvSpPr>
          <p:cNvPr id="9" name="Oval 8"/>
          <p:cNvSpPr/>
          <p:nvPr/>
        </p:nvSpPr>
        <p:spPr>
          <a:xfrm>
            <a:off x="2416129" y="3762809"/>
            <a:ext cx="1354667" cy="1354667"/>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5335" b="1">
                <a:solidFill>
                  <a:schemeClr val="bg1"/>
                </a:solidFill>
                <a:latin typeface="Arial" panose="020B0604020202020204" pitchFamily="34" charset="0"/>
                <a:cs typeface="Arial" panose="020B0604020202020204" pitchFamily="34" charset="0"/>
              </a:rPr>
              <a:t>2</a:t>
            </a:r>
          </a:p>
        </p:txBody>
      </p:sp>
      <p:pic>
        <p:nvPicPr>
          <p:cNvPr id="13"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4" y="1239"/>
            <a:ext cx="2100922" cy="2268995"/>
          </a:xfrm>
          <a:prstGeom prst="rect">
            <a:avLst/>
          </a:prstGeom>
        </p:spPr>
      </p:pic>
    </p:spTree>
    <p:extLst>
      <p:ext uri="{BB962C8B-B14F-4D97-AF65-F5344CB8AC3E}">
        <p14:creationId xmlns:p14="http://schemas.microsoft.com/office/powerpoint/2010/main" val="3772497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50" fill="hold"/>
                                        <p:tgtEl>
                                          <p:spTgt spid="3"/>
                                        </p:tgtEl>
                                        <p:attrNameLst>
                                          <p:attrName>ppt_x</p:attrName>
                                        </p:attrNameLst>
                                      </p:cBhvr>
                                      <p:tavLst>
                                        <p:tav tm="0">
                                          <p:val>
                                            <p:strVal val="1+#ppt_w/2"/>
                                          </p:val>
                                        </p:tav>
                                        <p:tav tm="100000">
                                          <p:val>
                                            <p:strVal val="#ppt_x"/>
                                          </p:val>
                                        </p:tav>
                                      </p:tavLst>
                                    </p:anim>
                                    <p:anim calcmode="lin" valueType="num">
                                      <p:cBhvr additive="base">
                                        <p:cTn id="12" dur="125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6"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435">
                                          <p:stCondLst>
                                            <p:cond delay="0"/>
                                          </p:stCondLst>
                                        </p:cTn>
                                        <p:tgtEl>
                                          <p:spTgt spid="13"/>
                                        </p:tgtEl>
                                      </p:cBhvr>
                                    </p:animEffect>
                                    <p:anim calcmode="lin" valueType="num">
                                      <p:cBhvr>
                                        <p:cTn id="24"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29" dur="20">
                                          <p:stCondLst>
                                            <p:cond delay="487"/>
                                          </p:stCondLst>
                                        </p:cTn>
                                        <p:tgtEl>
                                          <p:spTgt spid="13"/>
                                        </p:tgtEl>
                                      </p:cBhvr>
                                      <p:to x="100000" y="60000"/>
                                    </p:animScale>
                                    <p:animScale>
                                      <p:cBhvr>
                                        <p:cTn id="30" dur="124" decel="50000">
                                          <p:stCondLst>
                                            <p:cond delay="507"/>
                                          </p:stCondLst>
                                        </p:cTn>
                                        <p:tgtEl>
                                          <p:spTgt spid="13"/>
                                        </p:tgtEl>
                                      </p:cBhvr>
                                      <p:to x="100000" y="100000"/>
                                    </p:animScale>
                                    <p:animScale>
                                      <p:cBhvr>
                                        <p:cTn id="31" dur="20">
                                          <p:stCondLst>
                                            <p:cond delay="984"/>
                                          </p:stCondLst>
                                        </p:cTn>
                                        <p:tgtEl>
                                          <p:spTgt spid="13"/>
                                        </p:tgtEl>
                                      </p:cBhvr>
                                      <p:to x="100000" y="80000"/>
                                    </p:animScale>
                                    <p:animScale>
                                      <p:cBhvr>
                                        <p:cTn id="32" dur="124" decel="50000">
                                          <p:stCondLst>
                                            <p:cond delay="1004"/>
                                          </p:stCondLst>
                                        </p:cTn>
                                        <p:tgtEl>
                                          <p:spTgt spid="13"/>
                                        </p:tgtEl>
                                      </p:cBhvr>
                                      <p:to x="100000" y="100000"/>
                                    </p:animScale>
                                    <p:animScale>
                                      <p:cBhvr>
                                        <p:cTn id="33" dur="20">
                                          <p:stCondLst>
                                            <p:cond delay="1231"/>
                                          </p:stCondLst>
                                        </p:cTn>
                                        <p:tgtEl>
                                          <p:spTgt spid="13"/>
                                        </p:tgtEl>
                                      </p:cBhvr>
                                      <p:to x="100000" y="90000"/>
                                    </p:animScale>
                                    <p:animScale>
                                      <p:cBhvr>
                                        <p:cTn id="34" dur="124" decel="50000">
                                          <p:stCondLst>
                                            <p:cond delay="1251"/>
                                          </p:stCondLst>
                                        </p:cTn>
                                        <p:tgtEl>
                                          <p:spTgt spid="13"/>
                                        </p:tgtEl>
                                      </p:cBhvr>
                                      <p:to x="100000" y="100000"/>
                                    </p:animScale>
                                    <p:animScale>
                                      <p:cBhvr>
                                        <p:cTn id="35" dur="20">
                                          <p:stCondLst>
                                            <p:cond delay="1356"/>
                                          </p:stCondLst>
                                        </p:cTn>
                                        <p:tgtEl>
                                          <p:spTgt spid="13"/>
                                        </p:tgtEl>
                                      </p:cBhvr>
                                      <p:to x="100000" y="95000"/>
                                    </p:animScale>
                                    <p:animScale>
                                      <p:cBhvr>
                                        <p:cTn id="36" dur="124" decel="50000">
                                          <p:stCondLst>
                                            <p:cond delay="1376"/>
                                          </p:stCondLst>
                                        </p:cTn>
                                        <p:tgtEl>
                                          <p:spTgt spid="1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 Horizontal 3">
            <a:extLst>
              <a:ext uri="{FF2B5EF4-FFF2-40B4-BE49-F238E27FC236}">
                <a16:creationId xmlns="" xmlns:a16="http://schemas.microsoft.com/office/drawing/2014/main" id="{B33BACA6-2E85-42F9-A120-92F5EFA8B9CA}"/>
              </a:ext>
            </a:extLst>
          </p:cNvPr>
          <p:cNvSpPr/>
          <p:nvPr/>
        </p:nvSpPr>
        <p:spPr>
          <a:xfrm>
            <a:off x="250874" y="1218454"/>
            <a:ext cx="11963400" cy="5486400"/>
          </a:xfrm>
          <a:prstGeom prst="horizontalScroll">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 name="Trapezoid 1"/>
          <p:cNvSpPr/>
          <p:nvPr/>
        </p:nvSpPr>
        <p:spPr>
          <a:xfrm rot="16200000">
            <a:off x="675273" y="-675273"/>
            <a:ext cx="1025510" cy="2376055"/>
          </a:xfrm>
          <a:prstGeom prst="trapezoid">
            <a:avLst/>
          </a:prstGeom>
          <a:solidFill>
            <a:srgbClr val="0000FF"/>
          </a:solidFill>
          <a:ln>
            <a:solidFill>
              <a:schemeClr val="accent2">
                <a:lumMod val="20000"/>
                <a:lumOff val="80000"/>
              </a:schemeClr>
            </a:solidFill>
          </a:ln>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1707572" y="0"/>
            <a:ext cx="5791200" cy="1196180"/>
          </a:xfrm>
        </p:spPr>
        <p:txBody>
          <a:bodyPr>
            <a:noAutofit/>
          </a:bodyPr>
          <a:lstStyle/>
          <a:p>
            <a:r>
              <a:rPr lang="en-US" sz="3200" b="1" noProof="1">
                <a:solidFill>
                  <a:srgbClr val="FFFF00"/>
                </a:solidFill>
                <a:latin typeface="HP-089" pitchFamily="34" charset="0"/>
              </a:rPr>
              <a:t>Thông điệp</a:t>
            </a:r>
            <a:endParaRPr lang="vi-VN" sz="3200" b="1" dirty="0">
              <a:solidFill>
                <a:srgbClr val="FFFF00"/>
              </a:solidFill>
              <a:latin typeface="HP001 TD 4H" pitchFamily="34" charset="-93"/>
            </a:endParaRPr>
          </a:p>
        </p:txBody>
      </p:sp>
      <p:sp>
        <p:nvSpPr>
          <p:cNvPr id="3" name="Rectangle 2">
            <a:extLst>
              <a:ext uri="{FF2B5EF4-FFF2-40B4-BE49-F238E27FC236}">
                <a16:creationId xmlns="" xmlns:a16="http://schemas.microsoft.com/office/drawing/2014/main" id="{AE55FFEE-950B-4E82-8489-1C70C5DBC047}"/>
              </a:ext>
            </a:extLst>
          </p:cNvPr>
          <p:cNvSpPr/>
          <p:nvPr/>
        </p:nvSpPr>
        <p:spPr>
          <a:xfrm>
            <a:off x="2171386" y="2133600"/>
            <a:ext cx="7388561" cy="3416320"/>
          </a:xfrm>
          <a:prstGeom prst="rect">
            <a:avLst/>
          </a:prstGeom>
          <a:noFill/>
        </p:spPr>
        <p:txBody>
          <a:bodyPr wrap="none" lIns="91440" tIns="45720" rIns="91440" bIns="45720">
            <a:spAutoFit/>
          </a:bodyPr>
          <a:lstStyle/>
          <a:p>
            <a:pPr algn="ctr"/>
            <a:r>
              <a:rPr lang="en-US" sz="5400" b="1" cap="none"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Tìm</a:t>
            </a:r>
            <a:r>
              <a:rPr lang="en-US" sz="54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cap="none"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người</a:t>
            </a:r>
            <a:r>
              <a:rPr lang="en-US" sz="54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cap="none"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đáng</a:t>
            </a:r>
            <a:r>
              <a:rPr lang="en-US" sz="54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tin </a:t>
            </a:r>
            <a:r>
              <a:rPr lang="en-US" sz="5400" b="1" cap="none"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cậy</a:t>
            </a:r>
            <a:endParaRPr lang="en-US" sz="54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ctr"/>
            <a:r>
              <a:rPr lang="en-US" sz="5400" b="1"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Nói</a:t>
            </a:r>
            <a:r>
              <a:rPr lang="en-US" sz="5400" b="1"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điều</a:t>
            </a:r>
            <a:r>
              <a:rPr lang="en-US" sz="5400" b="1"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em</a:t>
            </a:r>
            <a:r>
              <a:rPr lang="en-US" sz="5400" b="1"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mong</a:t>
            </a:r>
            <a:r>
              <a:rPr lang="en-US" sz="5400" b="1"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chờ</a:t>
            </a:r>
            <a:endParaRPr lang="en-US" sz="5400" b="1"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ctr"/>
            <a:r>
              <a:rPr lang="en-US" sz="5400" b="1" cap="none"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Cảm</a:t>
            </a:r>
            <a:r>
              <a:rPr lang="en-US" sz="54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cap="none"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ơn</a:t>
            </a:r>
            <a:r>
              <a:rPr lang="en-US" sz="54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cap="none"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người</a:t>
            </a:r>
            <a:r>
              <a:rPr lang="en-US" sz="54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cap="none"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hỗ</a:t>
            </a:r>
            <a:r>
              <a:rPr lang="en-US" sz="54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cap="none"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trợ</a:t>
            </a:r>
            <a:endParaRPr lang="en-US" sz="54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ctr"/>
            <a:r>
              <a:rPr lang="en-US" sz="5400" b="1"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Giúp</a:t>
            </a:r>
            <a:r>
              <a:rPr lang="en-US" sz="5400" b="1"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em</a:t>
            </a:r>
            <a:r>
              <a:rPr lang="en-US" sz="5400" b="1"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vượt</a:t>
            </a:r>
            <a:r>
              <a:rPr lang="en-US" sz="5400" b="1"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khó</a:t>
            </a:r>
            <a:r>
              <a:rPr lang="en-US" sz="5400" b="1"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5400" b="1" spc="50" dirty="0" err="1">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khăn</a:t>
            </a:r>
            <a:endParaRPr lang="en-US" sz="5400" b="1" cap="none" spc="50" dirty="0">
              <a:ln w="0"/>
              <a:solidFill>
                <a:srgbClr val="6150C8"/>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9671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sp>
        <p:nvSpPr>
          <p:cNvPr id="11" name="椭圆 10"/>
          <p:cNvSpPr/>
          <p:nvPr/>
        </p:nvSpPr>
        <p:spPr>
          <a:xfrm>
            <a:off x="2860594" y="495301"/>
            <a:ext cx="517607" cy="517607"/>
          </a:xfrm>
          <a:prstGeom prst="ellipse">
            <a:avLst/>
          </a:prstGeom>
          <a:solidFill>
            <a:srgbClr val="FAD19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2" name="椭圆 11"/>
          <p:cNvSpPr/>
          <p:nvPr/>
        </p:nvSpPr>
        <p:spPr>
          <a:xfrm>
            <a:off x="3227470" y="223878"/>
            <a:ext cx="622300" cy="622300"/>
          </a:xfrm>
          <a:prstGeom prst="ellipse">
            <a:avLst/>
          </a:prstGeom>
          <a:solidFill>
            <a:srgbClr val="AFCFBD">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3" name="椭圆 12"/>
          <p:cNvSpPr/>
          <p:nvPr/>
        </p:nvSpPr>
        <p:spPr>
          <a:xfrm>
            <a:off x="4929339" y="293647"/>
            <a:ext cx="403307" cy="403307"/>
          </a:xfrm>
          <a:prstGeom prst="ellipse">
            <a:avLst/>
          </a:prstGeom>
          <a:solidFill>
            <a:srgbClr val="FAD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4" name="椭圆 13"/>
          <p:cNvSpPr/>
          <p:nvPr/>
        </p:nvSpPr>
        <p:spPr>
          <a:xfrm>
            <a:off x="7040319" y="495300"/>
            <a:ext cx="292101" cy="292101"/>
          </a:xfrm>
          <a:prstGeom prst="ellipse">
            <a:avLst/>
          </a:prstGeom>
          <a:solidFill>
            <a:srgbClr val="AFCFB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5" name="椭圆 14"/>
          <p:cNvSpPr/>
          <p:nvPr/>
        </p:nvSpPr>
        <p:spPr>
          <a:xfrm>
            <a:off x="3650091" y="641352"/>
            <a:ext cx="315952" cy="315952"/>
          </a:xfrm>
          <a:prstGeom prst="ellipse">
            <a:avLst/>
          </a:prstGeom>
          <a:solidFill>
            <a:srgbClr val="D2B29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6" name="椭圆 15"/>
          <p:cNvSpPr/>
          <p:nvPr/>
        </p:nvSpPr>
        <p:spPr>
          <a:xfrm>
            <a:off x="6674927" y="477795"/>
            <a:ext cx="517607" cy="517607"/>
          </a:xfrm>
          <a:prstGeom prst="ellipse">
            <a:avLst/>
          </a:prstGeom>
          <a:solidFill>
            <a:srgbClr val="CCE1D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7" name="椭圆 16"/>
          <p:cNvSpPr/>
          <p:nvPr/>
        </p:nvSpPr>
        <p:spPr>
          <a:xfrm>
            <a:off x="1084428" y="696953"/>
            <a:ext cx="298448" cy="298448"/>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8" name="椭圆 17"/>
          <p:cNvSpPr/>
          <p:nvPr/>
        </p:nvSpPr>
        <p:spPr>
          <a:xfrm>
            <a:off x="10912394" y="439697"/>
            <a:ext cx="517607" cy="517607"/>
          </a:xfrm>
          <a:prstGeom prst="ellipse">
            <a:avLst/>
          </a:prstGeom>
          <a:solidFill>
            <a:srgbClr val="FAD1D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9" name="椭圆 18"/>
          <p:cNvSpPr/>
          <p:nvPr/>
        </p:nvSpPr>
        <p:spPr>
          <a:xfrm>
            <a:off x="8629373" y="477795"/>
            <a:ext cx="219160" cy="219160"/>
          </a:xfrm>
          <a:prstGeom prst="ellipse">
            <a:avLst/>
          </a:prstGeom>
          <a:solidFill>
            <a:srgbClr val="FAD194">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0" name="椭圆 19"/>
          <p:cNvSpPr/>
          <p:nvPr/>
        </p:nvSpPr>
        <p:spPr>
          <a:xfrm>
            <a:off x="8846135" y="413522"/>
            <a:ext cx="163556" cy="163556"/>
          </a:xfrm>
          <a:prstGeom prst="ellipse">
            <a:avLst/>
          </a:prstGeom>
          <a:solidFill>
            <a:srgbClr val="FCC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1" name="椭圆 20"/>
          <p:cNvSpPr/>
          <p:nvPr/>
        </p:nvSpPr>
        <p:spPr>
          <a:xfrm>
            <a:off x="8832573" y="680995"/>
            <a:ext cx="219160" cy="219160"/>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2" name="椭圆 21"/>
          <p:cNvSpPr/>
          <p:nvPr/>
        </p:nvSpPr>
        <p:spPr>
          <a:xfrm>
            <a:off x="5561149" y="1216975"/>
            <a:ext cx="534852" cy="534852"/>
          </a:xfrm>
          <a:prstGeom prst="ellipse">
            <a:avLst/>
          </a:prstGeom>
          <a:solidFill>
            <a:srgbClr val="FCC6B7">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9634" y="-1029528"/>
            <a:ext cx="2857361" cy="5027857"/>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t="16751"/>
          <a:stretch>
            <a:fillRect/>
          </a:stretch>
        </p:blipFill>
        <p:spPr>
          <a:xfrm>
            <a:off x="837730" y="2724594"/>
            <a:ext cx="12192000" cy="4051301"/>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099" y="1"/>
            <a:ext cx="2737397" cy="6858000"/>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t="19148" b="13737"/>
          <a:stretch>
            <a:fillRect/>
          </a:stretch>
        </p:blipFill>
        <p:spPr>
          <a:xfrm rot="21422484">
            <a:off x="2916331" y="4953363"/>
            <a:ext cx="5468716" cy="1465024"/>
          </a:xfrm>
          <a:prstGeom prst="rect">
            <a:avLst/>
          </a:prstGeom>
        </p:spPr>
      </p:pic>
      <p:sp>
        <p:nvSpPr>
          <p:cNvPr id="23" name="文本框 22"/>
          <p:cNvSpPr txBox="1"/>
          <p:nvPr/>
        </p:nvSpPr>
        <p:spPr>
          <a:xfrm>
            <a:off x="2133600" y="1742105"/>
            <a:ext cx="8153400" cy="1569660"/>
          </a:xfrm>
          <a:prstGeom prst="rect">
            <a:avLst/>
          </a:prstGeom>
          <a:noFill/>
        </p:spPr>
        <p:txBody>
          <a:bodyPr wrap="square" rtlCol="0">
            <a:spAutoFit/>
          </a:bodyPr>
          <a:lstStyle/>
          <a:p>
            <a:pPr defTabSz="914377"/>
            <a:r>
              <a:rPr lang="en-US" altLang="zh-CN" sz="9600" dirty="0">
                <a:ln w="85725">
                  <a:solidFill>
                    <a:srgbClr val="ED7D31">
                      <a:lumMod val="50000"/>
                    </a:srgbClr>
                  </a:solidFill>
                </a:ln>
                <a:solidFill>
                  <a:srgbClr val="ED7D31">
                    <a:lumMod val="75000"/>
                  </a:srgbClr>
                </a:solidFill>
                <a:latin typeface="Times New Roman" pitchFamily="18" charset="0"/>
                <a:ea typeface="微软雅黑" panose="020B0503020204020204" pitchFamily="34" charset="-122"/>
                <a:cs typeface="Times New Roman" pitchFamily="18" charset="0"/>
              </a:rPr>
              <a:t>KHỞI </a:t>
            </a:r>
            <a:r>
              <a:rPr lang="en-US" altLang="zh-CN" sz="9600" dirty="0" smtClean="0">
                <a:ln w="85725">
                  <a:solidFill>
                    <a:srgbClr val="ED7D31">
                      <a:lumMod val="50000"/>
                    </a:srgbClr>
                  </a:solidFill>
                </a:ln>
                <a:solidFill>
                  <a:srgbClr val="ED7D31">
                    <a:lumMod val="75000"/>
                  </a:srgbClr>
                </a:solidFill>
                <a:latin typeface="Times New Roman" pitchFamily="18" charset="0"/>
                <a:ea typeface="微软雅黑" panose="020B0503020204020204" pitchFamily="34" charset="-122"/>
                <a:cs typeface="Times New Roman" pitchFamily="18" charset="0"/>
              </a:rPr>
              <a:t>ĐỘNG </a:t>
            </a:r>
            <a:endParaRPr lang="zh-CN" altLang="en-US" sz="9600" dirty="0">
              <a:ln w="85725">
                <a:solidFill>
                  <a:srgbClr val="ED7D31">
                    <a:lumMod val="50000"/>
                  </a:srgbClr>
                </a:solidFill>
              </a:ln>
              <a:solidFill>
                <a:srgbClr val="ED7D31">
                  <a:lumMod val="75000"/>
                </a:srgbClr>
              </a:solidFill>
              <a:latin typeface="Times New Roman" pitchFamily="18" charset="0"/>
              <a:ea typeface="微软雅黑" panose="020B0503020204020204" pitchFamily="34" charset="-122"/>
              <a:cs typeface="Times New Roman"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decel="5600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0" presetClass="path" presetSubtype="0" accel="50000" decel="50000" fill="hold" nodeType="withEffect">
                                  <p:stCondLst>
                                    <p:cond delay="0"/>
                                  </p:stCondLst>
                                  <p:childTnLst>
                                    <p:animMotion origin="layout" path="M -0.00013 4.81481E-6 L -0.13763 0.10925 L -0.27565 -0.00186 L -0.40052 0.1 L -0.52044 0.00185 L -0.6526 0.1037 L -0.78606 0.00925 L -0.92461 0.10555 " pathEditMode="relative" rAng="0" ptsTypes="AAAAAAAA">
                                      <p:cBhvr>
                                        <p:cTn id="26" dur="6000" spd="-100000" fill="hold"/>
                                        <p:tgtEl>
                                          <p:spTgt spid="6"/>
                                        </p:tgtEl>
                                        <p:attrNameLst>
                                          <p:attrName>ppt_x</p:attrName>
                                          <p:attrName>ppt_y</p:attrName>
                                        </p:attrNameLst>
                                      </p:cBhvr>
                                      <p:rCtr x="-46224" y="5370"/>
                                    </p:animMotion>
                                  </p:childTnLst>
                                </p:cTn>
                              </p:par>
                              <p:par>
                                <p:cTn id="27" presetID="10" presetClass="entr" presetSubtype="0" fill="hold" grpId="0" nodeType="withEffect">
                                  <p:stCondLst>
                                    <p:cond delay="50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26" presetClass="emph" presetSubtype="0" repeatCount="10000" fill="hold" grpId="1" nodeType="withEffect">
                                  <p:stCondLst>
                                    <p:cond delay="1000"/>
                                  </p:stCondLst>
                                  <p:childTnLst>
                                    <p:animEffect transition="out" filter="fade">
                                      <p:cBhvr>
                                        <p:cTn id="64" dur="500" tmFilter="0, 0; .2, .5; .8, .5; 1, 0"/>
                                        <p:tgtEl>
                                          <p:spTgt spid="11"/>
                                        </p:tgtEl>
                                      </p:cBhvr>
                                    </p:animEffect>
                                    <p:animScale>
                                      <p:cBhvr>
                                        <p:cTn id="65" dur="250" autoRev="1" fill="hold"/>
                                        <p:tgtEl>
                                          <p:spTgt spid="11"/>
                                        </p:tgtEl>
                                      </p:cBhvr>
                                      <p:by x="105000" y="105000"/>
                                    </p:animScale>
                                  </p:childTnLst>
                                </p:cTn>
                              </p:par>
                              <p:par>
                                <p:cTn id="66" presetID="26" presetClass="emph" presetSubtype="0" repeatCount="10000" fill="hold" grpId="1" nodeType="withEffect">
                                  <p:stCondLst>
                                    <p:cond delay="1500"/>
                                  </p:stCondLst>
                                  <p:childTnLst>
                                    <p:animEffect transition="out" filter="fade">
                                      <p:cBhvr>
                                        <p:cTn id="67" dur="500" tmFilter="0, 0; .2, .5; .8, .5; 1, 0"/>
                                        <p:tgtEl>
                                          <p:spTgt spid="12"/>
                                        </p:tgtEl>
                                      </p:cBhvr>
                                    </p:animEffect>
                                    <p:animScale>
                                      <p:cBhvr>
                                        <p:cTn id="68" dur="250" autoRev="1" fill="hold"/>
                                        <p:tgtEl>
                                          <p:spTgt spid="12"/>
                                        </p:tgtEl>
                                      </p:cBhvr>
                                      <p:by x="105000" y="105000"/>
                                    </p:animScale>
                                  </p:childTnLst>
                                </p:cTn>
                              </p:par>
                              <p:par>
                                <p:cTn id="69" presetID="26" presetClass="emph" presetSubtype="0" repeatCount="10000" fill="hold" grpId="1" nodeType="withEffect">
                                  <p:stCondLst>
                                    <p:cond delay="1000"/>
                                  </p:stCondLst>
                                  <p:childTnLst>
                                    <p:animEffect transition="out" filter="fade">
                                      <p:cBhvr>
                                        <p:cTn id="70" dur="500" tmFilter="0, 0; .2, .5; .8, .5; 1, 0"/>
                                        <p:tgtEl>
                                          <p:spTgt spid="13"/>
                                        </p:tgtEl>
                                      </p:cBhvr>
                                    </p:animEffect>
                                    <p:animScale>
                                      <p:cBhvr>
                                        <p:cTn id="71" dur="250" autoRev="1" fill="hold"/>
                                        <p:tgtEl>
                                          <p:spTgt spid="13"/>
                                        </p:tgtEl>
                                      </p:cBhvr>
                                      <p:by x="105000" y="105000"/>
                                    </p:animScale>
                                  </p:childTnLst>
                                </p:cTn>
                              </p:par>
                              <p:par>
                                <p:cTn id="72" presetID="26" presetClass="emph" presetSubtype="0" repeatCount="10000" fill="hold" grpId="1" nodeType="withEffect">
                                  <p:stCondLst>
                                    <p:cond delay="1250"/>
                                  </p:stCondLst>
                                  <p:childTnLst>
                                    <p:animEffect transition="out" filter="fade">
                                      <p:cBhvr>
                                        <p:cTn id="73" dur="500" tmFilter="0, 0; .2, .5; .8, .5; 1, 0"/>
                                        <p:tgtEl>
                                          <p:spTgt spid="14"/>
                                        </p:tgtEl>
                                      </p:cBhvr>
                                    </p:animEffect>
                                    <p:animScale>
                                      <p:cBhvr>
                                        <p:cTn id="74" dur="250" autoRev="1" fill="hold"/>
                                        <p:tgtEl>
                                          <p:spTgt spid="14"/>
                                        </p:tgtEl>
                                      </p:cBhvr>
                                      <p:by x="105000" y="105000"/>
                                    </p:animScale>
                                  </p:childTnLst>
                                </p:cTn>
                              </p:par>
                              <p:par>
                                <p:cTn id="75" presetID="26" presetClass="emph" presetSubtype="0" repeatCount="10000" fill="hold" grpId="1" nodeType="withEffect">
                                  <p:stCondLst>
                                    <p:cond delay="1000"/>
                                  </p:stCondLst>
                                  <p:childTnLst>
                                    <p:animEffect transition="out" filter="fade">
                                      <p:cBhvr>
                                        <p:cTn id="76" dur="500" tmFilter="0, 0; .2, .5; .8, .5; 1, 0"/>
                                        <p:tgtEl>
                                          <p:spTgt spid="15"/>
                                        </p:tgtEl>
                                      </p:cBhvr>
                                    </p:animEffect>
                                    <p:animScale>
                                      <p:cBhvr>
                                        <p:cTn id="77" dur="250" autoRev="1" fill="hold"/>
                                        <p:tgtEl>
                                          <p:spTgt spid="15"/>
                                        </p:tgtEl>
                                      </p:cBhvr>
                                      <p:by x="105000" y="105000"/>
                                    </p:animScale>
                                  </p:childTnLst>
                                </p:cTn>
                              </p:par>
                              <p:par>
                                <p:cTn id="78" presetID="26" presetClass="emph" presetSubtype="0" repeatCount="10000" fill="hold" grpId="1" nodeType="withEffect">
                                  <p:stCondLst>
                                    <p:cond delay="1000"/>
                                  </p:stCondLst>
                                  <p:childTnLst>
                                    <p:animEffect transition="out" filter="fade">
                                      <p:cBhvr>
                                        <p:cTn id="79" dur="500" tmFilter="0, 0; .2, .5; .8, .5; 1, 0"/>
                                        <p:tgtEl>
                                          <p:spTgt spid="16"/>
                                        </p:tgtEl>
                                      </p:cBhvr>
                                    </p:animEffect>
                                    <p:animScale>
                                      <p:cBhvr>
                                        <p:cTn id="80" dur="250" autoRev="1" fill="hold"/>
                                        <p:tgtEl>
                                          <p:spTgt spid="16"/>
                                        </p:tgtEl>
                                      </p:cBhvr>
                                      <p:by x="105000" y="105000"/>
                                    </p:animScale>
                                  </p:childTnLst>
                                </p:cTn>
                              </p:par>
                              <p:par>
                                <p:cTn id="81" presetID="26" presetClass="emph" presetSubtype="0" repeatCount="10000" fill="hold" grpId="1" nodeType="withEffect">
                                  <p:stCondLst>
                                    <p:cond delay="1250"/>
                                  </p:stCondLst>
                                  <p:childTnLst>
                                    <p:animEffect transition="out" filter="fade">
                                      <p:cBhvr>
                                        <p:cTn id="82" dur="500" tmFilter="0, 0; .2, .5; .8, .5; 1, 0"/>
                                        <p:tgtEl>
                                          <p:spTgt spid="17"/>
                                        </p:tgtEl>
                                      </p:cBhvr>
                                    </p:animEffect>
                                    <p:animScale>
                                      <p:cBhvr>
                                        <p:cTn id="83" dur="250" autoRev="1" fill="hold"/>
                                        <p:tgtEl>
                                          <p:spTgt spid="17"/>
                                        </p:tgtEl>
                                      </p:cBhvr>
                                      <p:by x="105000" y="105000"/>
                                    </p:animScale>
                                  </p:childTnLst>
                                </p:cTn>
                              </p:par>
                              <p:par>
                                <p:cTn id="84" presetID="26" presetClass="emph" presetSubtype="0" repeatCount="10000" fill="hold" grpId="1" nodeType="withEffect">
                                  <p:stCondLst>
                                    <p:cond delay="1000"/>
                                  </p:stCondLst>
                                  <p:childTnLst>
                                    <p:animEffect transition="out" filter="fade">
                                      <p:cBhvr>
                                        <p:cTn id="85" dur="500" tmFilter="0, 0; .2, .5; .8, .5; 1, 0"/>
                                        <p:tgtEl>
                                          <p:spTgt spid="18"/>
                                        </p:tgtEl>
                                      </p:cBhvr>
                                    </p:animEffect>
                                    <p:animScale>
                                      <p:cBhvr>
                                        <p:cTn id="86" dur="250" autoRev="1" fill="hold"/>
                                        <p:tgtEl>
                                          <p:spTgt spid="18"/>
                                        </p:tgtEl>
                                      </p:cBhvr>
                                      <p:by x="105000" y="105000"/>
                                    </p:animScale>
                                  </p:childTnLst>
                                </p:cTn>
                              </p:par>
                              <p:par>
                                <p:cTn id="87" presetID="26" presetClass="emph" presetSubtype="0" repeatCount="10000" fill="hold" grpId="1" nodeType="withEffect">
                                  <p:stCondLst>
                                    <p:cond delay="1500"/>
                                  </p:stCondLst>
                                  <p:childTnLst>
                                    <p:animEffect transition="out" filter="fade">
                                      <p:cBhvr>
                                        <p:cTn id="88" dur="500" tmFilter="0, 0; .2, .5; .8, .5; 1, 0"/>
                                        <p:tgtEl>
                                          <p:spTgt spid="19"/>
                                        </p:tgtEl>
                                      </p:cBhvr>
                                    </p:animEffect>
                                    <p:animScale>
                                      <p:cBhvr>
                                        <p:cTn id="89" dur="250" autoRev="1" fill="hold"/>
                                        <p:tgtEl>
                                          <p:spTgt spid="19"/>
                                        </p:tgtEl>
                                      </p:cBhvr>
                                      <p:by x="105000" y="105000"/>
                                    </p:animScale>
                                  </p:childTnLst>
                                </p:cTn>
                              </p:par>
                              <p:par>
                                <p:cTn id="90" presetID="26" presetClass="emph" presetSubtype="0" repeatCount="10000" fill="hold" grpId="1" nodeType="withEffect">
                                  <p:stCondLst>
                                    <p:cond delay="1000"/>
                                  </p:stCondLst>
                                  <p:childTnLst>
                                    <p:animEffect transition="out" filter="fade">
                                      <p:cBhvr>
                                        <p:cTn id="91" dur="500" tmFilter="0, 0; .2, .5; .8, .5; 1, 0"/>
                                        <p:tgtEl>
                                          <p:spTgt spid="20"/>
                                        </p:tgtEl>
                                      </p:cBhvr>
                                    </p:animEffect>
                                    <p:animScale>
                                      <p:cBhvr>
                                        <p:cTn id="92" dur="250" autoRev="1" fill="hold"/>
                                        <p:tgtEl>
                                          <p:spTgt spid="20"/>
                                        </p:tgtEl>
                                      </p:cBhvr>
                                      <p:by x="105000" y="105000"/>
                                    </p:animScale>
                                  </p:childTnLst>
                                </p:cTn>
                              </p:par>
                              <p:par>
                                <p:cTn id="93" presetID="26" presetClass="emph" presetSubtype="0" repeatCount="10000" fill="hold" grpId="1" nodeType="withEffect">
                                  <p:stCondLst>
                                    <p:cond delay="1250"/>
                                  </p:stCondLst>
                                  <p:childTnLst>
                                    <p:animEffect transition="out" filter="fade">
                                      <p:cBhvr>
                                        <p:cTn id="94" dur="500" tmFilter="0, 0; .2, .5; .8, .5; 1, 0"/>
                                        <p:tgtEl>
                                          <p:spTgt spid="21"/>
                                        </p:tgtEl>
                                      </p:cBhvr>
                                    </p:animEffect>
                                    <p:animScale>
                                      <p:cBhvr>
                                        <p:cTn id="95" dur="250" autoRev="1" fill="hold"/>
                                        <p:tgtEl>
                                          <p:spTgt spid="21"/>
                                        </p:tgtEl>
                                      </p:cBhvr>
                                      <p:by x="105000" y="105000"/>
                                    </p:animScale>
                                  </p:childTnLst>
                                </p:cTn>
                              </p:par>
                              <p:par>
                                <p:cTn id="96" presetID="26" presetClass="emph" presetSubtype="0" repeatCount="10000" fill="hold" grpId="1" nodeType="withEffect">
                                  <p:stCondLst>
                                    <p:cond delay="1000"/>
                                  </p:stCondLst>
                                  <p:childTnLst>
                                    <p:animEffect transition="out" filter="fade">
                                      <p:cBhvr>
                                        <p:cTn id="97" dur="500" tmFilter="0, 0; .2, .5; .8, .5; 1, 0"/>
                                        <p:tgtEl>
                                          <p:spTgt spid="22"/>
                                        </p:tgtEl>
                                      </p:cBhvr>
                                    </p:animEffect>
                                    <p:animScale>
                                      <p:cBhvr>
                                        <p:cTn id="98"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p:cNvSpPr/>
          <p:nvPr/>
        </p:nvSpPr>
        <p:spPr>
          <a:xfrm rot="20861692">
            <a:off x="988605" y="5607563"/>
            <a:ext cx="3015344" cy="675196"/>
          </a:xfrm>
          <a:prstGeom prst="ellipse">
            <a:avLst/>
          </a:prstGeom>
          <a:gradFill flip="none" rotWithShape="1">
            <a:gsLst>
              <a:gs pos="0">
                <a:schemeClr val="tx1">
                  <a:lumMod val="65000"/>
                  <a:lumOff val="35000"/>
                </a:schemeClr>
              </a:gs>
              <a:gs pos="100000">
                <a:schemeClr val="tx1">
                  <a:lumMod val="75000"/>
                  <a:lumOff val="2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26216"/>
            <a:ext cx="3593193" cy="4370100"/>
          </a:xfrm>
          <a:prstGeom prst="rect">
            <a:avLst/>
          </a:prstGeom>
        </p:spPr>
      </p:pic>
      <p:grpSp>
        <p:nvGrpSpPr>
          <p:cNvPr id="2" name="组合 1"/>
          <p:cNvGrpSpPr/>
          <p:nvPr/>
        </p:nvGrpSpPr>
        <p:grpSpPr>
          <a:xfrm>
            <a:off x="3410915" y="600928"/>
            <a:ext cx="1254353" cy="1254353"/>
            <a:chOff x="2990899" y="2250351"/>
            <a:chExt cx="940765" cy="940765"/>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899" y="2250351"/>
              <a:ext cx="940765" cy="940765"/>
            </a:xfrm>
            <a:prstGeom prst="rect">
              <a:avLst/>
            </a:prstGeom>
          </p:spPr>
        </p:pic>
        <p:sp>
          <p:nvSpPr>
            <p:cNvPr id="5" name="文本框 4"/>
            <p:cNvSpPr txBox="1"/>
            <p:nvPr/>
          </p:nvSpPr>
          <p:spPr>
            <a:xfrm>
              <a:off x="3232912" y="2354464"/>
              <a:ext cx="447479" cy="561741"/>
            </a:xfrm>
            <a:prstGeom prst="rect">
              <a:avLst/>
            </a:prstGeom>
            <a:noFill/>
          </p:spPr>
          <p:txBody>
            <a:bodyPr wrap="none" rtlCol="0">
              <a:spAutoFit/>
            </a:bodyPr>
            <a:lstStyle/>
            <a:p>
              <a:pPr defTabSz="914377"/>
              <a:r>
                <a:rPr lang="en-US" altLang="zh-CN" sz="4267" b="1" dirty="0">
                  <a:ln w="9525">
                    <a:solidFill>
                      <a:prstClr val="white"/>
                    </a:solidFill>
                    <a:prstDash val="solid"/>
                  </a:ln>
                  <a:solidFill>
                    <a:srgbClr val="5B9BD5"/>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rPr>
                <a:t>A</a:t>
              </a:r>
              <a:endParaRPr lang="zh-CN" altLang="en-US" sz="4267" b="1" dirty="0">
                <a:ln w="9525">
                  <a:solidFill>
                    <a:prstClr val="white"/>
                  </a:solidFill>
                  <a:prstDash val="solid"/>
                </a:ln>
                <a:solidFill>
                  <a:srgbClr val="5B9BD5"/>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5468823" y="1114239"/>
            <a:ext cx="1254353" cy="1254353"/>
            <a:chOff x="4690930" y="2555246"/>
            <a:chExt cx="940765" cy="940765"/>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998670">
              <a:off x="4690930" y="2555246"/>
              <a:ext cx="940765" cy="940765"/>
            </a:xfrm>
            <a:prstGeom prst="rect">
              <a:avLst/>
            </a:prstGeom>
          </p:spPr>
        </p:pic>
        <p:sp>
          <p:nvSpPr>
            <p:cNvPr id="12" name="文本框 11"/>
            <p:cNvSpPr txBox="1"/>
            <p:nvPr/>
          </p:nvSpPr>
          <p:spPr>
            <a:xfrm>
              <a:off x="4976743" y="2655675"/>
              <a:ext cx="357571" cy="561741"/>
            </a:xfrm>
            <a:prstGeom prst="rect">
              <a:avLst/>
            </a:prstGeom>
            <a:noFill/>
          </p:spPr>
          <p:txBody>
            <a:bodyPr wrap="square" rtlCol="0">
              <a:spAutoFit/>
            </a:bodyPr>
            <a:lstStyle/>
            <a:p>
              <a:pPr defTabSz="914377"/>
              <a:r>
                <a:rPr lang="en-US" altLang="zh-CN" sz="4267" b="1" dirty="0">
                  <a:ln w="9525">
                    <a:solidFill>
                      <a:prstClr val="white"/>
                    </a:solidFill>
                    <a:prstDash val="solid"/>
                  </a:ln>
                  <a:solidFill>
                    <a:srgbClr val="E38C0B"/>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rPr>
                <a:t>B</a:t>
              </a:r>
              <a:endParaRPr lang="zh-CN" altLang="en-US" sz="4267" b="1" dirty="0">
                <a:ln w="9525">
                  <a:solidFill>
                    <a:prstClr val="white"/>
                  </a:solidFill>
                  <a:prstDash val="solid"/>
                </a:ln>
                <a:solidFill>
                  <a:srgbClr val="E38C0B"/>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7540479" y="375450"/>
            <a:ext cx="1254353" cy="1254353"/>
            <a:chOff x="5887680" y="1632430"/>
            <a:chExt cx="940765" cy="940765"/>
          </a:xfrm>
        </p:grpSpPr>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60665">
              <a:off x="5887680" y="1632430"/>
              <a:ext cx="940765" cy="940765"/>
            </a:xfrm>
            <a:prstGeom prst="rect">
              <a:avLst/>
            </a:prstGeom>
          </p:spPr>
        </p:pic>
        <p:sp>
          <p:nvSpPr>
            <p:cNvPr id="15" name="文本框 14"/>
            <p:cNvSpPr txBox="1"/>
            <p:nvPr/>
          </p:nvSpPr>
          <p:spPr>
            <a:xfrm>
              <a:off x="6127095" y="1710180"/>
              <a:ext cx="357571" cy="561741"/>
            </a:xfrm>
            <a:prstGeom prst="rect">
              <a:avLst/>
            </a:prstGeom>
            <a:noFill/>
          </p:spPr>
          <p:txBody>
            <a:bodyPr wrap="square" rtlCol="0">
              <a:spAutoFit/>
            </a:bodyPr>
            <a:lstStyle/>
            <a:p>
              <a:pPr defTabSz="914377"/>
              <a:r>
                <a:rPr lang="en-US" altLang="zh-CN" sz="4267" b="1" dirty="0">
                  <a:ln w="9525">
                    <a:solidFill>
                      <a:prstClr val="white"/>
                    </a:solidFill>
                    <a:prstDash val="solid"/>
                  </a:ln>
                  <a:solidFill>
                    <a:srgbClr val="DA6D4E"/>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rPr>
                <a:t>C</a:t>
              </a:r>
              <a:endParaRPr lang="zh-CN" altLang="en-US" sz="4267" b="1" dirty="0">
                <a:ln w="9525">
                  <a:solidFill>
                    <a:prstClr val="white"/>
                  </a:solidFill>
                  <a:prstDash val="solid"/>
                </a:ln>
                <a:solidFill>
                  <a:srgbClr val="DA6D4E"/>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81086" y="1"/>
            <a:ext cx="2999433" cy="2999433"/>
          </a:xfrm>
          <a:prstGeom prst="rect">
            <a:avLst/>
          </a:prstGeom>
        </p:spPr>
      </p:pic>
      <p:sp>
        <p:nvSpPr>
          <p:cNvPr id="20" name="Speech Bubble: Oval 19">
            <a:extLst>
              <a:ext uri="{FF2B5EF4-FFF2-40B4-BE49-F238E27FC236}">
                <a16:creationId xmlns="" xmlns:a16="http://schemas.microsoft.com/office/drawing/2014/main" id="{AB2D7F06-3216-4C1C-AFB9-D450DB59F2AB}"/>
              </a:ext>
            </a:extLst>
          </p:cNvPr>
          <p:cNvSpPr/>
          <p:nvPr/>
        </p:nvSpPr>
        <p:spPr>
          <a:xfrm>
            <a:off x="3593192" y="2639367"/>
            <a:ext cx="7455807" cy="2363353"/>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rPr>
              <a:t>Hôm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trước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em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học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bài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gì</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528"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ppt_w</p:attrName>
                                        </p:attrNameLst>
                                      </p:cBhvr>
                                      <p:tavLst>
                                        <p:tav tm="0">
                                          <p:val>
                                            <p:fltVal val="0"/>
                                          </p:val>
                                        </p:tav>
                                        <p:tav tm="100000">
                                          <p:val>
                                            <p:strVal val="#ppt_w"/>
                                          </p:val>
                                        </p:tav>
                                      </p:tavLst>
                                    </p:anim>
                                    <p:anim calcmode="lin" valueType="num">
                                      <p:cBhvr>
                                        <p:cTn id="34" dur="1000" fill="hold"/>
                                        <p:tgtEl>
                                          <p:spTgt spid="3"/>
                                        </p:tgtEl>
                                        <p:attrNameLst>
                                          <p:attrName>ppt_h</p:attrName>
                                        </p:attrNameLst>
                                      </p:cBhvr>
                                      <p:tavLst>
                                        <p:tav tm="0">
                                          <p:val>
                                            <p:fltVal val="0"/>
                                          </p:val>
                                        </p:tav>
                                        <p:tav tm="100000">
                                          <p:val>
                                            <p:strVal val="#ppt_h"/>
                                          </p:val>
                                        </p:tav>
                                      </p:tavLst>
                                    </p:anim>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fltVal val="0.5"/>
                                          </p:val>
                                        </p:tav>
                                        <p:tav tm="100000">
                                          <p:val>
                                            <p:strVal val="#ppt_x"/>
                                          </p:val>
                                        </p:tav>
                                      </p:tavLst>
                                    </p:anim>
                                    <p:anim calcmode="lin" valueType="num">
                                      <p:cBhvr>
                                        <p:cTn id="37" dur="10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p:cNvSpPr/>
          <p:nvPr/>
        </p:nvSpPr>
        <p:spPr>
          <a:xfrm rot="20861692">
            <a:off x="988605" y="5607563"/>
            <a:ext cx="3015344" cy="675196"/>
          </a:xfrm>
          <a:prstGeom prst="ellipse">
            <a:avLst/>
          </a:prstGeom>
          <a:gradFill flip="none" rotWithShape="1">
            <a:gsLst>
              <a:gs pos="0">
                <a:schemeClr val="tx1">
                  <a:lumMod val="65000"/>
                  <a:lumOff val="35000"/>
                </a:schemeClr>
              </a:gs>
              <a:gs pos="100000">
                <a:schemeClr val="tx1">
                  <a:lumMod val="75000"/>
                  <a:lumOff val="2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26216"/>
            <a:ext cx="3593193" cy="4370100"/>
          </a:xfrm>
          <a:prstGeom prst="rect">
            <a:avLst/>
          </a:prstGeom>
        </p:spPr>
      </p:pic>
      <p:grpSp>
        <p:nvGrpSpPr>
          <p:cNvPr id="2" name="组合 1"/>
          <p:cNvGrpSpPr/>
          <p:nvPr/>
        </p:nvGrpSpPr>
        <p:grpSpPr>
          <a:xfrm>
            <a:off x="3410915" y="600928"/>
            <a:ext cx="1254353" cy="1254353"/>
            <a:chOff x="2990899" y="2250351"/>
            <a:chExt cx="940765" cy="940765"/>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899" y="2250351"/>
              <a:ext cx="940765" cy="940765"/>
            </a:xfrm>
            <a:prstGeom prst="rect">
              <a:avLst/>
            </a:prstGeom>
          </p:spPr>
        </p:pic>
        <p:sp>
          <p:nvSpPr>
            <p:cNvPr id="5" name="文本框 4"/>
            <p:cNvSpPr txBox="1"/>
            <p:nvPr/>
          </p:nvSpPr>
          <p:spPr>
            <a:xfrm>
              <a:off x="3232912" y="2354464"/>
              <a:ext cx="447479" cy="561741"/>
            </a:xfrm>
            <a:prstGeom prst="rect">
              <a:avLst/>
            </a:prstGeom>
            <a:noFill/>
          </p:spPr>
          <p:txBody>
            <a:bodyPr wrap="none" rtlCol="0">
              <a:spAutoFit/>
            </a:bodyPr>
            <a:lstStyle/>
            <a:p>
              <a:pPr defTabSz="914377"/>
              <a:r>
                <a:rPr lang="en-US" altLang="zh-CN" sz="4267" b="1" dirty="0">
                  <a:ln w="9525">
                    <a:solidFill>
                      <a:prstClr val="white"/>
                    </a:solidFill>
                    <a:prstDash val="solid"/>
                  </a:ln>
                  <a:solidFill>
                    <a:srgbClr val="5B9BD5"/>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rPr>
                <a:t>A</a:t>
              </a:r>
              <a:endParaRPr lang="zh-CN" altLang="en-US" sz="4267" b="1" dirty="0">
                <a:ln w="9525">
                  <a:solidFill>
                    <a:prstClr val="white"/>
                  </a:solidFill>
                  <a:prstDash val="solid"/>
                </a:ln>
                <a:solidFill>
                  <a:srgbClr val="5B9BD5"/>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5468823" y="1114239"/>
            <a:ext cx="1254353" cy="1254353"/>
            <a:chOff x="4690930" y="2555246"/>
            <a:chExt cx="940765" cy="940765"/>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998670">
              <a:off x="4690930" y="2555246"/>
              <a:ext cx="940765" cy="940765"/>
            </a:xfrm>
            <a:prstGeom prst="rect">
              <a:avLst/>
            </a:prstGeom>
          </p:spPr>
        </p:pic>
        <p:sp>
          <p:nvSpPr>
            <p:cNvPr id="12" name="文本框 11"/>
            <p:cNvSpPr txBox="1"/>
            <p:nvPr/>
          </p:nvSpPr>
          <p:spPr>
            <a:xfrm>
              <a:off x="4976743" y="2655675"/>
              <a:ext cx="357571" cy="561741"/>
            </a:xfrm>
            <a:prstGeom prst="rect">
              <a:avLst/>
            </a:prstGeom>
            <a:noFill/>
          </p:spPr>
          <p:txBody>
            <a:bodyPr wrap="square" rtlCol="0">
              <a:spAutoFit/>
            </a:bodyPr>
            <a:lstStyle/>
            <a:p>
              <a:pPr defTabSz="914377"/>
              <a:r>
                <a:rPr lang="en-US" altLang="zh-CN" sz="4267" b="1" dirty="0">
                  <a:ln w="9525">
                    <a:solidFill>
                      <a:prstClr val="white"/>
                    </a:solidFill>
                    <a:prstDash val="solid"/>
                  </a:ln>
                  <a:solidFill>
                    <a:srgbClr val="E38C0B"/>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rPr>
                <a:t>B</a:t>
              </a:r>
              <a:endParaRPr lang="zh-CN" altLang="en-US" sz="4267" b="1" dirty="0">
                <a:ln w="9525">
                  <a:solidFill>
                    <a:prstClr val="white"/>
                  </a:solidFill>
                  <a:prstDash val="solid"/>
                </a:ln>
                <a:solidFill>
                  <a:srgbClr val="E38C0B"/>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7540479" y="375450"/>
            <a:ext cx="1254353" cy="1254353"/>
            <a:chOff x="5887680" y="1632430"/>
            <a:chExt cx="940765" cy="940765"/>
          </a:xfrm>
        </p:grpSpPr>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60665">
              <a:off x="5887680" y="1632430"/>
              <a:ext cx="940765" cy="940765"/>
            </a:xfrm>
            <a:prstGeom prst="rect">
              <a:avLst/>
            </a:prstGeom>
          </p:spPr>
        </p:pic>
        <p:sp>
          <p:nvSpPr>
            <p:cNvPr id="15" name="文本框 14"/>
            <p:cNvSpPr txBox="1"/>
            <p:nvPr/>
          </p:nvSpPr>
          <p:spPr>
            <a:xfrm>
              <a:off x="6127095" y="1710180"/>
              <a:ext cx="357571" cy="561741"/>
            </a:xfrm>
            <a:prstGeom prst="rect">
              <a:avLst/>
            </a:prstGeom>
            <a:noFill/>
          </p:spPr>
          <p:txBody>
            <a:bodyPr wrap="square" rtlCol="0">
              <a:spAutoFit/>
            </a:bodyPr>
            <a:lstStyle/>
            <a:p>
              <a:pPr defTabSz="914377"/>
              <a:r>
                <a:rPr lang="en-US" altLang="zh-CN" sz="4267" b="1" dirty="0">
                  <a:ln w="9525">
                    <a:solidFill>
                      <a:prstClr val="white"/>
                    </a:solidFill>
                    <a:prstDash val="solid"/>
                  </a:ln>
                  <a:solidFill>
                    <a:srgbClr val="DA6D4E"/>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rPr>
                <a:t>C</a:t>
              </a:r>
              <a:endParaRPr lang="zh-CN" altLang="en-US" sz="4267" b="1" dirty="0">
                <a:ln w="9525">
                  <a:solidFill>
                    <a:prstClr val="white"/>
                  </a:solidFill>
                  <a:prstDash val="solid"/>
                </a:ln>
                <a:solidFill>
                  <a:srgbClr val="DA6D4E"/>
                </a:solidFill>
                <a:effectLst>
                  <a:outerShdw blurRad="12700" dist="38100" dir="2700000" algn="tl" rotWithShape="0">
                    <a:srgbClr val="4472C4">
                      <a:lumMod val="60000"/>
                      <a:lumOff val="40000"/>
                    </a:srgbClr>
                  </a:outerShdw>
                </a:effectLst>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81086" y="1"/>
            <a:ext cx="2999433" cy="2999433"/>
          </a:xfrm>
          <a:prstGeom prst="rect">
            <a:avLst/>
          </a:prstGeom>
        </p:spPr>
      </p:pic>
      <p:sp>
        <p:nvSpPr>
          <p:cNvPr id="20" name="Speech Bubble: Oval 19">
            <a:extLst>
              <a:ext uri="{FF2B5EF4-FFF2-40B4-BE49-F238E27FC236}">
                <a16:creationId xmlns="" xmlns:a16="http://schemas.microsoft.com/office/drawing/2014/main" id="{AB2D7F06-3216-4C1C-AFB9-D450DB59F2AB}"/>
              </a:ext>
            </a:extLst>
          </p:cNvPr>
          <p:cNvSpPr/>
          <p:nvPr/>
        </p:nvSpPr>
        <p:spPr>
          <a:xfrm>
            <a:off x="2895600" y="1627551"/>
            <a:ext cx="8153399" cy="3375170"/>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dirty="0" err="1" smtClean="0">
                <a:solidFill>
                  <a:srgbClr val="FF0000"/>
                </a:solidFill>
                <a:latin typeface="Times New Roman" panose="02020603050405020304" pitchFamily="18" charset="0"/>
                <a:cs typeface="Times New Roman" panose="02020603050405020304" pitchFamily="18" charset="0"/>
              </a:rPr>
              <a:t>Em</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hãy</a:t>
            </a:r>
            <a:r>
              <a:rPr lang="en-US" sz="3600" dirty="0" smtClean="0">
                <a:solidFill>
                  <a:srgbClr val="FF0000"/>
                </a:solidFill>
                <a:latin typeface="Times New Roman" panose="02020603050405020304" pitchFamily="18" charset="0"/>
                <a:cs typeface="Times New Roman" panose="02020603050405020304" pitchFamily="18" charset="0"/>
              </a:rPr>
              <a:t> chia </a:t>
            </a:r>
            <a:r>
              <a:rPr lang="en-US" sz="3600" dirty="0" err="1" smtClean="0">
                <a:solidFill>
                  <a:srgbClr val="FF0000"/>
                </a:solidFill>
                <a:latin typeface="Times New Roman" panose="02020603050405020304" pitchFamily="18" charset="0"/>
                <a:cs typeface="Times New Roman" panose="02020603050405020304" pitchFamily="18" charset="0"/>
              </a:rPr>
              <a:t>sẻ</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hiểu</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biết</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của</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mình</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về</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mối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quan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hệ</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đơn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giản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giữa</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đài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truyền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hình</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và</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máy</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thu</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hình</a:t>
            </a:r>
            <a:r>
              <a:rPr lang="en-US" sz="3600" dirty="0" smtClean="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1386978"/>
      </p:ext>
    </p:extLst>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1796">
            <a:off x="5672372" y="4554570"/>
            <a:ext cx="2257936" cy="1333144"/>
          </a:xfrm>
          <a:prstGeom prst="rect">
            <a:avLst/>
          </a:prstGeom>
        </p:spPr>
      </p:pic>
      <p:grpSp>
        <p:nvGrpSpPr>
          <p:cNvPr id="10" name="组合 9"/>
          <p:cNvGrpSpPr/>
          <p:nvPr/>
        </p:nvGrpSpPr>
        <p:grpSpPr>
          <a:xfrm>
            <a:off x="3386911" y="716298"/>
            <a:ext cx="3987800" cy="3965178"/>
            <a:chOff x="2893286" y="612951"/>
            <a:chExt cx="2607389" cy="2898156"/>
          </a:xfrm>
        </p:grpSpPr>
        <p:cxnSp>
          <p:nvCxnSpPr>
            <p:cNvPr id="3" name="直接连接符 2"/>
            <p:cNvCxnSpPr>
              <a:cxnSpLocks/>
              <a:endCxn id="4" idx="4"/>
            </p:cNvCxnSpPr>
            <p:nvPr/>
          </p:nvCxnSpPr>
          <p:spPr>
            <a:xfrm flipH="1" flipV="1">
              <a:off x="4337529" y="2322022"/>
              <a:ext cx="278047" cy="1164578"/>
            </a:xfrm>
            <a:prstGeom prst="lin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rot="19984338">
              <a:off x="2893286" y="612951"/>
              <a:ext cx="2156423" cy="1807032"/>
            </a:xfrm>
            <a:prstGeom prst="ellipse">
              <a:avLst/>
            </a:prstGeom>
            <a:gradFill flip="none" rotWithShape="1">
              <a:gsLst>
                <a:gs pos="0">
                  <a:srgbClr val="A86C8F">
                    <a:lumMod val="70000"/>
                    <a:lumOff val="30000"/>
                  </a:srgbClr>
                </a:gs>
                <a:gs pos="100000">
                  <a:srgbClr val="A86C8F">
                    <a:lumMod val="89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6" name="矩形 5"/>
            <p:cNvSpPr/>
            <p:nvPr/>
          </p:nvSpPr>
          <p:spPr>
            <a:xfrm rot="19878544">
              <a:off x="3104339" y="1318382"/>
              <a:ext cx="1925566" cy="472405"/>
            </a:xfrm>
            <a:prstGeom prst="rect">
              <a:avLst/>
            </a:prstGeom>
          </p:spPr>
          <p:txBody>
            <a:bodyPr wrap="square">
              <a:spAutoFit/>
            </a:bodyPr>
            <a:lstStyle/>
            <a:p>
              <a:pPr defTabSz="914377"/>
              <a:r>
                <a:rPr lang="en-US" altLang="zh-CN" sz="3600" b="1" dirty="0">
                  <a:solidFill>
                    <a:prstClr val="white"/>
                  </a:solidFill>
                  <a:latin typeface="微软雅黑" panose="020B0503020204020204" pitchFamily="34" charset="-122"/>
                  <a:ea typeface="微软雅黑" panose="020B0503020204020204" pitchFamily="34" charset="-122"/>
                  <a:cs typeface="+mn-ea"/>
                  <a:sym typeface="+mn-lt"/>
                </a:rPr>
                <a:t>KHÁM PHÁ</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cxnSp>
          <p:nvCxnSpPr>
            <p:cNvPr id="7" name="直接连接符 6"/>
            <p:cNvCxnSpPr>
              <a:cxnSpLocks/>
              <a:endCxn id="8" idx="4"/>
            </p:cNvCxnSpPr>
            <p:nvPr/>
          </p:nvCxnSpPr>
          <p:spPr>
            <a:xfrm flipV="1">
              <a:off x="4609459" y="2855003"/>
              <a:ext cx="348371" cy="656104"/>
            </a:xfrm>
            <a:prstGeom prst="lin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rot="1336369">
              <a:off x="4720089" y="1988714"/>
              <a:ext cx="780586" cy="899859"/>
            </a:xfrm>
            <a:prstGeom prst="ellipse">
              <a:avLst/>
            </a:prstGeom>
            <a:gradFill flip="none" rotWithShape="1">
              <a:gsLst>
                <a:gs pos="0">
                  <a:srgbClr val="A86C8F">
                    <a:lumMod val="70000"/>
                    <a:lumOff val="30000"/>
                  </a:srgbClr>
                </a:gs>
                <a:gs pos="100000">
                  <a:srgbClr val="A86C8F">
                    <a:lumMod val="89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latin typeface="微软雅黑" panose="020B0503020204020204" pitchFamily="34" charset="-122"/>
                <a:ea typeface="微软雅黑" panose="020B0503020204020204" pitchFamily="34" charset="-122"/>
              </a:endParaRPr>
            </a:p>
          </p:txBody>
        </p:sp>
      </p:gr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159" y="1350139"/>
            <a:ext cx="2508400" cy="550786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8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32" presetClass="emph" presetSubtype="0" fill="hold" nodeType="afterEffect">
                                  <p:stCondLst>
                                    <p:cond delay="0"/>
                                  </p:stCondLst>
                                  <p:childTnLst>
                                    <p:animRot by="120000">
                                      <p:cBhvr>
                                        <p:cTn id="17" dur="100" fill="hold">
                                          <p:stCondLst>
                                            <p:cond delay="0"/>
                                          </p:stCondLst>
                                        </p:cTn>
                                        <p:tgtEl>
                                          <p:spTgt spid="10"/>
                                        </p:tgtEl>
                                        <p:attrNameLst>
                                          <p:attrName>r</p:attrName>
                                        </p:attrNameLst>
                                      </p:cBhvr>
                                    </p:animRot>
                                    <p:animRot by="-240000">
                                      <p:cBhvr>
                                        <p:cTn id="18" dur="200" fill="hold">
                                          <p:stCondLst>
                                            <p:cond delay="200"/>
                                          </p:stCondLst>
                                        </p:cTn>
                                        <p:tgtEl>
                                          <p:spTgt spid="10"/>
                                        </p:tgtEl>
                                        <p:attrNameLst>
                                          <p:attrName>r</p:attrName>
                                        </p:attrNameLst>
                                      </p:cBhvr>
                                    </p:animRot>
                                    <p:animRot by="240000">
                                      <p:cBhvr>
                                        <p:cTn id="19" dur="200" fill="hold">
                                          <p:stCondLst>
                                            <p:cond delay="400"/>
                                          </p:stCondLst>
                                        </p:cTn>
                                        <p:tgtEl>
                                          <p:spTgt spid="10"/>
                                        </p:tgtEl>
                                        <p:attrNameLst>
                                          <p:attrName>r</p:attrName>
                                        </p:attrNameLst>
                                      </p:cBhvr>
                                    </p:animRot>
                                    <p:animRot by="-240000">
                                      <p:cBhvr>
                                        <p:cTn id="20" dur="200" fill="hold">
                                          <p:stCondLst>
                                            <p:cond delay="600"/>
                                          </p:stCondLst>
                                        </p:cTn>
                                        <p:tgtEl>
                                          <p:spTgt spid="10"/>
                                        </p:tgtEl>
                                        <p:attrNameLst>
                                          <p:attrName>r</p:attrName>
                                        </p:attrNameLst>
                                      </p:cBhvr>
                                    </p:animRot>
                                    <p:animRot by="120000">
                                      <p:cBhvr>
                                        <p:cTn id="21"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rapezoid 6"/>
          <p:cNvSpPr/>
          <p:nvPr/>
        </p:nvSpPr>
        <p:spPr>
          <a:xfrm rot="16200000">
            <a:off x="233952" y="2419160"/>
            <a:ext cx="1110847" cy="1883551"/>
          </a:xfrm>
          <a:prstGeom prst="trapezoid">
            <a:avLst/>
          </a:prstGeom>
          <a:solidFill>
            <a:srgbClr val="FFFF00"/>
          </a:solidFill>
          <a:ln>
            <a:solidFill>
              <a:schemeClr val="accent2">
                <a:lumMod val="20000"/>
                <a:lumOff val="80000"/>
              </a:schemeClr>
            </a:solidFill>
          </a:ln>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itle 1"/>
          <p:cNvSpPr txBox="1">
            <a:spLocks/>
          </p:cNvSpPr>
          <p:nvPr/>
        </p:nvSpPr>
        <p:spPr>
          <a:xfrm>
            <a:off x="-152401" y="2748314"/>
            <a:ext cx="1959752" cy="11961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noProof="1" smtClean="0">
                <a:solidFill>
                  <a:srgbClr val="0000FF"/>
                </a:solidFill>
                <a:latin typeface="HP-089" pitchFamily="34" charset="0"/>
              </a:rPr>
              <a:t>Khám phá</a:t>
            </a:r>
            <a:endParaRPr lang="vi-VN" sz="2800" b="1" dirty="0">
              <a:solidFill>
                <a:srgbClr val="0000FF"/>
              </a:solidFill>
              <a:latin typeface="HP001 TD 4H" pitchFamily="34" charset="-93"/>
            </a:endParaRPr>
          </a:p>
        </p:txBody>
      </p:sp>
    </p:spTree>
    <p:extLst>
      <p:ext uri="{BB962C8B-B14F-4D97-AF65-F5344CB8AC3E}">
        <p14:creationId xmlns:p14="http://schemas.microsoft.com/office/powerpoint/2010/main" val="1758731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9699" descr="图片17">
            <a:extLst>
              <a:ext uri="{FF2B5EF4-FFF2-40B4-BE49-F238E27FC236}">
                <a16:creationId xmlns="" xmlns:a16="http://schemas.microsoft.com/office/drawing/2014/main" id="{AB11E5B7-1222-47DC-BB33-B0F7EF50D9E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59667" b="98000" l="66000" r="100000"/>
                    </a14:imgEffect>
                  </a14:imgLayer>
                </a14:imgProps>
              </a:ext>
              <a:ext uri="{28A0092B-C50C-407E-A947-70E740481C1C}">
                <a14:useLocalDpi xmlns:a14="http://schemas.microsoft.com/office/drawing/2010/main" val="0"/>
              </a:ext>
            </a:extLst>
          </a:blip>
          <a:srcRect l="66875" t="59368" b="6666"/>
          <a:stretch/>
        </p:blipFill>
        <p:spPr bwMode="auto">
          <a:xfrm>
            <a:off x="8610600" y="69668"/>
            <a:ext cx="4038600" cy="249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rapezoid 1"/>
          <p:cNvSpPr/>
          <p:nvPr/>
        </p:nvSpPr>
        <p:spPr>
          <a:xfrm rot="16200000">
            <a:off x="646242" y="-643118"/>
            <a:ext cx="1025510" cy="2376055"/>
          </a:xfrm>
          <a:prstGeom prst="trapezoid">
            <a:avLst/>
          </a:prstGeom>
          <a:solidFill>
            <a:srgbClr val="FFFF00"/>
          </a:solidFill>
          <a:ln>
            <a:solidFill>
              <a:schemeClr val="accent2">
                <a:lumMod val="20000"/>
                <a:lumOff val="80000"/>
              </a:schemeClr>
            </a:solidFill>
          </a:ln>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1736603" y="32154"/>
            <a:ext cx="5791200" cy="1196180"/>
          </a:xfrm>
        </p:spPr>
        <p:txBody>
          <a:bodyPr>
            <a:noAutofit/>
          </a:bodyPr>
          <a:lstStyle/>
          <a:p>
            <a:r>
              <a:rPr lang="en-US" sz="3600" b="1" noProof="1">
                <a:solidFill>
                  <a:srgbClr val="0000FF"/>
                </a:solidFill>
                <a:latin typeface="HP-089" pitchFamily="34" charset="0"/>
              </a:rPr>
              <a:t>Khám phá</a:t>
            </a:r>
            <a:endParaRPr lang="vi-VN" sz="3600" b="1" dirty="0">
              <a:solidFill>
                <a:srgbClr val="0000FF"/>
              </a:solidFill>
              <a:latin typeface="HP001 TD 4H" pitchFamily="34" charset="-93"/>
            </a:endParaRPr>
          </a:p>
        </p:txBody>
      </p:sp>
      <p:sp>
        <p:nvSpPr>
          <p:cNvPr id="3" name="TextBox 2"/>
          <p:cNvSpPr txBox="1"/>
          <p:nvPr/>
        </p:nvSpPr>
        <p:spPr>
          <a:xfrm>
            <a:off x="685800" y="3605676"/>
            <a:ext cx="10820400" cy="1200329"/>
          </a:xfrm>
          <a:prstGeom prst="rect">
            <a:avLst/>
          </a:prstGeom>
          <a:solidFill>
            <a:schemeClr val="accent6">
              <a:lumMod val="60000"/>
              <a:lumOff val="40000"/>
            </a:schemeClr>
          </a:solidFill>
        </p:spPr>
        <p:txBody>
          <a:bodyPr wrap="square" rtlCol="0">
            <a:spAutoFit/>
          </a:bodyPr>
          <a:lstStyle/>
          <a:p>
            <a:pPr algn="just"/>
            <a:r>
              <a:rPr lang="en-US" sz="3600" dirty="0" err="1" smtClean="0">
                <a:solidFill>
                  <a:srgbClr val="0000CC"/>
                </a:solidFill>
                <a:latin typeface="Calibri (Body)"/>
              </a:rPr>
              <a:t>Bố</a:t>
            </a:r>
            <a:r>
              <a:rPr lang="en-US" sz="3600" dirty="0" smtClean="0">
                <a:solidFill>
                  <a:srgbClr val="0000CC"/>
                </a:solidFill>
                <a:latin typeface="Calibri (Body)"/>
              </a:rPr>
              <a:t> </a:t>
            </a:r>
            <a:r>
              <a:rPr lang="en-US" sz="3600" dirty="0" err="1" smtClean="0">
                <a:solidFill>
                  <a:srgbClr val="0000CC"/>
                </a:solidFill>
                <a:latin typeface="Calibri (Body)"/>
              </a:rPr>
              <a:t>mẹ</a:t>
            </a:r>
            <a:r>
              <a:rPr lang="en-US" sz="3600" dirty="0" smtClean="0">
                <a:solidFill>
                  <a:srgbClr val="0000CC"/>
                </a:solidFill>
                <a:latin typeface="Calibri (Body)"/>
              </a:rPr>
              <a:t> </a:t>
            </a:r>
            <a:r>
              <a:rPr lang="en-US" sz="3600" dirty="0" err="1" smtClean="0">
                <a:solidFill>
                  <a:srgbClr val="0000CC"/>
                </a:solidFill>
                <a:latin typeface="Calibri (Body)"/>
              </a:rPr>
              <a:t>em</a:t>
            </a:r>
            <a:r>
              <a:rPr lang="en-US" sz="3600" dirty="0" smtClean="0">
                <a:solidFill>
                  <a:srgbClr val="0000CC"/>
                </a:solidFill>
                <a:latin typeface="Calibri (Body)"/>
              </a:rPr>
              <a:t> </a:t>
            </a:r>
            <a:r>
              <a:rPr lang="en-US" sz="3600" dirty="0" err="1" smtClean="0">
                <a:solidFill>
                  <a:srgbClr val="0000CC"/>
                </a:solidFill>
                <a:latin typeface="Calibri (Body)"/>
              </a:rPr>
              <a:t>thường</a:t>
            </a:r>
            <a:r>
              <a:rPr lang="en-US" sz="3600" dirty="0" smtClean="0">
                <a:solidFill>
                  <a:srgbClr val="0000CC"/>
                </a:solidFill>
                <a:latin typeface="Calibri (Body)"/>
              </a:rPr>
              <a:t> </a:t>
            </a:r>
            <a:r>
              <a:rPr lang="en-US" sz="3600" dirty="0" err="1" smtClean="0">
                <a:solidFill>
                  <a:srgbClr val="0000CC"/>
                </a:solidFill>
                <a:latin typeface="Calibri (Body)"/>
              </a:rPr>
              <a:t>thích</a:t>
            </a:r>
            <a:r>
              <a:rPr lang="en-US" sz="3600" dirty="0" smtClean="0">
                <a:solidFill>
                  <a:srgbClr val="0000CC"/>
                </a:solidFill>
                <a:latin typeface="Calibri (Body)"/>
              </a:rPr>
              <a:t> </a:t>
            </a:r>
            <a:r>
              <a:rPr lang="en-US" sz="3600" dirty="0" err="1" smtClean="0">
                <a:solidFill>
                  <a:srgbClr val="0000CC"/>
                </a:solidFill>
                <a:latin typeface="Calibri (Body)"/>
              </a:rPr>
              <a:t>xem</a:t>
            </a:r>
            <a:r>
              <a:rPr lang="en-US" sz="3600" dirty="0" smtClean="0">
                <a:solidFill>
                  <a:srgbClr val="0000CC"/>
                </a:solidFill>
                <a:latin typeface="Calibri (Body)"/>
              </a:rPr>
              <a:t> </a:t>
            </a:r>
            <a:r>
              <a:rPr lang="en-US" sz="3600" dirty="0" err="1" smtClean="0">
                <a:solidFill>
                  <a:srgbClr val="0000CC"/>
                </a:solidFill>
                <a:latin typeface="Calibri (Body)"/>
              </a:rPr>
              <a:t>chương</a:t>
            </a:r>
            <a:r>
              <a:rPr lang="en-US" sz="3600" dirty="0" smtClean="0">
                <a:solidFill>
                  <a:srgbClr val="0000CC"/>
                </a:solidFill>
                <a:latin typeface="Calibri (Body)"/>
              </a:rPr>
              <a:t> </a:t>
            </a:r>
            <a:r>
              <a:rPr lang="en-US" sz="3600" dirty="0" err="1" smtClean="0">
                <a:solidFill>
                  <a:srgbClr val="0000CC"/>
                </a:solidFill>
                <a:latin typeface="Calibri (Body)"/>
              </a:rPr>
              <a:t>trình</a:t>
            </a:r>
            <a:r>
              <a:rPr lang="en-US" sz="3600" dirty="0" smtClean="0">
                <a:solidFill>
                  <a:srgbClr val="0000CC"/>
                </a:solidFill>
                <a:latin typeface="Calibri (Body)"/>
              </a:rPr>
              <a:t> </a:t>
            </a:r>
            <a:r>
              <a:rPr lang="vi-VN" sz="3600" dirty="0" smtClean="0">
                <a:solidFill>
                  <a:srgbClr val="0000CC"/>
                </a:solidFill>
                <a:latin typeface="Calibri (Body)"/>
              </a:rPr>
              <a:t>truyền </a:t>
            </a:r>
            <a:r>
              <a:rPr lang="vi-VN" sz="3600" dirty="0">
                <a:solidFill>
                  <a:srgbClr val="0000CC"/>
                </a:solidFill>
                <a:latin typeface="Calibri (Body)"/>
              </a:rPr>
              <a:t>hình nào?</a:t>
            </a:r>
            <a:r>
              <a:rPr lang="en-US" sz="3600" dirty="0">
                <a:solidFill>
                  <a:srgbClr val="0000CC"/>
                </a:solidFill>
                <a:latin typeface="Calibri (Body)"/>
              </a:rPr>
              <a:t>?</a:t>
            </a:r>
          </a:p>
        </p:txBody>
      </p:sp>
      <p:sp>
        <p:nvSpPr>
          <p:cNvPr id="6" name="TextBox 5">
            <a:extLst>
              <a:ext uri="{FF2B5EF4-FFF2-40B4-BE49-F238E27FC236}">
                <a16:creationId xmlns="" xmlns:a16="http://schemas.microsoft.com/office/drawing/2014/main" id="{738DA550-4F5C-4639-9F7F-D69FCB98E10E}"/>
              </a:ext>
            </a:extLst>
          </p:cNvPr>
          <p:cNvSpPr txBox="1"/>
          <p:nvPr/>
        </p:nvSpPr>
        <p:spPr>
          <a:xfrm>
            <a:off x="685800" y="5257800"/>
            <a:ext cx="10591800" cy="646331"/>
          </a:xfrm>
          <a:prstGeom prst="rect">
            <a:avLst/>
          </a:prstGeom>
          <a:solidFill>
            <a:schemeClr val="accent4">
              <a:lumMod val="40000"/>
              <a:lumOff val="60000"/>
            </a:schemeClr>
          </a:solidFill>
        </p:spPr>
        <p:txBody>
          <a:bodyPr wrap="square" rtlCol="0">
            <a:spAutoFit/>
          </a:bodyPr>
          <a:lstStyle/>
          <a:p>
            <a:r>
              <a:rPr lang="en-US" sz="3600" dirty="0" err="1">
                <a:solidFill>
                  <a:srgbClr val="0000CC"/>
                </a:solidFill>
                <a:latin typeface="Calibri (Body)"/>
              </a:rPr>
              <a:t>Chương</a:t>
            </a:r>
            <a:r>
              <a:rPr lang="en-US" sz="3600" dirty="0">
                <a:solidFill>
                  <a:srgbClr val="0000CC"/>
                </a:solidFill>
                <a:latin typeface="Calibri (Body)"/>
              </a:rPr>
              <a:t> </a:t>
            </a:r>
            <a:r>
              <a:rPr lang="en-US" sz="3600" dirty="0" err="1">
                <a:solidFill>
                  <a:srgbClr val="0000CC"/>
                </a:solidFill>
                <a:latin typeface="Calibri (Body)"/>
              </a:rPr>
              <a:t>trình</a:t>
            </a:r>
            <a:r>
              <a:rPr lang="en-US" sz="3600" dirty="0">
                <a:solidFill>
                  <a:srgbClr val="0000CC"/>
                </a:solidFill>
                <a:latin typeface="Calibri (Body)"/>
              </a:rPr>
              <a:t> </a:t>
            </a:r>
            <a:r>
              <a:rPr lang="en-US" sz="3600" dirty="0" err="1">
                <a:solidFill>
                  <a:srgbClr val="0000CC"/>
                </a:solidFill>
                <a:latin typeface="Calibri (Body)"/>
              </a:rPr>
              <a:t>đó</a:t>
            </a:r>
            <a:r>
              <a:rPr lang="en-US" sz="3600" dirty="0">
                <a:solidFill>
                  <a:srgbClr val="0000CC"/>
                </a:solidFill>
                <a:latin typeface="Calibri (Body)"/>
              </a:rPr>
              <a:t> </a:t>
            </a:r>
            <a:r>
              <a:rPr lang="en-US" sz="3600" dirty="0" err="1">
                <a:solidFill>
                  <a:srgbClr val="0000CC"/>
                </a:solidFill>
                <a:latin typeface="Calibri (Body)"/>
              </a:rPr>
              <a:t>được</a:t>
            </a:r>
            <a:r>
              <a:rPr lang="en-US" sz="3600" dirty="0">
                <a:solidFill>
                  <a:srgbClr val="0000CC"/>
                </a:solidFill>
                <a:latin typeface="Calibri (Body)"/>
              </a:rPr>
              <a:t> </a:t>
            </a:r>
            <a:r>
              <a:rPr lang="en-US" sz="3600" dirty="0" err="1">
                <a:solidFill>
                  <a:srgbClr val="0000CC"/>
                </a:solidFill>
                <a:latin typeface="Calibri (Body)"/>
              </a:rPr>
              <a:t>phát</a:t>
            </a:r>
            <a:r>
              <a:rPr lang="en-US" sz="3600" dirty="0">
                <a:solidFill>
                  <a:srgbClr val="0000CC"/>
                </a:solidFill>
                <a:latin typeface="Calibri (Body)"/>
              </a:rPr>
              <a:t> </a:t>
            </a:r>
            <a:r>
              <a:rPr lang="en-US" sz="3600" dirty="0" err="1">
                <a:solidFill>
                  <a:srgbClr val="0000CC"/>
                </a:solidFill>
                <a:latin typeface="Calibri (Body)"/>
              </a:rPr>
              <a:t>trên</a:t>
            </a:r>
            <a:r>
              <a:rPr lang="en-US" sz="3600" dirty="0">
                <a:solidFill>
                  <a:srgbClr val="0000CC"/>
                </a:solidFill>
                <a:latin typeface="Calibri (Body)"/>
              </a:rPr>
              <a:t> </a:t>
            </a:r>
            <a:r>
              <a:rPr lang="en-US" sz="3600" dirty="0" err="1">
                <a:solidFill>
                  <a:srgbClr val="0000CC"/>
                </a:solidFill>
                <a:latin typeface="Calibri (Body)"/>
              </a:rPr>
              <a:t>kênh</a:t>
            </a:r>
            <a:r>
              <a:rPr lang="en-US" sz="3600" dirty="0">
                <a:solidFill>
                  <a:srgbClr val="0000CC"/>
                </a:solidFill>
                <a:latin typeface="Calibri (Body)"/>
              </a:rPr>
              <a:t> </a:t>
            </a:r>
            <a:r>
              <a:rPr lang="en-US" sz="3600" dirty="0" err="1">
                <a:solidFill>
                  <a:srgbClr val="0000CC"/>
                </a:solidFill>
                <a:latin typeface="Calibri (Body)"/>
              </a:rPr>
              <a:t>nào</a:t>
            </a:r>
            <a:r>
              <a:rPr lang="en-US" sz="3600" dirty="0">
                <a:solidFill>
                  <a:srgbClr val="0000CC"/>
                </a:solidFill>
                <a:latin typeface="Calibri (Body)"/>
              </a:rPr>
              <a:t>?</a:t>
            </a:r>
          </a:p>
        </p:txBody>
      </p:sp>
      <p:sp>
        <p:nvSpPr>
          <p:cNvPr id="4" name="Thought Bubble: Cloud 3">
            <a:extLst>
              <a:ext uri="{FF2B5EF4-FFF2-40B4-BE49-F238E27FC236}">
                <a16:creationId xmlns="" xmlns:a16="http://schemas.microsoft.com/office/drawing/2014/main" id="{BC235B1A-A142-4F7C-98FF-65C10623761D}"/>
              </a:ext>
            </a:extLst>
          </p:cNvPr>
          <p:cNvSpPr/>
          <p:nvPr/>
        </p:nvSpPr>
        <p:spPr>
          <a:xfrm>
            <a:off x="2819400" y="0"/>
            <a:ext cx="5486400" cy="3327407"/>
          </a:xfrm>
          <a:prstGeom prst="cloudCallout">
            <a:avLst>
              <a:gd name="adj1" fmla="val 59337"/>
              <a:gd name="adj2" fmla="val -2265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 xmlns:a16="http://schemas.microsoft.com/office/drawing/2014/main" id="{F71347B7-0745-4F80-9D05-37B73D1B99F7}"/>
              </a:ext>
            </a:extLst>
          </p:cNvPr>
          <p:cNvSpPr/>
          <p:nvPr/>
        </p:nvSpPr>
        <p:spPr>
          <a:xfrm>
            <a:off x="3690196" y="878434"/>
            <a:ext cx="3744808"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THẢO LUẬN </a:t>
            </a:r>
          </a:p>
          <a:p>
            <a:pPr algn="ctr"/>
            <a:r>
              <a:rPr lang="en-US" sz="5400" b="1" cap="none" spc="0" dirty="0">
                <a:ln/>
                <a:solidFill>
                  <a:schemeClr val="accent3"/>
                </a:solidFill>
                <a:effectLst/>
              </a:rPr>
              <a:t>NHÓM </a:t>
            </a:r>
            <a:r>
              <a:rPr lang="en-US" sz="5400" b="1" cap="none" spc="0" dirty="0" smtClean="0">
                <a:ln/>
                <a:solidFill>
                  <a:schemeClr val="accent3"/>
                </a:solidFill>
                <a:effectLst/>
              </a:rPr>
              <a:t>2</a:t>
            </a:r>
            <a:endParaRPr lang="en-US" sz="5400" b="1" cap="none" spc="0" dirty="0">
              <a:ln/>
              <a:solidFill>
                <a:schemeClr val="accent3"/>
              </a:solidFill>
              <a:effectLst/>
            </a:endParaRPr>
          </a:p>
        </p:txBody>
      </p:sp>
    </p:spTree>
    <p:extLst>
      <p:ext uri="{BB962C8B-B14F-4D97-AF65-F5344CB8AC3E}">
        <p14:creationId xmlns:p14="http://schemas.microsoft.com/office/powerpoint/2010/main" val="288989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p:cNvSpPr/>
          <p:nvPr/>
        </p:nvSpPr>
        <p:spPr>
          <a:xfrm rot="16200000">
            <a:off x="1166004" y="-577751"/>
            <a:ext cx="1110847" cy="2376055"/>
          </a:xfrm>
          <a:prstGeom prst="trapezoid">
            <a:avLst/>
          </a:prstGeom>
          <a:solidFill>
            <a:srgbClr val="FFFF00"/>
          </a:solidFill>
          <a:ln>
            <a:solidFill>
              <a:schemeClr val="accent2">
                <a:lumMod val="20000"/>
                <a:lumOff val="80000"/>
              </a:schemeClr>
            </a:solidFill>
          </a:ln>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1"/>
          <p:cNvSpPr>
            <a:spLocks noGrp="1"/>
          </p:cNvSpPr>
          <p:nvPr>
            <p:ph type="title"/>
          </p:nvPr>
        </p:nvSpPr>
        <p:spPr>
          <a:xfrm>
            <a:off x="589671" y="26717"/>
            <a:ext cx="2458329" cy="1196180"/>
          </a:xfrm>
        </p:spPr>
        <p:txBody>
          <a:bodyPr>
            <a:noAutofit/>
          </a:bodyPr>
          <a:lstStyle/>
          <a:p>
            <a:r>
              <a:rPr lang="en-US" sz="3200" b="1" noProof="1">
                <a:solidFill>
                  <a:srgbClr val="0000FF"/>
                </a:solidFill>
                <a:latin typeface="HP-089" pitchFamily="34" charset="0"/>
              </a:rPr>
              <a:t>Khám </a:t>
            </a:r>
            <a:r>
              <a:rPr lang="en-US" sz="3200" b="1" noProof="1" smtClean="0">
                <a:solidFill>
                  <a:srgbClr val="0000FF"/>
                </a:solidFill>
                <a:latin typeface="HP-089" pitchFamily="34" charset="0"/>
              </a:rPr>
              <a:t>phá</a:t>
            </a:r>
            <a:endParaRPr lang="vi-VN" sz="3200" b="1" dirty="0">
              <a:solidFill>
                <a:srgbClr val="0000FF"/>
              </a:solidFill>
              <a:latin typeface="HP001 TD 4H" pitchFamily="34" charset="-93"/>
            </a:endParaRPr>
          </a:p>
        </p:txBody>
      </p:sp>
      <p:sp>
        <p:nvSpPr>
          <p:cNvPr id="8" name="TextBox 7"/>
          <p:cNvSpPr txBox="1"/>
          <p:nvPr/>
        </p:nvSpPr>
        <p:spPr>
          <a:xfrm>
            <a:off x="1233462" y="2286000"/>
            <a:ext cx="9906000" cy="3108543"/>
          </a:xfrm>
          <a:prstGeom prst="rect">
            <a:avLst/>
          </a:prstGeom>
          <a:solidFill>
            <a:srgbClr val="7FE5F3"/>
          </a:solidFill>
        </p:spPr>
        <p:txBody>
          <a:bodyPr wrap="square" rtlCol="0">
            <a:spAutoFit/>
          </a:bodyPr>
          <a:lstStyle/>
          <a:p>
            <a:r>
              <a:rPr lang="en-US" sz="3600" b="1" dirty="0">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Kết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luận</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a:p>
            <a:pPr algn="just"/>
            <a:r>
              <a:rPr lang="nl-NL" sz="4000" b="1" i="1" dirty="0"/>
              <a:t>Đài truyền hình phát nhiều kênh truyền hình khác nhau. Mỗi kênh truyền hình gồm nhiều chương trình truyền hình với nội dung đa dạng, phù hợp với nhiều lứa tuổi.</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175873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p:cNvSpPr/>
          <p:nvPr/>
        </p:nvSpPr>
        <p:spPr>
          <a:xfrm rot="16200000">
            <a:off x="675273" y="-675273"/>
            <a:ext cx="1025510" cy="2376055"/>
          </a:xfrm>
          <a:prstGeom prst="trapezoid">
            <a:avLst/>
          </a:prstGeom>
          <a:solidFill>
            <a:schemeClr val="accent2">
              <a:lumMod val="40000"/>
              <a:lumOff val="60000"/>
            </a:schemeClr>
          </a:solidFill>
          <a:ln>
            <a:solidFill>
              <a:schemeClr val="accent2">
                <a:lumMod val="20000"/>
                <a:lumOff val="80000"/>
              </a:schemeClr>
            </a:solidFill>
          </a:ln>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itle 1"/>
          <p:cNvSpPr>
            <a:spLocks noGrp="1"/>
          </p:cNvSpPr>
          <p:nvPr>
            <p:ph type="title"/>
          </p:nvPr>
        </p:nvSpPr>
        <p:spPr>
          <a:xfrm>
            <a:off x="-41137" y="-85336"/>
            <a:ext cx="2458329" cy="1196180"/>
          </a:xfrm>
        </p:spPr>
        <p:txBody>
          <a:bodyPr>
            <a:noAutofit/>
          </a:bodyPr>
          <a:lstStyle/>
          <a:p>
            <a:r>
              <a:rPr lang="en-US" sz="3200" b="1" noProof="1" smtClean="0">
                <a:solidFill>
                  <a:srgbClr val="0000FF"/>
                </a:solidFill>
                <a:latin typeface="HP-089" pitchFamily="34" charset="0"/>
              </a:rPr>
              <a:t>Thực hành</a:t>
            </a:r>
            <a:endParaRPr lang="vi-VN" sz="3200" b="1" dirty="0">
              <a:solidFill>
                <a:srgbClr val="0000FF"/>
              </a:solidFill>
              <a:latin typeface="HP001 TD 4H" pitchFamily="34" charset="-93"/>
            </a:endParaRPr>
          </a:p>
        </p:txBody>
      </p:sp>
      <p:pic>
        <p:nvPicPr>
          <p:cNvPr id="10" name="图片 29699" descr="图片17">
            <a:extLst>
              <a:ext uri="{FF2B5EF4-FFF2-40B4-BE49-F238E27FC236}">
                <a16:creationId xmlns="" xmlns:a16="http://schemas.microsoft.com/office/drawing/2014/main" id="{AB11E5B7-1222-47DC-BB33-B0F7EF50D9E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59667" b="98000" l="66000" r="100000"/>
                    </a14:imgEffect>
                  </a14:imgLayer>
                </a14:imgProps>
              </a:ext>
              <a:ext uri="{28A0092B-C50C-407E-A947-70E740481C1C}">
                <a14:useLocalDpi xmlns:a14="http://schemas.microsoft.com/office/drawing/2010/main" val="0"/>
              </a:ext>
            </a:extLst>
          </a:blip>
          <a:srcRect l="66875" t="59368" b="6666"/>
          <a:stretch/>
        </p:blipFill>
        <p:spPr bwMode="auto">
          <a:xfrm>
            <a:off x="8610600" y="69668"/>
            <a:ext cx="4038600" cy="249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hought Bubble: Cloud 3">
            <a:extLst>
              <a:ext uri="{FF2B5EF4-FFF2-40B4-BE49-F238E27FC236}">
                <a16:creationId xmlns="" xmlns:a16="http://schemas.microsoft.com/office/drawing/2014/main" id="{BC235B1A-A142-4F7C-98FF-65C10623761D}"/>
              </a:ext>
            </a:extLst>
          </p:cNvPr>
          <p:cNvSpPr/>
          <p:nvPr/>
        </p:nvSpPr>
        <p:spPr>
          <a:xfrm>
            <a:off x="2819400" y="0"/>
            <a:ext cx="5486400" cy="3327407"/>
          </a:xfrm>
          <a:prstGeom prst="cloudCallout">
            <a:avLst>
              <a:gd name="adj1" fmla="val 59337"/>
              <a:gd name="adj2" fmla="val -22655"/>
            </a:avLst>
          </a:prstGeom>
          <a:solidFill>
            <a:srgbClr val="7FE5F3"/>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 xmlns:a16="http://schemas.microsoft.com/office/drawing/2014/main" id="{F71347B7-0745-4F80-9D05-37B73D1B99F7}"/>
              </a:ext>
            </a:extLst>
          </p:cNvPr>
          <p:cNvSpPr/>
          <p:nvPr/>
        </p:nvSpPr>
        <p:spPr>
          <a:xfrm>
            <a:off x="3690196" y="878434"/>
            <a:ext cx="3744808"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rgbClr val="FF0000"/>
                </a:solidFill>
                <a:effectLst/>
              </a:rPr>
              <a:t>THẢO LUẬN </a:t>
            </a:r>
          </a:p>
          <a:p>
            <a:pPr algn="ctr"/>
            <a:r>
              <a:rPr lang="en-US" sz="5400" b="1" cap="none" spc="0" dirty="0">
                <a:ln/>
                <a:solidFill>
                  <a:srgbClr val="FF0000"/>
                </a:solidFill>
                <a:effectLst/>
              </a:rPr>
              <a:t>NHÓM </a:t>
            </a:r>
            <a:r>
              <a:rPr lang="en-US" sz="5400" b="1" cap="none" spc="0" dirty="0" smtClean="0">
                <a:ln/>
                <a:solidFill>
                  <a:srgbClr val="FF0000"/>
                </a:solidFill>
                <a:effectLst/>
              </a:rPr>
              <a:t>2</a:t>
            </a:r>
            <a:endParaRPr lang="en-US" sz="5400" b="1" cap="none" spc="0" dirty="0">
              <a:ln/>
              <a:solidFill>
                <a:srgbClr val="FF0000"/>
              </a:solidFill>
              <a:effectLst/>
            </a:endParaRPr>
          </a:p>
        </p:txBody>
      </p:sp>
      <p:sp>
        <p:nvSpPr>
          <p:cNvPr id="15" name="TextBox 14">
            <a:extLst>
              <a:ext uri="{FF2B5EF4-FFF2-40B4-BE49-F238E27FC236}">
                <a16:creationId xmlns="" xmlns:a16="http://schemas.microsoft.com/office/drawing/2014/main" id="{A6240661-CCC7-4F22-B849-386F4F28D862}"/>
              </a:ext>
            </a:extLst>
          </p:cNvPr>
          <p:cNvSpPr txBox="1"/>
          <p:nvPr/>
        </p:nvSpPr>
        <p:spPr>
          <a:xfrm>
            <a:off x="152400" y="3474599"/>
            <a:ext cx="4876801" cy="3170099"/>
          </a:xfrm>
          <a:prstGeom prst="rect">
            <a:avLst/>
          </a:prstGeom>
          <a:solidFill>
            <a:schemeClr val="accent6">
              <a:lumMod val="60000"/>
              <a:lumOff val="40000"/>
            </a:schemeClr>
          </a:solidFill>
        </p:spPr>
        <p:txBody>
          <a:bodyPr wrap="square" rtlCol="0">
            <a:spAutoFit/>
          </a:bodyPr>
          <a:lstStyle/>
          <a:p>
            <a:pPr algn="just"/>
            <a:r>
              <a:rPr lang="en-US" sz="4000" dirty="0">
                <a:latin typeface="Times New Roman" pitchFamily="18" charset="0"/>
                <a:cs typeface="Times New Roman" pitchFamily="18" charset="0"/>
              </a:rPr>
              <a:t> </a:t>
            </a:r>
            <a:r>
              <a:rPr lang="nl-NL" sz="4000" b="1" dirty="0"/>
              <a:t>Em hãy nói với bạn tên và nội dung chương trình truyền hình có trong hình 3 mà em biết?</a:t>
            </a:r>
            <a:endParaRPr lang="en-US" sz="4000" b="1" dirty="0">
              <a:solidFill>
                <a:srgbClr val="3333CC"/>
              </a:solidFill>
              <a:latin typeface="Times New Roman" pitchFamily="18" charset="0"/>
              <a:cs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845305" y="1511304"/>
            <a:ext cx="3530592" cy="7162798"/>
          </a:xfrm>
          <a:prstGeom prst="rect">
            <a:avLst/>
          </a:prstGeom>
        </p:spPr>
      </p:pic>
    </p:spTree>
    <p:extLst>
      <p:ext uri="{BB962C8B-B14F-4D97-AF65-F5344CB8AC3E}">
        <p14:creationId xmlns:p14="http://schemas.microsoft.com/office/powerpoint/2010/main" val="288192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2215</TotalTime>
  <Words>383</Words>
  <Application>Microsoft Office PowerPoint</Application>
  <PresentationFormat>Custom</PresentationFormat>
  <Paragraphs>111</Paragraphs>
  <Slides>14</Slides>
  <Notes>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Khám phá</vt:lpstr>
      <vt:lpstr>Khám phá</vt:lpstr>
      <vt:lpstr>Thực hành</vt:lpstr>
      <vt:lpstr>PowerPoint Presentation</vt:lpstr>
      <vt:lpstr>PowerPoint Presentation</vt:lpstr>
      <vt:lpstr>PowerPoint Presentation</vt:lpstr>
      <vt:lpstr>PowerPoint Presentation</vt:lpstr>
      <vt:lpstr>Thông điệp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dc:creator>
  <cp:lastModifiedBy>HP</cp:lastModifiedBy>
  <cp:revision>101</cp:revision>
  <dcterms:created xsi:type="dcterms:W3CDTF">2006-08-16T00:00:00Z</dcterms:created>
  <dcterms:modified xsi:type="dcterms:W3CDTF">2023-02-27T02:40:07Z</dcterms:modified>
</cp:coreProperties>
</file>