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9"/>
  </p:notesMasterIdLst>
  <p:sldIdLst>
    <p:sldId id="421" r:id="rId3"/>
    <p:sldId id="422" r:id="rId4"/>
    <p:sldId id="362" r:id="rId5"/>
    <p:sldId id="367" r:id="rId6"/>
    <p:sldId id="381" r:id="rId7"/>
    <p:sldId id="387" r:id="rId8"/>
    <p:sldId id="393" r:id="rId9"/>
    <p:sldId id="394" r:id="rId10"/>
    <p:sldId id="395" r:id="rId11"/>
    <p:sldId id="351" r:id="rId12"/>
    <p:sldId id="410" r:id="rId13"/>
    <p:sldId id="411" r:id="rId14"/>
    <p:sldId id="412" r:id="rId15"/>
    <p:sldId id="413" r:id="rId16"/>
    <p:sldId id="396" r:id="rId17"/>
    <p:sldId id="414" r:id="rId18"/>
    <p:sldId id="397" r:id="rId19"/>
    <p:sldId id="416" r:id="rId20"/>
    <p:sldId id="419" r:id="rId21"/>
    <p:sldId id="415" r:id="rId22"/>
    <p:sldId id="418" r:id="rId23"/>
    <p:sldId id="355" r:id="rId24"/>
    <p:sldId id="383" r:id="rId25"/>
    <p:sldId id="423" r:id="rId26"/>
    <p:sldId id="402" r:id="rId27"/>
    <p:sldId id="424" r:id="rId28"/>
    <p:sldId id="403" r:id="rId29"/>
    <p:sldId id="405" r:id="rId30"/>
    <p:sldId id="406" r:id="rId31"/>
    <p:sldId id="407" r:id="rId32"/>
    <p:sldId id="409" r:id="rId33"/>
    <p:sldId id="398" r:id="rId34"/>
    <p:sldId id="376" r:id="rId35"/>
    <p:sldId id="377" r:id="rId36"/>
    <p:sldId id="375" r:id="rId37"/>
    <p:sldId id="378" r:id="rId38"/>
  </p:sldIdLst>
  <p:sldSz cx="9144000" cy="6858000" type="screen4x3"/>
  <p:notesSz cx="6858000" cy="9144000"/>
  <p:embeddedFontLst>
    <p:embeddedFont>
      <p:font typeface="VNI-Avo" pitchFamily="2" charset="0"/>
      <p:regular r:id="rId40"/>
      <p:bold r:id="rId41"/>
      <p:italic r:id="rId42"/>
      <p:boldItalic r:id="rId43"/>
    </p:embeddedFont>
    <p:embeddedFont>
      <p:font typeface="HP001 Tap Do" pitchFamily="34" charset="-93"/>
      <p:regular r:id="rId44"/>
    </p:embeddedFont>
    <p:embeddedFont>
      <p:font typeface="Comic Sans MS" pitchFamily="66" charset="0"/>
      <p:regular r:id="rId45"/>
      <p:bold r:id="rId46"/>
      <p:italic r:id="rId47"/>
      <p:boldItalic r:id="rId48"/>
    </p:embeddedFont>
    <p:embeddedFont>
      <p:font typeface="HP-087" pitchFamily="34" charset="0"/>
      <p:bold r:id="rId49"/>
    </p:embeddedFont>
    <p:embeddedFont>
      <p:font typeface=".VnCooper" pitchFamily="34" charset="0"/>
      <p:regular r:id="rId50"/>
    </p:embeddedFont>
    <p:embeddedFont>
      <p:font typeface="HP001" pitchFamily="34" charset="-93"/>
      <p:regular r:id="rId51"/>
      <p:bold r:id="rId52"/>
    </p:embeddedFont>
    <p:embeddedFont>
      <p:font typeface="Calibri" pitchFamily="34" charset="0"/>
      <p:regular r:id="rId53"/>
      <p:bold r:id="rId54"/>
      <p:italic r:id="rId55"/>
      <p:boldItalic r:id="rId56"/>
    </p:embeddedFont>
    <p:embeddedFont>
      <p:font typeface=".VnUniverse" pitchFamily="34" charset="0"/>
      <p:regular r:id="rId57"/>
    </p:embeddedFont>
    <p:embeddedFont>
      <p:font typeface="HP001 4H Normal" pitchFamily="34" charset="-93"/>
      <p:regular r:id="rId58"/>
    </p:embeddedFont>
    <p:embeddedFont>
      <p:font typeface="Arial Rounded MT Bold" charset="0"/>
      <p:regular r:id="rId59"/>
    </p:embeddedFont>
    <p:embeddedFont>
      <p:font typeface=".VnAvant" pitchFamily="34" charset="0"/>
      <p:regular r:id="rId60"/>
      <p:bold r:id="rId61"/>
      <p:italic r:id="rId62"/>
      <p:boldItalic r:id="rId63"/>
    </p:embeddedFont>
  </p:embeddedFontLst>
  <p:custDataLst>
    <p:tags r:id="rId6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9900"/>
    <a:srgbClr val="CCECFF"/>
    <a:srgbClr val="000099"/>
    <a:srgbClr val="FF9933"/>
    <a:srgbClr val="FFCC00"/>
    <a:srgbClr val="993366"/>
    <a:srgbClr val="008000"/>
    <a:srgbClr val="00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46" autoAdjust="0"/>
    <p:restoredTop sz="94660"/>
  </p:normalViewPr>
  <p:slideViewPr>
    <p:cSldViewPr>
      <p:cViewPr varScale="1">
        <p:scale>
          <a:sx n="65" d="100"/>
          <a:sy n="65" d="100"/>
        </p:scale>
        <p:origin x="-15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font" Target="fonts/font24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61" Type="http://schemas.openxmlformats.org/officeDocument/2006/relationships/font" Target="fonts/font2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.mp3"/><Relationship Id="rId7" Type="http://schemas.openxmlformats.org/officeDocument/2006/relationships/image" Target="../media/image9.gi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33.xml"/><Relationship Id="rId4" Type="http://schemas.openxmlformats.org/officeDocument/2006/relationships/slide" Target="slide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03218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appy Snowman Face Smiling 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0" y="5927752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M×nh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cïng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ch¬i </a:t>
            </a:r>
            <a:r>
              <a:rPr lang="vi-VN" sz="5400" b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trß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1822477"/>
            <a:ext cx="73056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228974" y="3885414"/>
            <a:ext cx="2686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caø chua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869DA97-A888-41C9-A0A0-F48C77E14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284" y="2223302"/>
            <a:ext cx="2923431" cy="1662112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 bwMode="auto">
          <a:xfrm rot="1232801">
            <a:off x="2234673" y="2363916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565153" y="3839406"/>
            <a:ext cx="20136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muùa oâ</a:t>
            </a:r>
          </a:p>
        </p:txBody>
      </p:sp>
      <p:sp>
        <p:nvSpPr>
          <p:cNvPr id="2" name="Right Arrow 1"/>
          <p:cNvSpPr/>
          <p:nvPr/>
        </p:nvSpPr>
        <p:spPr bwMode="auto">
          <a:xfrm rot="1232801">
            <a:off x="2245979" y="1817014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581A8D1-2DEF-4B14-8287-5355E0044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275" y="1467681"/>
            <a:ext cx="245745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581400" y="3636643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döa leâ</a:t>
            </a:r>
          </a:p>
        </p:txBody>
      </p:sp>
      <p:sp>
        <p:nvSpPr>
          <p:cNvPr id="20" name="Right Arrow 19"/>
          <p:cNvSpPr/>
          <p:nvPr/>
        </p:nvSpPr>
        <p:spPr bwMode="auto">
          <a:xfrm rot="1232801">
            <a:off x="2293152" y="1910692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E93F86-8631-422A-8158-C331683BD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472" y="1600200"/>
            <a:ext cx="2428486" cy="203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22672" y="3906955"/>
            <a:ext cx="20986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cöûa soå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CE76E84-75B5-40AD-8074-1B6E1A8C1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342" y="1509731"/>
            <a:ext cx="2901313" cy="239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79621" y="4141982"/>
            <a:ext cx="2114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caø chua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5004687" y="4125958"/>
            <a:ext cx="1649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döa leâ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95639" y="4116058"/>
            <a:ext cx="1754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cöûa soå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57815" y="4145597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muùa oâ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0D88A53-10C2-4E8E-8604-688CBDEC1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30" y="2827631"/>
            <a:ext cx="2319443" cy="1314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0EF0026-52DF-43D2-86DA-F679912EC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220" y="2070938"/>
            <a:ext cx="2153850" cy="2073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75C9154-2773-4A15-825E-D6713C969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034" y="2411897"/>
            <a:ext cx="2035810" cy="17041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5730ED2-33BB-4F9C-ABB5-82FF2832D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381" y="2251971"/>
            <a:ext cx="2289174" cy="189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220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219200" y="609600"/>
            <a:ext cx="1350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ua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66800" y="2834045"/>
            <a:ext cx="7697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" y="1828800"/>
            <a:ext cx="7697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40759" y="2819400"/>
            <a:ext cx="598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ñ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7086600" y="2819400"/>
            <a:ext cx="114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öa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07359" y="1828800"/>
            <a:ext cx="598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ñ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7467600" y="1828800"/>
            <a:ext cx="1093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öa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85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 flipH="1">
            <a:off x="6477000" y="609600"/>
            <a:ext cx="1487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öa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7519" y="5181600"/>
            <a:ext cx="2114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caø chua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81600" y="5169031"/>
            <a:ext cx="1649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döa leâ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086600" y="5150177"/>
            <a:ext cx="1754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cöûa soå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82123" y="5169031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muùa oâ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6BEF9B72-ACB6-4A05-B8B6-114E1C30EBBD}"/>
              </a:ext>
            </a:extLst>
          </p:cNvPr>
          <p:cNvSpPr txBox="1"/>
          <p:nvPr/>
        </p:nvSpPr>
        <p:spPr>
          <a:xfrm flipH="1">
            <a:off x="2282533" y="1828800"/>
            <a:ext cx="994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ua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4E3C20CD-E6DB-455C-9119-D07D771F9B26}"/>
              </a:ext>
            </a:extLst>
          </p:cNvPr>
          <p:cNvSpPr txBox="1"/>
          <p:nvPr/>
        </p:nvSpPr>
        <p:spPr>
          <a:xfrm flipH="1">
            <a:off x="1668637" y="2819430"/>
            <a:ext cx="99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ua</a:t>
            </a:r>
          </a:p>
        </p:txBody>
      </p:sp>
      <p:graphicFrame>
        <p:nvGraphicFramePr>
          <p:cNvPr id="43" name="Table 42">
            <a:extLst>
              <a:ext uri="{FF2B5EF4-FFF2-40B4-BE49-F238E27FC236}">
                <a16:creationId xmlns="" xmlns:a16="http://schemas.microsoft.com/office/drawing/2014/main" id="{A30BD51F-39DE-4394-B5EF-BF82C0E55C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767479"/>
              </p:ext>
            </p:extLst>
          </p:nvPr>
        </p:nvGraphicFramePr>
        <p:xfrm>
          <a:off x="153036" y="3886200"/>
          <a:ext cx="9829164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048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6002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8996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cua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ñuõa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 ruøa</a:t>
                      </a: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cöûa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 döùa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nhöïa</a:t>
                      </a:r>
                    </a:p>
                    <a:p>
                      <a:pPr algn="l"/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86806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550430" y="1306445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91001" y="2706469"/>
            <a:ext cx="152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3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ua</a:t>
            </a:r>
            <a:r>
              <a:rPr lang="vi-VN" sz="3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-</a:t>
            </a:r>
            <a:r>
              <a:rPr lang="en-US" sz="3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öa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743200" y="3962400"/>
            <a:ext cx="12811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3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ua</a:t>
            </a:r>
            <a:r>
              <a:rPr lang="vi-VN" sz="3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-</a:t>
            </a:r>
            <a:r>
              <a:rPr lang="en-US" sz="3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öa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29280" y="4154269"/>
            <a:ext cx="12811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3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ua</a:t>
            </a:r>
            <a:r>
              <a:rPr lang="vi-VN" sz="3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-</a:t>
            </a:r>
            <a:r>
              <a:rPr lang="en-US" sz="3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öa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5311618" cy="215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36880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3" name="ưa (2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253" b="11857"/>
          <a:stretch/>
        </p:blipFill>
        <p:spPr>
          <a:xfrm>
            <a:off x="-263236" y="2424544"/>
            <a:ext cx="9407236" cy="214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012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24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8914" y="357360"/>
            <a:ext cx="50433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ua        öa     </a:t>
            </a:r>
            <a:endParaRPr lang="en-US" sz="60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44812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6096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85688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ưa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2057400"/>
            <a:ext cx="6096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2748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43436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24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8914" y="357360"/>
            <a:ext cx="50433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ua        öa     </a:t>
            </a:r>
            <a:endParaRPr lang="en-US" sz="60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51092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-12700" y="1711050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91448" y="1663370"/>
            <a:ext cx="140134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 smtClean="0">
                <a:latin typeface="HP001 Tap Do" pitchFamily="34" charset="-93"/>
              </a:rPr>
              <a:t>Ďa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484925" y="1757332"/>
            <a:ext cx="143340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 smtClean="0">
                <a:latin typeface="HP001" pitchFamily="34" charset="-93"/>
                <a:ea typeface="HP001" pitchFamily="34" charset="-93"/>
              </a:rPr>
              <a:t>Ďa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150250" y="3512568"/>
            <a:ext cx="18309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</a:t>
            </a:r>
            <a:r>
              <a:rPr lang="en-US" sz="8800" dirty="0" err="1" smtClean="0">
                <a:latin typeface="HP001" pitchFamily="34" charset="-93"/>
              </a:rPr>
              <a:t>cà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828164" y="1746362"/>
            <a:ext cx="143340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 smtClean="0">
                <a:latin typeface="HP001" pitchFamily="34" charset="-93"/>
                <a:ea typeface="HP001" pitchFamily="34" charset="-93"/>
              </a:rPr>
              <a:t>Ŕa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5548159" y="3515028"/>
            <a:ext cx="194316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 smtClean="0">
                <a:latin typeface="HP001" pitchFamily="34" charset="-93"/>
              </a:rPr>
              <a:t>dưa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850916" y="3515028"/>
            <a:ext cx="279916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vi-VN" sz="8800" dirty="0" smtClean="0">
                <a:latin typeface="HP001" pitchFamily="34" charset="-93"/>
              </a:rPr>
              <a:t>chua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923504" y="1744370"/>
            <a:ext cx="140294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 smtClean="0">
                <a:latin typeface="HP001 Tap Do"/>
                <a:ea typeface="HP001" pitchFamily="34" charset="-93"/>
              </a:rPr>
              <a:t>Ŕa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312752" y="3529511"/>
            <a:ext cx="1553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8800" dirty="0">
                <a:latin typeface="HP001" pitchFamily="34" charset="-93"/>
              </a:rPr>
              <a:t> Δ</a:t>
            </a:r>
            <a:r>
              <a:rPr lang="vi-VN" sz="8800" dirty="0">
                <a:latin typeface="HP001" pitchFamily="34" charset="-93"/>
              </a:rPr>
              <a:t>ɐ </a:t>
            </a:r>
            <a:endParaRPr lang="vi-VN" sz="8800" dirty="0">
              <a:latin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71549361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7F0D77E-1E3D-4F53-A96F-F8F2C1459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8" y="76200"/>
            <a:ext cx="7958210" cy="431133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39182" y="414589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85748" y="5328791"/>
            <a:ext cx="9019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   Meï ñi chôï mua caù, mua cua. Meï mua caû söõa chua, döa leâ.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743200" y="5867400"/>
            <a:ext cx="87161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6B1A938C-9501-4A7C-A818-371ECE3DC9FA}"/>
              </a:ext>
            </a:extLst>
          </p:cNvPr>
          <p:cNvCxnSpPr/>
          <p:nvPr/>
        </p:nvCxnSpPr>
        <p:spPr bwMode="auto">
          <a:xfrm>
            <a:off x="5562600" y="5893818"/>
            <a:ext cx="685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0E04001D-1FBE-483D-8C07-323A243044B8}"/>
              </a:ext>
            </a:extLst>
          </p:cNvPr>
          <p:cNvCxnSpPr/>
          <p:nvPr/>
        </p:nvCxnSpPr>
        <p:spPr bwMode="auto">
          <a:xfrm>
            <a:off x="2286000" y="6411218"/>
            <a:ext cx="685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D3E434B5-8E42-432F-8215-981CC4D240A7}"/>
              </a:ext>
            </a:extLst>
          </p:cNvPr>
          <p:cNvCxnSpPr/>
          <p:nvPr/>
        </p:nvCxnSpPr>
        <p:spPr bwMode="auto">
          <a:xfrm>
            <a:off x="1099525" y="6406009"/>
            <a:ext cx="96479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73216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505200" y="735192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33CC"/>
                </a:solidFill>
                <a:latin typeface="VNI-Avo" pitchFamily="2" charset="0"/>
              </a:rPr>
              <a:t>Giuùp meï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0BE2E72-C849-438C-9149-F2626A389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13" y="1443078"/>
            <a:ext cx="8382000" cy="43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38746" y="1905842"/>
            <a:ext cx="2604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caø chua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4890" y="3089564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cöûa soå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799" y="1942047"/>
            <a:ext cx="3505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döa leâ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18909" y="2971800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muùa oâ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086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399" y="1942047"/>
            <a:ext cx="6172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thoû theû        ñóa caù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3581400"/>
            <a:ext cx="8153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Ba chia thìa cho beù vaø meï.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vi-VN" sz="4000" b="1">
                <a:solidFill>
                  <a:srgbClr val="00CC00"/>
                </a:solidFill>
              </a:rPr>
              <a:t>Ghép đôi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9526" y="1436059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thuûù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3300763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laù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3562" y="3315277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ñoâ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2590" y="1459488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thö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6763E-6 L -0.36562 -0.272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-13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93642E-7 L -0.39879 0.275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3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609600" y="1447800"/>
            <a:ext cx="853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</a:rPr>
              <a:t>Tìm  và đọc to </a:t>
            </a:r>
            <a:r>
              <a:rPr lang="en-US" sz="4000" b="1" smtClean="0">
                <a:solidFill>
                  <a:srgbClr val="FF0000"/>
                </a:solidFill>
              </a:rPr>
              <a:t>1 t</a:t>
            </a:r>
            <a:r>
              <a:rPr lang="en-US" sz="4400" b="1" smtClean="0">
                <a:solidFill>
                  <a:srgbClr val="FF0000"/>
                </a:solidFill>
              </a:rPr>
              <a:t>ừ</a:t>
            </a:r>
            <a:r>
              <a:rPr lang="en-US" sz="4000" b="1" smtClean="0">
                <a:solidFill>
                  <a:srgbClr val="FF0000"/>
                </a:solidFill>
              </a:rPr>
              <a:t> có </a:t>
            </a:r>
            <a:r>
              <a:rPr lang="en-US" sz="4000" b="1">
                <a:solidFill>
                  <a:srgbClr val="FF0000"/>
                </a:solidFill>
              </a:rPr>
              <a:t>âm </a:t>
            </a:r>
            <a:r>
              <a:rPr lang="en-US" sz="4000" b="1" smtClean="0">
                <a:solidFill>
                  <a:srgbClr val="00CC00"/>
                </a:solidFill>
              </a:rPr>
              <a:t>ia</a:t>
            </a:r>
            <a:r>
              <a:rPr lang="en-US" sz="4000" b="1">
                <a:solidFill>
                  <a:srgbClr val="FF0000"/>
                </a:solidFill>
              </a:rPr>
              <a:t>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7" y="152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3927F80-55E7-4068-AEE6-2615F0BFA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511" y="1495358"/>
            <a:ext cx="6835689" cy="46768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Mảnh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ghép</a:t>
            </a:r>
            <a:r>
              <a:rPr lang="en-US" b="1"/>
              <a:t> </a:t>
            </a:r>
            <a:r>
              <a:rPr lang="en-US" b="1">
                <a:solidFill>
                  <a:srgbClr val="00B050"/>
                </a:solidFill>
              </a:rPr>
              <a:t>sắc</a:t>
            </a:r>
            <a:r>
              <a:rPr lang="en-US" b="1"/>
              <a:t> </a:t>
            </a:r>
            <a:r>
              <a:rPr lang="en-US" b="1">
                <a:solidFill>
                  <a:srgbClr val="FF00FF"/>
                </a:solidFill>
              </a:rPr>
              <a:t>màu</a:t>
            </a:r>
            <a:endParaRPr lang="vi-VN" b="1">
              <a:solidFill>
                <a:srgbClr val="FF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2600" y="48768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15000" y="50292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3" action="ppaction://hlinksldjump"/>
          </p:cNvPr>
          <p:cNvSpPr/>
          <p:nvPr/>
        </p:nvSpPr>
        <p:spPr>
          <a:xfrm>
            <a:off x="4724400" y="1447800"/>
            <a:ext cx="3338513" cy="2400210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2</a:t>
            </a:r>
            <a:endParaRPr lang="vi-VN" sz="5400"/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4800600" y="3886199"/>
            <a:ext cx="3368041" cy="228600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4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219200" y="1466717"/>
            <a:ext cx="3566159" cy="2362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1</a:t>
            </a:r>
            <a:endParaRPr lang="vi-VN" sz="5400"/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1234441" y="3857558"/>
            <a:ext cx="3566159" cy="2286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3</a:t>
            </a:r>
            <a:endParaRPr lang="vi-VN" sz="5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1A0C01D-62B8-47FB-AA52-1D04176FE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7" t="28461"/>
          <a:stretch/>
        </p:blipFill>
        <p:spPr>
          <a:xfrm>
            <a:off x="149745" y="72473"/>
            <a:ext cx="8765655" cy="35089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378345" y="4522986"/>
            <a:ext cx="8841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VNI-Avo" pitchFamily="2" charset="0"/>
              </a:rPr>
              <a:t>Meï ñ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öa</a:t>
            </a:r>
            <a:r>
              <a:rPr lang="en-US" sz="4400" b="1">
                <a:latin typeface="VNI-Avo" pitchFamily="2" charset="0"/>
              </a:rPr>
              <a:t> Haø ñeán lôùp hoïc m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uùa</a:t>
            </a:r>
            <a:r>
              <a:rPr lang="en-US" sz="4400" b="1">
                <a:latin typeface="VNI-Avo" pitchFamily="2" charset="0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5748" y="268069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95400" y="2847673"/>
            <a:ext cx="7697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2465" y="1828800"/>
            <a:ext cx="7697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16959" y="2862178"/>
            <a:ext cx="598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ñ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96000" y="1828800"/>
            <a:ext cx="598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ñ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7467600" y="1828800"/>
            <a:ext cx="1081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öa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 flipH="1">
            <a:off x="6477000" y="609600"/>
            <a:ext cx="1392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öa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1219200" y="609600"/>
            <a:ext cx="1392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ua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AE982A8-A4D8-4518-AE37-F34ECF6D639A}"/>
              </a:ext>
            </a:extLst>
          </p:cNvPr>
          <p:cNvSpPr txBox="1"/>
          <p:nvPr/>
        </p:nvSpPr>
        <p:spPr>
          <a:xfrm flipH="1">
            <a:off x="7162798" y="2877668"/>
            <a:ext cx="1066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öa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2206333" y="1828800"/>
            <a:ext cx="1070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ua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F4A2E355-6B87-430F-82F4-E304716453D8}"/>
              </a:ext>
            </a:extLst>
          </p:cNvPr>
          <p:cNvSpPr txBox="1"/>
          <p:nvPr/>
        </p:nvSpPr>
        <p:spPr>
          <a:xfrm flipH="1">
            <a:off x="1861355" y="2826889"/>
            <a:ext cx="1014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uùa</a:t>
            </a: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  <p:bldP spid="29" grpId="0"/>
      <p:bldP spid="30" grpId="0"/>
      <p:bldP spid="31" grpId="0"/>
      <p:bldP spid="2" grpId="0"/>
      <p:bldP spid="27" grpId="0"/>
      <p:bldP spid="28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6000" b="1" dirty="0" err="1">
                <a:solidFill>
                  <a:srgbClr val="FF0000"/>
                </a:solidFill>
                <a:latin typeface="Comic Sans MS" pitchFamily="66" charset="0"/>
              </a:rPr>
              <a:t>ua</a:t>
            </a:r>
            <a:r>
              <a:rPr lang="vi-VN" sz="6000" b="1" dirty="0">
                <a:solidFill>
                  <a:srgbClr val="FF0000"/>
                </a:solidFill>
                <a:latin typeface="Comic Sans MS" pitchFamily="66" charset="0"/>
              </a:rPr>
              <a:t>,</a:t>
            </a:r>
            <a:r>
              <a:rPr lang="en-US" sz="6000" b="1" dirty="0" err="1">
                <a:solidFill>
                  <a:srgbClr val="FF0000"/>
                </a:solidFill>
                <a:latin typeface="Comic Sans MS" pitchFamily="66" charset="0"/>
              </a:rPr>
              <a:t>ưa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31" y="2645594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18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336709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43" y="25978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989887" y="2968650"/>
            <a:ext cx="117475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488" y="27990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67747" y="2635941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820439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77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5" y="152401"/>
            <a:ext cx="2049520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924575"/>
            <a:ext cx="1673224" cy="10566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0" y="969735"/>
            <a:ext cx="1706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b="1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ua</a:t>
            </a:r>
            <a:r>
              <a:rPr lang="vi-VN" sz="2400" b="1">
                <a:solidFill>
                  <a:srgbClr val="FF0000"/>
                </a:solidFill>
                <a:latin typeface="Comic Sans MS" pitchFamily="66" charset="0"/>
              </a:rPr>
              <a:t>,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ưa</a:t>
            </a:r>
            <a:endParaRPr lang="vi-VN" b="1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038600" y="451326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15" y="4191000"/>
            <a:ext cx="860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.VnAvant" pitchFamily="34" charset="0"/>
              </a:rPr>
              <a:t>M: 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271995" y="454501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C9A9E15A-4DBD-4571-B399-A9526285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5637" y="4191000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ua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53C98235-547F-44C2-9A12-288E1BCB98A0}"/>
              </a:ext>
            </a:extLst>
          </p:cNvPr>
          <p:cNvCxnSpPr/>
          <p:nvPr/>
        </p:nvCxnSpPr>
        <p:spPr>
          <a:xfrm flipH="1">
            <a:off x="6681788" y="2895600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1">
            <a:extLst>
              <a:ext uri="{FF2B5EF4-FFF2-40B4-BE49-F238E27FC236}">
                <a16:creationId xmlns="" xmlns:a16="http://schemas.microsoft.com/office/drawing/2014/main" id="{99CBFDCE-1E3F-4C98-87C3-8DD78C27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1895" y="4186065"/>
            <a:ext cx="1845270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cua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A43C94E-0FA4-46D3-B1AD-918B668F34DC}"/>
              </a:ext>
            </a:extLst>
          </p:cNvPr>
          <p:cNvSpPr txBox="1"/>
          <p:nvPr/>
        </p:nvSpPr>
        <p:spPr>
          <a:xfrm flipH="1">
            <a:off x="1371600" y="4093734"/>
            <a:ext cx="1520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VNI-Avo" pitchFamily="2" charset="0"/>
              </a:rPr>
              <a:t>cua</a:t>
            </a:r>
          </a:p>
        </p:txBody>
      </p:sp>
      <p:sp>
        <p:nvSpPr>
          <p:cNvPr id="34" name="Rectangle 11">
            <a:extLst>
              <a:ext uri="{FF2B5EF4-FFF2-40B4-BE49-F238E27FC236}">
                <a16:creationId xmlns="" xmlns:a16="http://schemas.microsoft.com/office/drawing/2014/main" id="{77B84B88-3886-46AB-8A48-C7BD25D28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437" y="4186066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6" grpId="0" animBg="1"/>
      <p:bldP spid="17" grpId="0" animBg="1"/>
      <p:bldP spid="2" grpId="0" animBg="1"/>
      <p:bldP spid="30" grpId="0" animBg="1"/>
      <p:bldP spid="26" grpId="0"/>
      <p:bldP spid="35" grpId="0" animBg="1"/>
      <p:bldP spid="40" grpId="0" animBg="1"/>
      <p:bldP spid="32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31820"/>
              </p:ext>
            </p:extLst>
          </p:nvPr>
        </p:nvGraphicFramePr>
        <p:xfrm>
          <a:off x="153036" y="2057400"/>
          <a:ext cx="9829164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048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6002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8996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cua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ñuõa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 ruøa</a:t>
                      </a: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cöûa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 döùa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nhöïa</a:t>
                      </a:r>
                    </a:p>
                    <a:p>
                      <a:pPr algn="l"/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7239</TotalTime>
  <Words>283</Words>
  <Application>Microsoft Office PowerPoint</Application>
  <PresentationFormat>On-screen Show (4:3)</PresentationFormat>
  <Paragraphs>132</Paragraphs>
  <Slides>36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Arial</vt:lpstr>
      <vt:lpstr>VNI-Avo</vt:lpstr>
      <vt:lpstr>HP001 Tap Do</vt:lpstr>
      <vt:lpstr>Comic Sans MS</vt:lpstr>
      <vt:lpstr>HP-087</vt:lpstr>
      <vt:lpstr>.VnCooper</vt:lpstr>
      <vt:lpstr>HP001</vt:lpstr>
      <vt:lpstr>Times New Roman</vt:lpstr>
      <vt:lpstr>Calibri</vt:lpstr>
      <vt:lpstr>.VnUniverse</vt:lpstr>
      <vt:lpstr>HP001 4H Normal</vt:lpstr>
      <vt:lpstr>Arial Rounded MT Bold</vt:lpstr>
      <vt:lpstr>.VnAvant</vt:lpstr>
      <vt:lpstr>Office Theme</vt:lpstr>
      <vt:lpstr>1_Default Design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336</cp:revision>
  <dcterms:created xsi:type="dcterms:W3CDTF">2006-08-16T00:00:00Z</dcterms:created>
  <dcterms:modified xsi:type="dcterms:W3CDTF">2020-08-25T12:02:18Z</dcterms:modified>
</cp:coreProperties>
</file>