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42"/>
  </p:notesMasterIdLst>
  <p:sldIdLst>
    <p:sldId id="421" r:id="rId3"/>
    <p:sldId id="422" r:id="rId4"/>
    <p:sldId id="362" r:id="rId5"/>
    <p:sldId id="367" r:id="rId6"/>
    <p:sldId id="381" r:id="rId7"/>
    <p:sldId id="387" r:id="rId8"/>
    <p:sldId id="426" r:id="rId9"/>
    <p:sldId id="428" r:id="rId10"/>
    <p:sldId id="429" r:id="rId11"/>
    <p:sldId id="393" r:id="rId12"/>
    <p:sldId id="394" r:id="rId13"/>
    <p:sldId id="395" r:id="rId14"/>
    <p:sldId id="351" r:id="rId15"/>
    <p:sldId id="410" r:id="rId16"/>
    <p:sldId id="411" r:id="rId17"/>
    <p:sldId id="412" r:id="rId18"/>
    <p:sldId id="413" r:id="rId19"/>
    <p:sldId id="396" r:id="rId20"/>
    <p:sldId id="414" r:id="rId21"/>
    <p:sldId id="397" r:id="rId22"/>
    <p:sldId id="415" r:id="rId23"/>
    <p:sldId id="418" r:id="rId24"/>
    <p:sldId id="416" r:id="rId25"/>
    <p:sldId id="419" r:id="rId26"/>
    <p:sldId id="355" r:id="rId27"/>
    <p:sldId id="383" r:id="rId28"/>
    <p:sldId id="423" r:id="rId29"/>
    <p:sldId id="402" r:id="rId30"/>
    <p:sldId id="424" r:id="rId31"/>
    <p:sldId id="403" r:id="rId32"/>
    <p:sldId id="405" r:id="rId33"/>
    <p:sldId id="406" r:id="rId34"/>
    <p:sldId id="407" r:id="rId35"/>
    <p:sldId id="409" r:id="rId36"/>
    <p:sldId id="398" r:id="rId37"/>
    <p:sldId id="376" r:id="rId38"/>
    <p:sldId id="377" r:id="rId39"/>
    <p:sldId id="375" r:id="rId40"/>
    <p:sldId id="378" r:id="rId41"/>
  </p:sldIdLst>
  <p:sldSz cx="9144000" cy="6858000" type="screen4x3"/>
  <p:notesSz cx="6858000" cy="9144000"/>
  <p:embeddedFontLst>
    <p:embeddedFont>
      <p:font typeface=".VnCooper" pitchFamily="34" charset="0"/>
      <p:regular r:id="rId43"/>
    </p:embeddedFont>
    <p:embeddedFont>
      <p:font typeface="HP001 4H Normal" charset="0"/>
      <p:regular r:id="rId44"/>
    </p:embeddedFont>
    <p:embeddedFont>
      <p:font typeface="VNI-Avo"/>
      <p:regular r:id="rId45"/>
      <p:bold r:id="rId46"/>
      <p:italic r:id="rId47"/>
      <p:boldItalic r:id="rId48"/>
    </p:embeddedFont>
    <p:embeddedFont>
      <p:font typeface=".VnUniverse" pitchFamily="34" charset="0"/>
      <p:regular r:id="rId49"/>
    </p:embeddedFont>
    <p:embeddedFont>
      <p:font typeface=".VnAvant" pitchFamily="34" charset="0"/>
      <p:regular r:id="rId50"/>
      <p:bold r:id="rId51"/>
      <p:italic r:id="rId52"/>
      <p:boldItalic r:id="rId53"/>
    </p:embeddedFont>
    <p:embeddedFont>
      <p:font typeface="HP001" charset="0"/>
      <p:regular r:id="rId54"/>
      <p:bold r:id="rId55"/>
    </p:embeddedFont>
    <p:embeddedFont>
      <p:font typeface="Comic Sans MS" pitchFamily="66" charset="0"/>
      <p:regular r:id="rId56"/>
      <p:bold r:id="rId57"/>
    </p:embeddedFont>
    <p:embeddedFont>
      <p:font typeface="HP001 Tap Do" charset="0"/>
      <p:regular r:id="rId58"/>
    </p:embeddedFont>
    <p:embeddedFont>
      <p:font typeface="Calibri" pitchFamily="34" charset="0"/>
      <p:regular r:id="rId59"/>
      <p:bold r:id="rId60"/>
      <p:italic r:id="rId61"/>
      <p:boldItalic r:id="rId62"/>
    </p:embeddedFont>
    <p:embeddedFont>
      <p:font typeface="HP-087"/>
      <p:bold r:id="rId63"/>
    </p:embeddedFont>
    <p:embeddedFont>
      <p:font typeface="Arial Rounded MT Bold" charset="0"/>
      <p:regular r:id="rId64"/>
    </p:embeddedFont>
  </p:embeddedFontLst>
  <p:custDataLst>
    <p:tags r:id="rId6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9900"/>
    <a:srgbClr val="CCECFF"/>
    <a:srgbClr val="000099"/>
    <a:srgbClr val="FF9933"/>
    <a:srgbClr val="FFCC00"/>
    <a:srgbClr val="993366"/>
    <a:srgbClr val="008000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73" d="100"/>
          <a:sy n="73" d="100"/>
        </p:scale>
        <p:origin x="-6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image" Target="../media/image9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38.xml"/><Relationship Id="rId4" Type="http://schemas.openxmlformats.org/officeDocument/2006/relationships/slide" Target="slide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05305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r</a:t>
            </a:r>
            <a:r>
              <a:rPr lang="vi-VN" sz="6000" b="1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641452" y="2882797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24600" y="26359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7067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r</a:t>
            </a:r>
            <a:r>
              <a:rPr lang="vi-VN" sz="2400" b="1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s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3227727" y="4191000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38600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77340" y="44831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68870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731122" y="43225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79CD9E9-5F73-42C7-A939-900D366545CD}"/>
              </a:ext>
            </a:extLst>
          </p:cNvPr>
          <p:cNvSpPr txBox="1"/>
          <p:nvPr/>
        </p:nvSpPr>
        <p:spPr>
          <a:xfrm>
            <a:off x="1612196" y="4221777"/>
            <a:ext cx="767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seõ</a:t>
            </a:r>
            <a:r>
              <a:rPr lang="en-US" b="1">
                <a:solidFill>
                  <a:srgbClr val="00B050"/>
                </a:solidFill>
                <a:latin typeface="VNI-Avo" pitchFamily="2" charset="0"/>
              </a:rPr>
              <a:t>õ</a:t>
            </a:r>
            <a:endParaRPr lang="en-US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637" y="4191000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37" name="Rectangle 11">
            <a:extLst>
              <a:ext uri="{FF2B5EF4-FFF2-40B4-BE49-F238E27FC236}">
                <a16:creationId xmlns="" xmlns:a16="http://schemas.microsoft.com/office/drawing/2014/main" id="{7E5D67EC-C210-408C-9E43-E1E1A9A7E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522" y="4221132"/>
            <a:ext cx="1854994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seõ</a:t>
            </a:r>
          </a:p>
        </p:txBody>
      </p: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4" grpId="0" animBg="1"/>
      <p:bldP spid="26" grpId="0"/>
      <p:bldP spid="29" grpId="0" animBg="1"/>
      <p:bldP spid="33" grpId="0"/>
      <p:bldP spid="35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736864"/>
              </p:ext>
            </p:extLst>
          </p:nvPr>
        </p:nvGraphicFramePr>
        <p:xfrm>
          <a:off x="304800" y="2133600"/>
          <a:ext cx="861817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266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497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4097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raï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reá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roå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saûù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 seõ</a:t>
                      </a: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soø</a:t>
                      </a:r>
                    </a:p>
                    <a:p>
                      <a:pPr algn="l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695699" y="4107359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roå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raù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D18C77-ACE1-4B61-97A5-7231DE143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692" y="1052763"/>
            <a:ext cx="4017308" cy="2985837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1232801">
            <a:off x="2057400" y="2057400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A2CE26-4790-4B06-81A0-8FB0548E9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14400"/>
            <a:ext cx="4425650" cy="28766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86707" y="3733800"/>
            <a:ext cx="1686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caù roâ</a:t>
            </a:r>
          </a:p>
        </p:txBody>
      </p:sp>
      <p:sp>
        <p:nvSpPr>
          <p:cNvPr id="2" name="Right Arrow 1"/>
          <p:cNvSpPr/>
          <p:nvPr/>
        </p:nvSpPr>
        <p:spPr bwMode="auto">
          <a:xfrm rot="1232801">
            <a:off x="2057400" y="2057400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114800" y="48006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33CC"/>
                </a:solidFill>
                <a:latin typeface="VNI-Avo" pitchFamily="2" charset="0"/>
              </a:rPr>
              <a:t>su</a:t>
            </a:r>
            <a:r>
              <a:rPr lang="en-US" sz="36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VNI-Avo" pitchFamily="2" charset="0"/>
              </a:rPr>
              <a:t>su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D91EFD-4934-45CB-9E08-8DAE18FF8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541" y="560439"/>
            <a:ext cx="3919330" cy="3963868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 bwMode="auto">
          <a:xfrm rot="1232801">
            <a:off x="2982880" y="1588413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42711" y="3906955"/>
            <a:ext cx="2058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chöõ soá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3B1E7EF-F6FF-4070-A71E-421463358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1" y="445167"/>
            <a:ext cx="4127496" cy="348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89781" y="4004509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roå raù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5356220" y="4004508"/>
            <a:ext cx="129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su su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89550" y="4004508"/>
            <a:ext cx="1720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chöõ soá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88838" y="4004509"/>
            <a:ext cx="1417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caù roâ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6B980E-2F2E-45B7-84EB-3AC99F781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1" y="2277231"/>
            <a:ext cx="1998314" cy="166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09DF83-84B1-4E70-8A22-4C227702B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052" y="2247996"/>
            <a:ext cx="2148948" cy="1399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1373C57-C93B-4192-8139-30456488E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039173"/>
            <a:ext cx="1792379" cy="1816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4957E6-B383-4448-96EB-9617A0A57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534" y="2147227"/>
            <a:ext cx="1896377" cy="160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820483" y="566916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470715" y="2834045"/>
            <a:ext cx="383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38005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0062" y="1796042"/>
            <a:ext cx="383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2391032" y="1836001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21127" y="2837896"/>
            <a:ext cx="463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7162800" y="2858680"/>
            <a:ext cx="748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33149" y="1829213"/>
            <a:ext cx="463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733349" y="1836001"/>
            <a:ext cx="43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851923" y="560772"/>
            <a:ext cx="1614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4801" y="5181600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roå raù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28955" y="5181600"/>
            <a:ext cx="129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su su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286355" y="5181600"/>
            <a:ext cx="1720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chöõ soá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61901" y="5181600"/>
            <a:ext cx="1417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caù roâ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13F2BE6A-8909-499A-ACE9-3613D3038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264871"/>
              </p:ext>
            </p:extLst>
          </p:nvPr>
        </p:nvGraphicFramePr>
        <p:xfrm>
          <a:off x="304800" y="4093157"/>
          <a:ext cx="861817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82733301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863373694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1221144591"/>
                    </a:ext>
                  </a:extLst>
                </a:gridCol>
                <a:gridCol w="426668">
                  <a:extLst>
                    <a:ext uri="{9D8B030D-6E8A-4147-A177-3AD203B41FA5}">
                      <a16:colId xmlns="" xmlns:a16="http://schemas.microsoft.com/office/drawing/2014/main" val="1334307658"/>
                    </a:ext>
                  </a:extLst>
                </a:gridCol>
                <a:gridCol w="1249732">
                  <a:extLst>
                    <a:ext uri="{9D8B030D-6E8A-4147-A177-3AD203B41FA5}">
                      <a16:colId xmlns="" xmlns:a16="http://schemas.microsoft.com/office/drawing/2014/main" val="2189951494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1143484533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348851816"/>
                    </a:ext>
                  </a:extLst>
                </a:gridCol>
                <a:gridCol w="540972">
                  <a:extLst>
                    <a:ext uri="{9D8B030D-6E8A-4147-A177-3AD203B41FA5}">
                      <a16:colId xmlns="" xmlns:a16="http://schemas.microsoft.com/office/drawing/2014/main" val="3270693137"/>
                    </a:ext>
                  </a:extLst>
                </a:gridCol>
              </a:tblGrid>
              <a:tr h="895223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raï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reá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roå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saûù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 seõ</a:t>
                      </a: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soø</a:t>
                      </a:r>
                    </a:p>
                    <a:p>
                      <a:pPr algn="l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90390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680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21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9340" y="357360"/>
            <a:ext cx="5442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R  r        S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s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4371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1143000" y="272222"/>
            <a:ext cx="6978860" cy="631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67768" y="2062320"/>
            <a:ext cx="16113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ǟ</a:t>
            </a:r>
            <a:r>
              <a:rPr lang="vi-VN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Ȥ</a:t>
            </a:r>
            <a:endParaRPr lang="en-US" sz="1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019800" y="4191000"/>
            <a:ext cx="16113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ǟ</a:t>
            </a:r>
            <a:r>
              <a:rPr lang="vi-VN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Ȥ</a:t>
            </a:r>
            <a:endParaRPr lang="en-US" sz="1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0" y="3962400"/>
            <a:ext cx="16113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ǟ</a:t>
            </a:r>
            <a:r>
              <a:rPr lang="vi-VN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88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Ȥ</a:t>
            </a:r>
            <a:endParaRPr lang="en-US" sz="1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65910"/>
            <a:ext cx="3981450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1219200"/>
            <a:ext cx="398272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3352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36880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821607"/>
            <a:ext cx="3352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012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21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9340" y="357360"/>
            <a:ext cx="5442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R  r        S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s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16034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2601686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83820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47204" y="1648622"/>
            <a:ext cx="78579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 Tap Do" pitchFamily="34" charset="-93"/>
              </a:rPr>
              <a:t>ǟ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381689" y="1742584"/>
            <a:ext cx="74251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ǟ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56695" y="3497820"/>
            <a:ext cx="322716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ǟổ ǟá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055309" y="1633874"/>
            <a:ext cx="67197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 Tap Do" pitchFamily="34" charset="-93"/>
              </a:rPr>
              <a:t>s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10180" y="1746362"/>
            <a:ext cx="723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Ȥ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335733" y="3505885"/>
            <a:ext cx="290656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 </a:t>
            </a:r>
            <a:r>
              <a:rPr lang="vi-VN" sz="8800" dirty="0" smtClean="0">
                <a:latin typeface="HP001" pitchFamily="34" charset="-93"/>
              </a:rPr>
              <a:t>củ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249914" y="3506450"/>
            <a:ext cx="243688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ǻ</a:t>
            </a:r>
            <a:r>
              <a:rPr lang="el-GR" sz="8800" dirty="0">
                <a:latin typeface="HP001" pitchFamily="34" charset="-93"/>
              </a:rPr>
              <a:t>Ή</a:t>
            </a:r>
            <a:r>
              <a:rPr lang="vi-VN" sz="8800" dirty="0">
                <a:latin typeface="HP001" pitchFamily="34" charset="-93"/>
              </a:rPr>
              <a:t>Ń</a:t>
            </a:r>
          </a:p>
        </p:txBody>
      </p:sp>
    </p:spTree>
    <p:extLst>
      <p:ext uri="{BB962C8B-B14F-4D97-AF65-F5344CB8AC3E}">
        <p14:creationId xmlns:p14="http://schemas.microsoft.com/office/powerpoint/2010/main" val="407325658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90744" y="5282625"/>
            <a:ext cx="891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Chôï coù gaø ri, caù roâ, su su. Chôï caù coù roå raù.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514600" y="58674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4381500" y="58674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B1A938C-9501-4A7C-A818-371ECE3DC9FA}"/>
              </a:ext>
            </a:extLst>
          </p:cNvPr>
          <p:cNvCxnSpPr/>
          <p:nvPr/>
        </p:nvCxnSpPr>
        <p:spPr bwMode="auto">
          <a:xfrm>
            <a:off x="3733800" y="5867400"/>
            <a:ext cx="41077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1276595-2650-4A76-B023-6ED3B5EE5C1F}"/>
              </a:ext>
            </a:extLst>
          </p:cNvPr>
          <p:cNvCxnSpPr/>
          <p:nvPr/>
        </p:nvCxnSpPr>
        <p:spPr bwMode="auto">
          <a:xfrm>
            <a:off x="4953000" y="58674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4460D40-BA08-4FC9-8B9D-60D7B01C54E7}"/>
              </a:ext>
            </a:extLst>
          </p:cNvPr>
          <p:cNvCxnSpPr/>
          <p:nvPr/>
        </p:nvCxnSpPr>
        <p:spPr bwMode="auto">
          <a:xfrm>
            <a:off x="7848600" y="5867400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C36D6EB4-1F28-42E4-B531-53D2E8E8ACDF}"/>
              </a:ext>
            </a:extLst>
          </p:cNvPr>
          <p:cNvCxnSpPr/>
          <p:nvPr/>
        </p:nvCxnSpPr>
        <p:spPr bwMode="auto">
          <a:xfrm>
            <a:off x="8458200" y="5879969"/>
            <a:ext cx="38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0DB3EC9-4EC1-4EB3-AF26-9FC273D6B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27380"/>
            <a:ext cx="8077200" cy="44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16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429000" y="739914"/>
            <a:ext cx="60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VNI-Avo" pitchFamily="2" charset="0"/>
              </a:rPr>
              <a:t>Caûm ôn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15303F-7EC0-499C-B34A-B4A622FE2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476866"/>
            <a:ext cx="8610600" cy="47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204400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>
                <a:ln>
                  <a:solidFill>
                    <a:schemeClr val="tx1"/>
                  </a:solidFill>
                </a:ln>
                <a:latin typeface="VNI-Avo" pitchFamily="2" charset="0"/>
              </a:rPr>
              <a:t>nhaø</a:t>
            </a:r>
            <a:r>
              <a:rPr lang="en-US" sz="320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</a:t>
            </a:r>
            <a:r>
              <a:rPr lang="en-US" sz="3200">
                <a:ln>
                  <a:solidFill>
                    <a:schemeClr val="tx1"/>
                  </a:solidFill>
                </a:ln>
                <a:latin typeface="VNI-Avo" pitchFamily="2" charset="0"/>
              </a:rPr>
              <a:t>ghi    </a:t>
            </a:r>
            <a:r>
              <a:rPr lang="en-US" sz="3200" smtClean="0">
                <a:ln>
                  <a:solidFill>
                    <a:schemeClr val="tx1"/>
                  </a:solidFill>
                </a:ln>
                <a:latin typeface="VNI-Avo" pitchFamily="2" charset="0"/>
              </a:rPr>
              <a:t>nghĩ</a:t>
            </a:r>
            <a:endParaRPr lang="en-US" sz="3200">
              <a:ln>
                <a:solidFill>
                  <a:schemeClr val="tx1"/>
                </a:solidFill>
              </a:ln>
              <a:latin typeface=".VnAvant" pitchFamily="34" charset="0"/>
            </a:endParaRPr>
          </a:p>
          <a:p>
            <a:pPr algn="ctr"/>
            <a:endParaRPr lang="vi-VN">
              <a:ln>
                <a:solidFill>
                  <a:schemeClr val="tx1"/>
                </a:solidFill>
              </a:ln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5436" y="3244334"/>
            <a:ext cx="4192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Nhaø baø ôû ngaõ tö.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2" y="736437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8746" y="1905842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nuï caø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4890" y="3089564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nghæ heø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2053" y="1942047"/>
            <a:ext cx="3505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gheá goã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2053" y="3103419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nguû meâ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9526" y="1436059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nhaø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3300763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nghæ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562" y="3315277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ga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2590" y="1459488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heø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763E-6 L -0.36562 -0.27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13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93642E-7 L -0.39879 0.275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3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Tìm  và đọc to tiếng có âm </a:t>
            </a:r>
            <a:r>
              <a:rPr lang="en-US" sz="4000" b="1" smtClean="0">
                <a:solidFill>
                  <a:srgbClr val="00CC00"/>
                </a:solidFill>
              </a:rPr>
              <a:t>nh</a:t>
            </a:r>
            <a:r>
              <a:rPr lang="en-US" sz="4000" b="1" smtClean="0">
                <a:solidFill>
                  <a:srgbClr val="FF0000"/>
                </a:solidFill>
              </a:rPr>
              <a:t>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nhaø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caù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heø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nho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endParaRPr lang="en-US" sz="4000" b="1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khoù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nghi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VNI-Avo" pitchFamily="2" charset="0"/>
              </a:rPr>
              <a:t>cha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11649" y="2618511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57400" y="2636996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E3AFE50-4A8B-4864-9A2B-CC58FC03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81708"/>
            <a:ext cx="6934200" cy="3894584"/>
          </a:xfrm>
          <a:prstGeom prst="rect">
            <a:avLst/>
          </a:prstGeom>
        </p:spPr>
      </p:pic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1234441" y="1490751"/>
            <a:ext cx="356615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815841" y="1504606"/>
            <a:ext cx="3308984" cy="2348345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  <a:endParaRPr lang="vi-VN" sz="5400"/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219200" y="3873003"/>
            <a:ext cx="356615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785359" y="3852951"/>
            <a:ext cx="3368041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D83165F-36F3-46E3-ADAE-EC3C387C0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07"/>
          <a:stretch/>
        </p:blipFill>
        <p:spPr>
          <a:xfrm>
            <a:off x="0" y="55418"/>
            <a:ext cx="9144000" cy="315678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 flipH="1">
            <a:off x="151072" y="4648200"/>
            <a:ext cx="884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Baày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s</a:t>
            </a:r>
            <a:r>
              <a:rPr lang="en-US" sz="4400" b="1">
                <a:latin typeface="VNI-Avo" pitchFamily="2" charset="0"/>
              </a:rPr>
              <a:t>eû non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4400" b="1">
                <a:latin typeface="VNI-Avo" pitchFamily="2" charset="0"/>
              </a:rPr>
              <a:t>íu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4400" b="1">
                <a:latin typeface="VNI-Avo" pitchFamily="2" charset="0"/>
              </a:rPr>
              <a:t>a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4400" b="1">
                <a:latin typeface="VNI-Avo" pitchFamily="2" charset="0"/>
              </a:rPr>
              <a:t>íu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4400" b="1">
                <a:latin typeface="VNI-Avo" pitchFamily="2" charset="0"/>
              </a:rPr>
              <a:t>ít beân meï.</a:t>
            </a:r>
          </a:p>
        </p:txBody>
      </p: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62200" y="286789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48686" y="3657600"/>
            <a:ext cx="4844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VNI-Avo" pitchFamily="2" charset="0"/>
              </a:rPr>
              <a:t>r</a:t>
            </a:r>
            <a:endParaRPr lang="en-US" sz="72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14743" y="2667000"/>
            <a:ext cx="4844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VNI-Avo" pitchFamily="2" charset="0"/>
              </a:rPr>
              <a:t>r</a:t>
            </a:r>
            <a:endParaRPr lang="en-US" sz="72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4191000" y="2743200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VNI-Avo" pitchFamily="2" charset="0"/>
              </a:rPr>
              <a:t>a</a:t>
            </a:r>
            <a:endParaRPr lang="en-US" sz="7200" b="1">
              <a:solidFill>
                <a:srgbClr val="0033CC"/>
              </a:solidFill>
              <a:latin typeface="VNI-Avo" pitchFamily="2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3581400" y="914400"/>
            <a:ext cx="1286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VNI-Avo" pitchFamily="2" charset="0"/>
              </a:rPr>
              <a:t>r</a:t>
            </a:r>
            <a:endParaRPr lang="en-US" sz="72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7CB8077-5A06-4B94-A18E-F0154B170640}"/>
              </a:ext>
            </a:extLst>
          </p:cNvPr>
          <p:cNvSpPr txBox="1"/>
          <p:nvPr/>
        </p:nvSpPr>
        <p:spPr>
          <a:xfrm>
            <a:off x="3869703" y="3657600"/>
            <a:ext cx="702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VNI-Avo" pitchFamily="2" charset="0"/>
              </a:rPr>
              <a:t>a</a:t>
            </a:r>
            <a:endParaRPr lang="en-US" sz="72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362200" y="2867890"/>
            <a:ext cx="3250275" cy="2008910"/>
            <a:chOff x="304800" y="1752600"/>
            <a:chExt cx="3250275" cy="200891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352800" y="36576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 smtClean="0">
                <a:solidFill>
                  <a:srgbClr val="FF0000"/>
                </a:solidFill>
                <a:latin typeface="VNI-Avo" pitchFamily="2" charset="0"/>
              </a:rPr>
              <a:t>se</a:t>
            </a:r>
            <a:endParaRPr lang="en-US" sz="72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14743" y="2667000"/>
            <a:ext cx="6014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VNI-Avo" pitchFamily="2" charset="0"/>
              </a:rPr>
              <a:t>s</a:t>
            </a:r>
            <a:endParaRPr lang="en-US" sz="72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flipH="1">
            <a:off x="4191000" y="2743200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VNI-Avo" pitchFamily="2" charset="0"/>
              </a:rPr>
              <a:t>e</a:t>
            </a:r>
            <a:endParaRPr lang="en-US" sz="72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flipH="1">
            <a:off x="3581400" y="914400"/>
            <a:ext cx="1286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VNI-Avo" pitchFamily="2" charset="0"/>
              </a:rPr>
              <a:t>s</a:t>
            </a:r>
            <a:endParaRPr lang="en-US" sz="72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548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133600" y="2286001"/>
            <a:ext cx="4263224" cy="2932483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862815" y="4042819"/>
            <a:ext cx="1010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52806" y="2286000"/>
            <a:ext cx="1010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5101424" y="2286001"/>
            <a:ext cx="106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3994902" y="914400"/>
            <a:ext cx="977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7CB8077-5A06-4B94-A18E-F0154B170640}"/>
              </a:ext>
            </a:extLst>
          </p:cNvPr>
          <p:cNvSpPr txBox="1"/>
          <p:nvPr/>
        </p:nvSpPr>
        <p:spPr>
          <a:xfrm>
            <a:off x="4338939" y="4018155"/>
            <a:ext cx="22102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>
                <a:solidFill>
                  <a:srgbClr val="0033CC"/>
                </a:solidFill>
                <a:latin typeface="VNI-Avo" pitchFamily="2" charset="0"/>
              </a:rPr>
              <a:t>eû</a:t>
            </a:r>
          </a:p>
        </p:txBody>
      </p:sp>
    </p:spTree>
    <p:extLst>
      <p:ext uri="{BB962C8B-B14F-4D97-AF65-F5344CB8AC3E}">
        <p14:creationId xmlns:p14="http://schemas.microsoft.com/office/powerpoint/2010/main" val="10700548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9" name="Rectangle 8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07139" y="2847432"/>
            <a:ext cx="383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1686097" y="282846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9392" y="1884879"/>
            <a:ext cx="383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VNI-Avo" pitchFamily="2" charset="0"/>
              </a:rPr>
              <a:t>r</a:t>
            </a:r>
            <a:endParaRPr lang="en-US" sz="48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49086" y="2885524"/>
            <a:ext cx="463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5143" y="1839327"/>
            <a:ext cx="463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7703817" y="182435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6711777" y="552270"/>
            <a:ext cx="977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1626281" y="482995"/>
            <a:ext cx="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7CB8077-5A06-4B94-A18E-F0154B170640}"/>
              </a:ext>
            </a:extLst>
          </p:cNvPr>
          <p:cNvSpPr txBox="1"/>
          <p:nvPr/>
        </p:nvSpPr>
        <p:spPr>
          <a:xfrm>
            <a:off x="7162800" y="2885524"/>
            <a:ext cx="7022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eû</a:t>
            </a:r>
          </a:p>
        </p:txBody>
      </p:sp>
    </p:spTree>
    <p:extLst>
      <p:ext uri="{BB962C8B-B14F-4D97-AF65-F5344CB8AC3E}">
        <p14:creationId xmlns:p14="http://schemas.microsoft.com/office/powerpoint/2010/main" val="3413099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7235</TotalTime>
  <Words>311</Words>
  <Application>Microsoft Office PowerPoint</Application>
  <PresentationFormat>On-screen Show (4:3)</PresentationFormat>
  <Paragraphs>152</Paragraphs>
  <Slides>39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Arial</vt:lpstr>
      <vt:lpstr>.VnCooper</vt:lpstr>
      <vt:lpstr>HP001 4H Normal</vt:lpstr>
      <vt:lpstr>VNI-Avo</vt:lpstr>
      <vt:lpstr>.VnUniverse</vt:lpstr>
      <vt:lpstr>.VnAvant</vt:lpstr>
      <vt:lpstr>HP001</vt:lpstr>
      <vt:lpstr>Comic Sans MS</vt:lpstr>
      <vt:lpstr>HP001 Tap Do</vt:lpstr>
      <vt:lpstr>Times New Roman</vt:lpstr>
      <vt:lpstr>Calibri</vt:lpstr>
      <vt:lpstr>HP-087</vt:lpstr>
      <vt:lpstr>Arial Rounded MT Bold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Windows User</cp:lastModifiedBy>
  <cp:revision>317</cp:revision>
  <dcterms:created xsi:type="dcterms:W3CDTF">2006-08-16T00:00:00Z</dcterms:created>
  <dcterms:modified xsi:type="dcterms:W3CDTF">2020-10-21T14:13:36Z</dcterms:modified>
</cp:coreProperties>
</file>