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744" r:id="rId3"/>
  </p:sldMasterIdLst>
  <p:notesMasterIdLst>
    <p:notesMasterId r:id="rId18"/>
  </p:notesMasterIdLst>
  <p:sldIdLst>
    <p:sldId id="546" r:id="rId4"/>
    <p:sldId id="547" r:id="rId5"/>
    <p:sldId id="262" r:id="rId6"/>
    <p:sldId id="541" r:id="rId7"/>
    <p:sldId id="289" r:id="rId8"/>
    <p:sldId id="550" r:id="rId9"/>
    <p:sldId id="542" r:id="rId10"/>
    <p:sldId id="545" r:id="rId11"/>
    <p:sldId id="551" r:id="rId12"/>
    <p:sldId id="538" r:id="rId13"/>
    <p:sldId id="543" r:id="rId14"/>
    <p:sldId id="544" r:id="rId15"/>
    <p:sldId id="552" r:id="rId16"/>
    <p:sldId id="540" r:id="rId17"/>
  </p:sldIdLst>
  <p:sldSz cx="12192000" cy="6858000"/>
  <p:notesSz cx="6858000" cy="9144000"/>
  <p:defaultTextStyle>
    <a:defPPr>
      <a:defRPr lang="en-US"/>
    </a:defPPr>
    <a:lvl1pPr marL="0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123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360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540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4720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0958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7078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3200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9323" algn="l" defTabSz="9123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3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23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360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540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720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958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078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200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323" algn="l" defTabSz="912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3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9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07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0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3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23" indent="0" algn="ctr">
              <a:buNone/>
              <a:defRPr sz="2000"/>
            </a:lvl2pPr>
            <a:lvl3pPr marL="912360" indent="0" algn="ctr">
              <a:buNone/>
              <a:defRPr sz="1900"/>
            </a:lvl3pPr>
            <a:lvl4pPr marL="1368540" indent="0" algn="ctr">
              <a:buNone/>
              <a:defRPr sz="1600"/>
            </a:lvl4pPr>
            <a:lvl5pPr marL="1824720" indent="0" algn="ctr">
              <a:buNone/>
              <a:defRPr sz="1600"/>
            </a:lvl5pPr>
            <a:lvl6pPr marL="2280958" indent="0" algn="ctr">
              <a:buNone/>
              <a:defRPr sz="1600"/>
            </a:lvl6pPr>
            <a:lvl7pPr marL="2737078" indent="0" algn="ctr">
              <a:buNone/>
              <a:defRPr sz="1600"/>
            </a:lvl7pPr>
            <a:lvl8pPr marL="3193200" indent="0" algn="ctr">
              <a:buNone/>
              <a:defRPr sz="1600"/>
            </a:lvl8pPr>
            <a:lvl9pPr marL="36493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 algn="ctr">
              <a:buNone/>
              <a:defRPr sz="2000"/>
            </a:lvl2pPr>
            <a:lvl3pPr marL="912360" indent="0" algn="ctr">
              <a:buNone/>
              <a:defRPr sz="1900"/>
            </a:lvl3pPr>
            <a:lvl4pPr marL="1368540" indent="0" algn="ctr">
              <a:buNone/>
              <a:defRPr sz="1600"/>
            </a:lvl4pPr>
            <a:lvl5pPr marL="1824720" indent="0" algn="ctr">
              <a:buNone/>
              <a:defRPr sz="1600"/>
            </a:lvl5pPr>
            <a:lvl6pPr marL="2280958" indent="0" algn="ctr">
              <a:buNone/>
              <a:defRPr sz="1600"/>
            </a:lvl6pPr>
            <a:lvl7pPr marL="2737078" indent="0" algn="ctr">
              <a:buNone/>
              <a:defRPr sz="1600"/>
            </a:lvl7pPr>
            <a:lvl8pPr marL="3193200" indent="0" algn="ctr">
              <a:buNone/>
              <a:defRPr sz="1600"/>
            </a:lvl8pPr>
            <a:lvl9pPr marL="36493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85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23" indent="0">
              <a:buNone/>
              <a:defRPr sz="2800"/>
            </a:lvl2pPr>
            <a:lvl3pPr marL="912360" indent="0">
              <a:buNone/>
              <a:defRPr sz="2400"/>
            </a:lvl3pPr>
            <a:lvl4pPr marL="1368540" indent="0">
              <a:buNone/>
              <a:defRPr sz="2000"/>
            </a:lvl4pPr>
            <a:lvl5pPr marL="1824720" indent="0">
              <a:buNone/>
              <a:defRPr sz="2000"/>
            </a:lvl5pPr>
            <a:lvl6pPr marL="2280958" indent="0">
              <a:buNone/>
              <a:defRPr sz="2000"/>
            </a:lvl6pPr>
            <a:lvl7pPr marL="2737078" indent="0">
              <a:buNone/>
              <a:defRPr sz="2000"/>
            </a:lvl7pPr>
            <a:lvl8pPr marL="3193200" indent="0">
              <a:buNone/>
              <a:defRPr sz="2000"/>
            </a:lvl8pPr>
            <a:lvl9pPr marL="36493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23" indent="0" algn="ctr">
              <a:buNone/>
              <a:defRPr sz="2000"/>
            </a:lvl2pPr>
            <a:lvl3pPr marL="912360" indent="0" algn="ctr">
              <a:buNone/>
              <a:defRPr sz="1900"/>
            </a:lvl3pPr>
            <a:lvl4pPr marL="1368540" indent="0" algn="ctr">
              <a:buNone/>
              <a:defRPr sz="1600"/>
            </a:lvl4pPr>
            <a:lvl5pPr marL="1824720" indent="0" algn="ctr">
              <a:buNone/>
              <a:defRPr sz="1600"/>
            </a:lvl5pPr>
            <a:lvl6pPr marL="2280958" indent="0" algn="ctr">
              <a:buNone/>
              <a:defRPr sz="1600"/>
            </a:lvl6pPr>
            <a:lvl7pPr marL="2737078" indent="0" algn="ctr">
              <a:buNone/>
              <a:defRPr sz="1600"/>
            </a:lvl7pPr>
            <a:lvl8pPr marL="3193200" indent="0" algn="ctr">
              <a:buNone/>
              <a:defRPr sz="1600"/>
            </a:lvl8pPr>
            <a:lvl9pPr marL="364932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92041-43AC-4EE5-829F-30FCE9CB36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93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CDDB0-3259-4EF2-811F-A2239AF40B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8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6123" indent="0">
              <a:buNone/>
              <a:defRPr sz="2000"/>
            </a:lvl2pPr>
            <a:lvl3pPr marL="912360" indent="0">
              <a:buNone/>
              <a:defRPr sz="1900"/>
            </a:lvl3pPr>
            <a:lvl4pPr marL="1368540" indent="0">
              <a:buNone/>
              <a:defRPr sz="1600"/>
            </a:lvl4pPr>
            <a:lvl5pPr marL="1824720" indent="0">
              <a:buNone/>
              <a:defRPr sz="1600"/>
            </a:lvl5pPr>
            <a:lvl6pPr marL="2280958" indent="0">
              <a:buNone/>
              <a:defRPr sz="1600"/>
            </a:lvl6pPr>
            <a:lvl7pPr marL="2737078" indent="0">
              <a:buNone/>
              <a:defRPr sz="1600"/>
            </a:lvl7pPr>
            <a:lvl8pPr marL="3193200" indent="0">
              <a:buNone/>
              <a:defRPr sz="1600"/>
            </a:lvl8pPr>
            <a:lvl9pPr marL="3649323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E95A-76A7-46D0-9A30-2D14235FFF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08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97047-91A1-4980-96E3-83EDB4A29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02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9EAD-CB4C-4E09-8D3A-A80E8626D2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1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4B8D-C169-496F-A282-D76F18AB4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1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2B528-0EBB-45D6-B90D-F1175AA19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8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3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438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83E00-E452-45BD-8DE3-64B16D9A7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51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3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23" indent="0">
              <a:buNone/>
              <a:defRPr sz="2800"/>
            </a:lvl2pPr>
            <a:lvl3pPr marL="912360" indent="0">
              <a:buNone/>
              <a:defRPr sz="2400"/>
            </a:lvl3pPr>
            <a:lvl4pPr marL="1368540" indent="0">
              <a:buNone/>
              <a:defRPr sz="2000"/>
            </a:lvl4pPr>
            <a:lvl5pPr marL="1824720" indent="0">
              <a:buNone/>
              <a:defRPr sz="2000"/>
            </a:lvl5pPr>
            <a:lvl6pPr marL="2280958" indent="0">
              <a:buNone/>
              <a:defRPr sz="2000"/>
            </a:lvl6pPr>
            <a:lvl7pPr marL="2737078" indent="0">
              <a:buNone/>
              <a:defRPr sz="2000"/>
            </a:lvl7pPr>
            <a:lvl8pPr marL="3193200" indent="0">
              <a:buNone/>
              <a:defRPr sz="2000"/>
            </a:lvl8pPr>
            <a:lvl9pPr marL="3649323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438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D2C88-B65E-4FEC-8090-1234551D00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69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49717-E995-4625-9A6A-948C7224E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F8B1-9855-4B9A-9B96-13E3D4CC6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01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0A2A6-3ADE-4B3A-AAC0-DBC150CE0B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68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0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0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532C2-553C-45C9-A511-17B94B60E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1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4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123" indent="0">
              <a:buNone/>
              <a:defRPr sz="2800"/>
            </a:lvl2pPr>
            <a:lvl3pPr marL="912360" indent="0">
              <a:buNone/>
              <a:defRPr sz="2400"/>
            </a:lvl3pPr>
            <a:lvl4pPr marL="1368540" indent="0">
              <a:buNone/>
              <a:defRPr sz="2000"/>
            </a:lvl4pPr>
            <a:lvl5pPr marL="1824720" indent="0">
              <a:buNone/>
              <a:defRPr sz="2000"/>
            </a:lvl5pPr>
            <a:lvl6pPr marL="2280958" indent="0">
              <a:buNone/>
              <a:defRPr sz="2000"/>
            </a:lvl6pPr>
            <a:lvl7pPr marL="2737078" indent="0">
              <a:buNone/>
              <a:defRPr sz="2000"/>
            </a:lvl7pPr>
            <a:lvl8pPr marL="3193200" indent="0">
              <a:buNone/>
              <a:defRPr sz="2000"/>
            </a:lvl8pPr>
            <a:lvl9pPr marL="364932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60" tIns="45718" rIns="9126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60" tIns="45718" rIns="9126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2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0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23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6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41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2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5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7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0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60" tIns="45718" rIns="9126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60" tIns="45718" rIns="9126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2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0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23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6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41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2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5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7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0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0" tIns="45718" rIns="9126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0" tIns="45718" rIns="9126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60" tIns="45718" rIns="91260" bIns="4571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60" tIns="45718" rIns="91260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60" tIns="45718" rIns="91260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170239-4766-45F7-91E9-D72E5E7054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2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61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23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685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47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178" indent="-342178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71" indent="-2851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8" indent="-22812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00" indent="-22812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23" indent="-22812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6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41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2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5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7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0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1" y="5490985"/>
            <a:ext cx="18263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98" y="1378708"/>
            <a:ext cx="98392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3" y="1436689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3" y="2564905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1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3" y="482123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7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5" y="5326067"/>
            <a:ext cx="648631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3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59273" y="1268413"/>
            <a:ext cx="8411939" cy="5378680"/>
          </a:xfrm>
          <a:prstGeom prst="rect">
            <a:avLst/>
          </a:prstGeom>
        </p:spPr>
        <p:txBody>
          <a:bodyPr spcFirstLastPara="1" wrap="none" lIns="91260" tIns="45718" rIns="91260" bIns="45718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</a:t>
            </a:r>
            <a:r>
              <a:rPr lang="en-US" sz="4400" kern="1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ỌC NGUYỄN CÔNG SÁU</a:t>
            </a:r>
            <a:endParaRPr lang="vi-VN" sz="4400" kern="1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4400" kern="1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97928" y="2032276"/>
            <a:ext cx="101348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1361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10925" y="5051168"/>
            <a:ext cx="12161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Vân</a:t>
            </a:r>
            <a:endParaRPr lang="en-US" alt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71" y="2320133"/>
            <a:ext cx="11796561" cy="2217739"/>
          </a:xfrm>
          <a:prstGeom prst="rect">
            <a:avLst/>
          </a:prstGeom>
        </p:spPr>
        <p:txBody>
          <a:bodyPr wrap="none" lIns="91260" tIns="45718" rIns="91260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" y="2644016"/>
            <a:ext cx="12161839" cy="2031325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!(</a:t>
            </a:r>
            <a:r>
              <a:rPr lang="en-US" sz="5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Đọc:Yêu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673253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182" y="352929"/>
            <a:ext cx="4180199" cy="836067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lIns="91260" tIns="45718" rIns="91260" bIns="45718" rtlCol="0" anchor="ctr"/>
          <a:lstStyle/>
          <a:p>
            <a:pPr algn="ctr">
              <a:defRPr/>
            </a:pPr>
            <a:r>
              <a:rPr lang="en-US" sz="48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9040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724"/>
            <a:ext cx="7396480" cy="1200329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184" y="1713273"/>
            <a:ext cx="2617537" cy="646331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7"/>
            <a:ext cx="5963920" cy="706755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51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27207" y="5489109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22" tIns="45702" rIns="91222" bIns="45702"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Luyện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nhóm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76021" y="1141096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939977" y="293148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4331669" y="1780959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374885" y="3420972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7338729" y="372350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301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7"/>
            <a:ext cx="5963920" cy="7067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47" y="1208405"/>
            <a:ext cx="9173921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5025076"/>
            <a:ext cx="2123440" cy="1346201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222" tIns="45702" rIns="91222" bIns="45702" rtlCol="0" anchor="ctr"/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176021" y="1141096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939977" y="293148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4331669" y="1780959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374885" y="3420972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7338729" y="372350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058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1" y="239397"/>
            <a:ext cx="5161915" cy="706755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51" y="1208405"/>
            <a:ext cx="907478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Rose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Rose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Rose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blumen-pflanzen0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WordArt 9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7848600" cy="5638800"/>
          </a:xfrm>
          <a:prstGeom prst="rect">
            <a:avLst/>
          </a:prstGeom>
        </p:spPr>
        <p:txBody>
          <a:bodyPr wrap="none" lIns="91260" tIns="45718" rIns="91260" bIns="45718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TAM BIỆT !</a:t>
            </a:r>
          </a:p>
        </p:txBody>
      </p:sp>
    </p:spTree>
    <p:extLst>
      <p:ext uri="{BB962C8B-B14F-4D97-AF65-F5344CB8AC3E}">
        <p14:creationId xmlns:p14="http://schemas.microsoft.com/office/powerpoint/2010/main" val="1840440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469" y="81905"/>
            <a:ext cx="7112899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Yêu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lắm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trường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ơi</a:t>
            </a:r>
            <a:r>
              <a:rPr lang="en-US" dirty="0" smtClean="0">
                <a:solidFill>
                  <a:srgbClr val="0070C0"/>
                </a:solidFill>
              </a:rPr>
              <a:t>!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35781"/>
            <a:ext cx="12192000" cy="59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0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1" y="239397"/>
            <a:ext cx="5161915" cy="706755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51" y="1208405"/>
            <a:ext cx="9074785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7"/>
            <a:ext cx="5963920" cy="706755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4401" y="977336"/>
            <a:ext cx="10795379" cy="544316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43748" y="581536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571485" y="2808648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4181541" y="1740016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238405" y="3311788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7843705" y="372350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19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3057"/>
            <a:ext cx="4030979" cy="707887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40" y="3663812"/>
            <a:ext cx="2447925" cy="707887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0" y="-72643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87" y="345623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260" tIns="45718" rIns="91260" bIns="45718" rtlCol="0" anchor="ctr"/>
          <a:lstStyle/>
          <a:p>
            <a:pPr algn="ctr">
              <a:defRPr/>
            </a:pP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1" y="2241355"/>
            <a:ext cx="4030979" cy="707887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5" y="3663812"/>
            <a:ext cx="571500" cy="707887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9" y="8"/>
            <a:ext cx="2141951" cy="194153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52155" y="290205"/>
            <a:ext cx="8162976" cy="10791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260" tIns="45718" rIns="91260" bIns="45718" rtlCol="0" anchor="ctr"/>
          <a:lstStyle/>
          <a:p>
            <a:pPr algn="ctr">
              <a:defRPr/>
            </a:pP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3" y="2373325"/>
            <a:ext cx="3577156" cy="1815883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83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1005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7" y="328129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11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7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39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7"/>
            <a:ext cx="5963920" cy="706755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51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88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22" tIns="45702" rIns="91222" bIns="45702"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</a:t>
            </a:r>
            <a:r>
              <a:rPr lang="en-US" sz="20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2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176021" y="1141096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939977" y="293148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4331669" y="1780959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374885" y="3420972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7338729" y="372350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379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760" y="401053"/>
            <a:ext cx="4180199" cy="836067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lIns="91260" tIns="45718" rIns="91260" bIns="45718"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3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7"/>
            <a:ext cx="5513832" cy="2308324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9"/>
            <a:ext cx="3627120" cy="646331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180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7"/>
            <a:ext cx="5963920" cy="706755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51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88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22" tIns="45702" rIns="91222" bIns="45702"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</a:t>
            </a:r>
            <a:r>
              <a:rPr lang="en-US" sz="20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2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176021" y="1141096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939977" y="293148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4331669" y="1780959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374885" y="3420972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7338729" y="372350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718" rIns="91260" bIns="45718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644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ich Su duoc roi Chinh Sua 2--- Chi Tuoi == Ban trinh dien">
  <a:themeElements>
    <a:clrScheme name="Lich Su duoc roi Chinh Sua 2--- Chi Tuoi == Ban trinh d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ich Su duoc roi Chinh Sua 2--- Chi Tuoi == Ban trinh d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Lich Su duoc roi Chinh Sua 2--- Chi Tuoi == Ban trinh d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ch Su duoc roi Chinh Sua 2--- Chi Tuoi == Ban trinh d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ch Su duoc roi Chinh Sua 2--- Chi Tuoi == Ban trinh d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188</Words>
  <Application>Microsoft Office PowerPoint</Application>
  <PresentationFormat>Widescreen</PresentationFormat>
  <Paragraphs>68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Calibri Light</vt:lpstr>
      <vt:lpstr>Impact</vt:lpstr>
      <vt:lpstr>黑体</vt:lpstr>
      <vt:lpstr>Times New Roman</vt:lpstr>
      <vt:lpstr>1_Office Theme</vt:lpstr>
      <vt:lpstr>2_Office 主题​​</vt:lpstr>
      <vt:lpstr>1_Lich Su duoc roi Chinh Sua 2--- Chi Tuoi == Ban trinh dien</vt:lpstr>
      <vt:lpstr>PowerPoint Presentation</vt:lpstr>
      <vt:lpstr>Yêu lắm trường ơi!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Windows User</cp:lastModifiedBy>
  <cp:revision>80</cp:revision>
  <dcterms:created xsi:type="dcterms:W3CDTF">2021-05-25T03:09:35Z</dcterms:created>
  <dcterms:modified xsi:type="dcterms:W3CDTF">2022-10-08T01:29:01Z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