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8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3"/>
    <p:restoredTop sz="84974"/>
  </p:normalViewPr>
  <p:slideViewPr>
    <p:cSldViewPr snapToGrid="0" snapToObjects="1">
      <p:cViewPr varScale="1">
        <p:scale>
          <a:sx n="74" d="100"/>
          <a:sy n="74" d="100"/>
        </p:scale>
        <p:origin x="115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6/18/2021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6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4790872"/>
          </a:xfrm>
          <a:prstGeom prst="rect">
            <a:avLst/>
          </a:prstGeom>
        </p:spPr>
      </p:pic>
      <p:pic>
        <p:nvPicPr>
          <p:cNvPr id="4" name="CD2-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6674" y="1949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58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1" y="2067791"/>
            <a:ext cx="8816643" cy="291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78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16" y="686228"/>
            <a:ext cx="8152971" cy="5289595"/>
          </a:xfrm>
          <a:prstGeom prst="rect">
            <a:avLst/>
          </a:prstGeom>
        </p:spPr>
      </p:pic>
      <p:pic>
        <p:nvPicPr>
          <p:cNvPr id="7" name="CD2-TRACK 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0084" y="634279"/>
            <a:ext cx="609600" cy="609600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96" y="3189592"/>
            <a:ext cx="894498" cy="3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77" y="5502939"/>
            <a:ext cx="734225" cy="38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836" y="5482153"/>
            <a:ext cx="790917" cy="43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8143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1209"/>
            <a:ext cx="910052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72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253" y="420994"/>
            <a:ext cx="6563056" cy="58186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2869809" y="4023359"/>
            <a:ext cx="4217963" cy="900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0818" y="4009292"/>
            <a:ext cx="2813539" cy="900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7637" y="4051496"/>
            <a:ext cx="0" cy="8440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D2-TRA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2837" y="1481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785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0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85404"/>
            <a:ext cx="9144000" cy="33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21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44" y="497732"/>
            <a:ext cx="7106956" cy="5747722"/>
          </a:xfrm>
          <a:prstGeom prst="rect">
            <a:avLst/>
          </a:prstGeom>
        </p:spPr>
      </p:pic>
      <p:pic>
        <p:nvPicPr>
          <p:cNvPr id="6" name="CD2-TRACK 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42722" y="521677"/>
            <a:ext cx="609600" cy="609600"/>
          </a:xfrm>
          <a:prstGeom prst="rect">
            <a:avLst/>
          </a:prstGeom>
        </p:spPr>
      </p:pic>
      <p:pic>
        <p:nvPicPr>
          <p:cNvPr id="7" name="CD2-TRACK 0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86741" y="521677"/>
            <a:ext cx="609600" cy="609600"/>
          </a:xfrm>
          <a:prstGeom prst="rect">
            <a:avLst/>
          </a:prstGeom>
        </p:spPr>
      </p:pic>
      <p:pic>
        <p:nvPicPr>
          <p:cNvPr id="8" name="CD2-TRACK 0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5845" y="545920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7218" y="1995055"/>
            <a:ext cx="49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7218" y="4797137"/>
            <a:ext cx="49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476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7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CC42A2-7BA5-BC47-94EE-541C86963DE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6" y="531171"/>
            <a:ext cx="7139850" cy="576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209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912E8E-EC74-784E-970E-10EF0676D4F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1" y="1375166"/>
            <a:ext cx="9071089" cy="401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9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90" y="595900"/>
            <a:ext cx="7817598" cy="5557756"/>
          </a:xfrm>
          <a:prstGeom prst="rect">
            <a:avLst/>
          </a:prstGeom>
        </p:spPr>
      </p:pic>
      <p:pic>
        <p:nvPicPr>
          <p:cNvPr id="6" name="CD2-TRACK 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2360" y="3374778"/>
            <a:ext cx="609600" cy="609600"/>
          </a:xfrm>
          <a:prstGeom prst="rect">
            <a:avLst/>
          </a:prstGeom>
        </p:spPr>
      </p:pic>
      <p:pic>
        <p:nvPicPr>
          <p:cNvPr id="7" name="CD2-TRACK 0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9943" y="3374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4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8F261-CE46-D74A-962B-45D019CCCE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01" y="1655550"/>
            <a:ext cx="8757653" cy="330997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736974" y="4078432"/>
            <a:ext cx="446809" cy="4052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37467" y="4088823"/>
            <a:ext cx="446809" cy="40524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0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20F728-FEF0-8941-9A6A-DE87FA9520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5" y="1675704"/>
            <a:ext cx="9026804" cy="34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3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20F728-FEF0-8941-9A6A-DE87FA9520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2" y="1032307"/>
            <a:ext cx="8624454" cy="4480887"/>
          </a:xfrm>
          <a:prstGeom prst="rect">
            <a:avLst/>
          </a:prstGeom>
        </p:spPr>
      </p:pic>
      <p:pic>
        <p:nvPicPr>
          <p:cNvPr id="6" name="CD2-TRACK 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7319" y="2042632"/>
            <a:ext cx="609600" cy="609600"/>
          </a:xfrm>
          <a:prstGeom prst="rect">
            <a:avLst/>
          </a:prstGeom>
        </p:spPr>
      </p:pic>
      <p:pic>
        <p:nvPicPr>
          <p:cNvPr id="8" name="CD2-TRACK 0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1813" y="2042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41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7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2592F4-4591-D042-AC5A-4FE5611E669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9" y="1448198"/>
            <a:ext cx="8859542" cy="3640388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00" y="4616104"/>
            <a:ext cx="219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91" y="4616104"/>
            <a:ext cx="123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65" y="4692193"/>
            <a:ext cx="247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06" y="4702584"/>
            <a:ext cx="2381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05" y="4658966"/>
            <a:ext cx="2095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46" y="4692304"/>
            <a:ext cx="2190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71" y="4673254"/>
            <a:ext cx="3143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04" y="4545532"/>
            <a:ext cx="219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31" y="4667567"/>
            <a:ext cx="1905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48" y="4672329"/>
            <a:ext cx="171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50" y="4534456"/>
            <a:ext cx="1238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48" y="4529693"/>
            <a:ext cx="1714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67" y="4672329"/>
            <a:ext cx="2476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6733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1665</TotalTime>
  <Words>17</Words>
  <Application>Microsoft Office PowerPoint</Application>
  <PresentationFormat>On-screen Show (4:3)</PresentationFormat>
  <Paragraphs>10</Paragraphs>
  <Slides>14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 Manh Quan</cp:lastModifiedBy>
  <cp:revision>158</cp:revision>
  <dcterms:created xsi:type="dcterms:W3CDTF">2019-07-02T02:13:33Z</dcterms:created>
  <dcterms:modified xsi:type="dcterms:W3CDTF">2021-06-18T03:33:09Z</dcterms:modified>
</cp:coreProperties>
</file>