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3" r:id="rId2"/>
    <p:sldId id="289" r:id="rId3"/>
    <p:sldId id="258" r:id="rId4"/>
    <p:sldId id="259" r:id="rId5"/>
    <p:sldId id="260" r:id="rId6"/>
    <p:sldId id="261" r:id="rId7"/>
    <p:sldId id="288" r:id="rId8"/>
    <p:sldId id="276" r:id="rId9"/>
    <p:sldId id="278" r:id="rId10"/>
    <p:sldId id="279" r:id="rId11"/>
    <p:sldId id="281" r:id="rId12"/>
    <p:sldId id="264" r:id="rId13"/>
    <p:sldId id="265" r:id="rId14"/>
    <p:sldId id="282" r:id="rId15"/>
    <p:sldId id="286" r:id="rId16"/>
    <p:sldId id="284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98" y="-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5510B-19CB-4F5B-A7F6-4D2D0D00FBD4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25B7D-4819-45CE-A216-AF8EF32C8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05BA5-28E8-40A4-BB69-08E4FBF6DA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8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0C3418-B9BF-469D-ADEB-7C8A823174DA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FeistyForwarders_0968120672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FeistyForwarders_0968120672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FeistyForwarders_0968120672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0500" y="219456"/>
            <a:ext cx="11818620" cy="6635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4127" y="5760720"/>
            <a:ext cx="9321165" cy="287020"/>
          </a:xfrm>
          <a:custGeom>
            <a:avLst/>
            <a:gdLst/>
            <a:ahLst/>
            <a:cxnLst/>
            <a:rect l="l" t="t" r="r" b="b"/>
            <a:pathLst>
              <a:path w="9321165" h="287020">
                <a:moveTo>
                  <a:pt x="0" y="286461"/>
                </a:moveTo>
                <a:lnTo>
                  <a:pt x="9320657" y="286461"/>
                </a:lnTo>
                <a:lnTo>
                  <a:pt x="9320657" y="0"/>
                </a:lnTo>
                <a:lnTo>
                  <a:pt x="0" y="0"/>
                </a:lnTo>
                <a:lnTo>
                  <a:pt x="0" y="286461"/>
                </a:lnTo>
                <a:close/>
              </a:path>
            </a:pathLst>
          </a:custGeom>
          <a:solidFill>
            <a:srgbClr val="EE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24127" y="5626658"/>
            <a:ext cx="9321165" cy="134620"/>
          </a:xfrm>
          <a:custGeom>
            <a:avLst/>
            <a:gdLst/>
            <a:ahLst/>
            <a:cxnLst/>
            <a:rect l="l" t="t" r="r" b="b"/>
            <a:pathLst>
              <a:path w="9321165" h="134620">
                <a:moveTo>
                  <a:pt x="9320657" y="0"/>
                </a:moveTo>
                <a:lnTo>
                  <a:pt x="0" y="0"/>
                </a:lnTo>
                <a:lnTo>
                  <a:pt x="0" y="134061"/>
                </a:lnTo>
                <a:lnTo>
                  <a:pt x="9320657" y="134061"/>
                </a:lnTo>
                <a:lnTo>
                  <a:pt x="9320657" y="0"/>
                </a:lnTo>
                <a:close/>
              </a:path>
            </a:pathLst>
          </a:custGeom>
          <a:solidFill>
            <a:srgbClr val="FFF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836279" y="6406946"/>
            <a:ext cx="338455" cy="451484"/>
          </a:xfrm>
          <a:custGeom>
            <a:avLst/>
            <a:gdLst/>
            <a:ahLst/>
            <a:cxnLst/>
            <a:rect l="l" t="t" r="r" b="b"/>
            <a:pathLst>
              <a:path w="338454" h="451484">
                <a:moveTo>
                  <a:pt x="338251" y="0"/>
                </a:moveTo>
                <a:lnTo>
                  <a:pt x="0" y="0"/>
                </a:lnTo>
                <a:lnTo>
                  <a:pt x="0" y="451053"/>
                </a:lnTo>
                <a:lnTo>
                  <a:pt x="338251" y="451053"/>
                </a:lnTo>
                <a:lnTo>
                  <a:pt x="338251" y="0"/>
                </a:lnTo>
                <a:close/>
              </a:path>
            </a:pathLst>
          </a:custGeom>
          <a:solidFill>
            <a:srgbClr val="CECC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836279" y="6406959"/>
            <a:ext cx="338455" cy="165100"/>
          </a:xfrm>
          <a:custGeom>
            <a:avLst/>
            <a:gdLst/>
            <a:ahLst/>
            <a:cxnLst/>
            <a:rect l="l" t="t" r="r" b="b"/>
            <a:pathLst>
              <a:path w="338454" h="165100">
                <a:moveTo>
                  <a:pt x="338251" y="0"/>
                </a:moveTo>
                <a:lnTo>
                  <a:pt x="0" y="0"/>
                </a:lnTo>
                <a:lnTo>
                  <a:pt x="0" y="164477"/>
                </a:lnTo>
                <a:lnTo>
                  <a:pt x="338251" y="164477"/>
                </a:lnTo>
                <a:lnTo>
                  <a:pt x="33825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447670" y="6224015"/>
            <a:ext cx="7472045" cy="182880"/>
          </a:xfrm>
          <a:custGeom>
            <a:avLst/>
            <a:gdLst/>
            <a:ahLst/>
            <a:cxnLst/>
            <a:rect l="l" t="t" r="r" b="b"/>
            <a:pathLst>
              <a:path w="7472045" h="182879">
                <a:moveTo>
                  <a:pt x="0" y="182880"/>
                </a:moveTo>
                <a:lnTo>
                  <a:pt x="7472045" y="182880"/>
                </a:lnTo>
                <a:lnTo>
                  <a:pt x="7472045" y="0"/>
                </a:lnTo>
                <a:lnTo>
                  <a:pt x="0" y="0"/>
                </a:lnTo>
                <a:lnTo>
                  <a:pt x="0" y="182880"/>
                </a:lnTo>
                <a:close/>
              </a:path>
            </a:pathLst>
          </a:custGeom>
          <a:solidFill>
            <a:srgbClr val="CECC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447670" y="6047232"/>
            <a:ext cx="7472045" cy="177165"/>
          </a:xfrm>
          <a:custGeom>
            <a:avLst/>
            <a:gdLst/>
            <a:ahLst/>
            <a:cxnLst/>
            <a:rect l="l" t="t" r="r" b="b"/>
            <a:pathLst>
              <a:path w="7472045" h="177164">
                <a:moveTo>
                  <a:pt x="7472045" y="0"/>
                </a:moveTo>
                <a:lnTo>
                  <a:pt x="0" y="0"/>
                </a:lnTo>
                <a:lnTo>
                  <a:pt x="0" y="176784"/>
                </a:lnTo>
                <a:lnTo>
                  <a:pt x="7472045" y="176784"/>
                </a:lnTo>
                <a:lnTo>
                  <a:pt x="7472045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FeistyForwarders_0968120672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57466" y="219455"/>
            <a:ext cx="11000740" cy="6240780"/>
          </a:xfrm>
          <a:custGeom>
            <a:avLst/>
            <a:gdLst/>
            <a:ahLst/>
            <a:cxnLst/>
            <a:rect l="l" t="t" r="r" b="b"/>
            <a:pathLst>
              <a:path w="11000740" h="6240780">
                <a:moveTo>
                  <a:pt x="10695012" y="0"/>
                </a:moveTo>
                <a:lnTo>
                  <a:pt x="305130" y="0"/>
                </a:lnTo>
                <a:lnTo>
                  <a:pt x="255782" y="3993"/>
                </a:lnTo>
                <a:lnTo>
                  <a:pt x="208915" y="15547"/>
                </a:lnTo>
                <a:lnTo>
                  <a:pt x="165169" y="34025"/>
                </a:lnTo>
                <a:lnTo>
                  <a:pt x="125183" y="58789"/>
                </a:lnTo>
                <a:lnTo>
                  <a:pt x="89595" y="89201"/>
                </a:lnTo>
                <a:lnTo>
                  <a:pt x="59045" y="124623"/>
                </a:lnTo>
                <a:lnTo>
                  <a:pt x="34171" y="164417"/>
                </a:lnTo>
                <a:lnTo>
                  <a:pt x="15613" y="207946"/>
                </a:lnTo>
                <a:lnTo>
                  <a:pt x="4009" y="254572"/>
                </a:lnTo>
                <a:lnTo>
                  <a:pt x="0" y="303657"/>
                </a:lnTo>
                <a:lnTo>
                  <a:pt x="0" y="5937084"/>
                </a:lnTo>
                <a:lnTo>
                  <a:pt x="4009" y="5986194"/>
                </a:lnTo>
                <a:lnTo>
                  <a:pt x="15613" y="6032834"/>
                </a:lnTo>
                <a:lnTo>
                  <a:pt x="34171" y="6076368"/>
                </a:lnTo>
                <a:lnTo>
                  <a:pt x="59045" y="6116162"/>
                </a:lnTo>
                <a:lnTo>
                  <a:pt x="89595" y="6151578"/>
                </a:lnTo>
                <a:lnTo>
                  <a:pt x="125183" y="6181981"/>
                </a:lnTo>
                <a:lnTo>
                  <a:pt x="165169" y="6206735"/>
                </a:lnTo>
                <a:lnTo>
                  <a:pt x="208915" y="6225203"/>
                </a:lnTo>
                <a:lnTo>
                  <a:pt x="255782" y="6236751"/>
                </a:lnTo>
                <a:lnTo>
                  <a:pt x="305130" y="6240741"/>
                </a:lnTo>
                <a:lnTo>
                  <a:pt x="10695012" y="6240741"/>
                </a:lnTo>
                <a:lnTo>
                  <a:pt x="10744757" y="6236751"/>
                </a:lnTo>
                <a:lnTo>
                  <a:pt x="10791857" y="6225203"/>
                </a:lnTo>
                <a:lnTo>
                  <a:pt x="10835701" y="6206735"/>
                </a:lnTo>
                <a:lnTo>
                  <a:pt x="10875680" y="6181981"/>
                </a:lnTo>
                <a:lnTo>
                  <a:pt x="10911182" y="6151578"/>
                </a:lnTo>
                <a:lnTo>
                  <a:pt x="10941599" y="6116162"/>
                </a:lnTo>
                <a:lnTo>
                  <a:pt x="10966318" y="6076368"/>
                </a:lnTo>
                <a:lnTo>
                  <a:pt x="10984731" y="6032834"/>
                </a:lnTo>
                <a:lnTo>
                  <a:pt x="10996226" y="5986194"/>
                </a:lnTo>
                <a:lnTo>
                  <a:pt x="11000193" y="5937084"/>
                </a:lnTo>
                <a:lnTo>
                  <a:pt x="11000193" y="303657"/>
                </a:lnTo>
                <a:lnTo>
                  <a:pt x="10996226" y="254572"/>
                </a:lnTo>
                <a:lnTo>
                  <a:pt x="10984731" y="207946"/>
                </a:lnTo>
                <a:lnTo>
                  <a:pt x="10966318" y="164417"/>
                </a:lnTo>
                <a:lnTo>
                  <a:pt x="10941599" y="124623"/>
                </a:lnTo>
                <a:lnTo>
                  <a:pt x="10911182" y="89201"/>
                </a:lnTo>
                <a:lnTo>
                  <a:pt x="10875680" y="58789"/>
                </a:lnTo>
                <a:lnTo>
                  <a:pt x="10835701" y="34025"/>
                </a:lnTo>
                <a:lnTo>
                  <a:pt x="10791857" y="15547"/>
                </a:lnTo>
                <a:lnTo>
                  <a:pt x="10744757" y="3993"/>
                </a:lnTo>
                <a:lnTo>
                  <a:pt x="10695012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227307" y="3011423"/>
            <a:ext cx="777240" cy="391795"/>
          </a:xfrm>
          <a:custGeom>
            <a:avLst/>
            <a:gdLst/>
            <a:ahLst/>
            <a:cxnLst/>
            <a:rect l="l" t="t" r="r" b="b"/>
            <a:pathLst>
              <a:path w="777240" h="391795">
                <a:moveTo>
                  <a:pt x="777240" y="0"/>
                </a:moveTo>
                <a:lnTo>
                  <a:pt x="0" y="0"/>
                </a:lnTo>
                <a:lnTo>
                  <a:pt x="0" y="391667"/>
                </a:lnTo>
                <a:lnTo>
                  <a:pt x="777240" y="391667"/>
                </a:lnTo>
                <a:lnTo>
                  <a:pt x="712597" y="189484"/>
                </a:lnTo>
                <a:lnTo>
                  <a:pt x="777240" y="0"/>
                </a:lnTo>
                <a:close/>
              </a:path>
            </a:pathLst>
          </a:custGeom>
          <a:solidFill>
            <a:srgbClr val="585858">
              <a:alpha val="145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227307" y="2907791"/>
            <a:ext cx="777240" cy="391795"/>
          </a:xfrm>
          <a:custGeom>
            <a:avLst/>
            <a:gdLst/>
            <a:ahLst/>
            <a:cxnLst/>
            <a:rect l="l" t="t" r="r" b="b"/>
            <a:pathLst>
              <a:path w="777240" h="391795">
                <a:moveTo>
                  <a:pt x="777240" y="0"/>
                </a:moveTo>
                <a:lnTo>
                  <a:pt x="0" y="0"/>
                </a:lnTo>
                <a:lnTo>
                  <a:pt x="0" y="391668"/>
                </a:lnTo>
                <a:lnTo>
                  <a:pt x="777240" y="391668"/>
                </a:lnTo>
                <a:lnTo>
                  <a:pt x="712597" y="189484"/>
                </a:lnTo>
                <a:lnTo>
                  <a:pt x="77724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227308" y="2279903"/>
            <a:ext cx="777240" cy="3851275"/>
          </a:xfrm>
          <a:custGeom>
            <a:avLst/>
            <a:gdLst/>
            <a:ahLst/>
            <a:cxnLst/>
            <a:rect l="l" t="t" r="r" b="b"/>
            <a:pathLst>
              <a:path w="777240" h="3851275">
                <a:moveTo>
                  <a:pt x="777240" y="3450336"/>
                </a:moveTo>
                <a:lnTo>
                  <a:pt x="0" y="3450336"/>
                </a:lnTo>
                <a:lnTo>
                  <a:pt x="0" y="3851110"/>
                </a:lnTo>
                <a:lnTo>
                  <a:pt x="777240" y="3851110"/>
                </a:lnTo>
                <a:lnTo>
                  <a:pt x="719074" y="3645928"/>
                </a:lnTo>
                <a:lnTo>
                  <a:pt x="777240" y="3450336"/>
                </a:lnTo>
                <a:close/>
              </a:path>
              <a:path w="777240" h="3851275">
                <a:moveTo>
                  <a:pt x="777240" y="0"/>
                </a:moveTo>
                <a:lnTo>
                  <a:pt x="0" y="0"/>
                </a:lnTo>
                <a:lnTo>
                  <a:pt x="0" y="393192"/>
                </a:lnTo>
                <a:lnTo>
                  <a:pt x="777240" y="393192"/>
                </a:lnTo>
                <a:lnTo>
                  <a:pt x="719074" y="190119"/>
                </a:lnTo>
                <a:lnTo>
                  <a:pt x="777240" y="0"/>
                </a:lnTo>
                <a:close/>
              </a:path>
            </a:pathLst>
          </a:custGeom>
          <a:solidFill>
            <a:srgbClr val="585858">
              <a:alpha val="145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227307" y="2176272"/>
            <a:ext cx="777240" cy="391795"/>
          </a:xfrm>
          <a:custGeom>
            <a:avLst/>
            <a:gdLst/>
            <a:ahLst/>
            <a:cxnLst/>
            <a:rect l="l" t="t" r="r" b="b"/>
            <a:pathLst>
              <a:path w="777240" h="391794">
                <a:moveTo>
                  <a:pt x="777240" y="0"/>
                </a:moveTo>
                <a:lnTo>
                  <a:pt x="0" y="0"/>
                </a:lnTo>
                <a:lnTo>
                  <a:pt x="0" y="391667"/>
                </a:lnTo>
                <a:lnTo>
                  <a:pt x="777240" y="391667"/>
                </a:lnTo>
                <a:lnTo>
                  <a:pt x="719074" y="189483"/>
                </a:lnTo>
                <a:lnTo>
                  <a:pt x="77724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233404" y="1580387"/>
            <a:ext cx="775970" cy="401320"/>
          </a:xfrm>
          <a:custGeom>
            <a:avLst/>
            <a:gdLst/>
            <a:ahLst/>
            <a:cxnLst/>
            <a:rect l="l" t="t" r="r" b="b"/>
            <a:pathLst>
              <a:path w="775970" h="401319">
                <a:moveTo>
                  <a:pt x="775716" y="0"/>
                </a:moveTo>
                <a:lnTo>
                  <a:pt x="0" y="0"/>
                </a:lnTo>
                <a:lnTo>
                  <a:pt x="0" y="400812"/>
                </a:lnTo>
                <a:lnTo>
                  <a:pt x="775716" y="400812"/>
                </a:lnTo>
                <a:lnTo>
                  <a:pt x="717550" y="198754"/>
                </a:lnTo>
                <a:lnTo>
                  <a:pt x="775716" y="0"/>
                </a:lnTo>
                <a:close/>
              </a:path>
            </a:pathLst>
          </a:custGeom>
          <a:solidFill>
            <a:srgbClr val="585858">
              <a:alpha val="145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233404" y="1475232"/>
            <a:ext cx="775970" cy="402590"/>
          </a:xfrm>
          <a:custGeom>
            <a:avLst/>
            <a:gdLst/>
            <a:ahLst/>
            <a:cxnLst/>
            <a:rect l="l" t="t" r="r" b="b"/>
            <a:pathLst>
              <a:path w="775970" h="402589">
                <a:moveTo>
                  <a:pt x="775716" y="0"/>
                </a:moveTo>
                <a:lnTo>
                  <a:pt x="0" y="0"/>
                </a:lnTo>
                <a:lnTo>
                  <a:pt x="0" y="402335"/>
                </a:lnTo>
                <a:lnTo>
                  <a:pt x="775716" y="402335"/>
                </a:lnTo>
                <a:lnTo>
                  <a:pt x="717550" y="199516"/>
                </a:lnTo>
                <a:lnTo>
                  <a:pt x="77571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227307" y="827532"/>
            <a:ext cx="777240" cy="402590"/>
          </a:xfrm>
          <a:custGeom>
            <a:avLst/>
            <a:gdLst/>
            <a:ahLst/>
            <a:cxnLst/>
            <a:rect l="l" t="t" r="r" b="b"/>
            <a:pathLst>
              <a:path w="777240" h="402590">
                <a:moveTo>
                  <a:pt x="777240" y="0"/>
                </a:moveTo>
                <a:lnTo>
                  <a:pt x="0" y="0"/>
                </a:lnTo>
                <a:lnTo>
                  <a:pt x="0" y="402335"/>
                </a:lnTo>
                <a:lnTo>
                  <a:pt x="777240" y="402335"/>
                </a:lnTo>
                <a:lnTo>
                  <a:pt x="719074" y="196341"/>
                </a:lnTo>
                <a:lnTo>
                  <a:pt x="777240" y="0"/>
                </a:lnTo>
                <a:close/>
              </a:path>
            </a:pathLst>
          </a:custGeom>
          <a:solidFill>
            <a:srgbClr val="585858">
              <a:alpha val="145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227307" y="723900"/>
            <a:ext cx="777240" cy="402590"/>
          </a:xfrm>
          <a:custGeom>
            <a:avLst/>
            <a:gdLst/>
            <a:ahLst/>
            <a:cxnLst/>
            <a:rect l="l" t="t" r="r" b="b"/>
            <a:pathLst>
              <a:path w="777240" h="402590">
                <a:moveTo>
                  <a:pt x="777240" y="0"/>
                </a:moveTo>
                <a:lnTo>
                  <a:pt x="0" y="0"/>
                </a:lnTo>
                <a:lnTo>
                  <a:pt x="0" y="402336"/>
                </a:lnTo>
                <a:lnTo>
                  <a:pt x="777240" y="402336"/>
                </a:lnTo>
                <a:lnTo>
                  <a:pt x="719074" y="196341"/>
                </a:lnTo>
                <a:lnTo>
                  <a:pt x="77724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227307" y="3742944"/>
            <a:ext cx="777240" cy="391795"/>
          </a:xfrm>
          <a:custGeom>
            <a:avLst/>
            <a:gdLst/>
            <a:ahLst/>
            <a:cxnLst/>
            <a:rect l="l" t="t" r="r" b="b"/>
            <a:pathLst>
              <a:path w="777240" h="391795">
                <a:moveTo>
                  <a:pt x="777240" y="0"/>
                </a:moveTo>
                <a:lnTo>
                  <a:pt x="0" y="0"/>
                </a:lnTo>
                <a:lnTo>
                  <a:pt x="0" y="391667"/>
                </a:lnTo>
                <a:lnTo>
                  <a:pt x="777240" y="391667"/>
                </a:lnTo>
                <a:lnTo>
                  <a:pt x="712597" y="189483"/>
                </a:lnTo>
                <a:lnTo>
                  <a:pt x="777240" y="0"/>
                </a:lnTo>
                <a:close/>
              </a:path>
            </a:pathLst>
          </a:custGeom>
          <a:solidFill>
            <a:srgbClr val="585858">
              <a:alpha val="145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227307" y="3637788"/>
            <a:ext cx="777240" cy="393700"/>
          </a:xfrm>
          <a:custGeom>
            <a:avLst/>
            <a:gdLst/>
            <a:ahLst/>
            <a:cxnLst/>
            <a:rect l="l" t="t" r="r" b="b"/>
            <a:pathLst>
              <a:path w="777240" h="393700">
                <a:moveTo>
                  <a:pt x="777240" y="0"/>
                </a:moveTo>
                <a:lnTo>
                  <a:pt x="0" y="0"/>
                </a:lnTo>
                <a:lnTo>
                  <a:pt x="0" y="393192"/>
                </a:lnTo>
                <a:lnTo>
                  <a:pt x="777240" y="393192"/>
                </a:lnTo>
                <a:lnTo>
                  <a:pt x="712597" y="190119"/>
                </a:lnTo>
                <a:lnTo>
                  <a:pt x="77724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1227307" y="4472939"/>
            <a:ext cx="777240" cy="393700"/>
          </a:xfrm>
          <a:custGeom>
            <a:avLst/>
            <a:gdLst/>
            <a:ahLst/>
            <a:cxnLst/>
            <a:rect l="l" t="t" r="r" b="b"/>
            <a:pathLst>
              <a:path w="777240" h="393700">
                <a:moveTo>
                  <a:pt x="777240" y="0"/>
                </a:moveTo>
                <a:lnTo>
                  <a:pt x="0" y="0"/>
                </a:lnTo>
                <a:lnTo>
                  <a:pt x="0" y="393192"/>
                </a:lnTo>
                <a:lnTo>
                  <a:pt x="777240" y="393192"/>
                </a:lnTo>
                <a:lnTo>
                  <a:pt x="712597" y="190119"/>
                </a:lnTo>
                <a:lnTo>
                  <a:pt x="777240" y="0"/>
                </a:lnTo>
                <a:close/>
              </a:path>
            </a:pathLst>
          </a:custGeom>
          <a:solidFill>
            <a:srgbClr val="585858">
              <a:alpha val="145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227307" y="4369308"/>
            <a:ext cx="777240" cy="391795"/>
          </a:xfrm>
          <a:custGeom>
            <a:avLst/>
            <a:gdLst/>
            <a:ahLst/>
            <a:cxnLst/>
            <a:rect l="l" t="t" r="r" b="b"/>
            <a:pathLst>
              <a:path w="777240" h="391795">
                <a:moveTo>
                  <a:pt x="777240" y="0"/>
                </a:moveTo>
                <a:lnTo>
                  <a:pt x="0" y="0"/>
                </a:lnTo>
                <a:lnTo>
                  <a:pt x="0" y="391668"/>
                </a:lnTo>
                <a:lnTo>
                  <a:pt x="777240" y="391668"/>
                </a:lnTo>
                <a:lnTo>
                  <a:pt x="712597" y="189484"/>
                </a:lnTo>
                <a:lnTo>
                  <a:pt x="77724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227307" y="5625083"/>
            <a:ext cx="777240" cy="402590"/>
          </a:xfrm>
          <a:custGeom>
            <a:avLst/>
            <a:gdLst/>
            <a:ahLst/>
            <a:cxnLst/>
            <a:rect l="l" t="t" r="r" b="b"/>
            <a:pathLst>
              <a:path w="777240" h="402589">
                <a:moveTo>
                  <a:pt x="777240" y="0"/>
                </a:moveTo>
                <a:lnTo>
                  <a:pt x="0" y="0"/>
                </a:lnTo>
                <a:lnTo>
                  <a:pt x="0" y="402297"/>
                </a:lnTo>
                <a:lnTo>
                  <a:pt x="777240" y="402297"/>
                </a:lnTo>
                <a:lnTo>
                  <a:pt x="719074" y="196341"/>
                </a:lnTo>
                <a:lnTo>
                  <a:pt x="77724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96278" y="219455"/>
            <a:ext cx="10979150" cy="6240780"/>
          </a:xfrm>
          <a:custGeom>
            <a:avLst/>
            <a:gdLst/>
            <a:ahLst/>
            <a:cxnLst/>
            <a:rect l="l" t="t" r="r" b="b"/>
            <a:pathLst>
              <a:path w="10979150" h="6240780">
                <a:moveTo>
                  <a:pt x="10673676" y="0"/>
                </a:moveTo>
                <a:lnTo>
                  <a:pt x="305130" y="0"/>
                </a:lnTo>
                <a:lnTo>
                  <a:pt x="255399" y="3993"/>
                </a:lnTo>
                <a:lnTo>
                  <a:pt x="208310" y="15547"/>
                </a:lnTo>
                <a:lnTo>
                  <a:pt x="164475" y="34025"/>
                </a:lnTo>
                <a:lnTo>
                  <a:pt x="124502" y="58789"/>
                </a:lnTo>
                <a:lnTo>
                  <a:pt x="89004" y="89201"/>
                </a:lnTo>
                <a:lnTo>
                  <a:pt x="58591" y="124623"/>
                </a:lnTo>
                <a:lnTo>
                  <a:pt x="33873" y="164417"/>
                </a:lnTo>
                <a:lnTo>
                  <a:pt x="15462" y="207946"/>
                </a:lnTo>
                <a:lnTo>
                  <a:pt x="3967" y="254572"/>
                </a:lnTo>
                <a:lnTo>
                  <a:pt x="0" y="303657"/>
                </a:lnTo>
                <a:lnTo>
                  <a:pt x="0" y="5937084"/>
                </a:lnTo>
                <a:lnTo>
                  <a:pt x="3967" y="5986194"/>
                </a:lnTo>
                <a:lnTo>
                  <a:pt x="15462" y="6032834"/>
                </a:lnTo>
                <a:lnTo>
                  <a:pt x="33873" y="6076368"/>
                </a:lnTo>
                <a:lnTo>
                  <a:pt x="58591" y="6116162"/>
                </a:lnTo>
                <a:lnTo>
                  <a:pt x="89004" y="6151578"/>
                </a:lnTo>
                <a:lnTo>
                  <a:pt x="124502" y="6181981"/>
                </a:lnTo>
                <a:lnTo>
                  <a:pt x="164475" y="6206735"/>
                </a:lnTo>
                <a:lnTo>
                  <a:pt x="208310" y="6225203"/>
                </a:lnTo>
                <a:lnTo>
                  <a:pt x="255399" y="6236751"/>
                </a:lnTo>
                <a:lnTo>
                  <a:pt x="305130" y="6240741"/>
                </a:lnTo>
                <a:lnTo>
                  <a:pt x="10673676" y="6240741"/>
                </a:lnTo>
                <a:lnTo>
                  <a:pt x="10723020" y="6236751"/>
                </a:lnTo>
                <a:lnTo>
                  <a:pt x="10769887" y="6225203"/>
                </a:lnTo>
                <a:lnTo>
                  <a:pt x="10813637" y="6206735"/>
                </a:lnTo>
                <a:lnTo>
                  <a:pt x="10853630" y="6181981"/>
                </a:lnTo>
                <a:lnTo>
                  <a:pt x="10889227" y="6151578"/>
                </a:lnTo>
                <a:lnTo>
                  <a:pt x="10919787" y="6116162"/>
                </a:lnTo>
                <a:lnTo>
                  <a:pt x="10944670" y="6076368"/>
                </a:lnTo>
                <a:lnTo>
                  <a:pt x="10963236" y="6032834"/>
                </a:lnTo>
                <a:lnTo>
                  <a:pt x="10974845" y="5986194"/>
                </a:lnTo>
                <a:lnTo>
                  <a:pt x="10978857" y="5937084"/>
                </a:lnTo>
                <a:lnTo>
                  <a:pt x="10978857" y="303657"/>
                </a:lnTo>
                <a:lnTo>
                  <a:pt x="10974845" y="254572"/>
                </a:lnTo>
                <a:lnTo>
                  <a:pt x="10963236" y="207946"/>
                </a:lnTo>
                <a:lnTo>
                  <a:pt x="10944670" y="164417"/>
                </a:lnTo>
                <a:lnTo>
                  <a:pt x="10919787" y="124623"/>
                </a:lnTo>
                <a:lnTo>
                  <a:pt x="10889227" y="89201"/>
                </a:lnTo>
                <a:lnTo>
                  <a:pt x="10853630" y="58789"/>
                </a:lnTo>
                <a:lnTo>
                  <a:pt x="10813637" y="34025"/>
                </a:lnTo>
                <a:lnTo>
                  <a:pt x="10769887" y="15547"/>
                </a:lnTo>
                <a:lnTo>
                  <a:pt x="10723020" y="3993"/>
                </a:lnTo>
                <a:lnTo>
                  <a:pt x="10673676" y="0"/>
                </a:lnTo>
                <a:close/>
              </a:path>
            </a:pathLst>
          </a:custGeom>
          <a:solidFill>
            <a:srgbClr val="FBF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66343" y="882396"/>
            <a:ext cx="109689" cy="176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99644" y="906779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59">
                <a:moveTo>
                  <a:pt x="415124" y="0"/>
                </a:moveTo>
                <a:lnTo>
                  <a:pt x="34455" y="0"/>
                </a:lnTo>
                <a:lnTo>
                  <a:pt x="20777" y="4383"/>
                </a:lnTo>
                <a:lnTo>
                  <a:pt x="9855" y="16398"/>
                </a:lnTo>
                <a:lnTo>
                  <a:pt x="2618" y="34343"/>
                </a:lnTo>
                <a:lnTo>
                  <a:pt x="0" y="56515"/>
                </a:lnTo>
                <a:lnTo>
                  <a:pt x="2618" y="77658"/>
                </a:lnTo>
                <a:lnTo>
                  <a:pt x="9855" y="95075"/>
                </a:lnTo>
                <a:lnTo>
                  <a:pt x="20777" y="106896"/>
                </a:lnTo>
                <a:lnTo>
                  <a:pt x="34455" y="111252"/>
                </a:lnTo>
                <a:lnTo>
                  <a:pt x="415124" y="111252"/>
                </a:lnTo>
                <a:lnTo>
                  <a:pt x="428802" y="106896"/>
                </a:lnTo>
                <a:lnTo>
                  <a:pt x="439724" y="95075"/>
                </a:lnTo>
                <a:lnTo>
                  <a:pt x="446961" y="77658"/>
                </a:lnTo>
                <a:lnTo>
                  <a:pt x="449580" y="56515"/>
                </a:lnTo>
                <a:lnTo>
                  <a:pt x="446961" y="34343"/>
                </a:lnTo>
                <a:lnTo>
                  <a:pt x="439724" y="16398"/>
                </a:lnTo>
                <a:lnTo>
                  <a:pt x="428802" y="4383"/>
                </a:lnTo>
                <a:lnTo>
                  <a:pt x="41512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01167" y="917447"/>
            <a:ext cx="448309" cy="96520"/>
          </a:xfrm>
          <a:custGeom>
            <a:avLst/>
            <a:gdLst/>
            <a:ahLst/>
            <a:cxnLst/>
            <a:rect l="l" t="t" r="r" b="b"/>
            <a:pathLst>
              <a:path w="448309" h="96519">
                <a:moveTo>
                  <a:pt x="0" y="54610"/>
                </a:moveTo>
                <a:lnTo>
                  <a:pt x="4188" y="70651"/>
                </a:lnTo>
                <a:lnTo>
                  <a:pt x="11291" y="83407"/>
                </a:lnTo>
                <a:lnTo>
                  <a:pt x="20550" y="92114"/>
                </a:lnTo>
                <a:lnTo>
                  <a:pt x="31203" y="96012"/>
                </a:lnTo>
                <a:lnTo>
                  <a:pt x="413588" y="96012"/>
                </a:lnTo>
                <a:lnTo>
                  <a:pt x="427267" y="91676"/>
                </a:lnTo>
                <a:lnTo>
                  <a:pt x="438194" y="79898"/>
                </a:lnTo>
                <a:lnTo>
                  <a:pt x="442541" y="69468"/>
                </a:lnTo>
                <a:lnTo>
                  <a:pt x="23012" y="69468"/>
                </a:lnTo>
                <a:lnTo>
                  <a:pt x="15955" y="68308"/>
                </a:lnTo>
                <a:lnTo>
                  <a:pt x="9665" y="65133"/>
                </a:lnTo>
                <a:lnTo>
                  <a:pt x="4299" y="60414"/>
                </a:lnTo>
                <a:lnTo>
                  <a:pt x="0" y="54610"/>
                </a:lnTo>
                <a:close/>
              </a:path>
              <a:path w="448309" h="96519">
                <a:moveTo>
                  <a:pt x="436549" y="0"/>
                </a:moveTo>
                <a:lnTo>
                  <a:pt x="438200" y="4952"/>
                </a:lnTo>
                <a:lnTo>
                  <a:pt x="438200" y="14859"/>
                </a:lnTo>
                <a:lnTo>
                  <a:pt x="435586" y="35982"/>
                </a:lnTo>
                <a:lnTo>
                  <a:pt x="428358" y="53355"/>
                </a:lnTo>
                <a:lnTo>
                  <a:pt x="417427" y="65135"/>
                </a:lnTo>
                <a:lnTo>
                  <a:pt x="403733" y="69468"/>
                </a:lnTo>
                <a:lnTo>
                  <a:pt x="442541" y="69468"/>
                </a:lnTo>
                <a:lnTo>
                  <a:pt x="445435" y="62525"/>
                </a:lnTo>
                <a:lnTo>
                  <a:pt x="448056" y="41401"/>
                </a:lnTo>
                <a:lnTo>
                  <a:pt x="448056" y="39750"/>
                </a:lnTo>
                <a:lnTo>
                  <a:pt x="447179" y="28610"/>
                </a:lnTo>
                <a:lnTo>
                  <a:pt x="444760" y="17970"/>
                </a:lnTo>
                <a:lnTo>
                  <a:pt x="441112" y="8282"/>
                </a:lnTo>
                <a:lnTo>
                  <a:pt x="436549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464820" y="1496568"/>
            <a:ext cx="109689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99644" y="1520951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60">
                <a:moveTo>
                  <a:pt x="415124" y="0"/>
                </a:moveTo>
                <a:lnTo>
                  <a:pt x="34455" y="0"/>
                </a:lnTo>
                <a:lnTo>
                  <a:pt x="20777" y="4383"/>
                </a:lnTo>
                <a:lnTo>
                  <a:pt x="9855" y="16398"/>
                </a:lnTo>
                <a:lnTo>
                  <a:pt x="2618" y="34343"/>
                </a:lnTo>
                <a:lnTo>
                  <a:pt x="0" y="56514"/>
                </a:lnTo>
                <a:lnTo>
                  <a:pt x="2618" y="77658"/>
                </a:lnTo>
                <a:lnTo>
                  <a:pt x="9855" y="95075"/>
                </a:lnTo>
                <a:lnTo>
                  <a:pt x="20777" y="106896"/>
                </a:lnTo>
                <a:lnTo>
                  <a:pt x="34455" y="111251"/>
                </a:lnTo>
                <a:lnTo>
                  <a:pt x="415124" y="111251"/>
                </a:lnTo>
                <a:lnTo>
                  <a:pt x="428802" y="106896"/>
                </a:lnTo>
                <a:lnTo>
                  <a:pt x="439724" y="95075"/>
                </a:lnTo>
                <a:lnTo>
                  <a:pt x="446961" y="77658"/>
                </a:lnTo>
                <a:lnTo>
                  <a:pt x="449580" y="56514"/>
                </a:lnTo>
                <a:lnTo>
                  <a:pt x="446961" y="34343"/>
                </a:lnTo>
                <a:lnTo>
                  <a:pt x="439724" y="16398"/>
                </a:lnTo>
                <a:lnTo>
                  <a:pt x="428802" y="4383"/>
                </a:lnTo>
                <a:lnTo>
                  <a:pt x="41512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99644" y="1531620"/>
            <a:ext cx="448309" cy="96520"/>
          </a:xfrm>
          <a:custGeom>
            <a:avLst/>
            <a:gdLst/>
            <a:ahLst/>
            <a:cxnLst/>
            <a:rect l="l" t="t" r="r" b="b"/>
            <a:pathLst>
              <a:path w="448309" h="96519">
                <a:moveTo>
                  <a:pt x="0" y="54609"/>
                </a:moveTo>
                <a:lnTo>
                  <a:pt x="4188" y="70651"/>
                </a:lnTo>
                <a:lnTo>
                  <a:pt x="11291" y="83407"/>
                </a:lnTo>
                <a:lnTo>
                  <a:pt x="20550" y="92114"/>
                </a:lnTo>
                <a:lnTo>
                  <a:pt x="31203" y="96012"/>
                </a:lnTo>
                <a:lnTo>
                  <a:pt x="413588" y="96012"/>
                </a:lnTo>
                <a:lnTo>
                  <a:pt x="427267" y="91676"/>
                </a:lnTo>
                <a:lnTo>
                  <a:pt x="438194" y="79898"/>
                </a:lnTo>
                <a:lnTo>
                  <a:pt x="442541" y="69468"/>
                </a:lnTo>
                <a:lnTo>
                  <a:pt x="23012" y="69468"/>
                </a:lnTo>
                <a:lnTo>
                  <a:pt x="15955" y="68308"/>
                </a:lnTo>
                <a:lnTo>
                  <a:pt x="9665" y="65133"/>
                </a:lnTo>
                <a:lnTo>
                  <a:pt x="4299" y="60414"/>
                </a:lnTo>
                <a:lnTo>
                  <a:pt x="0" y="54609"/>
                </a:lnTo>
                <a:close/>
              </a:path>
              <a:path w="448309" h="96519">
                <a:moveTo>
                  <a:pt x="436549" y="0"/>
                </a:moveTo>
                <a:lnTo>
                  <a:pt x="438200" y="4952"/>
                </a:lnTo>
                <a:lnTo>
                  <a:pt x="438200" y="14858"/>
                </a:lnTo>
                <a:lnTo>
                  <a:pt x="435586" y="35982"/>
                </a:lnTo>
                <a:lnTo>
                  <a:pt x="428358" y="53355"/>
                </a:lnTo>
                <a:lnTo>
                  <a:pt x="417427" y="65135"/>
                </a:lnTo>
                <a:lnTo>
                  <a:pt x="403733" y="69468"/>
                </a:lnTo>
                <a:lnTo>
                  <a:pt x="442541" y="69468"/>
                </a:lnTo>
                <a:lnTo>
                  <a:pt x="445435" y="62525"/>
                </a:lnTo>
                <a:lnTo>
                  <a:pt x="448056" y="41401"/>
                </a:lnTo>
                <a:lnTo>
                  <a:pt x="448056" y="39750"/>
                </a:lnTo>
                <a:lnTo>
                  <a:pt x="447179" y="28610"/>
                </a:lnTo>
                <a:lnTo>
                  <a:pt x="444760" y="17970"/>
                </a:lnTo>
                <a:lnTo>
                  <a:pt x="441112" y="8282"/>
                </a:lnTo>
                <a:lnTo>
                  <a:pt x="436549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463295" y="2109216"/>
            <a:ext cx="109689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98120" y="2135123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60">
                <a:moveTo>
                  <a:pt x="415124" y="0"/>
                </a:moveTo>
                <a:lnTo>
                  <a:pt x="34455" y="0"/>
                </a:lnTo>
                <a:lnTo>
                  <a:pt x="20777" y="4383"/>
                </a:lnTo>
                <a:lnTo>
                  <a:pt x="9855" y="16398"/>
                </a:lnTo>
                <a:lnTo>
                  <a:pt x="2618" y="34343"/>
                </a:lnTo>
                <a:lnTo>
                  <a:pt x="0" y="56514"/>
                </a:lnTo>
                <a:lnTo>
                  <a:pt x="2618" y="77658"/>
                </a:lnTo>
                <a:lnTo>
                  <a:pt x="9855" y="95075"/>
                </a:lnTo>
                <a:lnTo>
                  <a:pt x="20777" y="106896"/>
                </a:lnTo>
                <a:lnTo>
                  <a:pt x="34455" y="111251"/>
                </a:lnTo>
                <a:lnTo>
                  <a:pt x="415124" y="111251"/>
                </a:lnTo>
                <a:lnTo>
                  <a:pt x="428802" y="106896"/>
                </a:lnTo>
                <a:lnTo>
                  <a:pt x="439724" y="95075"/>
                </a:lnTo>
                <a:lnTo>
                  <a:pt x="446961" y="77658"/>
                </a:lnTo>
                <a:lnTo>
                  <a:pt x="449580" y="56514"/>
                </a:lnTo>
                <a:lnTo>
                  <a:pt x="446961" y="34343"/>
                </a:lnTo>
                <a:lnTo>
                  <a:pt x="439724" y="16398"/>
                </a:lnTo>
                <a:lnTo>
                  <a:pt x="428802" y="4383"/>
                </a:lnTo>
                <a:lnTo>
                  <a:pt x="41512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99644" y="2145791"/>
            <a:ext cx="447040" cy="96520"/>
          </a:xfrm>
          <a:custGeom>
            <a:avLst/>
            <a:gdLst/>
            <a:ahLst/>
            <a:cxnLst/>
            <a:rect l="l" t="t" r="r" b="b"/>
            <a:pathLst>
              <a:path w="447040" h="96519">
                <a:moveTo>
                  <a:pt x="0" y="54610"/>
                </a:moveTo>
                <a:lnTo>
                  <a:pt x="4173" y="70651"/>
                </a:lnTo>
                <a:lnTo>
                  <a:pt x="11255" y="83407"/>
                </a:lnTo>
                <a:lnTo>
                  <a:pt x="20484" y="92114"/>
                </a:lnTo>
                <a:lnTo>
                  <a:pt x="31102" y="96012"/>
                </a:lnTo>
                <a:lnTo>
                  <a:pt x="412178" y="96012"/>
                </a:lnTo>
                <a:lnTo>
                  <a:pt x="425813" y="91676"/>
                </a:lnTo>
                <a:lnTo>
                  <a:pt x="436703" y="79898"/>
                </a:lnTo>
                <a:lnTo>
                  <a:pt x="441035" y="69469"/>
                </a:lnTo>
                <a:lnTo>
                  <a:pt x="22923" y="69469"/>
                </a:lnTo>
                <a:lnTo>
                  <a:pt x="15893" y="68308"/>
                </a:lnTo>
                <a:lnTo>
                  <a:pt x="9625" y="65133"/>
                </a:lnTo>
                <a:lnTo>
                  <a:pt x="4280" y="60414"/>
                </a:lnTo>
                <a:lnTo>
                  <a:pt x="0" y="54610"/>
                </a:lnTo>
                <a:close/>
              </a:path>
              <a:path w="447040" h="96519">
                <a:moveTo>
                  <a:pt x="435063" y="0"/>
                </a:moveTo>
                <a:lnTo>
                  <a:pt x="436714" y="4953"/>
                </a:lnTo>
                <a:lnTo>
                  <a:pt x="436714" y="14859"/>
                </a:lnTo>
                <a:lnTo>
                  <a:pt x="434110" y="35982"/>
                </a:lnTo>
                <a:lnTo>
                  <a:pt x="426905" y="53355"/>
                </a:lnTo>
                <a:lnTo>
                  <a:pt x="416011" y="65135"/>
                </a:lnTo>
                <a:lnTo>
                  <a:pt x="402361" y="69469"/>
                </a:lnTo>
                <a:lnTo>
                  <a:pt x="441035" y="69469"/>
                </a:lnTo>
                <a:lnTo>
                  <a:pt x="443919" y="62525"/>
                </a:lnTo>
                <a:lnTo>
                  <a:pt x="446532" y="41402"/>
                </a:lnTo>
                <a:lnTo>
                  <a:pt x="446532" y="39750"/>
                </a:lnTo>
                <a:lnTo>
                  <a:pt x="445659" y="28610"/>
                </a:lnTo>
                <a:lnTo>
                  <a:pt x="443250" y="17970"/>
                </a:lnTo>
                <a:lnTo>
                  <a:pt x="439615" y="8282"/>
                </a:lnTo>
                <a:lnTo>
                  <a:pt x="435063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61772" y="2723388"/>
            <a:ext cx="109689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96595" y="2747772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60">
                <a:moveTo>
                  <a:pt x="415124" y="0"/>
                </a:moveTo>
                <a:lnTo>
                  <a:pt x="34455" y="0"/>
                </a:lnTo>
                <a:lnTo>
                  <a:pt x="20777" y="4383"/>
                </a:lnTo>
                <a:lnTo>
                  <a:pt x="9855" y="16398"/>
                </a:lnTo>
                <a:lnTo>
                  <a:pt x="2618" y="34343"/>
                </a:lnTo>
                <a:lnTo>
                  <a:pt x="0" y="56514"/>
                </a:lnTo>
                <a:lnTo>
                  <a:pt x="2618" y="77658"/>
                </a:lnTo>
                <a:lnTo>
                  <a:pt x="9855" y="95075"/>
                </a:lnTo>
                <a:lnTo>
                  <a:pt x="20777" y="106896"/>
                </a:lnTo>
                <a:lnTo>
                  <a:pt x="34455" y="111251"/>
                </a:lnTo>
                <a:lnTo>
                  <a:pt x="415124" y="111251"/>
                </a:lnTo>
                <a:lnTo>
                  <a:pt x="428802" y="106896"/>
                </a:lnTo>
                <a:lnTo>
                  <a:pt x="439724" y="95075"/>
                </a:lnTo>
                <a:lnTo>
                  <a:pt x="446961" y="77658"/>
                </a:lnTo>
                <a:lnTo>
                  <a:pt x="449580" y="56514"/>
                </a:lnTo>
                <a:lnTo>
                  <a:pt x="446961" y="34343"/>
                </a:lnTo>
                <a:lnTo>
                  <a:pt x="439724" y="16398"/>
                </a:lnTo>
                <a:lnTo>
                  <a:pt x="428802" y="4383"/>
                </a:lnTo>
                <a:lnTo>
                  <a:pt x="41512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98120" y="2759963"/>
            <a:ext cx="448309" cy="96520"/>
          </a:xfrm>
          <a:custGeom>
            <a:avLst/>
            <a:gdLst/>
            <a:ahLst/>
            <a:cxnLst/>
            <a:rect l="l" t="t" r="r" b="b"/>
            <a:pathLst>
              <a:path w="448309" h="96519">
                <a:moveTo>
                  <a:pt x="0" y="54610"/>
                </a:moveTo>
                <a:lnTo>
                  <a:pt x="4188" y="70651"/>
                </a:lnTo>
                <a:lnTo>
                  <a:pt x="11291" y="83407"/>
                </a:lnTo>
                <a:lnTo>
                  <a:pt x="20550" y="92114"/>
                </a:lnTo>
                <a:lnTo>
                  <a:pt x="31203" y="96012"/>
                </a:lnTo>
                <a:lnTo>
                  <a:pt x="413588" y="96012"/>
                </a:lnTo>
                <a:lnTo>
                  <a:pt x="427267" y="91676"/>
                </a:lnTo>
                <a:lnTo>
                  <a:pt x="438194" y="79898"/>
                </a:lnTo>
                <a:lnTo>
                  <a:pt x="442541" y="69469"/>
                </a:lnTo>
                <a:lnTo>
                  <a:pt x="23012" y="69469"/>
                </a:lnTo>
                <a:lnTo>
                  <a:pt x="15955" y="68308"/>
                </a:lnTo>
                <a:lnTo>
                  <a:pt x="9665" y="65133"/>
                </a:lnTo>
                <a:lnTo>
                  <a:pt x="4299" y="60414"/>
                </a:lnTo>
                <a:lnTo>
                  <a:pt x="0" y="54610"/>
                </a:lnTo>
                <a:close/>
              </a:path>
              <a:path w="448309" h="96519">
                <a:moveTo>
                  <a:pt x="436549" y="0"/>
                </a:moveTo>
                <a:lnTo>
                  <a:pt x="438200" y="4952"/>
                </a:lnTo>
                <a:lnTo>
                  <a:pt x="438200" y="14859"/>
                </a:lnTo>
                <a:lnTo>
                  <a:pt x="435586" y="35982"/>
                </a:lnTo>
                <a:lnTo>
                  <a:pt x="428358" y="53355"/>
                </a:lnTo>
                <a:lnTo>
                  <a:pt x="417427" y="65135"/>
                </a:lnTo>
                <a:lnTo>
                  <a:pt x="403733" y="69469"/>
                </a:lnTo>
                <a:lnTo>
                  <a:pt x="442541" y="69469"/>
                </a:lnTo>
                <a:lnTo>
                  <a:pt x="445435" y="62525"/>
                </a:lnTo>
                <a:lnTo>
                  <a:pt x="448056" y="41401"/>
                </a:lnTo>
                <a:lnTo>
                  <a:pt x="448056" y="39750"/>
                </a:lnTo>
                <a:lnTo>
                  <a:pt x="447179" y="28610"/>
                </a:lnTo>
                <a:lnTo>
                  <a:pt x="444760" y="17970"/>
                </a:lnTo>
                <a:lnTo>
                  <a:pt x="441112" y="8282"/>
                </a:lnTo>
                <a:lnTo>
                  <a:pt x="436549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60247" y="3337559"/>
            <a:ext cx="111213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95072" y="3361944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60">
                <a:moveTo>
                  <a:pt x="415124" y="0"/>
                </a:moveTo>
                <a:lnTo>
                  <a:pt x="34455" y="0"/>
                </a:lnTo>
                <a:lnTo>
                  <a:pt x="20777" y="4383"/>
                </a:lnTo>
                <a:lnTo>
                  <a:pt x="9855" y="16398"/>
                </a:lnTo>
                <a:lnTo>
                  <a:pt x="2618" y="34343"/>
                </a:lnTo>
                <a:lnTo>
                  <a:pt x="0" y="56514"/>
                </a:lnTo>
                <a:lnTo>
                  <a:pt x="2618" y="77658"/>
                </a:lnTo>
                <a:lnTo>
                  <a:pt x="9855" y="95075"/>
                </a:lnTo>
                <a:lnTo>
                  <a:pt x="20777" y="106896"/>
                </a:lnTo>
                <a:lnTo>
                  <a:pt x="34455" y="111251"/>
                </a:lnTo>
                <a:lnTo>
                  <a:pt x="415124" y="111251"/>
                </a:lnTo>
                <a:lnTo>
                  <a:pt x="428802" y="106896"/>
                </a:lnTo>
                <a:lnTo>
                  <a:pt x="439724" y="95075"/>
                </a:lnTo>
                <a:lnTo>
                  <a:pt x="446961" y="77658"/>
                </a:lnTo>
                <a:lnTo>
                  <a:pt x="449580" y="56514"/>
                </a:lnTo>
                <a:lnTo>
                  <a:pt x="446961" y="34343"/>
                </a:lnTo>
                <a:lnTo>
                  <a:pt x="439724" y="16398"/>
                </a:lnTo>
                <a:lnTo>
                  <a:pt x="428802" y="4383"/>
                </a:lnTo>
                <a:lnTo>
                  <a:pt x="41512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96595" y="3374135"/>
            <a:ext cx="448309" cy="96520"/>
          </a:xfrm>
          <a:custGeom>
            <a:avLst/>
            <a:gdLst/>
            <a:ahLst/>
            <a:cxnLst/>
            <a:rect l="l" t="t" r="r" b="b"/>
            <a:pathLst>
              <a:path w="448309" h="96520">
                <a:moveTo>
                  <a:pt x="0" y="54610"/>
                </a:moveTo>
                <a:lnTo>
                  <a:pt x="4188" y="70651"/>
                </a:lnTo>
                <a:lnTo>
                  <a:pt x="11291" y="83407"/>
                </a:lnTo>
                <a:lnTo>
                  <a:pt x="20550" y="92114"/>
                </a:lnTo>
                <a:lnTo>
                  <a:pt x="31203" y="96012"/>
                </a:lnTo>
                <a:lnTo>
                  <a:pt x="413588" y="96012"/>
                </a:lnTo>
                <a:lnTo>
                  <a:pt x="427267" y="91676"/>
                </a:lnTo>
                <a:lnTo>
                  <a:pt x="438194" y="79898"/>
                </a:lnTo>
                <a:lnTo>
                  <a:pt x="442541" y="69468"/>
                </a:lnTo>
                <a:lnTo>
                  <a:pt x="23012" y="69468"/>
                </a:lnTo>
                <a:lnTo>
                  <a:pt x="15955" y="68308"/>
                </a:lnTo>
                <a:lnTo>
                  <a:pt x="9665" y="65133"/>
                </a:lnTo>
                <a:lnTo>
                  <a:pt x="4299" y="60414"/>
                </a:lnTo>
                <a:lnTo>
                  <a:pt x="0" y="54610"/>
                </a:lnTo>
                <a:close/>
              </a:path>
              <a:path w="448309" h="96520">
                <a:moveTo>
                  <a:pt x="436549" y="0"/>
                </a:moveTo>
                <a:lnTo>
                  <a:pt x="438200" y="4952"/>
                </a:lnTo>
                <a:lnTo>
                  <a:pt x="438200" y="14859"/>
                </a:lnTo>
                <a:lnTo>
                  <a:pt x="435586" y="35982"/>
                </a:lnTo>
                <a:lnTo>
                  <a:pt x="428358" y="53355"/>
                </a:lnTo>
                <a:lnTo>
                  <a:pt x="417427" y="65135"/>
                </a:lnTo>
                <a:lnTo>
                  <a:pt x="403733" y="69468"/>
                </a:lnTo>
                <a:lnTo>
                  <a:pt x="442541" y="69468"/>
                </a:lnTo>
                <a:lnTo>
                  <a:pt x="445435" y="62525"/>
                </a:lnTo>
                <a:lnTo>
                  <a:pt x="448056" y="41401"/>
                </a:lnTo>
                <a:lnTo>
                  <a:pt x="448056" y="39750"/>
                </a:lnTo>
                <a:lnTo>
                  <a:pt x="447179" y="28610"/>
                </a:lnTo>
                <a:lnTo>
                  <a:pt x="444760" y="17970"/>
                </a:lnTo>
                <a:lnTo>
                  <a:pt x="441112" y="8282"/>
                </a:lnTo>
                <a:lnTo>
                  <a:pt x="436549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460247" y="3951732"/>
            <a:ext cx="109689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95072" y="3976115"/>
            <a:ext cx="448309" cy="111760"/>
          </a:xfrm>
          <a:custGeom>
            <a:avLst/>
            <a:gdLst/>
            <a:ahLst/>
            <a:cxnLst/>
            <a:rect l="l" t="t" r="r" b="b"/>
            <a:pathLst>
              <a:path w="448309" h="111760">
                <a:moveTo>
                  <a:pt x="413715" y="0"/>
                </a:moveTo>
                <a:lnTo>
                  <a:pt x="34340" y="0"/>
                </a:lnTo>
                <a:lnTo>
                  <a:pt x="20707" y="4383"/>
                </a:lnTo>
                <a:lnTo>
                  <a:pt x="9821" y="16398"/>
                </a:lnTo>
                <a:lnTo>
                  <a:pt x="2610" y="34343"/>
                </a:lnTo>
                <a:lnTo>
                  <a:pt x="0" y="56514"/>
                </a:lnTo>
                <a:lnTo>
                  <a:pt x="2610" y="77658"/>
                </a:lnTo>
                <a:lnTo>
                  <a:pt x="9821" y="95075"/>
                </a:lnTo>
                <a:lnTo>
                  <a:pt x="20707" y="106896"/>
                </a:lnTo>
                <a:lnTo>
                  <a:pt x="34340" y="111251"/>
                </a:lnTo>
                <a:lnTo>
                  <a:pt x="413715" y="111251"/>
                </a:lnTo>
                <a:lnTo>
                  <a:pt x="427348" y="106896"/>
                </a:lnTo>
                <a:lnTo>
                  <a:pt x="438234" y="95075"/>
                </a:lnTo>
                <a:lnTo>
                  <a:pt x="445445" y="77658"/>
                </a:lnTo>
                <a:lnTo>
                  <a:pt x="448056" y="56514"/>
                </a:lnTo>
                <a:lnTo>
                  <a:pt x="445445" y="34343"/>
                </a:lnTo>
                <a:lnTo>
                  <a:pt x="438234" y="16398"/>
                </a:lnTo>
                <a:lnTo>
                  <a:pt x="427348" y="4383"/>
                </a:lnTo>
                <a:lnTo>
                  <a:pt x="413715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95072" y="3986783"/>
            <a:ext cx="448309" cy="96520"/>
          </a:xfrm>
          <a:custGeom>
            <a:avLst/>
            <a:gdLst/>
            <a:ahLst/>
            <a:cxnLst/>
            <a:rect l="l" t="t" r="r" b="b"/>
            <a:pathLst>
              <a:path w="448309" h="96520">
                <a:moveTo>
                  <a:pt x="0" y="54610"/>
                </a:moveTo>
                <a:lnTo>
                  <a:pt x="4188" y="70651"/>
                </a:lnTo>
                <a:lnTo>
                  <a:pt x="11291" y="83407"/>
                </a:lnTo>
                <a:lnTo>
                  <a:pt x="20550" y="92114"/>
                </a:lnTo>
                <a:lnTo>
                  <a:pt x="31203" y="96012"/>
                </a:lnTo>
                <a:lnTo>
                  <a:pt x="413588" y="96012"/>
                </a:lnTo>
                <a:lnTo>
                  <a:pt x="427267" y="91676"/>
                </a:lnTo>
                <a:lnTo>
                  <a:pt x="438194" y="79898"/>
                </a:lnTo>
                <a:lnTo>
                  <a:pt x="442541" y="69469"/>
                </a:lnTo>
                <a:lnTo>
                  <a:pt x="23012" y="69469"/>
                </a:lnTo>
                <a:lnTo>
                  <a:pt x="15955" y="68308"/>
                </a:lnTo>
                <a:lnTo>
                  <a:pt x="9665" y="65133"/>
                </a:lnTo>
                <a:lnTo>
                  <a:pt x="4299" y="60414"/>
                </a:lnTo>
                <a:lnTo>
                  <a:pt x="0" y="54610"/>
                </a:lnTo>
                <a:close/>
              </a:path>
              <a:path w="448309" h="96520">
                <a:moveTo>
                  <a:pt x="436549" y="0"/>
                </a:moveTo>
                <a:lnTo>
                  <a:pt x="438200" y="4953"/>
                </a:lnTo>
                <a:lnTo>
                  <a:pt x="438200" y="14859"/>
                </a:lnTo>
                <a:lnTo>
                  <a:pt x="435586" y="35982"/>
                </a:lnTo>
                <a:lnTo>
                  <a:pt x="428358" y="53355"/>
                </a:lnTo>
                <a:lnTo>
                  <a:pt x="417427" y="65135"/>
                </a:lnTo>
                <a:lnTo>
                  <a:pt x="403733" y="69469"/>
                </a:lnTo>
                <a:lnTo>
                  <a:pt x="442541" y="69469"/>
                </a:lnTo>
                <a:lnTo>
                  <a:pt x="445435" y="62525"/>
                </a:lnTo>
                <a:lnTo>
                  <a:pt x="448056" y="41402"/>
                </a:lnTo>
                <a:lnTo>
                  <a:pt x="448056" y="39751"/>
                </a:lnTo>
                <a:lnTo>
                  <a:pt x="447179" y="28610"/>
                </a:lnTo>
                <a:lnTo>
                  <a:pt x="444760" y="17970"/>
                </a:lnTo>
                <a:lnTo>
                  <a:pt x="441112" y="8282"/>
                </a:lnTo>
                <a:lnTo>
                  <a:pt x="436549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58724" y="4565903"/>
            <a:ext cx="109689" cy="176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93547" y="4590288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60">
                <a:moveTo>
                  <a:pt x="415124" y="0"/>
                </a:moveTo>
                <a:lnTo>
                  <a:pt x="34455" y="0"/>
                </a:lnTo>
                <a:lnTo>
                  <a:pt x="20777" y="4383"/>
                </a:lnTo>
                <a:lnTo>
                  <a:pt x="9855" y="16398"/>
                </a:lnTo>
                <a:lnTo>
                  <a:pt x="2618" y="34343"/>
                </a:lnTo>
                <a:lnTo>
                  <a:pt x="0" y="56514"/>
                </a:lnTo>
                <a:lnTo>
                  <a:pt x="2618" y="77658"/>
                </a:lnTo>
                <a:lnTo>
                  <a:pt x="9855" y="95075"/>
                </a:lnTo>
                <a:lnTo>
                  <a:pt x="20777" y="106896"/>
                </a:lnTo>
                <a:lnTo>
                  <a:pt x="34455" y="111251"/>
                </a:lnTo>
                <a:lnTo>
                  <a:pt x="415124" y="111251"/>
                </a:lnTo>
                <a:lnTo>
                  <a:pt x="428802" y="106896"/>
                </a:lnTo>
                <a:lnTo>
                  <a:pt x="439724" y="95075"/>
                </a:lnTo>
                <a:lnTo>
                  <a:pt x="446961" y="77658"/>
                </a:lnTo>
                <a:lnTo>
                  <a:pt x="449580" y="56514"/>
                </a:lnTo>
                <a:lnTo>
                  <a:pt x="446961" y="34343"/>
                </a:lnTo>
                <a:lnTo>
                  <a:pt x="439724" y="16398"/>
                </a:lnTo>
                <a:lnTo>
                  <a:pt x="428802" y="4383"/>
                </a:lnTo>
                <a:lnTo>
                  <a:pt x="41512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95072" y="4600956"/>
            <a:ext cx="447040" cy="96520"/>
          </a:xfrm>
          <a:custGeom>
            <a:avLst/>
            <a:gdLst/>
            <a:ahLst/>
            <a:cxnLst/>
            <a:rect l="l" t="t" r="r" b="b"/>
            <a:pathLst>
              <a:path w="447040" h="96520">
                <a:moveTo>
                  <a:pt x="0" y="54610"/>
                </a:moveTo>
                <a:lnTo>
                  <a:pt x="4173" y="70651"/>
                </a:lnTo>
                <a:lnTo>
                  <a:pt x="11255" y="83407"/>
                </a:lnTo>
                <a:lnTo>
                  <a:pt x="20484" y="92114"/>
                </a:lnTo>
                <a:lnTo>
                  <a:pt x="31102" y="96012"/>
                </a:lnTo>
                <a:lnTo>
                  <a:pt x="412178" y="96012"/>
                </a:lnTo>
                <a:lnTo>
                  <a:pt x="425813" y="91676"/>
                </a:lnTo>
                <a:lnTo>
                  <a:pt x="436703" y="79898"/>
                </a:lnTo>
                <a:lnTo>
                  <a:pt x="441035" y="69469"/>
                </a:lnTo>
                <a:lnTo>
                  <a:pt x="22923" y="69469"/>
                </a:lnTo>
                <a:lnTo>
                  <a:pt x="15893" y="68308"/>
                </a:lnTo>
                <a:lnTo>
                  <a:pt x="9625" y="65133"/>
                </a:lnTo>
                <a:lnTo>
                  <a:pt x="4280" y="60414"/>
                </a:lnTo>
                <a:lnTo>
                  <a:pt x="0" y="54610"/>
                </a:lnTo>
                <a:close/>
              </a:path>
              <a:path w="447040" h="96520">
                <a:moveTo>
                  <a:pt x="435063" y="0"/>
                </a:moveTo>
                <a:lnTo>
                  <a:pt x="436714" y="4953"/>
                </a:lnTo>
                <a:lnTo>
                  <a:pt x="436714" y="14859"/>
                </a:lnTo>
                <a:lnTo>
                  <a:pt x="434110" y="35982"/>
                </a:lnTo>
                <a:lnTo>
                  <a:pt x="426905" y="53355"/>
                </a:lnTo>
                <a:lnTo>
                  <a:pt x="416011" y="65135"/>
                </a:lnTo>
                <a:lnTo>
                  <a:pt x="402361" y="69469"/>
                </a:lnTo>
                <a:lnTo>
                  <a:pt x="441035" y="69469"/>
                </a:lnTo>
                <a:lnTo>
                  <a:pt x="443919" y="62525"/>
                </a:lnTo>
                <a:lnTo>
                  <a:pt x="446532" y="41402"/>
                </a:lnTo>
                <a:lnTo>
                  <a:pt x="446532" y="39751"/>
                </a:lnTo>
                <a:lnTo>
                  <a:pt x="445659" y="28610"/>
                </a:lnTo>
                <a:lnTo>
                  <a:pt x="443250" y="17970"/>
                </a:lnTo>
                <a:lnTo>
                  <a:pt x="439615" y="8282"/>
                </a:lnTo>
                <a:lnTo>
                  <a:pt x="435063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457200" y="5180076"/>
            <a:ext cx="109689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92023" y="5204459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60">
                <a:moveTo>
                  <a:pt x="415124" y="0"/>
                </a:moveTo>
                <a:lnTo>
                  <a:pt x="34455" y="0"/>
                </a:lnTo>
                <a:lnTo>
                  <a:pt x="20777" y="4383"/>
                </a:lnTo>
                <a:lnTo>
                  <a:pt x="9855" y="16398"/>
                </a:lnTo>
                <a:lnTo>
                  <a:pt x="2618" y="34343"/>
                </a:lnTo>
                <a:lnTo>
                  <a:pt x="0" y="56514"/>
                </a:lnTo>
                <a:lnTo>
                  <a:pt x="2618" y="77658"/>
                </a:lnTo>
                <a:lnTo>
                  <a:pt x="9855" y="95075"/>
                </a:lnTo>
                <a:lnTo>
                  <a:pt x="20777" y="106896"/>
                </a:lnTo>
                <a:lnTo>
                  <a:pt x="34455" y="111251"/>
                </a:lnTo>
                <a:lnTo>
                  <a:pt x="415124" y="111251"/>
                </a:lnTo>
                <a:lnTo>
                  <a:pt x="428802" y="106896"/>
                </a:lnTo>
                <a:lnTo>
                  <a:pt x="439724" y="95075"/>
                </a:lnTo>
                <a:lnTo>
                  <a:pt x="446961" y="77658"/>
                </a:lnTo>
                <a:lnTo>
                  <a:pt x="449580" y="56514"/>
                </a:lnTo>
                <a:lnTo>
                  <a:pt x="446961" y="34343"/>
                </a:lnTo>
                <a:lnTo>
                  <a:pt x="439724" y="16398"/>
                </a:lnTo>
                <a:lnTo>
                  <a:pt x="428802" y="4383"/>
                </a:lnTo>
                <a:lnTo>
                  <a:pt x="41512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93547" y="5215127"/>
            <a:ext cx="448309" cy="96520"/>
          </a:xfrm>
          <a:custGeom>
            <a:avLst/>
            <a:gdLst/>
            <a:ahLst/>
            <a:cxnLst/>
            <a:rect l="l" t="t" r="r" b="b"/>
            <a:pathLst>
              <a:path w="448309" h="96520">
                <a:moveTo>
                  <a:pt x="0" y="54610"/>
                </a:moveTo>
                <a:lnTo>
                  <a:pt x="4188" y="70651"/>
                </a:lnTo>
                <a:lnTo>
                  <a:pt x="11291" y="83407"/>
                </a:lnTo>
                <a:lnTo>
                  <a:pt x="20550" y="92114"/>
                </a:lnTo>
                <a:lnTo>
                  <a:pt x="31203" y="96012"/>
                </a:lnTo>
                <a:lnTo>
                  <a:pt x="413588" y="96012"/>
                </a:lnTo>
                <a:lnTo>
                  <a:pt x="427267" y="91676"/>
                </a:lnTo>
                <a:lnTo>
                  <a:pt x="438194" y="79898"/>
                </a:lnTo>
                <a:lnTo>
                  <a:pt x="442541" y="69469"/>
                </a:lnTo>
                <a:lnTo>
                  <a:pt x="23012" y="69469"/>
                </a:lnTo>
                <a:lnTo>
                  <a:pt x="15955" y="68308"/>
                </a:lnTo>
                <a:lnTo>
                  <a:pt x="9665" y="65133"/>
                </a:lnTo>
                <a:lnTo>
                  <a:pt x="4299" y="60414"/>
                </a:lnTo>
                <a:lnTo>
                  <a:pt x="0" y="54610"/>
                </a:lnTo>
                <a:close/>
              </a:path>
              <a:path w="448309" h="96520">
                <a:moveTo>
                  <a:pt x="436549" y="0"/>
                </a:moveTo>
                <a:lnTo>
                  <a:pt x="438200" y="4953"/>
                </a:lnTo>
                <a:lnTo>
                  <a:pt x="438200" y="14859"/>
                </a:lnTo>
                <a:lnTo>
                  <a:pt x="435586" y="35982"/>
                </a:lnTo>
                <a:lnTo>
                  <a:pt x="428358" y="53355"/>
                </a:lnTo>
                <a:lnTo>
                  <a:pt x="417427" y="65135"/>
                </a:lnTo>
                <a:lnTo>
                  <a:pt x="403733" y="69469"/>
                </a:lnTo>
                <a:lnTo>
                  <a:pt x="442541" y="69469"/>
                </a:lnTo>
                <a:lnTo>
                  <a:pt x="445435" y="62525"/>
                </a:lnTo>
                <a:lnTo>
                  <a:pt x="448056" y="41402"/>
                </a:lnTo>
                <a:lnTo>
                  <a:pt x="448056" y="39751"/>
                </a:lnTo>
                <a:lnTo>
                  <a:pt x="447179" y="28610"/>
                </a:lnTo>
                <a:lnTo>
                  <a:pt x="444760" y="17970"/>
                </a:lnTo>
                <a:lnTo>
                  <a:pt x="441112" y="8282"/>
                </a:lnTo>
                <a:lnTo>
                  <a:pt x="436549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455675" y="5792761"/>
            <a:ext cx="109689" cy="178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90500" y="5817146"/>
            <a:ext cx="449580" cy="111760"/>
          </a:xfrm>
          <a:custGeom>
            <a:avLst/>
            <a:gdLst/>
            <a:ahLst/>
            <a:cxnLst/>
            <a:rect l="l" t="t" r="r" b="b"/>
            <a:pathLst>
              <a:path w="449580" h="111760">
                <a:moveTo>
                  <a:pt x="415124" y="0"/>
                </a:moveTo>
                <a:lnTo>
                  <a:pt x="34455" y="0"/>
                </a:lnTo>
                <a:lnTo>
                  <a:pt x="20777" y="4383"/>
                </a:lnTo>
                <a:lnTo>
                  <a:pt x="9855" y="16392"/>
                </a:lnTo>
                <a:lnTo>
                  <a:pt x="2618" y="34311"/>
                </a:lnTo>
                <a:lnTo>
                  <a:pt x="0" y="56426"/>
                </a:lnTo>
                <a:lnTo>
                  <a:pt x="2618" y="77598"/>
                </a:lnTo>
                <a:lnTo>
                  <a:pt x="9855" y="95030"/>
                </a:lnTo>
                <a:lnTo>
                  <a:pt x="20777" y="106857"/>
                </a:lnTo>
                <a:lnTo>
                  <a:pt x="34455" y="111213"/>
                </a:lnTo>
                <a:lnTo>
                  <a:pt x="415124" y="111213"/>
                </a:lnTo>
                <a:lnTo>
                  <a:pt x="428802" y="106857"/>
                </a:lnTo>
                <a:lnTo>
                  <a:pt x="439724" y="95030"/>
                </a:lnTo>
                <a:lnTo>
                  <a:pt x="446961" y="77598"/>
                </a:lnTo>
                <a:lnTo>
                  <a:pt x="449580" y="56426"/>
                </a:lnTo>
                <a:lnTo>
                  <a:pt x="446961" y="34311"/>
                </a:lnTo>
                <a:lnTo>
                  <a:pt x="439724" y="16392"/>
                </a:lnTo>
                <a:lnTo>
                  <a:pt x="428802" y="4383"/>
                </a:lnTo>
                <a:lnTo>
                  <a:pt x="41512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92023" y="5829300"/>
            <a:ext cx="448309" cy="96520"/>
          </a:xfrm>
          <a:custGeom>
            <a:avLst/>
            <a:gdLst/>
            <a:ahLst/>
            <a:cxnLst/>
            <a:rect l="l" t="t" r="r" b="b"/>
            <a:pathLst>
              <a:path w="448309" h="96520">
                <a:moveTo>
                  <a:pt x="0" y="54635"/>
                </a:moveTo>
                <a:lnTo>
                  <a:pt x="4188" y="70639"/>
                </a:lnTo>
                <a:lnTo>
                  <a:pt x="11291" y="83386"/>
                </a:lnTo>
                <a:lnTo>
                  <a:pt x="20550" y="92102"/>
                </a:lnTo>
                <a:lnTo>
                  <a:pt x="31203" y="96012"/>
                </a:lnTo>
                <a:lnTo>
                  <a:pt x="413588" y="96012"/>
                </a:lnTo>
                <a:lnTo>
                  <a:pt x="427267" y="91666"/>
                </a:lnTo>
                <a:lnTo>
                  <a:pt x="438194" y="79871"/>
                </a:lnTo>
                <a:lnTo>
                  <a:pt x="442506" y="69519"/>
                </a:lnTo>
                <a:lnTo>
                  <a:pt x="23012" y="69519"/>
                </a:lnTo>
                <a:lnTo>
                  <a:pt x="15955" y="68358"/>
                </a:lnTo>
                <a:lnTo>
                  <a:pt x="9660" y="65176"/>
                </a:lnTo>
                <a:lnTo>
                  <a:pt x="4299" y="60454"/>
                </a:lnTo>
                <a:lnTo>
                  <a:pt x="0" y="54635"/>
                </a:lnTo>
                <a:close/>
              </a:path>
              <a:path w="448309" h="96520">
                <a:moveTo>
                  <a:pt x="436549" y="0"/>
                </a:moveTo>
                <a:lnTo>
                  <a:pt x="438200" y="4953"/>
                </a:lnTo>
                <a:lnTo>
                  <a:pt x="438200" y="14884"/>
                </a:lnTo>
                <a:lnTo>
                  <a:pt x="435586" y="36001"/>
                </a:lnTo>
                <a:lnTo>
                  <a:pt x="428358" y="53384"/>
                </a:lnTo>
                <a:lnTo>
                  <a:pt x="417413" y="65182"/>
                </a:lnTo>
                <a:lnTo>
                  <a:pt x="403733" y="69519"/>
                </a:lnTo>
                <a:lnTo>
                  <a:pt x="442506" y="69519"/>
                </a:lnTo>
                <a:lnTo>
                  <a:pt x="445435" y="62488"/>
                </a:lnTo>
                <a:lnTo>
                  <a:pt x="448056" y="41376"/>
                </a:lnTo>
                <a:lnTo>
                  <a:pt x="448056" y="39712"/>
                </a:lnTo>
                <a:lnTo>
                  <a:pt x="447179" y="28625"/>
                </a:lnTo>
                <a:lnTo>
                  <a:pt x="444760" y="17999"/>
                </a:lnTo>
                <a:lnTo>
                  <a:pt x="441112" y="8301"/>
                </a:lnTo>
                <a:lnTo>
                  <a:pt x="436549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FeistyForwarders_0968120672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8004" y="65913"/>
            <a:ext cx="7555991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2019" y="1548363"/>
            <a:ext cx="9481185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842372" y="6533742"/>
            <a:ext cx="1432559" cy="140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FeistyForwarders_0968120672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slide" Target="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slide" Target="slide5.xml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734734" y="476250"/>
            <a:ext cx="74549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PHÒNG GIÁO DỤC </a:t>
            </a:r>
            <a:r>
              <a:rPr lang="en-US" sz="24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-</a:t>
            </a:r>
            <a:r>
              <a:rPr lang="vi-VN" sz="24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ĐÀO TẠO ĐẠI LỘC</a:t>
            </a:r>
          </a:p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Trường tiểu học Nguyễn Công Sáu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CC00"/>
              </a:solidFill>
              <a:latin typeface="Times New Roman"/>
              <a:cs typeface="Times New Roman"/>
            </a:endParaRP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719667" y="1447800"/>
            <a:ext cx="10464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 về dự giờ thăm </a:t>
            </a:r>
            <a:r>
              <a:rPr lang="vi-VN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24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chúng con</a:t>
            </a:r>
            <a:r>
              <a:rPr lang="vi-VN" sz="24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2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267200" y="6080126"/>
            <a:ext cx="944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CC"/>
                </a:solidFill>
                <a:latin typeface="Verdana" pitchFamily="34" charset="0"/>
              </a:rPr>
              <a:t>Người thực hiện: Văn Thị Mỹ Hường</a:t>
            </a:r>
            <a:r>
              <a:rPr lang="en-US" sz="2000">
                <a:latin typeface="Verdana" pitchFamily="34" charset="0"/>
              </a:rPr>
              <a:t>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34434" y="3519488"/>
            <a:ext cx="1137073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039784" y="3500438"/>
            <a:ext cx="609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5039785" y="3092451"/>
            <a:ext cx="2592916" cy="696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Toán: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WordArt 11"/>
          <p:cNvSpPr>
            <a:spLocks noChangeArrowheads="1" noChangeShapeType="1" noTextEdit="1"/>
          </p:cNvSpPr>
          <p:nvPr/>
        </p:nvSpPr>
        <p:spPr bwMode="auto">
          <a:xfrm>
            <a:off x="1117600" y="4149726"/>
            <a:ext cx="9696451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24: Luyện tập chung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8770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1275"/>
            <a:ext cx="4419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119888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3657600" y="2819400"/>
            <a:ext cx="8636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813626" y="2819400"/>
            <a:ext cx="416560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410200" y="2819400"/>
            <a:ext cx="297180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9105900" y="2895600"/>
            <a:ext cx="1409700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33720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1275"/>
            <a:ext cx="34036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124"/>
            <a:ext cx="1203959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6"/>
          <p:cNvSpPr txBox="1"/>
          <p:nvPr/>
        </p:nvSpPr>
        <p:spPr>
          <a:xfrm>
            <a:off x="4572000" y="4353560"/>
            <a:ext cx="838200" cy="52642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3200" b="1" dirty="0">
                <a:solidFill>
                  <a:srgbClr val="EC3704"/>
                </a:solidFill>
                <a:latin typeface="Times New Roman"/>
                <a:cs typeface="Times New Roman"/>
              </a:rPr>
              <a:t>100</a:t>
            </a:r>
            <a:endParaRPr sz="3200" b="1">
              <a:latin typeface="Times New Roman"/>
              <a:cs typeface="Times New Roman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6172200" y="3704531"/>
            <a:ext cx="762000" cy="52642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lang="en-US" sz="3200" b="1" smtClean="0">
                <a:solidFill>
                  <a:srgbClr val="EC3704"/>
                </a:solidFill>
                <a:latin typeface="Times New Roman"/>
                <a:cs typeface="Times New Roman"/>
              </a:rPr>
              <a:t>30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7924800" y="3639424"/>
            <a:ext cx="838200" cy="52642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lang="en-US" sz="3200" b="1" smtClean="0">
                <a:solidFill>
                  <a:srgbClr val="EC3704"/>
                </a:solidFill>
                <a:latin typeface="Times New Roman"/>
                <a:cs typeface="Times New Roman"/>
              </a:rPr>
              <a:t>75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6400800" y="2662050"/>
            <a:ext cx="457200" cy="40331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lang="en-US" sz="2400" b="1" smtClean="0">
                <a:solidFill>
                  <a:srgbClr val="EC3704"/>
                </a:solidFill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44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0500" y="219456"/>
            <a:ext cx="11818620" cy="6638925"/>
            <a:chOff x="190500" y="219456"/>
            <a:chExt cx="11818620" cy="6638925"/>
          </a:xfrm>
        </p:grpSpPr>
        <p:sp>
          <p:nvSpPr>
            <p:cNvPr id="4" name="object 4"/>
            <p:cNvSpPr/>
            <p:nvPr/>
          </p:nvSpPr>
          <p:spPr>
            <a:xfrm>
              <a:off x="190500" y="219456"/>
              <a:ext cx="11818620" cy="66354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127" y="5760720"/>
              <a:ext cx="9321165" cy="287020"/>
            </a:xfrm>
            <a:custGeom>
              <a:avLst/>
              <a:gdLst/>
              <a:ahLst/>
              <a:cxnLst/>
              <a:rect l="l" t="t" r="r" b="b"/>
              <a:pathLst>
                <a:path w="9321165" h="287020">
                  <a:moveTo>
                    <a:pt x="0" y="286461"/>
                  </a:moveTo>
                  <a:lnTo>
                    <a:pt x="9320657" y="286461"/>
                  </a:lnTo>
                  <a:lnTo>
                    <a:pt x="9320657" y="0"/>
                  </a:lnTo>
                  <a:lnTo>
                    <a:pt x="0" y="0"/>
                  </a:lnTo>
                  <a:lnTo>
                    <a:pt x="0" y="286461"/>
                  </a:lnTo>
                  <a:close/>
                </a:path>
              </a:pathLst>
            </a:custGeom>
            <a:solidFill>
              <a:srgbClr val="EEE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127" y="5626658"/>
              <a:ext cx="9321165" cy="134620"/>
            </a:xfrm>
            <a:custGeom>
              <a:avLst/>
              <a:gdLst/>
              <a:ahLst/>
              <a:cxnLst/>
              <a:rect l="l" t="t" r="r" b="b"/>
              <a:pathLst>
                <a:path w="9321165" h="134620">
                  <a:moveTo>
                    <a:pt x="9320657" y="0"/>
                  </a:moveTo>
                  <a:lnTo>
                    <a:pt x="0" y="0"/>
                  </a:lnTo>
                  <a:lnTo>
                    <a:pt x="0" y="134061"/>
                  </a:lnTo>
                  <a:lnTo>
                    <a:pt x="9320657" y="134061"/>
                  </a:lnTo>
                  <a:lnTo>
                    <a:pt x="9320657" y="0"/>
                  </a:lnTo>
                  <a:close/>
                </a:path>
              </a:pathLst>
            </a:custGeom>
            <a:solidFill>
              <a:srgbClr val="FFFD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36279" y="6406946"/>
              <a:ext cx="338455" cy="451484"/>
            </a:xfrm>
            <a:custGeom>
              <a:avLst/>
              <a:gdLst/>
              <a:ahLst/>
              <a:cxnLst/>
              <a:rect l="l" t="t" r="r" b="b"/>
              <a:pathLst>
                <a:path w="338454" h="451484">
                  <a:moveTo>
                    <a:pt x="338251" y="0"/>
                  </a:moveTo>
                  <a:lnTo>
                    <a:pt x="0" y="0"/>
                  </a:lnTo>
                  <a:lnTo>
                    <a:pt x="0" y="451053"/>
                  </a:lnTo>
                  <a:lnTo>
                    <a:pt x="338251" y="451053"/>
                  </a:lnTo>
                  <a:lnTo>
                    <a:pt x="338251" y="0"/>
                  </a:lnTo>
                  <a:close/>
                </a:path>
              </a:pathLst>
            </a:custGeom>
            <a:solidFill>
              <a:srgbClr val="CECC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36279" y="6406959"/>
              <a:ext cx="338455" cy="165100"/>
            </a:xfrm>
            <a:custGeom>
              <a:avLst/>
              <a:gdLst/>
              <a:ahLst/>
              <a:cxnLst/>
              <a:rect l="l" t="t" r="r" b="b"/>
              <a:pathLst>
                <a:path w="338454" h="165100">
                  <a:moveTo>
                    <a:pt x="338251" y="0"/>
                  </a:moveTo>
                  <a:lnTo>
                    <a:pt x="0" y="0"/>
                  </a:lnTo>
                  <a:lnTo>
                    <a:pt x="0" y="164477"/>
                  </a:lnTo>
                  <a:lnTo>
                    <a:pt x="338251" y="164477"/>
                  </a:lnTo>
                  <a:lnTo>
                    <a:pt x="338251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47670" y="6224015"/>
              <a:ext cx="7472045" cy="182880"/>
            </a:xfrm>
            <a:custGeom>
              <a:avLst/>
              <a:gdLst/>
              <a:ahLst/>
              <a:cxnLst/>
              <a:rect l="l" t="t" r="r" b="b"/>
              <a:pathLst>
                <a:path w="7472045" h="182879">
                  <a:moveTo>
                    <a:pt x="0" y="182880"/>
                  </a:moveTo>
                  <a:lnTo>
                    <a:pt x="7472045" y="182880"/>
                  </a:lnTo>
                  <a:lnTo>
                    <a:pt x="7472045" y="0"/>
                  </a:lnTo>
                  <a:lnTo>
                    <a:pt x="0" y="0"/>
                  </a:lnTo>
                  <a:lnTo>
                    <a:pt x="0" y="182880"/>
                  </a:lnTo>
                  <a:close/>
                </a:path>
              </a:pathLst>
            </a:custGeom>
            <a:solidFill>
              <a:srgbClr val="CECC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7670" y="6047232"/>
              <a:ext cx="7472045" cy="177165"/>
            </a:xfrm>
            <a:custGeom>
              <a:avLst/>
              <a:gdLst/>
              <a:ahLst/>
              <a:cxnLst/>
              <a:rect l="l" t="t" r="r" b="b"/>
              <a:pathLst>
                <a:path w="7472045" h="177164">
                  <a:moveTo>
                    <a:pt x="7472045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7472045" y="176784"/>
                  </a:lnTo>
                  <a:lnTo>
                    <a:pt x="7472045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29407" y="3086226"/>
              <a:ext cx="6163056" cy="10335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FeistyForwarders_0968120672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757466" y="219456"/>
              <a:ext cx="11000740" cy="6240780"/>
            </a:xfrm>
            <a:custGeom>
              <a:avLst/>
              <a:gdLst/>
              <a:ahLst/>
              <a:cxnLst/>
              <a:rect l="l" t="t" r="r" b="b"/>
              <a:pathLst>
                <a:path w="11000740" h="6240780">
                  <a:moveTo>
                    <a:pt x="10695012" y="0"/>
                  </a:moveTo>
                  <a:lnTo>
                    <a:pt x="305130" y="0"/>
                  </a:lnTo>
                  <a:lnTo>
                    <a:pt x="255782" y="3993"/>
                  </a:lnTo>
                  <a:lnTo>
                    <a:pt x="208915" y="15547"/>
                  </a:lnTo>
                  <a:lnTo>
                    <a:pt x="165169" y="34025"/>
                  </a:lnTo>
                  <a:lnTo>
                    <a:pt x="125183" y="58789"/>
                  </a:lnTo>
                  <a:lnTo>
                    <a:pt x="89595" y="89201"/>
                  </a:lnTo>
                  <a:lnTo>
                    <a:pt x="59045" y="124623"/>
                  </a:lnTo>
                  <a:lnTo>
                    <a:pt x="34171" y="164417"/>
                  </a:lnTo>
                  <a:lnTo>
                    <a:pt x="15613" y="207946"/>
                  </a:lnTo>
                  <a:lnTo>
                    <a:pt x="4009" y="254572"/>
                  </a:lnTo>
                  <a:lnTo>
                    <a:pt x="0" y="303657"/>
                  </a:lnTo>
                  <a:lnTo>
                    <a:pt x="0" y="5937084"/>
                  </a:lnTo>
                  <a:lnTo>
                    <a:pt x="4009" y="5986194"/>
                  </a:lnTo>
                  <a:lnTo>
                    <a:pt x="15613" y="6032834"/>
                  </a:lnTo>
                  <a:lnTo>
                    <a:pt x="34171" y="6076368"/>
                  </a:lnTo>
                  <a:lnTo>
                    <a:pt x="59045" y="6116162"/>
                  </a:lnTo>
                  <a:lnTo>
                    <a:pt x="89595" y="6151578"/>
                  </a:lnTo>
                  <a:lnTo>
                    <a:pt x="125183" y="6181981"/>
                  </a:lnTo>
                  <a:lnTo>
                    <a:pt x="165169" y="6206735"/>
                  </a:lnTo>
                  <a:lnTo>
                    <a:pt x="208915" y="6225203"/>
                  </a:lnTo>
                  <a:lnTo>
                    <a:pt x="255782" y="6236751"/>
                  </a:lnTo>
                  <a:lnTo>
                    <a:pt x="305130" y="6240741"/>
                  </a:lnTo>
                  <a:lnTo>
                    <a:pt x="10695012" y="6240741"/>
                  </a:lnTo>
                  <a:lnTo>
                    <a:pt x="10744757" y="6236751"/>
                  </a:lnTo>
                  <a:lnTo>
                    <a:pt x="10791857" y="6225203"/>
                  </a:lnTo>
                  <a:lnTo>
                    <a:pt x="10835701" y="6206735"/>
                  </a:lnTo>
                  <a:lnTo>
                    <a:pt x="10875680" y="6181981"/>
                  </a:lnTo>
                  <a:lnTo>
                    <a:pt x="10911182" y="6151578"/>
                  </a:lnTo>
                  <a:lnTo>
                    <a:pt x="10941599" y="6116162"/>
                  </a:lnTo>
                  <a:lnTo>
                    <a:pt x="10966318" y="6076368"/>
                  </a:lnTo>
                  <a:lnTo>
                    <a:pt x="10984731" y="6032834"/>
                  </a:lnTo>
                  <a:lnTo>
                    <a:pt x="10996226" y="5986194"/>
                  </a:lnTo>
                  <a:lnTo>
                    <a:pt x="11000193" y="5937084"/>
                  </a:lnTo>
                  <a:lnTo>
                    <a:pt x="11000193" y="303657"/>
                  </a:lnTo>
                  <a:lnTo>
                    <a:pt x="10996226" y="254572"/>
                  </a:lnTo>
                  <a:lnTo>
                    <a:pt x="10984731" y="207946"/>
                  </a:lnTo>
                  <a:lnTo>
                    <a:pt x="10966318" y="164417"/>
                  </a:lnTo>
                  <a:lnTo>
                    <a:pt x="10941599" y="124623"/>
                  </a:lnTo>
                  <a:lnTo>
                    <a:pt x="10911182" y="89201"/>
                  </a:lnTo>
                  <a:lnTo>
                    <a:pt x="10875680" y="58789"/>
                  </a:lnTo>
                  <a:lnTo>
                    <a:pt x="10835701" y="34025"/>
                  </a:lnTo>
                  <a:lnTo>
                    <a:pt x="10791857" y="15547"/>
                  </a:lnTo>
                  <a:lnTo>
                    <a:pt x="10744757" y="3993"/>
                  </a:lnTo>
                  <a:lnTo>
                    <a:pt x="10695012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27307" y="3011423"/>
              <a:ext cx="777240" cy="391795"/>
            </a:xfrm>
            <a:custGeom>
              <a:avLst/>
              <a:gdLst/>
              <a:ahLst/>
              <a:cxnLst/>
              <a:rect l="l" t="t" r="r" b="b"/>
              <a:pathLst>
                <a:path w="777240" h="391795">
                  <a:moveTo>
                    <a:pt x="777240" y="0"/>
                  </a:moveTo>
                  <a:lnTo>
                    <a:pt x="0" y="0"/>
                  </a:lnTo>
                  <a:lnTo>
                    <a:pt x="0" y="391667"/>
                  </a:lnTo>
                  <a:lnTo>
                    <a:pt x="777240" y="391667"/>
                  </a:lnTo>
                  <a:lnTo>
                    <a:pt x="712597" y="189484"/>
                  </a:lnTo>
                  <a:lnTo>
                    <a:pt x="777240" y="0"/>
                  </a:lnTo>
                  <a:close/>
                </a:path>
              </a:pathLst>
            </a:custGeom>
            <a:solidFill>
              <a:srgbClr val="585858">
                <a:alpha val="145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27307" y="2907792"/>
              <a:ext cx="777240" cy="391795"/>
            </a:xfrm>
            <a:custGeom>
              <a:avLst/>
              <a:gdLst/>
              <a:ahLst/>
              <a:cxnLst/>
              <a:rect l="l" t="t" r="r" b="b"/>
              <a:pathLst>
                <a:path w="777240" h="391795">
                  <a:moveTo>
                    <a:pt x="777240" y="0"/>
                  </a:moveTo>
                  <a:lnTo>
                    <a:pt x="0" y="0"/>
                  </a:lnTo>
                  <a:lnTo>
                    <a:pt x="0" y="391668"/>
                  </a:lnTo>
                  <a:lnTo>
                    <a:pt x="777240" y="391668"/>
                  </a:lnTo>
                  <a:lnTo>
                    <a:pt x="712597" y="189484"/>
                  </a:lnTo>
                  <a:lnTo>
                    <a:pt x="77724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27308" y="2279903"/>
              <a:ext cx="777240" cy="3851275"/>
            </a:xfrm>
            <a:custGeom>
              <a:avLst/>
              <a:gdLst/>
              <a:ahLst/>
              <a:cxnLst/>
              <a:rect l="l" t="t" r="r" b="b"/>
              <a:pathLst>
                <a:path w="777240" h="3851275">
                  <a:moveTo>
                    <a:pt x="777240" y="3450336"/>
                  </a:moveTo>
                  <a:lnTo>
                    <a:pt x="0" y="3450336"/>
                  </a:lnTo>
                  <a:lnTo>
                    <a:pt x="0" y="3851110"/>
                  </a:lnTo>
                  <a:lnTo>
                    <a:pt x="777240" y="3851110"/>
                  </a:lnTo>
                  <a:lnTo>
                    <a:pt x="719074" y="3645928"/>
                  </a:lnTo>
                  <a:lnTo>
                    <a:pt x="777240" y="3450336"/>
                  </a:lnTo>
                  <a:close/>
                </a:path>
                <a:path w="777240" h="3851275">
                  <a:moveTo>
                    <a:pt x="777240" y="0"/>
                  </a:moveTo>
                  <a:lnTo>
                    <a:pt x="0" y="0"/>
                  </a:lnTo>
                  <a:lnTo>
                    <a:pt x="0" y="393192"/>
                  </a:lnTo>
                  <a:lnTo>
                    <a:pt x="777240" y="393192"/>
                  </a:lnTo>
                  <a:lnTo>
                    <a:pt x="719074" y="190119"/>
                  </a:lnTo>
                  <a:lnTo>
                    <a:pt x="777240" y="0"/>
                  </a:lnTo>
                  <a:close/>
                </a:path>
              </a:pathLst>
            </a:custGeom>
            <a:solidFill>
              <a:srgbClr val="585858">
                <a:alpha val="145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27307" y="2176272"/>
              <a:ext cx="777240" cy="391795"/>
            </a:xfrm>
            <a:custGeom>
              <a:avLst/>
              <a:gdLst/>
              <a:ahLst/>
              <a:cxnLst/>
              <a:rect l="l" t="t" r="r" b="b"/>
              <a:pathLst>
                <a:path w="777240" h="391794">
                  <a:moveTo>
                    <a:pt x="777240" y="0"/>
                  </a:moveTo>
                  <a:lnTo>
                    <a:pt x="0" y="0"/>
                  </a:lnTo>
                  <a:lnTo>
                    <a:pt x="0" y="391667"/>
                  </a:lnTo>
                  <a:lnTo>
                    <a:pt x="777240" y="391667"/>
                  </a:lnTo>
                  <a:lnTo>
                    <a:pt x="719074" y="189483"/>
                  </a:lnTo>
                  <a:lnTo>
                    <a:pt x="77724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33403" y="1580388"/>
              <a:ext cx="775970" cy="401320"/>
            </a:xfrm>
            <a:custGeom>
              <a:avLst/>
              <a:gdLst/>
              <a:ahLst/>
              <a:cxnLst/>
              <a:rect l="l" t="t" r="r" b="b"/>
              <a:pathLst>
                <a:path w="775970" h="401319">
                  <a:moveTo>
                    <a:pt x="77571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775716" y="400812"/>
                  </a:lnTo>
                  <a:lnTo>
                    <a:pt x="717550" y="198754"/>
                  </a:lnTo>
                  <a:lnTo>
                    <a:pt x="775716" y="0"/>
                  </a:lnTo>
                  <a:close/>
                </a:path>
              </a:pathLst>
            </a:custGeom>
            <a:solidFill>
              <a:srgbClr val="585858">
                <a:alpha val="145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33403" y="1475232"/>
              <a:ext cx="775970" cy="402590"/>
            </a:xfrm>
            <a:custGeom>
              <a:avLst/>
              <a:gdLst/>
              <a:ahLst/>
              <a:cxnLst/>
              <a:rect l="l" t="t" r="r" b="b"/>
              <a:pathLst>
                <a:path w="775970" h="402589">
                  <a:moveTo>
                    <a:pt x="775716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775716" y="402335"/>
                  </a:lnTo>
                  <a:lnTo>
                    <a:pt x="717550" y="199516"/>
                  </a:lnTo>
                  <a:lnTo>
                    <a:pt x="7757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27307" y="827532"/>
              <a:ext cx="777240" cy="402590"/>
            </a:xfrm>
            <a:custGeom>
              <a:avLst/>
              <a:gdLst/>
              <a:ahLst/>
              <a:cxnLst/>
              <a:rect l="l" t="t" r="r" b="b"/>
              <a:pathLst>
                <a:path w="777240" h="402590">
                  <a:moveTo>
                    <a:pt x="777240" y="0"/>
                  </a:moveTo>
                  <a:lnTo>
                    <a:pt x="0" y="0"/>
                  </a:lnTo>
                  <a:lnTo>
                    <a:pt x="0" y="402335"/>
                  </a:lnTo>
                  <a:lnTo>
                    <a:pt x="777240" y="402335"/>
                  </a:lnTo>
                  <a:lnTo>
                    <a:pt x="719074" y="196341"/>
                  </a:lnTo>
                  <a:lnTo>
                    <a:pt x="777240" y="0"/>
                  </a:lnTo>
                  <a:close/>
                </a:path>
              </a:pathLst>
            </a:custGeom>
            <a:solidFill>
              <a:srgbClr val="585858">
                <a:alpha val="145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27307" y="723900"/>
              <a:ext cx="777240" cy="402590"/>
            </a:xfrm>
            <a:custGeom>
              <a:avLst/>
              <a:gdLst/>
              <a:ahLst/>
              <a:cxnLst/>
              <a:rect l="l" t="t" r="r" b="b"/>
              <a:pathLst>
                <a:path w="777240" h="402590">
                  <a:moveTo>
                    <a:pt x="777240" y="0"/>
                  </a:moveTo>
                  <a:lnTo>
                    <a:pt x="0" y="0"/>
                  </a:lnTo>
                  <a:lnTo>
                    <a:pt x="0" y="402336"/>
                  </a:lnTo>
                  <a:lnTo>
                    <a:pt x="777240" y="402336"/>
                  </a:lnTo>
                  <a:lnTo>
                    <a:pt x="719074" y="196341"/>
                  </a:lnTo>
                  <a:lnTo>
                    <a:pt x="77724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27307" y="3742944"/>
              <a:ext cx="777240" cy="391795"/>
            </a:xfrm>
            <a:custGeom>
              <a:avLst/>
              <a:gdLst/>
              <a:ahLst/>
              <a:cxnLst/>
              <a:rect l="l" t="t" r="r" b="b"/>
              <a:pathLst>
                <a:path w="777240" h="391795">
                  <a:moveTo>
                    <a:pt x="777240" y="0"/>
                  </a:moveTo>
                  <a:lnTo>
                    <a:pt x="0" y="0"/>
                  </a:lnTo>
                  <a:lnTo>
                    <a:pt x="0" y="391667"/>
                  </a:lnTo>
                  <a:lnTo>
                    <a:pt x="777240" y="391667"/>
                  </a:lnTo>
                  <a:lnTo>
                    <a:pt x="712597" y="189483"/>
                  </a:lnTo>
                  <a:lnTo>
                    <a:pt x="777240" y="0"/>
                  </a:lnTo>
                  <a:close/>
                </a:path>
              </a:pathLst>
            </a:custGeom>
            <a:solidFill>
              <a:srgbClr val="585858">
                <a:alpha val="145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27307" y="3637788"/>
              <a:ext cx="777240" cy="393700"/>
            </a:xfrm>
            <a:custGeom>
              <a:avLst/>
              <a:gdLst/>
              <a:ahLst/>
              <a:cxnLst/>
              <a:rect l="l" t="t" r="r" b="b"/>
              <a:pathLst>
                <a:path w="777240" h="393700">
                  <a:moveTo>
                    <a:pt x="777240" y="0"/>
                  </a:moveTo>
                  <a:lnTo>
                    <a:pt x="0" y="0"/>
                  </a:lnTo>
                  <a:lnTo>
                    <a:pt x="0" y="393192"/>
                  </a:lnTo>
                  <a:lnTo>
                    <a:pt x="777240" y="393192"/>
                  </a:lnTo>
                  <a:lnTo>
                    <a:pt x="712597" y="190119"/>
                  </a:lnTo>
                  <a:lnTo>
                    <a:pt x="77724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27307" y="4472940"/>
              <a:ext cx="777240" cy="393700"/>
            </a:xfrm>
            <a:custGeom>
              <a:avLst/>
              <a:gdLst/>
              <a:ahLst/>
              <a:cxnLst/>
              <a:rect l="l" t="t" r="r" b="b"/>
              <a:pathLst>
                <a:path w="777240" h="393700">
                  <a:moveTo>
                    <a:pt x="777240" y="0"/>
                  </a:moveTo>
                  <a:lnTo>
                    <a:pt x="0" y="0"/>
                  </a:lnTo>
                  <a:lnTo>
                    <a:pt x="0" y="393192"/>
                  </a:lnTo>
                  <a:lnTo>
                    <a:pt x="777240" y="393192"/>
                  </a:lnTo>
                  <a:lnTo>
                    <a:pt x="712597" y="190119"/>
                  </a:lnTo>
                  <a:lnTo>
                    <a:pt x="777240" y="0"/>
                  </a:lnTo>
                  <a:close/>
                </a:path>
              </a:pathLst>
            </a:custGeom>
            <a:solidFill>
              <a:srgbClr val="585858">
                <a:alpha val="145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27307" y="4369308"/>
              <a:ext cx="777240" cy="391795"/>
            </a:xfrm>
            <a:custGeom>
              <a:avLst/>
              <a:gdLst/>
              <a:ahLst/>
              <a:cxnLst/>
              <a:rect l="l" t="t" r="r" b="b"/>
              <a:pathLst>
                <a:path w="777240" h="391795">
                  <a:moveTo>
                    <a:pt x="777240" y="0"/>
                  </a:moveTo>
                  <a:lnTo>
                    <a:pt x="0" y="0"/>
                  </a:lnTo>
                  <a:lnTo>
                    <a:pt x="0" y="391668"/>
                  </a:lnTo>
                  <a:lnTo>
                    <a:pt x="777240" y="391668"/>
                  </a:lnTo>
                  <a:lnTo>
                    <a:pt x="712597" y="189484"/>
                  </a:lnTo>
                  <a:lnTo>
                    <a:pt x="77724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27307" y="5625084"/>
              <a:ext cx="777240" cy="402590"/>
            </a:xfrm>
            <a:custGeom>
              <a:avLst/>
              <a:gdLst/>
              <a:ahLst/>
              <a:cxnLst/>
              <a:rect l="l" t="t" r="r" b="b"/>
              <a:pathLst>
                <a:path w="777240" h="402589">
                  <a:moveTo>
                    <a:pt x="777240" y="0"/>
                  </a:moveTo>
                  <a:lnTo>
                    <a:pt x="0" y="0"/>
                  </a:lnTo>
                  <a:lnTo>
                    <a:pt x="0" y="402297"/>
                  </a:lnTo>
                  <a:lnTo>
                    <a:pt x="777240" y="402297"/>
                  </a:lnTo>
                  <a:lnTo>
                    <a:pt x="719074" y="196341"/>
                  </a:lnTo>
                  <a:lnTo>
                    <a:pt x="77724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6278" y="219456"/>
              <a:ext cx="10979150" cy="6240780"/>
            </a:xfrm>
            <a:custGeom>
              <a:avLst/>
              <a:gdLst/>
              <a:ahLst/>
              <a:cxnLst/>
              <a:rect l="l" t="t" r="r" b="b"/>
              <a:pathLst>
                <a:path w="10979150" h="6240780">
                  <a:moveTo>
                    <a:pt x="10673676" y="0"/>
                  </a:moveTo>
                  <a:lnTo>
                    <a:pt x="305130" y="0"/>
                  </a:lnTo>
                  <a:lnTo>
                    <a:pt x="255399" y="3993"/>
                  </a:lnTo>
                  <a:lnTo>
                    <a:pt x="208310" y="15547"/>
                  </a:lnTo>
                  <a:lnTo>
                    <a:pt x="164475" y="34025"/>
                  </a:lnTo>
                  <a:lnTo>
                    <a:pt x="124502" y="58789"/>
                  </a:lnTo>
                  <a:lnTo>
                    <a:pt x="89004" y="89201"/>
                  </a:lnTo>
                  <a:lnTo>
                    <a:pt x="58591" y="124623"/>
                  </a:lnTo>
                  <a:lnTo>
                    <a:pt x="33873" y="164417"/>
                  </a:lnTo>
                  <a:lnTo>
                    <a:pt x="15462" y="207946"/>
                  </a:lnTo>
                  <a:lnTo>
                    <a:pt x="3967" y="254572"/>
                  </a:lnTo>
                  <a:lnTo>
                    <a:pt x="0" y="303657"/>
                  </a:lnTo>
                  <a:lnTo>
                    <a:pt x="0" y="5937084"/>
                  </a:lnTo>
                  <a:lnTo>
                    <a:pt x="3967" y="5986194"/>
                  </a:lnTo>
                  <a:lnTo>
                    <a:pt x="15462" y="6032834"/>
                  </a:lnTo>
                  <a:lnTo>
                    <a:pt x="33873" y="6076368"/>
                  </a:lnTo>
                  <a:lnTo>
                    <a:pt x="58591" y="6116162"/>
                  </a:lnTo>
                  <a:lnTo>
                    <a:pt x="89004" y="6151578"/>
                  </a:lnTo>
                  <a:lnTo>
                    <a:pt x="124502" y="6181981"/>
                  </a:lnTo>
                  <a:lnTo>
                    <a:pt x="164475" y="6206735"/>
                  </a:lnTo>
                  <a:lnTo>
                    <a:pt x="208310" y="6225203"/>
                  </a:lnTo>
                  <a:lnTo>
                    <a:pt x="255399" y="6236751"/>
                  </a:lnTo>
                  <a:lnTo>
                    <a:pt x="305130" y="6240741"/>
                  </a:lnTo>
                  <a:lnTo>
                    <a:pt x="10673676" y="6240741"/>
                  </a:lnTo>
                  <a:lnTo>
                    <a:pt x="10723020" y="6236751"/>
                  </a:lnTo>
                  <a:lnTo>
                    <a:pt x="10769887" y="6225203"/>
                  </a:lnTo>
                  <a:lnTo>
                    <a:pt x="10813637" y="6206735"/>
                  </a:lnTo>
                  <a:lnTo>
                    <a:pt x="10853630" y="6181981"/>
                  </a:lnTo>
                  <a:lnTo>
                    <a:pt x="10889227" y="6151578"/>
                  </a:lnTo>
                  <a:lnTo>
                    <a:pt x="10919787" y="6116162"/>
                  </a:lnTo>
                  <a:lnTo>
                    <a:pt x="10944670" y="6076368"/>
                  </a:lnTo>
                  <a:lnTo>
                    <a:pt x="10963236" y="6032834"/>
                  </a:lnTo>
                  <a:lnTo>
                    <a:pt x="10974845" y="5986194"/>
                  </a:lnTo>
                  <a:lnTo>
                    <a:pt x="10978857" y="5937084"/>
                  </a:lnTo>
                  <a:lnTo>
                    <a:pt x="10978857" y="303657"/>
                  </a:lnTo>
                  <a:lnTo>
                    <a:pt x="10974845" y="254572"/>
                  </a:lnTo>
                  <a:lnTo>
                    <a:pt x="10963236" y="207946"/>
                  </a:lnTo>
                  <a:lnTo>
                    <a:pt x="10944670" y="164417"/>
                  </a:lnTo>
                  <a:lnTo>
                    <a:pt x="10919787" y="124623"/>
                  </a:lnTo>
                  <a:lnTo>
                    <a:pt x="10889227" y="89201"/>
                  </a:lnTo>
                  <a:lnTo>
                    <a:pt x="10853630" y="58789"/>
                  </a:lnTo>
                  <a:lnTo>
                    <a:pt x="10813637" y="34025"/>
                  </a:lnTo>
                  <a:lnTo>
                    <a:pt x="10769887" y="15547"/>
                  </a:lnTo>
                  <a:lnTo>
                    <a:pt x="10723020" y="3993"/>
                  </a:lnTo>
                  <a:lnTo>
                    <a:pt x="10673676" y="0"/>
                  </a:lnTo>
                  <a:close/>
                </a:path>
              </a:pathLst>
            </a:custGeom>
            <a:solidFill>
              <a:srgbClr val="FBF9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9644" y="906780"/>
              <a:ext cx="449580" cy="111760"/>
            </a:xfrm>
            <a:custGeom>
              <a:avLst/>
              <a:gdLst/>
              <a:ahLst/>
              <a:cxnLst/>
              <a:rect l="l" t="t" r="r" b="b"/>
              <a:pathLst>
                <a:path w="449580" h="111759">
                  <a:moveTo>
                    <a:pt x="415124" y="0"/>
                  </a:moveTo>
                  <a:lnTo>
                    <a:pt x="34455" y="0"/>
                  </a:lnTo>
                  <a:lnTo>
                    <a:pt x="20777" y="4383"/>
                  </a:lnTo>
                  <a:lnTo>
                    <a:pt x="9855" y="16398"/>
                  </a:lnTo>
                  <a:lnTo>
                    <a:pt x="2618" y="34343"/>
                  </a:lnTo>
                  <a:lnTo>
                    <a:pt x="0" y="56515"/>
                  </a:lnTo>
                  <a:lnTo>
                    <a:pt x="2618" y="77658"/>
                  </a:lnTo>
                  <a:lnTo>
                    <a:pt x="9855" y="95075"/>
                  </a:lnTo>
                  <a:lnTo>
                    <a:pt x="20777" y="106896"/>
                  </a:lnTo>
                  <a:lnTo>
                    <a:pt x="34455" y="111252"/>
                  </a:lnTo>
                  <a:lnTo>
                    <a:pt x="415124" y="111252"/>
                  </a:lnTo>
                  <a:lnTo>
                    <a:pt x="428802" y="106896"/>
                  </a:lnTo>
                  <a:lnTo>
                    <a:pt x="439724" y="95075"/>
                  </a:lnTo>
                  <a:lnTo>
                    <a:pt x="446961" y="77658"/>
                  </a:lnTo>
                  <a:lnTo>
                    <a:pt x="449580" y="56515"/>
                  </a:lnTo>
                  <a:lnTo>
                    <a:pt x="446961" y="34343"/>
                  </a:lnTo>
                  <a:lnTo>
                    <a:pt x="439724" y="16398"/>
                  </a:lnTo>
                  <a:lnTo>
                    <a:pt x="428802" y="4383"/>
                  </a:lnTo>
                  <a:lnTo>
                    <a:pt x="41512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1168" y="917447"/>
              <a:ext cx="448309" cy="96520"/>
            </a:xfrm>
            <a:custGeom>
              <a:avLst/>
              <a:gdLst/>
              <a:ahLst/>
              <a:cxnLst/>
              <a:rect l="l" t="t" r="r" b="b"/>
              <a:pathLst>
                <a:path w="448309" h="96519">
                  <a:moveTo>
                    <a:pt x="0" y="54610"/>
                  </a:moveTo>
                  <a:lnTo>
                    <a:pt x="4188" y="70651"/>
                  </a:lnTo>
                  <a:lnTo>
                    <a:pt x="11291" y="83407"/>
                  </a:lnTo>
                  <a:lnTo>
                    <a:pt x="20550" y="92114"/>
                  </a:lnTo>
                  <a:lnTo>
                    <a:pt x="31203" y="96012"/>
                  </a:lnTo>
                  <a:lnTo>
                    <a:pt x="413588" y="96012"/>
                  </a:lnTo>
                  <a:lnTo>
                    <a:pt x="427267" y="91676"/>
                  </a:lnTo>
                  <a:lnTo>
                    <a:pt x="438194" y="79898"/>
                  </a:lnTo>
                  <a:lnTo>
                    <a:pt x="442541" y="69468"/>
                  </a:lnTo>
                  <a:lnTo>
                    <a:pt x="23012" y="69468"/>
                  </a:lnTo>
                  <a:lnTo>
                    <a:pt x="15955" y="68308"/>
                  </a:lnTo>
                  <a:lnTo>
                    <a:pt x="9665" y="65133"/>
                  </a:lnTo>
                  <a:lnTo>
                    <a:pt x="4299" y="60414"/>
                  </a:lnTo>
                  <a:lnTo>
                    <a:pt x="0" y="54610"/>
                  </a:lnTo>
                  <a:close/>
                </a:path>
                <a:path w="448309" h="96519">
                  <a:moveTo>
                    <a:pt x="436549" y="0"/>
                  </a:moveTo>
                  <a:lnTo>
                    <a:pt x="438200" y="4952"/>
                  </a:lnTo>
                  <a:lnTo>
                    <a:pt x="438200" y="14859"/>
                  </a:lnTo>
                  <a:lnTo>
                    <a:pt x="435586" y="35982"/>
                  </a:lnTo>
                  <a:lnTo>
                    <a:pt x="428358" y="53355"/>
                  </a:lnTo>
                  <a:lnTo>
                    <a:pt x="417427" y="65135"/>
                  </a:lnTo>
                  <a:lnTo>
                    <a:pt x="403733" y="69468"/>
                  </a:lnTo>
                  <a:lnTo>
                    <a:pt x="442541" y="69468"/>
                  </a:lnTo>
                  <a:lnTo>
                    <a:pt x="445435" y="62525"/>
                  </a:lnTo>
                  <a:lnTo>
                    <a:pt x="448056" y="41401"/>
                  </a:lnTo>
                  <a:lnTo>
                    <a:pt x="448056" y="39750"/>
                  </a:lnTo>
                  <a:lnTo>
                    <a:pt x="447179" y="28610"/>
                  </a:lnTo>
                  <a:lnTo>
                    <a:pt x="444760" y="17970"/>
                  </a:lnTo>
                  <a:lnTo>
                    <a:pt x="441112" y="8282"/>
                  </a:lnTo>
                  <a:lnTo>
                    <a:pt x="436549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9644" y="1520952"/>
              <a:ext cx="449580" cy="111760"/>
            </a:xfrm>
            <a:custGeom>
              <a:avLst/>
              <a:gdLst/>
              <a:ahLst/>
              <a:cxnLst/>
              <a:rect l="l" t="t" r="r" b="b"/>
              <a:pathLst>
                <a:path w="449580" h="111760">
                  <a:moveTo>
                    <a:pt x="415124" y="0"/>
                  </a:moveTo>
                  <a:lnTo>
                    <a:pt x="34455" y="0"/>
                  </a:lnTo>
                  <a:lnTo>
                    <a:pt x="20777" y="4383"/>
                  </a:lnTo>
                  <a:lnTo>
                    <a:pt x="9855" y="16398"/>
                  </a:lnTo>
                  <a:lnTo>
                    <a:pt x="2618" y="34343"/>
                  </a:lnTo>
                  <a:lnTo>
                    <a:pt x="0" y="56514"/>
                  </a:lnTo>
                  <a:lnTo>
                    <a:pt x="2618" y="77658"/>
                  </a:lnTo>
                  <a:lnTo>
                    <a:pt x="9855" y="95075"/>
                  </a:lnTo>
                  <a:lnTo>
                    <a:pt x="20777" y="106896"/>
                  </a:lnTo>
                  <a:lnTo>
                    <a:pt x="34455" y="111251"/>
                  </a:lnTo>
                  <a:lnTo>
                    <a:pt x="415124" y="111251"/>
                  </a:lnTo>
                  <a:lnTo>
                    <a:pt x="428802" y="106896"/>
                  </a:lnTo>
                  <a:lnTo>
                    <a:pt x="439724" y="95075"/>
                  </a:lnTo>
                  <a:lnTo>
                    <a:pt x="446961" y="77658"/>
                  </a:lnTo>
                  <a:lnTo>
                    <a:pt x="449580" y="56514"/>
                  </a:lnTo>
                  <a:lnTo>
                    <a:pt x="446961" y="34343"/>
                  </a:lnTo>
                  <a:lnTo>
                    <a:pt x="439724" y="16398"/>
                  </a:lnTo>
                  <a:lnTo>
                    <a:pt x="428802" y="4383"/>
                  </a:lnTo>
                  <a:lnTo>
                    <a:pt x="41512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9644" y="1531619"/>
              <a:ext cx="448309" cy="96520"/>
            </a:xfrm>
            <a:custGeom>
              <a:avLst/>
              <a:gdLst/>
              <a:ahLst/>
              <a:cxnLst/>
              <a:rect l="l" t="t" r="r" b="b"/>
              <a:pathLst>
                <a:path w="448309" h="96519">
                  <a:moveTo>
                    <a:pt x="0" y="54609"/>
                  </a:moveTo>
                  <a:lnTo>
                    <a:pt x="4188" y="70651"/>
                  </a:lnTo>
                  <a:lnTo>
                    <a:pt x="11291" y="83407"/>
                  </a:lnTo>
                  <a:lnTo>
                    <a:pt x="20550" y="92114"/>
                  </a:lnTo>
                  <a:lnTo>
                    <a:pt x="31203" y="96012"/>
                  </a:lnTo>
                  <a:lnTo>
                    <a:pt x="413588" y="96012"/>
                  </a:lnTo>
                  <a:lnTo>
                    <a:pt x="427267" y="91676"/>
                  </a:lnTo>
                  <a:lnTo>
                    <a:pt x="438194" y="79898"/>
                  </a:lnTo>
                  <a:lnTo>
                    <a:pt x="442541" y="69468"/>
                  </a:lnTo>
                  <a:lnTo>
                    <a:pt x="23012" y="69468"/>
                  </a:lnTo>
                  <a:lnTo>
                    <a:pt x="15955" y="68308"/>
                  </a:lnTo>
                  <a:lnTo>
                    <a:pt x="9665" y="65133"/>
                  </a:lnTo>
                  <a:lnTo>
                    <a:pt x="4299" y="60414"/>
                  </a:lnTo>
                  <a:lnTo>
                    <a:pt x="0" y="54609"/>
                  </a:lnTo>
                  <a:close/>
                </a:path>
                <a:path w="448309" h="96519">
                  <a:moveTo>
                    <a:pt x="436549" y="0"/>
                  </a:moveTo>
                  <a:lnTo>
                    <a:pt x="438200" y="4952"/>
                  </a:lnTo>
                  <a:lnTo>
                    <a:pt x="438200" y="14858"/>
                  </a:lnTo>
                  <a:lnTo>
                    <a:pt x="435586" y="35982"/>
                  </a:lnTo>
                  <a:lnTo>
                    <a:pt x="428358" y="53355"/>
                  </a:lnTo>
                  <a:lnTo>
                    <a:pt x="417427" y="65135"/>
                  </a:lnTo>
                  <a:lnTo>
                    <a:pt x="403733" y="69468"/>
                  </a:lnTo>
                  <a:lnTo>
                    <a:pt x="442541" y="69468"/>
                  </a:lnTo>
                  <a:lnTo>
                    <a:pt x="445435" y="62525"/>
                  </a:lnTo>
                  <a:lnTo>
                    <a:pt x="448056" y="41401"/>
                  </a:lnTo>
                  <a:lnTo>
                    <a:pt x="448056" y="39750"/>
                  </a:lnTo>
                  <a:lnTo>
                    <a:pt x="447179" y="28610"/>
                  </a:lnTo>
                  <a:lnTo>
                    <a:pt x="444760" y="17970"/>
                  </a:lnTo>
                  <a:lnTo>
                    <a:pt x="441112" y="8282"/>
                  </a:lnTo>
                  <a:lnTo>
                    <a:pt x="436549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8120" y="2135123"/>
              <a:ext cx="449580" cy="111760"/>
            </a:xfrm>
            <a:custGeom>
              <a:avLst/>
              <a:gdLst/>
              <a:ahLst/>
              <a:cxnLst/>
              <a:rect l="l" t="t" r="r" b="b"/>
              <a:pathLst>
                <a:path w="449580" h="111760">
                  <a:moveTo>
                    <a:pt x="415124" y="0"/>
                  </a:moveTo>
                  <a:lnTo>
                    <a:pt x="34455" y="0"/>
                  </a:lnTo>
                  <a:lnTo>
                    <a:pt x="20777" y="4383"/>
                  </a:lnTo>
                  <a:lnTo>
                    <a:pt x="9855" y="16398"/>
                  </a:lnTo>
                  <a:lnTo>
                    <a:pt x="2618" y="34343"/>
                  </a:lnTo>
                  <a:lnTo>
                    <a:pt x="0" y="56514"/>
                  </a:lnTo>
                  <a:lnTo>
                    <a:pt x="2618" y="77658"/>
                  </a:lnTo>
                  <a:lnTo>
                    <a:pt x="9855" y="95075"/>
                  </a:lnTo>
                  <a:lnTo>
                    <a:pt x="20777" y="106896"/>
                  </a:lnTo>
                  <a:lnTo>
                    <a:pt x="34455" y="111251"/>
                  </a:lnTo>
                  <a:lnTo>
                    <a:pt x="415124" y="111251"/>
                  </a:lnTo>
                  <a:lnTo>
                    <a:pt x="428802" y="106896"/>
                  </a:lnTo>
                  <a:lnTo>
                    <a:pt x="439724" y="95075"/>
                  </a:lnTo>
                  <a:lnTo>
                    <a:pt x="446961" y="77658"/>
                  </a:lnTo>
                  <a:lnTo>
                    <a:pt x="449580" y="56514"/>
                  </a:lnTo>
                  <a:lnTo>
                    <a:pt x="446961" y="34343"/>
                  </a:lnTo>
                  <a:lnTo>
                    <a:pt x="439724" y="16398"/>
                  </a:lnTo>
                  <a:lnTo>
                    <a:pt x="428802" y="4383"/>
                  </a:lnTo>
                  <a:lnTo>
                    <a:pt x="41512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9644" y="2145792"/>
              <a:ext cx="447040" cy="96520"/>
            </a:xfrm>
            <a:custGeom>
              <a:avLst/>
              <a:gdLst/>
              <a:ahLst/>
              <a:cxnLst/>
              <a:rect l="l" t="t" r="r" b="b"/>
              <a:pathLst>
                <a:path w="447040" h="96519">
                  <a:moveTo>
                    <a:pt x="0" y="54610"/>
                  </a:moveTo>
                  <a:lnTo>
                    <a:pt x="4173" y="70651"/>
                  </a:lnTo>
                  <a:lnTo>
                    <a:pt x="11255" y="83407"/>
                  </a:lnTo>
                  <a:lnTo>
                    <a:pt x="20484" y="92114"/>
                  </a:lnTo>
                  <a:lnTo>
                    <a:pt x="31102" y="96012"/>
                  </a:lnTo>
                  <a:lnTo>
                    <a:pt x="412178" y="96012"/>
                  </a:lnTo>
                  <a:lnTo>
                    <a:pt x="425813" y="91676"/>
                  </a:lnTo>
                  <a:lnTo>
                    <a:pt x="436703" y="79898"/>
                  </a:lnTo>
                  <a:lnTo>
                    <a:pt x="441035" y="69469"/>
                  </a:lnTo>
                  <a:lnTo>
                    <a:pt x="22923" y="69469"/>
                  </a:lnTo>
                  <a:lnTo>
                    <a:pt x="15893" y="68308"/>
                  </a:lnTo>
                  <a:lnTo>
                    <a:pt x="9625" y="65133"/>
                  </a:lnTo>
                  <a:lnTo>
                    <a:pt x="4280" y="60414"/>
                  </a:lnTo>
                  <a:lnTo>
                    <a:pt x="0" y="54610"/>
                  </a:lnTo>
                  <a:close/>
                </a:path>
                <a:path w="447040" h="96519">
                  <a:moveTo>
                    <a:pt x="435063" y="0"/>
                  </a:moveTo>
                  <a:lnTo>
                    <a:pt x="436714" y="4953"/>
                  </a:lnTo>
                  <a:lnTo>
                    <a:pt x="436714" y="14859"/>
                  </a:lnTo>
                  <a:lnTo>
                    <a:pt x="434110" y="35982"/>
                  </a:lnTo>
                  <a:lnTo>
                    <a:pt x="426905" y="53355"/>
                  </a:lnTo>
                  <a:lnTo>
                    <a:pt x="416011" y="65135"/>
                  </a:lnTo>
                  <a:lnTo>
                    <a:pt x="402361" y="69469"/>
                  </a:lnTo>
                  <a:lnTo>
                    <a:pt x="441035" y="69469"/>
                  </a:lnTo>
                  <a:lnTo>
                    <a:pt x="443919" y="62525"/>
                  </a:lnTo>
                  <a:lnTo>
                    <a:pt x="446532" y="41402"/>
                  </a:lnTo>
                  <a:lnTo>
                    <a:pt x="446532" y="39750"/>
                  </a:lnTo>
                  <a:lnTo>
                    <a:pt x="445659" y="28610"/>
                  </a:lnTo>
                  <a:lnTo>
                    <a:pt x="443250" y="17970"/>
                  </a:lnTo>
                  <a:lnTo>
                    <a:pt x="439615" y="8282"/>
                  </a:lnTo>
                  <a:lnTo>
                    <a:pt x="435063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6595" y="2747772"/>
              <a:ext cx="449580" cy="111760"/>
            </a:xfrm>
            <a:custGeom>
              <a:avLst/>
              <a:gdLst/>
              <a:ahLst/>
              <a:cxnLst/>
              <a:rect l="l" t="t" r="r" b="b"/>
              <a:pathLst>
                <a:path w="449580" h="111760">
                  <a:moveTo>
                    <a:pt x="415124" y="0"/>
                  </a:moveTo>
                  <a:lnTo>
                    <a:pt x="34455" y="0"/>
                  </a:lnTo>
                  <a:lnTo>
                    <a:pt x="20777" y="4383"/>
                  </a:lnTo>
                  <a:lnTo>
                    <a:pt x="9855" y="16398"/>
                  </a:lnTo>
                  <a:lnTo>
                    <a:pt x="2618" y="34343"/>
                  </a:lnTo>
                  <a:lnTo>
                    <a:pt x="0" y="56514"/>
                  </a:lnTo>
                  <a:lnTo>
                    <a:pt x="2618" y="77658"/>
                  </a:lnTo>
                  <a:lnTo>
                    <a:pt x="9855" y="95075"/>
                  </a:lnTo>
                  <a:lnTo>
                    <a:pt x="20777" y="106896"/>
                  </a:lnTo>
                  <a:lnTo>
                    <a:pt x="34455" y="111251"/>
                  </a:lnTo>
                  <a:lnTo>
                    <a:pt x="415124" y="111251"/>
                  </a:lnTo>
                  <a:lnTo>
                    <a:pt x="428802" y="106896"/>
                  </a:lnTo>
                  <a:lnTo>
                    <a:pt x="439724" y="95075"/>
                  </a:lnTo>
                  <a:lnTo>
                    <a:pt x="446961" y="77658"/>
                  </a:lnTo>
                  <a:lnTo>
                    <a:pt x="449580" y="56514"/>
                  </a:lnTo>
                  <a:lnTo>
                    <a:pt x="446961" y="34343"/>
                  </a:lnTo>
                  <a:lnTo>
                    <a:pt x="439724" y="16398"/>
                  </a:lnTo>
                  <a:lnTo>
                    <a:pt x="428802" y="4383"/>
                  </a:lnTo>
                  <a:lnTo>
                    <a:pt x="41512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8120" y="2759964"/>
              <a:ext cx="448309" cy="96520"/>
            </a:xfrm>
            <a:custGeom>
              <a:avLst/>
              <a:gdLst/>
              <a:ahLst/>
              <a:cxnLst/>
              <a:rect l="l" t="t" r="r" b="b"/>
              <a:pathLst>
                <a:path w="448309" h="96519">
                  <a:moveTo>
                    <a:pt x="0" y="54610"/>
                  </a:moveTo>
                  <a:lnTo>
                    <a:pt x="4188" y="70651"/>
                  </a:lnTo>
                  <a:lnTo>
                    <a:pt x="11291" y="83407"/>
                  </a:lnTo>
                  <a:lnTo>
                    <a:pt x="20550" y="92114"/>
                  </a:lnTo>
                  <a:lnTo>
                    <a:pt x="31203" y="96012"/>
                  </a:lnTo>
                  <a:lnTo>
                    <a:pt x="413588" y="96012"/>
                  </a:lnTo>
                  <a:lnTo>
                    <a:pt x="427267" y="91676"/>
                  </a:lnTo>
                  <a:lnTo>
                    <a:pt x="438194" y="79898"/>
                  </a:lnTo>
                  <a:lnTo>
                    <a:pt x="442541" y="69469"/>
                  </a:lnTo>
                  <a:lnTo>
                    <a:pt x="23012" y="69469"/>
                  </a:lnTo>
                  <a:lnTo>
                    <a:pt x="15955" y="68308"/>
                  </a:lnTo>
                  <a:lnTo>
                    <a:pt x="9665" y="65133"/>
                  </a:lnTo>
                  <a:lnTo>
                    <a:pt x="4299" y="60414"/>
                  </a:lnTo>
                  <a:lnTo>
                    <a:pt x="0" y="54610"/>
                  </a:lnTo>
                  <a:close/>
                </a:path>
                <a:path w="448309" h="96519">
                  <a:moveTo>
                    <a:pt x="436549" y="0"/>
                  </a:moveTo>
                  <a:lnTo>
                    <a:pt x="438200" y="4952"/>
                  </a:lnTo>
                  <a:lnTo>
                    <a:pt x="438200" y="14859"/>
                  </a:lnTo>
                  <a:lnTo>
                    <a:pt x="435586" y="35982"/>
                  </a:lnTo>
                  <a:lnTo>
                    <a:pt x="428358" y="53355"/>
                  </a:lnTo>
                  <a:lnTo>
                    <a:pt x="417427" y="65135"/>
                  </a:lnTo>
                  <a:lnTo>
                    <a:pt x="403733" y="69469"/>
                  </a:lnTo>
                  <a:lnTo>
                    <a:pt x="442541" y="69469"/>
                  </a:lnTo>
                  <a:lnTo>
                    <a:pt x="445435" y="62525"/>
                  </a:lnTo>
                  <a:lnTo>
                    <a:pt x="448056" y="41401"/>
                  </a:lnTo>
                  <a:lnTo>
                    <a:pt x="448056" y="39750"/>
                  </a:lnTo>
                  <a:lnTo>
                    <a:pt x="447179" y="28610"/>
                  </a:lnTo>
                  <a:lnTo>
                    <a:pt x="444760" y="17970"/>
                  </a:lnTo>
                  <a:lnTo>
                    <a:pt x="441112" y="8282"/>
                  </a:lnTo>
                  <a:lnTo>
                    <a:pt x="436549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5071" y="3361944"/>
              <a:ext cx="449580" cy="111760"/>
            </a:xfrm>
            <a:custGeom>
              <a:avLst/>
              <a:gdLst/>
              <a:ahLst/>
              <a:cxnLst/>
              <a:rect l="l" t="t" r="r" b="b"/>
              <a:pathLst>
                <a:path w="449580" h="111760">
                  <a:moveTo>
                    <a:pt x="415124" y="0"/>
                  </a:moveTo>
                  <a:lnTo>
                    <a:pt x="34455" y="0"/>
                  </a:lnTo>
                  <a:lnTo>
                    <a:pt x="20777" y="4383"/>
                  </a:lnTo>
                  <a:lnTo>
                    <a:pt x="9855" y="16398"/>
                  </a:lnTo>
                  <a:lnTo>
                    <a:pt x="2618" y="34343"/>
                  </a:lnTo>
                  <a:lnTo>
                    <a:pt x="0" y="56514"/>
                  </a:lnTo>
                  <a:lnTo>
                    <a:pt x="2618" y="77658"/>
                  </a:lnTo>
                  <a:lnTo>
                    <a:pt x="9855" y="95075"/>
                  </a:lnTo>
                  <a:lnTo>
                    <a:pt x="20777" y="106896"/>
                  </a:lnTo>
                  <a:lnTo>
                    <a:pt x="34455" y="111251"/>
                  </a:lnTo>
                  <a:lnTo>
                    <a:pt x="415124" y="111251"/>
                  </a:lnTo>
                  <a:lnTo>
                    <a:pt x="428802" y="106896"/>
                  </a:lnTo>
                  <a:lnTo>
                    <a:pt x="439724" y="95075"/>
                  </a:lnTo>
                  <a:lnTo>
                    <a:pt x="446961" y="77658"/>
                  </a:lnTo>
                  <a:lnTo>
                    <a:pt x="449580" y="56514"/>
                  </a:lnTo>
                  <a:lnTo>
                    <a:pt x="446961" y="34343"/>
                  </a:lnTo>
                  <a:lnTo>
                    <a:pt x="439724" y="16398"/>
                  </a:lnTo>
                  <a:lnTo>
                    <a:pt x="428802" y="4383"/>
                  </a:lnTo>
                  <a:lnTo>
                    <a:pt x="41512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6595" y="3374135"/>
              <a:ext cx="448309" cy="96520"/>
            </a:xfrm>
            <a:custGeom>
              <a:avLst/>
              <a:gdLst/>
              <a:ahLst/>
              <a:cxnLst/>
              <a:rect l="l" t="t" r="r" b="b"/>
              <a:pathLst>
                <a:path w="448309" h="96520">
                  <a:moveTo>
                    <a:pt x="0" y="54610"/>
                  </a:moveTo>
                  <a:lnTo>
                    <a:pt x="4188" y="70651"/>
                  </a:lnTo>
                  <a:lnTo>
                    <a:pt x="11291" y="83407"/>
                  </a:lnTo>
                  <a:lnTo>
                    <a:pt x="20550" y="92114"/>
                  </a:lnTo>
                  <a:lnTo>
                    <a:pt x="31203" y="96012"/>
                  </a:lnTo>
                  <a:lnTo>
                    <a:pt x="413588" y="96012"/>
                  </a:lnTo>
                  <a:lnTo>
                    <a:pt x="427267" y="91676"/>
                  </a:lnTo>
                  <a:lnTo>
                    <a:pt x="438194" y="79898"/>
                  </a:lnTo>
                  <a:lnTo>
                    <a:pt x="442541" y="69468"/>
                  </a:lnTo>
                  <a:lnTo>
                    <a:pt x="23012" y="69468"/>
                  </a:lnTo>
                  <a:lnTo>
                    <a:pt x="15955" y="68308"/>
                  </a:lnTo>
                  <a:lnTo>
                    <a:pt x="9665" y="65133"/>
                  </a:lnTo>
                  <a:lnTo>
                    <a:pt x="4299" y="60414"/>
                  </a:lnTo>
                  <a:lnTo>
                    <a:pt x="0" y="54610"/>
                  </a:lnTo>
                  <a:close/>
                </a:path>
                <a:path w="448309" h="96520">
                  <a:moveTo>
                    <a:pt x="436549" y="0"/>
                  </a:moveTo>
                  <a:lnTo>
                    <a:pt x="438200" y="4952"/>
                  </a:lnTo>
                  <a:lnTo>
                    <a:pt x="438200" y="14859"/>
                  </a:lnTo>
                  <a:lnTo>
                    <a:pt x="435586" y="35982"/>
                  </a:lnTo>
                  <a:lnTo>
                    <a:pt x="428358" y="53355"/>
                  </a:lnTo>
                  <a:lnTo>
                    <a:pt x="417427" y="65135"/>
                  </a:lnTo>
                  <a:lnTo>
                    <a:pt x="403733" y="69468"/>
                  </a:lnTo>
                  <a:lnTo>
                    <a:pt x="442541" y="69468"/>
                  </a:lnTo>
                  <a:lnTo>
                    <a:pt x="445435" y="62525"/>
                  </a:lnTo>
                  <a:lnTo>
                    <a:pt x="448056" y="41401"/>
                  </a:lnTo>
                  <a:lnTo>
                    <a:pt x="448056" y="39750"/>
                  </a:lnTo>
                  <a:lnTo>
                    <a:pt x="447179" y="28610"/>
                  </a:lnTo>
                  <a:lnTo>
                    <a:pt x="444760" y="17970"/>
                  </a:lnTo>
                  <a:lnTo>
                    <a:pt x="441112" y="8282"/>
                  </a:lnTo>
                  <a:lnTo>
                    <a:pt x="436549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5071" y="3976115"/>
              <a:ext cx="448309" cy="111760"/>
            </a:xfrm>
            <a:custGeom>
              <a:avLst/>
              <a:gdLst/>
              <a:ahLst/>
              <a:cxnLst/>
              <a:rect l="l" t="t" r="r" b="b"/>
              <a:pathLst>
                <a:path w="448309" h="111760">
                  <a:moveTo>
                    <a:pt x="413715" y="0"/>
                  </a:moveTo>
                  <a:lnTo>
                    <a:pt x="34340" y="0"/>
                  </a:lnTo>
                  <a:lnTo>
                    <a:pt x="20707" y="4383"/>
                  </a:lnTo>
                  <a:lnTo>
                    <a:pt x="9821" y="16398"/>
                  </a:lnTo>
                  <a:lnTo>
                    <a:pt x="2610" y="34343"/>
                  </a:lnTo>
                  <a:lnTo>
                    <a:pt x="0" y="56514"/>
                  </a:lnTo>
                  <a:lnTo>
                    <a:pt x="2610" y="77658"/>
                  </a:lnTo>
                  <a:lnTo>
                    <a:pt x="9821" y="95075"/>
                  </a:lnTo>
                  <a:lnTo>
                    <a:pt x="20707" y="106896"/>
                  </a:lnTo>
                  <a:lnTo>
                    <a:pt x="34340" y="111251"/>
                  </a:lnTo>
                  <a:lnTo>
                    <a:pt x="413715" y="111251"/>
                  </a:lnTo>
                  <a:lnTo>
                    <a:pt x="427348" y="106896"/>
                  </a:lnTo>
                  <a:lnTo>
                    <a:pt x="438234" y="95075"/>
                  </a:lnTo>
                  <a:lnTo>
                    <a:pt x="445445" y="77658"/>
                  </a:lnTo>
                  <a:lnTo>
                    <a:pt x="448056" y="56514"/>
                  </a:lnTo>
                  <a:lnTo>
                    <a:pt x="445445" y="34343"/>
                  </a:lnTo>
                  <a:lnTo>
                    <a:pt x="438234" y="16398"/>
                  </a:lnTo>
                  <a:lnTo>
                    <a:pt x="427348" y="4383"/>
                  </a:lnTo>
                  <a:lnTo>
                    <a:pt x="413715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5071" y="3986784"/>
              <a:ext cx="448309" cy="96520"/>
            </a:xfrm>
            <a:custGeom>
              <a:avLst/>
              <a:gdLst/>
              <a:ahLst/>
              <a:cxnLst/>
              <a:rect l="l" t="t" r="r" b="b"/>
              <a:pathLst>
                <a:path w="448309" h="96520">
                  <a:moveTo>
                    <a:pt x="0" y="54610"/>
                  </a:moveTo>
                  <a:lnTo>
                    <a:pt x="4188" y="70651"/>
                  </a:lnTo>
                  <a:lnTo>
                    <a:pt x="11291" y="83407"/>
                  </a:lnTo>
                  <a:lnTo>
                    <a:pt x="20550" y="92114"/>
                  </a:lnTo>
                  <a:lnTo>
                    <a:pt x="31203" y="96012"/>
                  </a:lnTo>
                  <a:lnTo>
                    <a:pt x="413588" y="96012"/>
                  </a:lnTo>
                  <a:lnTo>
                    <a:pt x="427267" y="91676"/>
                  </a:lnTo>
                  <a:lnTo>
                    <a:pt x="438194" y="79898"/>
                  </a:lnTo>
                  <a:lnTo>
                    <a:pt x="442541" y="69469"/>
                  </a:lnTo>
                  <a:lnTo>
                    <a:pt x="23012" y="69469"/>
                  </a:lnTo>
                  <a:lnTo>
                    <a:pt x="15955" y="68308"/>
                  </a:lnTo>
                  <a:lnTo>
                    <a:pt x="9665" y="65133"/>
                  </a:lnTo>
                  <a:lnTo>
                    <a:pt x="4299" y="60414"/>
                  </a:lnTo>
                  <a:lnTo>
                    <a:pt x="0" y="54610"/>
                  </a:lnTo>
                  <a:close/>
                </a:path>
                <a:path w="448309" h="96520">
                  <a:moveTo>
                    <a:pt x="436549" y="0"/>
                  </a:moveTo>
                  <a:lnTo>
                    <a:pt x="438200" y="4953"/>
                  </a:lnTo>
                  <a:lnTo>
                    <a:pt x="438200" y="14859"/>
                  </a:lnTo>
                  <a:lnTo>
                    <a:pt x="435586" y="35982"/>
                  </a:lnTo>
                  <a:lnTo>
                    <a:pt x="428358" y="53355"/>
                  </a:lnTo>
                  <a:lnTo>
                    <a:pt x="417427" y="65135"/>
                  </a:lnTo>
                  <a:lnTo>
                    <a:pt x="403733" y="69469"/>
                  </a:lnTo>
                  <a:lnTo>
                    <a:pt x="442541" y="69469"/>
                  </a:lnTo>
                  <a:lnTo>
                    <a:pt x="445435" y="62525"/>
                  </a:lnTo>
                  <a:lnTo>
                    <a:pt x="448056" y="41402"/>
                  </a:lnTo>
                  <a:lnTo>
                    <a:pt x="448056" y="39751"/>
                  </a:lnTo>
                  <a:lnTo>
                    <a:pt x="447179" y="28610"/>
                  </a:lnTo>
                  <a:lnTo>
                    <a:pt x="444760" y="17970"/>
                  </a:lnTo>
                  <a:lnTo>
                    <a:pt x="441112" y="8282"/>
                  </a:lnTo>
                  <a:lnTo>
                    <a:pt x="436549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3547" y="4590288"/>
              <a:ext cx="449580" cy="111760"/>
            </a:xfrm>
            <a:custGeom>
              <a:avLst/>
              <a:gdLst/>
              <a:ahLst/>
              <a:cxnLst/>
              <a:rect l="l" t="t" r="r" b="b"/>
              <a:pathLst>
                <a:path w="449580" h="111760">
                  <a:moveTo>
                    <a:pt x="415124" y="0"/>
                  </a:moveTo>
                  <a:lnTo>
                    <a:pt x="34455" y="0"/>
                  </a:lnTo>
                  <a:lnTo>
                    <a:pt x="20777" y="4383"/>
                  </a:lnTo>
                  <a:lnTo>
                    <a:pt x="9855" y="16398"/>
                  </a:lnTo>
                  <a:lnTo>
                    <a:pt x="2618" y="34343"/>
                  </a:lnTo>
                  <a:lnTo>
                    <a:pt x="0" y="56514"/>
                  </a:lnTo>
                  <a:lnTo>
                    <a:pt x="2618" y="77658"/>
                  </a:lnTo>
                  <a:lnTo>
                    <a:pt x="9855" y="95075"/>
                  </a:lnTo>
                  <a:lnTo>
                    <a:pt x="20777" y="106896"/>
                  </a:lnTo>
                  <a:lnTo>
                    <a:pt x="34455" y="111251"/>
                  </a:lnTo>
                  <a:lnTo>
                    <a:pt x="415124" y="111251"/>
                  </a:lnTo>
                  <a:lnTo>
                    <a:pt x="428802" y="106896"/>
                  </a:lnTo>
                  <a:lnTo>
                    <a:pt x="439724" y="95075"/>
                  </a:lnTo>
                  <a:lnTo>
                    <a:pt x="446961" y="77658"/>
                  </a:lnTo>
                  <a:lnTo>
                    <a:pt x="449580" y="56514"/>
                  </a:lnTo>
                  <a:lnTo>
                    <a:pt x="446961" y="34343"/>
                  </a:lnTo>
                  <a:lnTo>
                    <a:pt x="439724" y="16398"/>
                  </a:lnTo>
                  <a:lnTo>
                    <a:pt x="428802" y="4383"/>
                  </a:lnTo>
                  <a:lnTo>
                    <a:pt x="41512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5071" y="4600955"/>
              <a:ext cx="447040" cy="96520"/>
            </a:xfrm>
            <a:custGeom>
              <a:avLst/>
              <a:gdLst/>
              <a:ahLst/>
              <a:cxnLst/>
              <a:rect l="l" t="t" r="r" b="b"/>
              <a:pathLst>
                <a:path w="447040" h="96520">
                  <a:moveTo>
                    <a:pt x="0" y="54610"/>
                  </a:moveTo>
                  <a:lnTo>
                    <a:pt x="4173" y="70651"/>
                  </a:lnTo>
                  <a:lnTo>
                    <a:pt x="11255" y="83407"/>
                  </a:lnTo>
                  <a:lnTo>
                    <a:pt x="20484" y="92114"/>
                  </a:lnTo>
                  <a:lnTo>
                    <a:pt x="31102" y="96012"/>
                  </a:lnTo>
                  <a:lnTo>
                    <a:pt x="412178" y="96012"/>
                  </a:lnTo>
                  <a:lnTo>
                    <a:pt x="425813" y="91676"/>
                  </a:lnTo>
                  <a:lnTo>
                    <a:pt x="436703" y="79898"/>
                  </a:lnTo>
                  <a:lnTo>
                    <a:pt x="441035" y="69469"/>
                  </a:lnTo>
                  <a:lnTo>
                    <a:pt x="22923" y="69469"/>
                  </a:lnTo>
                  <a:lnTo>
                    <a:pt x="15893" y="68308"/>
                  </a:lnTo>
                  <a:lnTo>
                    <a:pt x="9625" y="65133"/>
                  </a:lnTo>
                  <a:lnTo>
                    <a:pt x="4280" y="60414"/>
                  </a:lnTo>
                  <a:lnTo>
                    <a:pt x="0" y="54610"/>
                  </a:lnTo>
                  <a:close/>
                </a:path>
                <a:path w="447040" h="96520">
                  <a:moveTo>
                    <a:pt x="435063" y="0"/>
                  </a:moveTo>
                  <a:lnTo>
                    <a:pt x="436714" y="4953"/>
                  </a:lnTo>
                  <a:lnTo>
                    <a:pt x="436714" y="14859"/>
                  </a:lnTo>
                  <a:lnTo>
                    <a:pt x="434110" y="35982"/>
                  </a:lnTo>
                  <a:lnTo>
                    <a:pt x="426905" y="53355"/>
                  </a:lnTo>
                  <a:lnTo>
                    <a:pt x="416011" y="65135"/>
                  </a:lnTo>
                  <a:lnTo>
                    <a:pt x="402361" y="69469"/>
                  </a:lnTo>
                  <a:lnTo>
                    <a:pt x="441035" y="69469"/>
                  </a:lnTo>
                  <a:lnTo>
                    <a:pt x="443919" y="62525"/>
                  </a:lnTo>
                  <a:lnTo>
                    <a:pt x="446532" y="41402"/>
                  </a:lnTo>
                  <a:lnTo>
                    <a:pt x="446532" y="39751"/>
                  </a:lnTo>
                  <a:lnTo>
                    <a:pt x="445659" y="28610"/>
                  </a:lnTo>
                  <a:lnTo>
                    <a:pt x="443250" y="17970"/>
                  </a:lnTo>
                  <a:lnTo>
                    <a:pt x="439615" y="8282"/>
                  </a:lnTo>
                  <a:lnTo>
                    <a:pt x="435063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2023" y="5204459"/>
              <a:ext cx="449580" cy="111760"/>
            </a:xfrm>
            <a:custGeom>
              <a:avLst/>
              <a:gdLst/>
              <a:ahLst/>
              <a:cxnLst/>
              <a:rect l="l" t="t" r="r" b="b"/>
              <a:pathLst>
                <a:path w="449580" h="111760">
                  <a:moveTo>
                    <a:pt x="415124" y="0"/>
                  </a:moveTo>
                  <a:lnTo>
                    <a:pt x="34455" y="0"/>
                  </a:lnTo>
                  <a:lnTo>
                    <a:pt x="20777" y="4383"/>
                  </a:lnTo>
                  <a:lnTo>
                    <a:pt x="9855" y="16398"/>
                  </a:lnTo>
                  <a:lnTo>
                    <a:pt x="2618" y="34343"/>
                  </a:lnTo>
                  <a:lnTo>
                    <a:pt x="0" y="56514"/>
                  </a:lnTo>
                  <a:lnTo>
                    <a:pt x="2618" y="77658"/>
                  </a:lnTo>
                  <a:lnTo>
                    <a:pt x="9855" y="95075"/>
                  </a:lnTo>
                  <a:lnTo>
                    <a:pt x="20777" y="106896"/>
                  </a:lnTo>
                  <a:lnTo>
                    <a:pt x="34455" y="111251"/>
                  </a:lnTo>
                  <a:lnTo>
                    <a:pt x="415124" y="111251"/>
                  </a:lnTo>
                  <a:lnTo>
                    <a:pt x="428802" y="106896"/>
                  </a:lnTo>
                  <a:lnTo>
                    <a:pt x="439724" y="95075"/>
                  </a:lnTo>
                  <a:lnTo>
                    <a:pt x="446961" y="77658"/>
                  </a:lnTo>
                  <a:lnTo>
                    <a:pt x="449580" y="56514"/>
                  </a:lnTo>
                  <a:lnTo>
                    <a:pt x="446961" y="34343"/>
                  </a:lnTo>
                  <a:lnTo>
                    <a:pt x="439724" y="16398"/>
                  </a:lnTo>
                  <a:lnTo>
                    <a:pt x="428802" y="4383"/>
                  </a:lnTo>
                  <a:lnTo>
                    <a:pt x="41512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3547" y="5215128"/>
              <a:ext cx="448309" cy="96520"/>
            </a:xfrm>
            <a:custGeom>
              <a:avLst/>
              <a:gdLst/>
              <a:ahLst/>
              <a:cxnLst/>
              <a:rect l="l" t="t" r="r" b="b"/>
              <a:pathLst>
                <a:path w="448309" h="96520">
                  <a:moveTo>
                    <a:pt x="0" y="54610"/>
                  </a:moveTo>
                  <a:lnTo>
                    <a:pt x="4188" y="70651"/>
                  </a:lnTo>
                  <a:lnTo>
                    <a:pt x="11291" y="83407"/>
                  </a:lnTo>
                  <a:lnTo>
                    <a:pt x="20550" y="92114"/>
                  </a:lnTo>
                  <a:lnTo>
                    <a:pt x="31203" y="96012"/>
                  </a:lnTo>
                  <a:lnTo>
                    <a:pt x="413588" y="96012"/>
                  </a:lnTo>
                  <a:lnTo>
                    <a:pt x="427267" y="91676"/>
                  </a:lnTo>
                  <a:lnTo>
                    <a:pt x="438194" y="79898"/>
                  </a:lnTo>
                  <a:lnTo>
                    <a:pt x="442541" y="69469"/>
                  </a:lnTo>
                  <a:lnTo>
                    <a:pt x="23012" y="69469"/>
                  </a:lnTo>
                  <a:lnTo>
                    <a:pt x="15955" y="68308"/>
                  </a:lnTo>
                  <a:lnTo>
                    <a:pt x="9665" y="65133"/>
                  </a:lnTo>
                  <a:lnTo>
                    <a:pt x="4299" y="60414"/>
                  </a:lnTo>
                  <a:lnTo>
                    <a:pt x="0" y="54610"/>
                  </a:lnTo>
                  <a:close/>
                </a:path>
                <a:path w="448309" h="96520">
                  <a:moveTo>
                    <a:pt x="436549" y="0"/>
                  </a:moveTo>
                  <a:lnTo>
                    <a:pt x="438200" y="4953"/>
                  </a:lnTo>
                  <a:lnTo>
                    <a:pt x="438200" y="14859"/>
                  </a:lnTo>
                  <a:lnTo>
                    <a:pt x="435586" y="35982"/>
                  </a:lnTo>
                  <a:lnTo>
                    <a:pt x="428358" y="53355"/>
                  </a:lnTo>
                  <a:lnTo>
                    <a:pt x="417427" y="65135"/>
                  </a:lnTo>
                  <a:lnTo>
                    <a:pt x="403733" y="69469"/>
                  </a:lnTo>
                  <a:lnTo>
                    <a:pt x="442541" y="69469"/>
                  </a:lnTo>
                  <a:lnTo>
                    <a:pt x="445435" y="62525"/>
                  </a:lnTo>
                  <a:lnTo>
                    <a:pt x="448056" y="41402"/>
                  </a:lnTo>
                  <a:lnTo>
                    <a:pt x="448056" y="39751"/>
                  </a:lnTo>
                  <a:lnTo>
                    <a:pt x="447179" y="28610"/>
                  </a:lnTo>
                  <a:lnTo>
                    <a:pt x="444760" y="17970"/>
                  </a:lnTo>
                  <a:lnTo>
                    <a:pt x="441112" y="8282"/>
                  </a:lnTo>
                  <a:lnTo>
                    <a:pt x="436549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0499" y="5817146"/>
              <a:ext cx="449580" cy="111760"/>
            </a:xfrm>
            <a:custGeom>
              <a:avLst/>
              <a:gdLst/>
              <a:ahLst/>
              <a:cxnLst/>
              <a:rect l="l" t="t" r="r" b="b"/>
              <a:pathLst>
                <a:path w="449580" h="111760">
                  <a:moveTo>
                    <a:pt x="415124" y="0"/>
                  </a:moveTo>
                  <a:lnTo>
                    <a:pt x="34455" y="0"/>
                  </a:lnTo>
                  <a:lnTo>
                    <a:pt x="20777" y="4383"/>
                  </a:lnTo>
                  <a:lnTo>
                    <a:pt x="9855" y="16392"/>
                  </a:lnTo>
                  <a:lnTo>
                    <a:pt x="2618" y="34311"/>
                  </a:lnTo>
                  <a:lnTo>
                    <a:pt x="0" y="56426"/>
                  </a:lnTo>
                  <a:lnTo>
                    <a:pt x="2618" y="77598"/>
                  </a:lnTo>
                  <a:lnTo>
                    <a:pt x="9855" y="95030"/>
                  </a:lnTo>
                  <a:lnTo>
                    <a:pt x="20777" y="106857"/>
                  </a:lnTo>
                  <a:lnTo>
                    <a:pt x="34455" y="111213"/>
                  </a:lnTo>
                  <a:lnTo>
                    <a:pt x="415124" y="111213"/>
                  </a:lnTo>
                  <a:lnTo>
                    <a:pt x="428802" y="106857"/>
                  </a:lnTo>
                  <a:lnTo>
                    <a:pt x="439724" y="95030"/>
                  </a:lnTo>
                  <a:lnTo>
                    <a:pt x="446961" y="77598"/>
                  </a:lnTo>
                  <a:lnTo>
                    <a:pt x="449580" y="56426"/>
                  </a:lnTo>
                  <a:lnTo>
                    <a:pt x="446961" y="34311"/>
                  </a:lnTo>
                  <a:lnTo>
                    <a:pt x="439724" y="16392"/>
                  </a:lnTo>
                  <a:lnTo>
                    <a:pt x="428802" y="4383"/>
                  </a:lnTo>
                  <a:lnTo>
                    <a:pt x="41512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2023" y="5829300"/>
              <a:ext cx="448309" cy="96520"/>
            </a:xfrm>
            <a:custGeom>
              <a:avLst/>
              <a:gdLst/>
              <a:ahLst/>
              <a:cxnLst/>
              <a:rect l="l" t="t" r="r" b="b"/>
              <a:pathLst>
                <a:path w="448309" h="96520">
                  <a:moveTo>
                    <a:pt x="0" y="54635"/>
                  </a:moveTo>
                  <a:lnTo>
                    <a:pt x="4188" y="70639"/>
                  </a:lnTo>
                  <a:lnTo>
                    <a:pt x="11291" y="83386"/>
                  </a:lnTo>
                  <a:lnTo>
                    <a:pt x="20550" y="92102"/>
                  </a:lnTo>
                  <a:lnTo>
                    <a:pt x="31203" y="96012"/>
                  </a:lnTo>
                  <a:lnTo>
                    <a:pt x="413588" y="96012"/>
                  </a:lnTo>
                  <a:lnTo>
                    <a:pt x="427267" y="91666"/>
                  </a:lnTo>
                  <a:lnTo>
                    <a:pt x="438194" y="79871"/>
                  </a:lnTo>
                  <a:lnTo>
                    <a:pt x="442506" y="69519"/>
                  </a:lnTo>
                  <a:lnTo>
                    <a:pt x="23012" y="69519"/>
                  </a:lnTo>
                  <a:lnTo>
                    <a:pt x="15955" y="68358"/>
                  </a:lnTo>
                  <a:lnTo>
                    <a:pt x="9660" y="65176"/>
                  </a:lnTo>
                  <a:lnTo>
                    <a:pt x="4299" y="60454"/>
                  </a:lnTo>
                  <a:lnTo>
                    <a:pt x="0" y="54635"/>
                  </a:lnTo>
                  <a:close/>
                </a:path>
                <a:path w="448309" h="96520">
                  <a:moveTo>
                    <a:pt x="436549" y="0"/>
                  </a:moveTo>
                  <a:lnTo>
                    <a:pt x="438200" y="4953"/>
                  </a:lnTo>
                  <a:lnTo>
                    <a:pt x="438200" y="14884"/>
                  </a:lnTo>
                  <a:lnTo>
                    <a:pt x="435586" y="36001"/>
                  </a:lnTo>
                  <a:lnTo>
                    <a:pt x="428358" y="53384"/>
                  </a:lnTo>
                  <a:lnTo>
                    <a:pt x="417413" y="65182"/>
                  </a:lnTo>
                  <a:lnTo>
                    <a:pt x="403733" y="69519"/>
                  </a:lnTo>
                  <a:lnTo>
                    <a:pt x="442506" y="69519"/>
                  </a:lnTo>
                  <a:lnTo>
                    <a:pt x="445435" y="62488"/>
                  </a:lnTo>
                  <a:lnTo>
                    <a:pt x="448056" y="41376"/>
                  </a:lnTo>
                  <a:lnTo>
                    <a:pt x="448056" y="39712"/>
                  </a:lnTo>
                  <a:lnTo>
                    <a:pt x="447179" y="28625"/>
                  </a:lnTo>
                  <a:lnTo>
                    <a:pt x="444760" y="17999"/>
                  </a:lnTo>
                  <a:lnTo>
                    <a:pt x="441112" y="8301"/>
                  </a:lnTo>
                  <a:lnTo>
                    <a:pt x="436549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466344" y="882396"/>
            <a:ext cx="109689" cy="176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4819" y="1496567"/>
            <a:ext cx="109689" cy="17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3295" y="2109216"/>
            <a:ext cx="109689" cy="178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1772" y="2723388"/>
            <a:ext cx="109689" cy="178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0248" y="3337559"/>
            <a:ext cx="111213" cy="17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0248" y="3951732"/>
            <a:ext cx="109689" cy="17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8723" y="4565903"/>
            <a:ext cx="109689" cy="176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7200" y="5180076"/>
            <a:ext cx="109689" cy="17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5676" y="5792761"/>
            <a:ext cx="109689" cy="1782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FeistyForwarders_0968120672</a:t>
            </a:r>
          </a:p>
        </p:txBody>
      </p:sp>
      <p:sp>
        <p:nvSpPr>
          <p:cNvPr id="48" name="object 5"/>
          <p:cNvSpPr/>
          <p:nvPr/>
        </p:nvSpPr>
        <p:spPr>
          <a:xfrm>
            <a:off x="5134355" y="5858256"/>
            <a:ext cx="574675" cy="502920"/>
          </a:xfrm>
          <a:custGeom>
            <a:avLst/>
            <a:gdLst/>
            <a:ahLst/>
            <a:cxnLst/>
            <a:rect l="l" t="t" r="r" b="b"/>
            <a:pathLst>
              <a:path w="574675" h="502920">
                <a:moveTo>
                  <a:pt x="0" y="251460"/>
                </a:moveTo>
                <a:lnTo>
                  <a:pt x="4629" y="206260"/>
                </a:lnTo>
                <a:lnTo>
                  <a:pt x="17976" y="163718"/>
                </a:lnTo>
                <a:lnTo>
                  <a:pt x="39228" y="124544"/>
                </a:lnTo>
                <a:lnTo>
                  <a:pt x="67574" y="89448"/>
                </a:lnTo>
                <a:lnTo>
                  <a:pt x="102201" y="59141"/>
                </a:lnTo>
                <a:lnTo>
                  <a:pt x="142296" y="34332"/>
                </a:lnTo>
                <a:lnTo>
                  <a:pt x="187048" y="15732"/>
                </a:lnTo>
                <a:lnTo>
                  <a:pt x="235645" y="4051"/>
                </a:lnTo>
                <a:lnTo>
                  <a:pt x="287274" y="0"/>
                </a:lnTo>
                <a:lnTo>
                  <a:pt x="338902" y="4051"/>
                </a:lnTo>
                <a:lnTo>
                  <a:pt x="387499" y="15732"/>
                </a:lnTo>
                <a:lnTo>
                  <a:pt x="432251" y="34332"/>
                </a:lnTo>
                <a:lnTo>
                  <a:pt x="472346" y="59141"/>
                </a:lnTo>
                <a:lnTo>
                  <a:pt x="506973" y="89448"/>
                </a:lnTo>
                <a:lnTo>
                  <a:pt x="535319" y="124544"/>
                </a:lnTo>
                <a:lnTo>
                  <a:pt x="556571" y="163718"/>
                </a:lnTo>
                <a:lnTo>
                  <a:pt x="569918" y="206260"/>
                </a:lnTo>
                <a:lnTo>
                  <a:pt x="574548" y="251460"/>
                </a:lnTo>
                <a:lnTo>
                  <a:pt x="569918" y="296659"/>
                </a:lnTo>
                <a:lnTo>
                  <a:pt x="556571" y="339201"/>
                </a:lnTo>
                <a:lnTo>
                  <a:pt x="535319" y="378375"/>
                </a:lnTo>
                <a:lnTo>
                  <a:pt x="506973" y="413471"/>
                </a:lnTo>
                <a:lnTo>
                  <a:pt x="472346" y="443778"/>
                </a:lnTo>
                <a:lnTo>
                  <a:pt x="432251" y="468587"/>
                </a:lnTo>
                <a:lnTo>
                  <a:pt x="387499" y="487187"/>
                </a:lnTo>
                <a:lnTo>
                  <a:pt x="338902" y="498868"/>
                </a:lnTo>
                <a:lnTo>
                  <a:pt x="287274" y="502920"/>
                </a:lnTo>
                <a:lnTo>
                  <a:pt x="235645" y="498868"/>
                </a:lnTo>
                <a:lnTo>
                  <a:pt x="187048" y="487187"/>
                </a:lnTo>
                <a:lnTo>
                  <a:pt x="142296" y="468587"/>
                </a:lnTo>
                <a:lnTo>
                  <a:pt x="102201" y="443778"/>
                </a:lnTo>
                <a:lnTo>
                  <a:pt x="67574" y="413471"/>
                </a:lnTo>
                <a:lnTo>
                  <a:pt x="39228" y="378375"/>
                </a:lnTo>
                <a:lnTo>
                  <a:pt x="17976" y="339201"/>
                </a:lnTo>
                <a:lnTo>
                  <a:pt x="4629" y="296659"/>
                </a:lnTo>
                <a:lnTo>
                  <a:pt x="0" y="25146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9677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6574" y="3288475"/>
            <a:ext cx="169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(20 ô vuông)</a:t>
            </a:r>
            <a:endParaRPr lang="en-US" b="1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0600" y="3282434"/>
            <a:ext cx="169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(6 ô vuông)</a:t>
            </a:r>
            <a:endParaRPr lang="en-US" b="1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6096000"/>
            <a:ext cx="169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(19 ô vuông)</a:t>
            </a:r>
            <a:endParaRPr lang="en-US" b="1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0" y="6119751"/>
            <a:ext cx="169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(11 ô vuông)</a:t>
            </a:r>
            <a:endParaRPr lang="en-US" b="1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4039236" y="6033662"/>
            <a:ext cx="574675" cy="502920"/>
          </a:xfrm>
          <a:custGeom>
            <a:avLst/>
            <a:gdLst/>
            <a:ahLst/>
            <a:cxnLst/>
            <a:rect l="l" t="t" r="r" b="b"/>
            <a:pathLst>
              <a:path w="574675" h="502920">
                <a:moveTo>
                  <a:pt x="0" y="251460"/>
                </a:moveTo>
                <a:lnTo>
                  <a:pt x="4629" y="206260"/>
                </a:lnTo>
                <a:lnTo>
                  <a:pt x="17976" y="163718"/>
                </a:lnTo>
                <a:lnTo>
                  <a:pt x="39228" y="124544"/>
                </a:lnTo>
                <a:lnTo>
                  <a:pt x="67574" y="89448"/>
                </a:lnTo>
                <a:lnTo>
                  <a:pt x="102201" y="59141"/>
                </a:lnTo>
                <a:lnTo>
                  <a:pt x="142296" y="34332"/>
                </a:lnTo>
                <a:lnTo>
                  <a:pt x="187048" y="15732"/>
                </a:lnTo>
                <a:lnTo>
                  <a:pt x="235645" y="4051"/>
                </a:lnTo>
                <a:lnTo>
                  <a:pt x="287274" y="0"/>
                </a:lnTo>
                <a:lnTo>
                  <a:pt x="338902" y="4051"/>
                </a:lnTo>
                <a:lnTo>
                  <a:pt x="387499" y="15732"/>
                </a:lnTo>
                <a:lnTo>
                  <a:pt x="432251" y="34332"/>
                </a:lnTo>
                <a:lnTo>
                  <a:pt x="472346" y="59141"/>
                </a:lnTo>
                <a:lnTo>
                  <a:pt x="506973" y="89448"/>
                </a:lnTo>
                <a:lnTo>
                  <a:pt x="535319" y="124544"/>
                </a:lnTo>
                <a:lnTo>
                  <a:pt x="556571" y="163718"/>
                </a:lnTo>
                <a:lnTo>
                  <a:pt x="569918" y="206260"/>
                </a:lnTo>
                <a:lnTo>
                  <a:pt x="574548" y="251460"/>
                </a:lnTo>
                <a:lnTo>
                  <a:pt x="569918" y="296659"/>
                </a:lnTo>
                <a:lnTo>
                  <a:pt x="556571" y="339201"/>
                </a:lnTo>
                <a:lnTo>
                  <a:pt x="535319" y="378375"/>
                </a:lnTo>
                <a:lnTo>
                  <a:pt x="506973" y="413471"/>
                </a:lnTo>
                <a:lnTo>
                  <a:pt x="472346" y="443778"/>
                </a:lnTo>
                <a:lnTo>
                  <a:pt x="432251" y="468587"/>
                </a:lnTo>
                <a:lnTo>
                  <a:pt x="387499" y="487187"/>
                </a:lnTo>
                <a:lnTo>
                  <a:pt x="338902" y="498868"/>
                </a:lnTo>
                <a:lnTo>
                  <a:pt x="287274" y="502920"/>
                </a:lnTo>
                <a:lnTo>
                  <a:pt x="235645" y="498868"/>
                </a:lnTo>
                <a:lnTo>
                  <a:pt x="187048" y="487187"/>
                </a:lnTo>
                <a:lnTo>
                  <a:pt x="142296" y="468587"/>
                </a:lnTo>
                <a:lnTo>
                  <a:pt x="102201" y="443778"/>
                </a:lnTo>
                <a:lnTo>
                  <a:pt x="67574" y="413471"/>
                </a:lnTo>
                <a:lnTo>
                  <a:pt x="39228" y="378375"/>
                </a:lnTo>
                <a:lnTo>
                  <a:pt x="17976" y="339201"/>
                </a:lnTo>
                <a:lnTo>
                  <a:pt x="4629" y="296659"/>
                </a:lnTo>
                <a:lnTo>
                  <a:pt x="0" y="25146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>
            <a:off x="7988425" y="3268684"/>
            <a:ext cx="574675" cy="502920"/>
          </a:xfrm>
          <a:custGeom>
            <a:avLst/>
            <a:gdLst/>
            <a:ahLst/>
            <a:cxnLst/>
            <a:rect l="l" t="t" r="r" b="b"/>
            <a:pathLst>
              <a:path w="574675" h="502920">
                <a:moveTo>
                  <a:pt x="0" y="251460"/>
                </a:moveTo>
                <a:lnTo>
                  <a:pt x="4629" y="206260"/>
                </a:lnTo>
                <a:lnTo>
                  <a:pt x="17976" y="163718"/>
                </a:lnTo>
                <a:lnTo>
                  <a:pt x="39228" y="124544"/>
                </a:lnTo>
                <a:lnTo>
                  <a:pt x="67574" y="89448"/>
                </a:lnTo>
                <a:lnTo>
                  <a:pt x="102201" y="59141"/>
                </a:lnTo>
                <a:lnTo>
                  <a:pt x="142296" y="34332"/>
                </a:lnTo>
                <a:lnTo>
                  <a:pt x="187048" y="15732"/>
                </a:lnTo>
                <a:lnTo>
                  <a:pt x="235645" y="4051"/>
                </a:lnTo>
                <a:lnTo>
                  <a:pt x="287274" y="0"/>
                </a:lnTo>
                <a:lnTo>
                  <a:pt x="338902" y="4051"/>
                </a:lnTo>
                <a:lnTo>
                  <a:pt x="387499" y="15732"/>
                </a:lnTo>
                <a:lnTo>
                  <a:pt x="432251" y="34332"/>
                </a:lnTo>
                <a:lnTo>
                  <a:pt x="472346" y="59141"/>
                </a:lnTo>
                <a:lnTo>
                  <a:pt x="506973" y="89448"/>
                </a:lnTo>
                <a:lnTo>
                  <a:pt x="535319" y="124544"/>
                </a:lnTo>
                <a:lnTo>
                  <a:pt x="556571" y="163718"/>
                </a:lnTo>
                <a:lnTo>
                  <a:pt x="569918" y="206260"/>
                </a:lnTo>
                <a:lnTo>
                  <a:pt x="574548" y="251460"/>
                </a:lnTo>
                <a:lnTo>
                  <a:pt x="569918" y="296659"/>
                </a:lnTo>
                <a:lnTo>
                  <a:pt x="556571" y="339201"/>
                </a:lnTo>
                <a:lnTo>
                  <a:pt x="535319" y="378375"/>
                </a:lnTo>
                <a:lnTo>
                  <a:pt x="506973" y="413471"/>
                </a:lnTo>
                <a:lnTo>
                  <a:pt x="472346" y="443778"/>
                </a:lnTo>
                <a:lnTo>
                  <a:pt x="432251" y="468587"/>
                </a:lnTo>
                <a:lnTo>
                  <a:pt x="387499" y="487187"/>
                </a:lnTo>
                <a:lnTo>
                  <a:pt x="338902" y="498868"/>
                </a:lnTo>
                <a:lnTo>
                  <a:pt x="287274" y="502920"/>
                </a:lnTo>
                <a:lnTo>
                  <a:pt x="235645" y="498868"/>
                </a:lnTo>
                <a:lnTo>
                  <a:pt x="187048" y="487187"/>
                </a:lnTo>
                <a:lnTo>
                  <a:pt x="142296" y="468587"/>
                </a:lnTo>
                <a:lnTo>
                  <a:pt x="102201" y="443778"/>
                </a:lnTo>
                <a:lnTo>
                  <a:pt x="67574" y="413471"/>
                </a:lnTo>
                <a:lnTo>
                  <a:pt x="39228" y="378375"/>
                </a:lnTo>
                <a:lnTo>
                  <a:pt x="17976" y="339201"/>
                </a:lnTo>
                <a:lnTo>
                  <a:pt x="4629" y="296659"/>
                </a:lnTo>
                <a:lnTo>
                  <a:pt x="0" y="25146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7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406401" y="273381"/>
            <a:ext cx="8216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Chọn con vật mà em thích : 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149600" y="21478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584200" y="1295400"/>
            <a:ext cx="4902200" cy="1524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smtClean="0">
                <a:latin typeface="Times New Roman" pitchFamily="18" charset="0"/>
              </a:rPr>
              <a:t>Số lớn nhất có </a:t>
            </a:r>
          </a:p>
          <a:p>
            <a:pPr algn="ctr"/>
            <a:r>
              <a:rPr lang="en-US" sz="4000" b="1" smtClean="0">
                <a:latin typeface="Times New Roman" pitchFamily="18" charset="0"/>
              </a:rPr>
              <a:t>hai chữ số khác nhau?</a:t>
            </a:r>
            <a:endParaRPr lang="en-US" sz="4000" b="1">
              <a:latin typeface="Times New Roman" pitchFamily="18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85800" y="4267200"/>
            <a:ext cx="4648200" cy="1524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smtClean="0">
                <a:latin typeface="Times New Roman" pitchFamily="18" charset="0"/>
              </a:rPr>
              <a:t>Số 89 gồm ...chục</a:t>
            </a:r>
          </a:p>
          <a:p>
            <a:pPr algn="ctr"/>
            <a:r>
              <a:rPr lang="en-US" sz="4000" b="1" smtClean="0">
                <a:latin typeface="Times New Roman" pitchFamily="18" charset="0"/>
              </a:rPr>
              <a:t> và ...đơn vị</a:t>
            </a:r>
            <a:endParaRPr lang="en-US" sz="4000" b="1">
              <a:latin typeface="Times New Roman" pitchFamily="18" charset="0"/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5994400" y="4262438"/>
            <a:ext cx="5080000" cy="152876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smtClean="0">
                <a:latin typeface="Times New Roman" pitchFamily="18" charset="0"/>
              </a:rPr>
              <a:t>&gt;;&lt;;=?</a:t>
            </a:r>
          </a:p>
          <a:p>
            <a:pPr algn="ctr"/>
            <a:r>
              <a:rPr lang="en-US" sz="4000" b="1" smtClean="0">
                <a:latin typeface="Times New Roman" pitchFamily="18" charset="0"/>
              </a:rPr>
              <a:t>90...89</a:t>
            </a:r>
            <a:endParaRPr lang="en-US" sz="4000" b="1">
              <a:latin typeface="Times New Roman" pitchFamily="18" charset="0"/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5994399" y="1319212"/>
            <a:ext cx="5022851" cy="150018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smtClean="0">
                <a:latin typeface="Times New Roman" pitchFamily="18" charset="0"/>
              </a:rPr>
              <a:t>Số lớn nhất trong</a:t>
            </a:r>
          </a:p>
          <a:p>
            <a:pPr algn="ctr"/>
            <a:r>
              <a:rPr lang="en-US" sz="4000" b="1" smtClean="0">
                <a:latin typeface="Times New Roman" pitchFamily="18" charset="0"/>
              </a:rPr>
              <a:t> các số sau: 39; 54;45?</a:t>
            </a:r>
            <a:endParaRPr lang="en-US" sz="4000" b="1">
              <a:latin typeface="Times New Roman" pitchFamily="18" charset="0"/>
            </a:endParaRPr>
          </a:p>
        </p:txBody>
      </p:sp>
      <p:pic>
        <p:nvPicPr>
          <p:cNvPr id="52234" name="Picture 10" descr="CH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914400"/>
            <a:ext cx="497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1" descr="THO79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429000"/>
            <a:ext cx="508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1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919163"/>
            <a:ext cx="502285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13" descr="Kết quả hình ảnh cho con mè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429000"/>
            <a:ext cx="497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7"/>
                  </p:tgtEl>
                </p:cond>
              </p:nextCondLst>
            </p:seq>
          </p:childTnLst>
        </p:cTn>
      </p:par>
    </p:tnLst>
    <p:bldLst>
      <p:bldP spid="522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7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81000"/>
            <a:ext cx="975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Thứ tư ngày 15 tháng 2 năm 2023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143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200" u="sng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102870"/>
            <a:ext cx="12145645" cy="6761480"/>
            <a:chOff x="-6350" y="102870"/>
            <a:chExt cx="12145645" cy="6761480"/>
          </a:xfrm>
        </p:grpSpPr>
        <p:sp>
          <p:nvSpPr>
            <p:cNvPr id="3" name="object 3"/>
            <p:cNvSpPr/>
            <p:nvPr/>
          </p:nvSpPr>
          <p:spPr>
            <a:xfrm>
              <a:off x="2619203" y="108956"/>
              <a:ext cx="6556976" cy="60906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673961"/>
              <a:ext cx="12132564" cy="1184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673878"/>
              <a:ext cx="12132945" cy="1184275"/>
            </a:xfrm>
            <a:custGeom>
              <a:avLst/>
              <a:gdLst/>
              <a:ahLst/>
              <a:cxnLst/>
              <a:rect l="l" t="t" r="r" b="b"/>
              <a:pathLst>
                <a:path w="12132945" h="1184275">
                  <a:moveTo>
                    <a:pt x="0" y="287847"/>
                  </a:moveTo>
                  <a:lnTo>
                    <a:pt x="92357" y="276011"/>
                  </a:lnTo>
                  <a:lnTo>
                    <a:pt x="167802" y="266530"/>
                  </a:lnTo>
                  <a:lnTo>
                    <a:pt x="242949" y="257243"/>
                  </a:lnTo>
                  <a:lnTo>
                    <a:pt x="317801" y="248150"/>
                  </a:lnTo>
                  <a:lnTo>
                    <a:pt x="392359" y="239249"/>
                  </a:lnTo>
                  <a:lnTo>
                    <a:pt x="466627" y="230539"/>
                  </a:lnTo>
                  <a:lnTo>
                    <a:pt x="540605" y="222018"/>
                  </a:lnTo>
                  <a:lnTo>
                    <a:pt x="614297" y="213684"/>
                  </a:lnTo>
                  <a:lnTo>
                    <a:pt x="687705" y="205536"/>
                  </a:lnTo>
                  <a:lnTo>
                    <a:pt x="760830" y="197573"/>
                  </a:lnTo>
                  <a:lnTo>
                    <a:pt x="833676" y="189793"/>
                  </a:lnTo>
                  <a:lnTo>
                    <a:pt x="906245" y="182194"/>
                  </a:lnTo>
                  <a:lnTo>
                    <a:pt x="978539" y="174776"/>
                  </a:lnTo>
                  <a:lnTo>
                    <a:pt x="1050559" y="167536"/>
                  </a:lnTo>
                  <a:lnTo>
                    <a:pt x="1122310" y="160473"/>
                  </a:lnTo>
                  <a:lnTo>
                    <a:pt x="1193792" y="153585"/>
                  </a:lnTo>
                  <a:lnTo>
                    <a:pt x="1265008" y="146872"/>
                  </a:lnTo>
                  <a:lnTo>
                    <a:pt x="1335960" y="140331"/>
                  </a:lnTo>
                  <a:lnTo>
                    <a:pt x="1406652" y="133962"/>
                  </a:lnTo>
                  <a:lnTo>
                    <a:pt x="1477084" y="127762"/>
                  </a:lnTo>
                  <a:lnTo>
                    <a:pt x="1547259" y="121730"/>
                  </a:lnTo>
                  <a:lnTo>
                    <a:pt x="1617180" y="115864"/>
                  </a:lnTo>
                  <a:lnTo>
                    <a:pt x="1686848" y="110164"/>
                  </a:lnTo>
                  <a:lnTo>
                    <a:pt x="1756267" y="104627"/>
                  </a:lnTo>
                  <a:lnTo>
                    <a:pt x="1825438" y="99253"/>
                  </a:lnTo>
                  <a:lnTo>
                    <a:pt x="1894363" y="94039"/>
                  </a:lnTo>
                  <a:lnTo>
                    <a:pt x="1963046" y="88984"/>
                  </a:lnTo>
                  <a:lnTo>
                    <a:pt x="2031487" y="84087"/>
                  </a:lnTo>
                  <a:lnTo>
                    <a:pt x="2099691" y="79346"/>
                  </a:lnTo>
                  <a:lnTo>
                    <a:pt x="2167657" y="74759"/>
                  </a:lnTo>
                  <a:lnTo>
                    <a:pt x="2235391" y="70326"/>
                  </a:lnTo>
                  <a:lnTo>
                    <a:pt x="2302892" y="66044"/>
                  </a:lnTo>
                  <a:lnTo>
                    <a:pt x="2370164" y="61912"/>
                  </a:lnTo>
                  <a:lnTo>
                    <a:pt x="2437209" y="57929"/>
                  </a:lnTo>
                  <a:lnTo>
                    <a:pt x="2504029" y="54094"/>
                  </a:lnTo>
                  <a:lnTo>
                    <a:pt x="2570627" y="50403"/>
                  </a:lnTo>
                  <a:lnTo>
                    <a:pt x="2637004" y="46857"/>
                  </a:lnTo>
                  <a:lnTo>
                    <a:pt x="2703164" y="43454"/>
                  </a:lnTo>
                  <a:lnTo>
                    <a:pt x="2769108" y="40192"/>
                  </a:lnTo>
                  <a:lnTo>
                    <a:pt x="2834838" y="37069"/>
                  </a:lnTo>
                  <a:lnTo>
                    <a:pt x="2900357" y="34085"/>
                  </a:lnTo>
                  <a:lnTo>
                    <a:pt x="2965668" y="31237"/>
                  </a:lnTo>
                  <a:lnTo>
                    <a:pt x="3030772" y="28524"/>
                  </a:lnTo>
                  <a:lnTo>
                    <a:pt x="3095672" y="25945"/>
                  </a:lnTo>
                  <a:lnTo>
                    <a:pt x="3160370" y="23499"/>
                  </a:lnTo>
                  <a:lnTo>
                    <a:pt x="3224868" y="21183"/>
                  </a:lnTo>
                  <a:lnTo>
                    <a:pt x="3289169" y="18996"/>
                  </a:lnTo>
                  <a:lnTo>
                    <a:pt x="3353275" y="16936"/>
                  </a:lnTo>
                  <a:lnTo>
                    <a:pt x="3417189" y="15003"/>
                  </a:lnTo>
                  <a:lnTo>
                    <a:pt x="3480911" y="13195"/>
                  </a:lnTo>
                  <a:lnTo>
                    <a:pt x="3544446" y="11510"/>
                  </a:lnTo>
                  <a:lnTo>
                    <a:pt x="3607794" y="9947"/>
                  </a:lnTo>
                  <a:lnTo>
                    <a:pt x="3670959" y="8503"/>
                  </a:lnTo>
                  <a:lnTo>
                    <a:pt x="3733942" y="7179"/>
                  </a:lnTo>
                  <a:lnTo>
                    <a:pt x="3796747" y="5972"/>
                  </a:lnTo>
                  <a:lnTo>
                    <a:pt x="3859374" y="4880"/>
                  </a:lnTo>
                  <a:lnTo>
                    <a:pt x="3921828" y="3903"/>
                  </a:lnTo>
                  <a:lnTo>
                    <a:pt x="3984108" y="3038"/>
                  </a:lnTo>
                  <a:lnTo>
                    <a:pt x="4046220" y="2285"/>
                  </a:lnTo>
                  <a:lnTo>
                    <a:pt x="4108163" y="1641"/>
                  </a:lnTo>
                  <a:lnTo>
                    <a:pt x="4169941" y="1106"/>
                  </a:lnTo>
                  <a:lnTo>
                    <a:pt x="4231556" y="677"/>
                  </a:lnTo>
                  <a:lnTo>
                    <a:pt x="4293010" y="353"/>
                  </a:lnTo>
                  <a:lnTo>
                    <a:pt x="4354306" y="134"/>
                  </a:lnTo>
                  <a:lnTo>
                    <a:pt x="4415445" y="16"/>
                  </a:lnTo>
                  <a:lnTo>
                    <a:pt x="4476431" y="0"/>
                  </a:lnTo>
                  <a:lnTo>
                    <a:pt x="4537264" y="82"/>
                  </a:lnTo>
                  <a:lnTo>
                    <a:pt x="4597949" y="262"/>
                  </a:lnTo>
                  <a:lnTo>
                    <a:pt x="4658487" y="539"/>
                  </a:lnTo>
                  <a:lnTo>
                    <a:pt x="4718879" y="910"/>
                  </a:lnTo>
                  <a:lnTo>
                    <a:pt x="4779129" y="1375"/>
                  </a:lnTo>
                  <a:lnTo>
                    <a:pt x="4839239" y="1931"/>
                  </a:lnTo>
                  <a:lnTo>
                    <a:pt x="4899211" y="2578"/>
                  </a:lnTo>
                  <a:lnTo>
                    <a:pt x="4959048" y="3313"/>
                  </a:lnTo>
                  <a:lnTo>
                    <a:pt x="5018751" y="4136"/>
                  </a:lnTo>
                  <a:lnTo>
                    <a:pt x="5078323" y="5045"/>
                  </a:lnTo>
                  <a:lnTo>
                    <a:pt x="5137766" y="6037"/>
                  </a:lnTo>
                  <a:lnTo>
                    <a:pt x="5197083" y="7113"/>
                  </a:lnTo>
                  <a:lnTo>
                    <a:pt x="5256276" y="8270"/>
                  </a:lnTo>
                  <a:lnTo>
                    <a:pt x="5315346" y="9507"/>
                  </a:lnTo>
                  <a:lnTo>
                    <a:pt x="5374297" y="10822"/>
                  </a:lnTo>
                  <a:lnTo>
                    <a:pt x="5433131" y="12214"/>
                  </a:lnTo>
                  <a:lnTo>
                    <a:pt x="5491849" y="13681"/>
                  </a:lnTo>
                  <a:lnTo>
                    <a:pt x="5550455" y="15222"/>
                  </a:lnTo>
                  <a:lnTo>
                    <a:pt x="5608950" y="16835"/>
                  </a:lnTo>
                  <a:lnTo>
                    <a:pt x="5667338" y="18519"/>
                  </a:lnTo>
                  <a:lnTo>
                    <a:pt x="5725619" y="20273"/>
                  </a:lnTo>
                  <a:lnTo>
                    <a:pt x="5783796" y="22094"/>
                  </a:lnTo>
                  <a:lnTo>
                    <a:pt x="5841873" y="23981"/>
                  </a:lnTo>
                  <a:lnTo>
                    <a:pt x="5899850" y="25934"/>
                  </a:lnTo>
                  <a:lnTo>
                    <a:pt x="5957730" y="27950"/>
                  </a:lnTo>
                  <a:lnTo>
                    <a:pt x="6015516" y="30027"/>
                  </a:lnTo>
                  <a:lnTo>
                    <a:pt x="6073210" y="32165"/>
                  </a:lnTo>
                  <a:lnTo>
                    <a:pt x="6130813" y="34362"/>
                  </a:lnTo>
                  <a:lnTo>
                    <a:pt x="6188330" y="36616"/>
                  </a:lnTo>
                  <a:lnTo>
                    <a:pt x="6245760" y="38927"/>
                  </a:lnTo>
                  <a:lnTo>
                    <a:pt x="6303108" y="41291"/>
                  </a:lnTo>
                  <a:lnTo>
                    <a:pt x="6360375" y="43708"/>
                  </a:lnTo>
                  <a:lnTo>
                    <a:pt x="6417564" y="46177"/>
                  </a:lnTo>
                  <a:lnTo>
                    <a:pt x="6474676" y="48696"/>
                  </a:lnTo>
                  <a:lnTo>
                    <a:pt x="6531714" y="51263"/>
                  </a:lnTo>
                  <a:lnTo>
                    <a:pt x="6588681" y="53876"/>
                  </a:lnTo>
                  <a:lnTo>
                    <a:pt x="6645578" y="56536"/>
                  </a:lnTo>
                  <a:lnTo>
                    <a:pt x="6702409" y="59239"/>
                  </a:lnTo>
                  <a:lnTo>
                    <a:pt x="6759174" y="61984"/>
                  </a:lnTo>
                  <a:lnTo>
                    <a:pt x="6815877" y="64771"/>
                  </a:lnTo>
                  <a:lnTo>
                    <a:pt x="6872520" y="67596"/>
                  </a:lnTo>
                  <a:lnTo>
                    <a:pt x="6929105" y="70460"/>
                  </a:lnTo>
                  <a:lnTo>
                    <a:pt x="6985634" y="73360"/>
                  </a:lnTo>
                  <a:lnTo>
                    <a:pt x="7042111" y="76295"/>
                  </a:lnTo>
                  <a:lnTo>
                    <a:pt x="7098535" y="79264"/>
                  </a:lnTo>
                  <a:lnTo>
                    <a:pt x="7154912" y="82264"/>
                  </a:lnTo>
                  <a:lnTo>
                    <a:pt x="7211241" y="85295"/>
                  </a:lnTo>
                  <a:lnTo>
                    <a:pt x="7267527" y="88355"/>
                  </a:lnTo>
                  <a:lnTo>
                    <a:pt x="7323770" y="91442"/>
                  </a:lnTo>
                  <a:lnTo>
                    <a:pt x="7379974" y="94555"/>
                  </a:lnTo>
                  <a:lnTo>
                    <a:pt x="7436141" y="97693"/>
                  </a:lnTo>
                  <a:lnTo>
                    <a:pt x="7492273" y="100853"/>
                  </a:lnTo>
                  <a:lnTo>
                    <a:pt x="7548371" y="104035"/>
                  </a:lnTo>
                  <a:lnTo>
                    <a:pt x="7604440" y="107237"/>
                  </a:lnTo>
                  <a:lnTo>
                    <a:pt x="7660480" y="110457"/>
                  </a:lnTo>
                  <a:lnTo>
                    <a:pt x="7716494" y="113695"/>
                  </a:lnTo>
                  <a:lnTo>
                    <a:pt x="7772485" y="116947"/>
                  </a:lnTo>
                  <a:lnTo>
                    <a:pt x="7828454" y="120214"/>
                  </a:lnTo>
                  <a:lnTo>
                    <a:pt x="7884404" y="123493"/>
                  </a:lnTo>
                  <a:lnTo>
                    <a:pt x="7940338" y="126784"/>
                  </a:lnTo>
                  <a:lnTo>
                    <a:pt x="7996257" y="130083"/>
                  </a:lnTo>
                  <a:lnTo>
                    <a:pt x="8052164" y="133391"/>
                  </a:lnTo>
                  <a:lnTo>
                    <a:pt x="8108060" y="136705"/>
                  </a:lnTo>
                  <a:lnTo>
                    <a:pt x="8163950" y="140024"/>
                  </a:lnTo>
                  <a:lnTo>
                    <a:pt x="8219834" y="143347"/>
                  </a:lnTo>
                  <a:lnTo>
                    <a:pt x="8275715" y="146671"/>
                  </a:lnTo>
                  <a:lnTo>
                    <a:pt x="8331595" y="149996"/>
                  </a:lnTo>
                  <a:lnTo>
                    <a:pt x="8387476" y="153320"/>
                  </a:lnTo>
                  <a:lnTo>
                    <a:pt x="8443362" y="156642"/>
                  </a:lnTo>
                  <a:lnTo>
                    <a:pt x="8499253" y="159960"/>
                  </a:lnTo>
                  <a:lnTo>
                    <a:pt x="8555153" y="163272"/>
                  </a:lnTo>
                  <a:lnTo>
                    <a:pt x="8611064" y="166577"/>
                  </a:lnTo>
                  <a:lnTo>
                    <a:pt x="8666987" y="169874"/>
                  </a:lnTo>
                  <a:lnTo>
                    <a:pt x="8722926" y="173160"/>
                  </a:lnTo>
                  <a:lnTo>
                    <a:pt x="8778883" y="176435"/>
                  </a:lnTo>
                  <a:lnTo>
                    <a:pt x="8834859" y="179698"/>
                  </a:lnTo>
                  <a:lnTo>
                    <a:pt x="8890857" y="182946"/>
                  </a:lnTo>
                  <a:lnTo>
                    <a:pt x="8946880" y="186177"/>
                  </a:lnTo>
                  <a:lnTo>
                    <a:pt x="9002929" y="189392"/>
                  </a:lnTo>
                  <a:lnTo>
                    <a:pt x="9059007" y="192587"/>
                  </a:lnTo>
                  <a:lnTo>
                    <a:pt x="9115117" y="195762"/>
                  </a:lnTo>
                  <a:lnTo>
                    <a:pt x="9171260" y="198915"/>
                  </a:lnTo>
                  <a:lnTo>
                    <a:pt x="9227438" y="202045"/>
                  </a:lnTo>
                  <a:lnTo>
                    <a:pt x="9283655" y="205149"/>
                  </a:lnTo>
                  <a:lnTo>
                    <a:pt x="9339913" y="208228"/>
                  </a:lnTo>
                  <a:lnTo>
                    <a:pt x="9396213" y="211278"/>
                  </a:lnTo>
                  <a:lnTo>
                    <a:pt x="9452558" y="214299"/>
                  </a:lnTo>
                  <a:lnTo>
                    <a:pt x="9508950" y="217289"/>
                  </a:lnTo>
                  <a:lnTo>
                    <a:pt x="9565392" y="220246"/>
                  </a:lnTo>
                  <a:lnTo>
                    <a:pt x="9621885" y="223170"/>
                  </a:lnTo>
                  <a:lnTo>
                    <a:pt x="9678433" y="226058"/>
                  </a:lnTo>
                  <a:lnTo>
                    <a:pt x="9735037" y="228909"/>
                  </a:lnTo>
                  <a:lnTo>
                    <a:pt x="9791699" y="231722"/>
                  </a:lnTo>
                  <a:lnTo>
                    <a:pt x="9848423" y="234495"/>
                  </a:lnTo>
                  <a:lnTo>
                    <a:pt x="9905210" y="237226"/>
                  </a:lnTo>
                  <a:lnTo>
                    <a:pt x="9962063" y="239915"/>
                  </a:lnTo>
                  <a:lnTo>
                    <a:pt x="10018983" y="242559"/>
                  </a:lnTo>
                  <a:lnTo>
                    <a:pt x="10075973" y="245158"/>
                  </a:lnTo>
                  <a:lnTo>
                    <a:pt x="10133036" y="247709"/>
                  </a:lnTo>
                  <a:lnTo>
                    <a:pt x="10190173" y="250211"/>
                  </a:lnTo>
                  <a:lnTo>
                    <a:pt x="10247388" y="252663"/>
                  </a:lnTo>
                  <a:lnTo>
                    <a:pt x="10304681" y="255062"/>
                  </a:lnTo>
                  <a:lnTo>
                    <a:pt x="10362056" y="257409"/>
                  </a:lnTo>
                  <a:lnTo>
                    <a:pt x="10419515" y="259701"/>
                  </a:lnTo>
                  <a:lnTo>
                    <a:pt x="10477061" y="261936"/>
                  </a:lnTo>
                  <a:lnTo>
                    <a:pt x="10534694" y="264113"/>
                  </a:lnTo>
                  <a:lnTo>
                    <a:pt x="10592418" y="266231"/>
                  </a:lnTo>
                  <a:lnTo>
                    <a:pt x="10650235" y="268288"/>
                  </a:lnTo>
                  <a:lnTo>
                    <a:pt x="10708148" y="270283"/>
                  </a:lnTo>
                  <a:lnTo>
                    <a:pt x="10766158" y="272214"/>
                  </a:lnTo>
                  <a:lnTo>
                    <a:pt x="10824267" y="274080"/>
                  </a:lnTo>
                  <a:lnTo>
                    <a:pt x="10882479" y="275879"/>
                  </a:lnTo>
                  <a:lnTo>
                    <a:pt x="10940795" y="277609"/>
                  </a:lnTo>
                  <a:lnTo>
                    <a:pt x="10999218" y="279270"/>
                  </a:lnTo>
                  <a:lnTo>
                    <a:pt x="11057750" y="280859"/>
                  </a:lnTo>
                  <a:lnTo>
                    <a:pt x="11116393" y="282376"/>
                  </a:lnTo>
                  <a:lnTo>
                    <a:pt x="11175150" y="283818"/>
                  </a:lnTo>
                  <a:lnTo>
                    <a:pt x="11234023" y="285185"/>
                  </a:lnTo>
                  <a:lnTo>
                    <a:pt x="11293013" y="286474"/>
                  </a:lnTo>
                  <a:lnTo>
                    <a:pt x="11352124" y="287684"/>
                  </a:lnTo>
                  <a:lnTo>
                    <a:pt x="11411358" y="288814"/>
                  </a:lnTo>
                  <a:lnTo>
                    <a:pt x="11470717" y="289862"/>
                  </a:lnTo>
                  <a:lnTo>
                    <a:pt x="11530202" y="290827"/>
                  </a:lnTo>
                  <a:lnTo>
                    <a:pt x="11589818" y="291707"/>
                  </a:lnTo>
                  <a:lnTo>
                    <a:pt x="11649565" y="292501"/>
                  </a:lnTo>
                  <a:lnTo>
                    <a:pt x="11709447" y="293207"/>
                  </a:lnTo>
                  <a:lnTo>
                    <a:pt x="11769464" y="293824"/>
                  </a:lnTo>
                  <a:lnTo>
                    <a:pt x="11829621" y="294350"/>
                  </a:lnTo>
                  <a:lnTo>
                    <a:pt x="11889918" y="294783"/>
                  </a:lnTo>
                  <a:lnTo>
                    <a:pt x="11950359" y="295123"/>
                  </a:lnTo>
                  <a:lnTo>
                    <a:pt x="12010945" y="295368"/>
                  </a:lnTo>
                  <a:lnTo>
                    <a:pt x="12071679" y="295516"/>
                  </a:lnTo>
                  <a:lnTo>
                    <a:pt x="12132564" y="295565"/>
                  </a:lnTo>
                  <a:lnTo>
                    <a:pt x="12132564" y="1184118"/>
                  </a:lnTo>
                </a:path>
              </a:pathLst>
            </a:custGeom>
            <a:ln w="127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73640" y="5044440"/>
              <a:ext cx="1316736" cy="10530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40358" y="3417848"/>
              <a:ext cx="721937" cy="7944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75814" y="2249448"/>
              <a:ext cx="721937" cy="7944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32274" y="2839236"/>
              <a:ext cx="721936" cy="7944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95696" y="233028"/>
              <a:ext cx="551814" cy="6073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76121" y="2648487"/>
              <a:ext cx="869608" cy="9570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2517" y="2237499"/>
              <a:ext cx="1078089" cy="11864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73646" y="102870"/>
              <a:ext cx="551814" cy="6073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309372"/>
              <a:ext cx="3032759" cy="34808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FeistyForwarders_0968120672</a:t>
            </a:r>
          </a:p>
        </p:txBody>
      </p:sp>
      <p:sp>
        <p:nvSpPr>
          <p:cNvPr id="19" name="object 15"/>
          <p:cNvSpPr/>
          <p:nvPr/>
        </p:nvSpPr>
        <p:spPr>
          <a:xfrm>
            <a:off x="3801561" y="1018673"/>
            <a:ext cx="1502664" cy="18120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/>
          <p:cNvSpPr/>
          <p:nvPr/>
        </p:nvSpPr>
        <p:spPr>
          <a:xfrm>
            <a:off x="6849553" y="1019581"/>
            <a:ext cx="1496567" cy="18196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7"/>
          <p:cNvSpPr/>
          <p:nvPr/>
        </p:nvSpPr>
        <p:spPr>
          <a:xfrm>
            <a:off x="7391400" y="3751552"/>
            <a:ext cx="1502663" cy="18120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hlinkClick r:id="rId14" action="ppaction://hlinksldjump"/>
          </p:cNvPr>
          <p:cNvSpPr/>
          <p:nvPr/>
        </p:nvSpPr>
        <p:spPr>
          <a:xfrm>
            <a:off x="3801561" y="1018673"/>
            <a:ext cx="1502664" cy="18120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hlinkClick r:id="rId15" action="ppaction://hlinksldjump"/>
          </p:cNvPr>
          <p:cNvSpPr/>
          <p:nvPr/>
        </p:nvSpPr>
        <p:spPr>
          <a:xfrm>
            <a:off x="6835707" y="1011054"/>
            <a:ext cx="1496567" cy="18196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hlinkClick r:id="rId16" action="ppaction://hlinksldjump"/>
          </p:cNvPr>
          <p:cNvSpPr/>
          <p:nvPr/>
        </p:nvSpPr>
        <p:spPr>
          <a:xfrm>
            <a:off x="7391399" y="3751552"/>
            <a:ext cx="1502663" cy="18120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hlinkClick r:id="rId2" action="ppaction://hlinksldjump"/>
          </p:cNvPr>
          <p:cNvSpPr/>
          <p:nvPr/>
        </p:nvSpPr>
        <p:spPr>
          <a:xfrm>
            <a:off x="10820400" y="5638800"/>
            <a:ext cx="758170" cy="684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5395" y="170434"/>
            <a:ext cx="1229995" cy="837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300" spc="15" dirty="0">
                <a:solidFill>
                  <a:srgbClr val="001F5F"/>
                </a:solidFill>
                <a:latin typeface="Arial"/>
                <a:cs typeface="Arial"/>
              </a:rPr>
              <a:t>Số?</a:t>
            </a:r>
            <a:endParaRPr sz="5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5394" y="1356105"/>
            <a:ext cx="10823175" cy="3714750"/>
            <a:chOff x="1942845" y="1356105"/>
            <a:chExt cx="8431530" cy="3714750"/>
          </a:xfrm>
        </p:grpSpPr>
        <p:sp>
          <p:nvSpPr>
            <p:cNvPr id="5" name="object 5"/>
            <p:cNvSpPr/>
            <p:nvPr/>
          </p:nvSpPr>
          <p:spPr>
            <a:xfrm>
              <a:off x="1949195" y="1362455"/>
              <a:ext cx="8418830" cy="3702050"/>
            </a:xfrm>
            <a:custGeom>
              <a:avLst/>
              <a:gdLst/>
              <a:ahLst/>
              <a:cxnLst/>
              <a:rect l="l" t="t" r="r" b="b"/>
              <a:pathLst>
                <a:path w="8418830" h="3702050">
                  <a:moveTo>
                    <a:pt x="7801609" y="0"/>
                  </a:moveTo>
                  <a:lnTo>
                    <a:pt x="616966" y="0"/>
                  </a:lnTo>
                  <a:lnTo>
                    <a:pt x="568750" y="1856"/>
                  </a:lnTo>
                  <a:lnTo>
                    <a:pt x="521549" y="7333"/>
                  </a:lnTo>
                  <a:lnTo>
                    <a:pt x="475501" y="16294"/>
                  </a:lnTo>
                  <a:lnTo>
                    <a:pt x="430742" y="28602"/>
                  </a:lnTo>
                  <a:lnTo>
                    <a:pt x="387409" y="44119"/>
                  </a:lnTo>
                  <a:lnTo>
                    <a:pt x="345639" y="62709"/>
                  </a:lnTo>
                  <a:lnTo>
                    <a:pt x="305571" y="84233"/>
                  </a:lnTo>
                  <a:lnTo>
                    <a:pt x="267340" y="108556"/>
                  </a:lnTo>
                  <a:lnTo>
                    <a:pt x="231085" y="135540"/>
                  </a:lnTo>
                  <a:lnTo>
                    <a:pt x="196941" y="165047"/>
                  </a:lnTo>
                  <a:lnTo>
                    <a:pt x="165047" y="196941"/>
                  </a:lnTo>
                  <a:lnTo>
                    <a:pt x="135540" y="231085"/>
                  </a:lnTo>
                  <a:lnTo>
                    <a:pt x="108556" y="267340"/>
                  </a:lnTo>
                  <a:lnTo>
                    <a:pt x="84233" y="305571"/>
                  </a:lnTo>
                  <a:lnTo>
                    <a:pt x="62709" y="345639"/>
                  </a:lnTo>
                  <a:lnTo>
                    <a:pt x="44119" y="387409"/>
                  </a:lnTo>
                  <a:lnTo>
                    <a:pt x="28602" y="430742"/>
                  </a:lnTo>
                  <a:lnTo>
                    <a:pt x="16294" y="475501"/>
                  </a:lnTo>
                  <a:lnTo>
                    <a:pt x="7333" y="521549"/>
                  </a:lnTo>
                  <a:lnTo>
                    <a:pt x="1856" y="568750"/>
                  </a:lnTo>
                  <a:lnTo>
                    <a:pt x="0" y="616966"/>
                  </a:lnTo>
                  <a:lnTo>
                    <a:pt x="0" y="3084830"/>
                  </a:lnTo>
                  <a:lnTo>
                    <a:pt x="1856" y="3133045"/>
                  </a:lnTo>
                  <a:lnTo>
                    <a:pt x="7333" y="3180246"/>
                  </a:lnTo>
                  <a:lnTo>
                    <a:pt x="16294" y="3226294"/>
                  </a:lnTo>
                  <a:lnTo>
                    <a:pt x="28602" y="3271053"/>
                  </a:lnTo>
                  <a:lnTo>
                    <a:pt x="44119" y="3314386"/>
                  </a:lnTo>
                  <a:lnTo>
                    <a:pt x="62709" y="3356156"/>
                  </a:lnTo>
                  <a:lnTo>
                    <a:pt x="84233" y="3396224"/>
                  </a:lnTo>
                  <a:lnTo>
                    <a:pt x="108556" y="3434455"/>
                  </a:lnTo>
                  <a:lnTo>
                    <a:pt x="135540" y="3470710"/>
                  </a:lnTo>
                  <a:lnTo>
                    <a:pt x="165047" y="3504854"/>
                  </a:lnTo>
                  <a:lnTo>
                    <a:pt x="196941" y="3536748"/>
                  </a:lnTo>
                  <a:lnTo>
                    <a:pt x="231085" y="3566255"/>
                  </a:lnTo>
                  <a:lnTo>
                    <a:pt x="267340" y="3593239"/>
                  </a:lnTo>
                  <a:lnTo>
                    <a:pt x="305571" y="3617562"/>
                  </a:lnTo>
                  <a:lnTo>
                    <a:pt x="345639" y="3639086"/>
                  </a:lnTo>
                  <a:lnTo>
                    <a:pt x="387409" y="3657676"/>
                  </a:lnTo>
                  <a:lnTo>
                    <a:pt x="430742" y="3673193"/>
                  </a:lnTo>
                  <a:lnTo>
                    <a:pt x="475501" y="3685501"/>
                  </a:lnTo>
                  <a:lnTo>
                    <a:pt x="521549" y="3694462"/>
                  </a:lnTo>
                  <a:lnTo>
                    <a:pt x="568750" y="3699939"/>
                  </a:lnTo>
                  <a:lnTo>
                    <a:pt x="616966" y="3701796"/>
                  </a:lnTo>
                  <a:lnTo>
                    <a:pt x="7801609" y="3701796"/>
                  </a:lnTo>
                  <a:lnTo>
                    <a:pt x="7849825" y="3699939"/>
                  </a:lnTo>
                  <a:lnTo>
                    <a:pt x="7897026" y="3694462"/>
                  </a:lnTo>
                  <a:lnTo>
                    <a:pt x="7943074" y="3685501"/>
                  </a:lnTo>
                  <a:lnTo>
                    <a:pt x="7987833" y="3673193"/>
                  </a:lnTo>
                  <a:lnTo>
                    <a:pt x="8031166" y="3657676"/>
                  </a:lnTo>
                  <a:lnTo>
                    <a:pt x="8072936" y="3639086"/>
                  </a:lnTo>
                  <a:lnTo>
                    <a:pt x="8113004" y="3617562"/>
                  </a:lnTo>
                  <a:lnTo>
                    <a:pt x="8151235" y="3593239"/>
                  </a:lnTo>
                  <a:lnTo>
                    <a:pt x="8187490" y="3566255"/>
                  </a:lnTo>
                  <a:lnTo>
                    <a:pt x="8221634" y="3536748"/>
                  </a:lnTo>
                  <a:lnTo>
                    <a:pt x="8253528" y="3504854"/>
                  </a:lnTo>
                  <a:lnTo>
                    <a:pt x="8283035" y="3470710"/>
                  </a:lnTo>
                  <a:lnTo>
                    <a:pt x="8310019" y="3434455"/>
                  </a:lnTo>
                  <a:lnTo>
                    <a:pt x="8334342" y="3396224"/>
                  </a:lnTo>
                  <a:lnTo>
                    <a:pt x="8355866" y="3356156"/>
                  </a:lnTo>
                  <a:lnTo>
                    <a:pt x="8374456" y="3314386"/>
                  </a:lnTo>
                  <a:lnTo>
                    <a:pt x="8389973" y="3271053"/>
                  </a:lnTo>
                  <a:lnTo>
                    <a:pt x="8402281" y="3226294"/>
                  </a:lnTo>
                  <a:lnTo>
                    <a:pt x="8411242" y="3180246"/>
                  </a:lnTo>
                  <a:lnTo>
                    <a:pt x="8416719" y="3133045"/>
                  </a:lnTo>
                  <a:lnTo>
                    <a:pt x="8418576" y="3084830"/>
                  </a:lnTo>
                  <a:lnTo>
                    <a:pt x="8418576" y="616966"/>
                  </a:lnTo>
                  <a:lnTo>
                    <a:pt x="8416719" y="568750"/>
                  </a:lnTo>
                  <a:lnTo>
                    <a:pt x="8411242" y="521549"/>
                  </a:lnTo>
                  <a:lnTo>
                    <a:pt x="8402281" y="475501"/>
                  </a:lnTo>
                  <a:lnTo>
                    <a:pt x="8389973" y="430742"/>
                  </a:lnTo>
                  <a:lnTo>
                    <a:pt x="8374456" y="387409"/>
                  </a:lnTo>
                  <a:lnTo>
                    <a:pt x="8355866" y="345639"/>
                  </a:lnTo>
                  <a:lnTo>
                    <a:pt x="8334342" y="305571"/>
                  </a:lnTo>
                  <a:lnTo>
                    <a:pt x="8310019" y="267340"/>
                  </a:lnTo>
                  <a:lnTo>
                    <a:pt x="8283035" y="231085"/>
                  </a:lnTo>
                  <a:lnTo>
                    <a:pt x="8253528" y="196941"/>
                  </a:lnTo>
                  <a:lnTo>
                    <a:pt x="8221634" y="165047"/>
                  </a:lnTo>
                  <a:lnTo>
                    <a:pt x="8187490" y="135540"/>
                  </a:lnTo>
                  <a:lnTo>
                    <a:pt x="8151235" y="108556"/>
                  </a:lnTo>
                  <a:lnTo>
                    <a:pt x="8113004" y="84233"/>
                  </a:lnTo>
                  <a:lnTo>
                    <a:pt x="8072936" y="62709"/>
                  </a:lnTo>
                  <a:lnTo>
                    <a:pt x="8031166" y="44119"/>
                  </a:lnTo>
                  <a:lnTo>
                    <a:pt x="7987833" y="28602"/>
                  </a:lnTo>
                  <a:lnTo>
                    <a:pt x="7943074" y="16294"/>
                  </a:lnTo>
                  <a:lnTo>
                    <a:pt x="7897026" y="7333"/>
                  </a:lnTo>
                  <a:lnTo>
                    <a:pt x="7849825" y="1856"/>
                  </a:lnTo>
                  <a:lnTo>
                    <a:pt x="780160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49195" y="1362455"/>
              <a:ext cx="8418830" cy="3702050"/>
            </a:xfrm>
            <a:custGeom>
              <a:avLst/>
              <a:gdLst/>
              <a:ahLst/>
              <a:cxnLst/>
              <a:rect l="l" t="t" r="r" b="b"/>
              <a:pathLst>
                <a:path w="8418830" h="3702050">
                  <a:moveTo>
                    <a:pt x="0" y="616966"/>
                  </a:moveTo>
                  <a:lnTo>
                    <a:pt x="1856" y="568750"/>
                  </a:lnTo>
                  <a:lnTo>
                    <a:pt x="7333" y="521549"/>
                  </a:lnTo>
                  <a:lnTo>
                    <a:pt x="16294" y="475501"/>
                  </a:lnTo>
                  <a:lnTo>
                    <a:pt x="28602" y="430742"/>
                  </a:lnTo>
                  <a:lnTo>
                    <a:pt x="44119" y="387409"/>
                  </a:lnTo>
                  <a:lnTo>
                    <a:pt x="62709" y="345639"/>
                  </a:lnTo>
                  <a:lnTo>
                    <a:pt x="84233" y="305571"/>
                  </a:lnTo>
                  <a:lnTo>
                    <a:pt x="108556" y="267340"/>
                  </a:lnTo>
                  <a:lnTo>
                    <a:pt x="135540" y="231085"/>
                  </a:lnTo>
                  <a:lnTo>
                    <a:pt x="165047" y="196941"/>
                  </a:lnTo>
                  <a:lnTo>
                    <a:pt x="196941" y="165047"/>
                  </a:lnTo>
                  <a:lnTo>
                    <a:pt x="231085" y="135540"/>
                  </a:lnTo>
                  <a:lnTo>
                    <a:pt x="267340" y="108556"/>
                  </a:lnTo>
                  <a:lnTo>
                    <a:pt x="305571" y="84233"/>
                  </a:lnTo>
                  <a:lnTo>
                    <a:pt x="345639" y="62709"/>
                  </a:lnTo>
                  <a:lnTo>
                    <a:pt x="387409" y="44119"/>
                  </a:lnTo>
                  <a:lnTo>
                    <a:pt x="430742" y="28602"/>
                  </a:lnTo>
                  <a:lnTo>
                    <a:pt x="475501" y="16294"/>
                  </a:lnTo>
                  <a:lnTo>
                    <a:pt x="521549" y="7333"/>
                  </a:lnTo>
                  <a:lnTo>
                    <a:pt x="568750" y="1856"/>
                  </a:lnTo>
                  <a:lnTo>
                    <a:pt x="616966" y="0"/>
                  </a:lnTo>
                  <a:lnTo>
                    <a:pt x="7801609" y="0"/>
                  </a:lnTo>
                  <a:lnTo>
                    <a:pt x="7849825" y="1856"/>
                  </a:lnTo>
                  <a:lnTo>
                    <a:pt x="7897026" y="7333"/>
                  </a:lnTo>
                  <a:lnTo>
                    <a:pt x="7943074" y="16294"/>
                  </a:lnTo>
                  <a:lnTo>
                    <a:pt x="7987833" y="28602"/>
                  </a:lnTo>
                  <a:lnTo>
                    <a:pt x="8031166" y="44119"/>
                  </a:lnTo>
                  <a:lnTo>
                    <a:pt x="8072936" y="62709"/>
                  </a:lnTo>
                  <a:lnTo>
                    <a:pt x="8113004" y="84233"/>
                  </a:lnTo>
                  <a:lnTo>
                    <a:pt x="8151235" y="108556"/>
                  </a:lnTo>
                  <a:lnTo>
                    <a:pt x="8187490" y="135540"/>
                  </a:lnTo>
                  <a:lnTo>
                    <a:pt x="8221634" y="165047"/>
                  </a:lnTo>
                  <a:lnTo>
                    <a:pt x="8253528" y="196941"/>
                  </a:lnTo>
                  <a:lnTo>
                    <a:pt x="8283035" y="231085"/>
                  </a:lnTo>
                  <a:lnTo>
                    <a:pt x="8310019" y="267340"/>
                  </a:lnTo>
                  <a:lnTo>
                    <a:pt x="8334342" y="305571"/>
                  </a:lnTo>
                  <a:lnTo>
                    <a:pt x="8355866" y="345639"/>
                  </a:lnTo>
                  <a:lnTo>
                    <a:pt x="8374456" y="387409"/>
                  </a:lnTo>
                  <a:lnTo>
                    <a:pt x="8389973" y="430742"/>
                  </a:lnTo>
                  <a:lnTo>
                    <a:pt x="8402281" y="475501"/>
                  </a:lnTo>
                  <a:lnTo>
                    <a:pt x="8411242" y="521549"/>
                  </a:lnTo>
                  <a:lnTo>
                    <a:pt x="8416719" y="568750"/>
                  </a:lnTo>
                  <a:lnTo>
                    <a:pt x="8418576" y="616966"/>
                  </a:lnTo>
                  <a:lnTo>
                    <a:pt x="8418576" y="3084830"/>
                  </a:lnTo>
                  <a:lnTo>
                    <a:pt x="8416719" y="3133045"/>
                  </a:lnTo>
                  <a:lnTo>
                    <a:pt x="8411242" y="3180246"/>
                  </a:lnTo>
                  <a:lnTo>
                    <a:pt x="8402281" y="3226294"/>
                  </a:lnTo>
                  <a:lnTo>
                    <a:pt x="8389973" y="3271053"/>
                  </a:lnTo>
                  <a:lnTo>
                    <a:pt x="8374456" y="3314386"/>
                  </a:lnTo>
                  <a:lnTo>
                    <a:pt x="8355866" y="3356156"/>
                  </a:lnTo>
                  <a:lnTo>
                    <a:pt x="8334342" y="3396224"/>
                  </a:lnTo>
                  <a:lnTo>
                    <a:pt x="8310019" y="3434455"/>
                  </a:lnTo>
                  <a:lnTo>
                    <a:pt x="8283035" y="3470710"/>
                  </a:lnTo>
                  <a:lnTo>
                    <a:pt x="8253528" y="3504854"/>
                  </a:lnTo>
                  <a:lnTo>
                    <a:pt x="8221634" y="3536748"/>
                  </a:lnTo>
                  <a:lnTo>
                    <a:pt x="8187490" y="3566255"/>
                  </a:lnTo>
                  <a:lnTo>
                    <a:pt x="8151235" y="3593239"/>
                  </a:lnTo>
                  <a:lnTo>
                    <a:pt x="8113004" y="3617562"/>
                  </a:lnTo>
                  <a:lnTo>
                    <a:pt x="8072936" y="3639086"/>
                  </a:lnTo>
                  <a:lnTo>
                    <a:pt x="8031166" y="3657676"/>
                  </a:lnTo>
                  <a:lnTo>
                    <a:pt x="7987833" y="3673193"/>
                  </a:lnTo>
                  <a:lnTo>
                    <a:pt x="7943074" y="3685501"/>
                  </a:lnTo>
                  <a:lnTo>
                    <a:pt x="7897026" y="3694462"/>
                  </a:lnTo>
                  <a:lnTo>
                    <a:pt x="7849825" y="3699939"/>
                  </a:lnTo>
                  <a:lnTo>
                    <a:pt x="7801609" y="3701796"/>
                  </a:lnTo>
                  <a:lnTo>
                    <a:pt x="616966" y="3701796"/>
                  </a:lnTo>
                  <a:lnTo>
                    <a:pt x="568750" y="3699939"/>
                  </a:lnTo>
                  <a:lnTo>
                    <a:pt x="521549" y="3694462"/>
                  </a:lnTo>
                  <a:lnTo>
                    <a:pt x="475501" y="3685501"/>
                  </a:lnTo>
                  <a:lnTo>
                    <a:pt x="430742" y="3673193"/>
                  </a:lnTo>
                  <a:lnTo>
                    <a:pt x="387409" y="3657676"/>
                  </a:lnTo>
                  <a:lnTo>
                    <a:pt x="345639" y="3639086"/>
                  </a:lnTo>
                  <a:lnTo>
                    <a:pt x="305571" y="3617562"/>
                  </a:lnTo>
                  <a:lnTo>
                    <a:pt x="267340" y="3593239"/>
                  </a:lnTo>
                  <a:lnTo>
                    <a:pt x="231085" y="3566255"/>
                  </a:lnTo>
                  <a:lnTo>
                    <a:pt x="196941" y="3536748"/>
                  </a:lnTo>
                  <a:lnTo>
                    <a:pt x="165047" y="3504854"/>
                  </a:lnTo>
                  <a:lnTo>
                    <a:pt x="135540" y="3470710"/>
                  </a:lnTo>
                  <a:lnTo>
                    <a:pt x="108556" y="3434455"/>
                  </a:lnTo>
                  <a:lnTo>
                    <a:pt x="84233" y="3396224"/>
                  </a:lnTo>
                  <a:lnTo>
                    <a:pt x="62709" y="3356156"/>
                  </a:lnTo>
                  <a:lnTo>
                    <a:pt x="44119" y="3314386"/>
                  </a:lnTo>
                  <a:lnTo>
                    <a:pt x="28602" y="3271053"/>
                  </a:lnTo>
                  <a:lnTo>
                    <a:pt x="16294" y="3226294"/>
                  </a:lnTo>
                  <a:lnTo>
                    <a:pt x="7333" y="3180246"/>
                  </a:lnTo>
                  <a:lnTo>
                    <a:pt x="1856" y="3133045"/>
                  </a:lnTo>
                  <a:lnTo>
                    <a:pt x="0" y="3084830"/>
                  </a:lnTo>
                  <a:lnTo>
                    <a:pt x="0" y="616966"/>
                  </a:lnTo>
                  <a:close/>
                </a:path>
              </a:pathLst>
            </a:custGeom>
            <a:ln w="127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49195" y="1362455"/>
              <a:ext cx="8418830" cy="3702050"/>
            </a:xfrm>
            <a:custGeom>
              <a:avLst/>
              <a:gdLst/>
              <a:ahLst/>
              <a:cxnLst/>
              <a:rect l="l" t="t" r="r" b="b"/>
              <a:pathLst>
                <a:path w="8418830" h="3702050">
                  <a:moveTo>
                    <a:pt x="7801609" y="0"/>
                  </a:moveTo>
                  <a:lnTo>
                    <a:pt x="616966" y="0"/>
                  </a:lnTo>
                  <a:lnTo>
                    <a:pt x="568750" y="1856"/>
                  </a:lnTo>
                  <a:lnTo>
                    <a:pt x="521549" y="7333"/>
                  </a:lnTo>
                  <a:lnTo>
                    <a:pt x="475501" y="16294"/>
                  </a:lnTo>
                  <a:lnTo>
                    <a:pt x="430742" y="28602"/>
                  </a:lnTo>
                  <a:lnTo>
                    <a:pt x="387409" y="44119"/>
                  </a:lnTo>
                  <a:lnTo>
                    <a:pt x="345639" y="62709"/>
                  </a:lnTo>
                  <a:lnTo>
                    <a:pt x="305571" y="84233"/>
                  </a:lnTo>
                  <a:lnTo>
                    <a:pt x="267340" y="108556"/>
                  </a:lnTo>
                  <a:lnTo>
                    <a:pt x="231085" y="135540"/>
                  </a:lnTo>
                  <a:lnTo>
                    <a:pt x="196941" y="165047"/>
                  </a:lnTo>
                  <a:lnTo>
                    <a:pt x="165047" y="196941"/>
                  </a:lnTo>
                  <a:lnTo>
                    <a:pt x="135540" y="231085"/>
                  </a:lnTo>
                  <a:lnTo>
                    <a:pt x="108556" y="267340"/>
                  </a:lnTo>
                  <a:lnTo>
                    <a:pt x="84233" y="305571"/>
                  </a:lnTo>
                  <a:lnTo>
                    <a:pt x="62709" y="345639"/>
                  </a:lnTo>
                  <a:lnTo>
                    <a:pt x="44119" y="387409"/>
                  </a:lnTo>
                  <a:lnTo>
                    <a:pt x="28602" y="430742"/>
                  </a:lnTo>
                  <a:lnTo>
                    <a:pt x="16294" y="475501"/>
                  </a:lnTo>
                  <a:lnTo>
                    <a:pt x="7333" y="521549"/>
                  </a:lnTo>
                  <a:lnTo>
                    <a:pt x="1856" y="568750"/>
                  </a:lnTo>
                  <a:lnTo>
                    <a:pt x="0" y="616966"/>
                  </a:lnTo>
                  <a:lnTo>
                    <a:pt x="0" y="3084830"/>
                  </a:lnTo>
                  <a:lnTo>
                    <a:pt x="1856" y="3133045"/>
                  </a:lnTo>
                  <a:lnTo>
                    <a:pt x="7333" y="3180246"/>
                  </a:lnTo>
                  <a:lnTo>
                    <a:pt x="16294" y="3226294"/>
                  </a:lnTo>
                  <a:lnTo>
                    <a:pt x="28602" y="3271053"/>
                  </a:lnTo>
                  <a:lnTo>
                    <a:pt x="44119" y="3314386"/>
                  </a:lnTo>
                  <a:lnTo>
                    <a:pt x="62709" y="3356156"/>
                  </a:lnTo>
                  <a:lnTo>
                    <a:pt x="84233" y="3396224"/>
                  </a:lnTo>
                  <a:lnTo>
                    <a:pt x="108556" y="3434455"/>
                  </a:lnTo>
                  <a:lnTo>
                    <a:pt x="135540" y="3470710"/>
                  </a:lnTo>
                  <a:lnTo>
                    <a:pt x="165047" y="3504854"/>
                  </a:lnTo>
                  <a:lnTo>
                    <a:pt x="196941" y="3536748"/>
                  </a:lnTo>
                  <a:lnTo>
                    <a:pt x="231085" y="3566255"/>
                  </a:lnTo>
                  <a:lnTo>
                    <a:pt x="267340" y="3593239"/>
                  </a:lnTo>
                  <a:lnTo>
                    <a:pt x="305571" y="3617562"/>
                  </a:lnTo>
                  <a:lnTo>
                    <a:pt x="345639" y="3639086"/>
                  </a:lnTo>
                  <a:lnTo>
                    <a:pt x="387409" y="3657676"/>
                  </a:lnTo>
                  <a:lnTo>
                    <a:pt x="430742" y="3673193"/>
                  </a:lnTo>
                  <a:lnTo>
                    <a:pt x="475501" y="3685501"/>
                  </a:lnTo>
                  <a:lnTo>
                    <a:pt x="521549" y="3694462"/>
                  </a:lnTo>
                  <a:lnTo>
                    <a:pt x="568750" y="3699939"/>
                  </a:lnTo>
                  <a:lnTo>
                    <a:pt x="616966" y="3701796"/>
                  </a:lnTo>
                  <a:lnTo>
                    <a:pt x="7801609" y="3701796"/>
                  </a:lnTo>
                  <a:lnTo>
                    <a:pt x="7849825" y="3699939"/>
                  </a:lnTo>
                  <a:lnTo>
                    <a:pt x="7897026" y="3694462"/>
                  </a:lnTo>
                  <a:lnTo>
                    <a:pt x="7943074" y="3685501"/>
                  </a:lnTo>
                  <a:lnTo>
                    <a:pt x="7987833" y="3673193"/>
                  </a:lnTo>
                  <a:lnTo>
                    <a:pt x="8031166" y="3657676"/>
                  </a:lnTo>
                  <a:lnTo>
                    <a:pt x="8072936" y="3639086"/>
                  </a:lnTo>
                  <a:lnTo>
                    <a:pt x="8113004" y="3617562"/>
                  </a:lnTo>
                  <a:lnTo>
                    <a:pt x="8151235" y="3593239"/>
                  </a:lnTo>
                  <a:lnTo>
                    <a:pt x="8187490" y="3566255"/>
                  </a:lnTo>
                  <a:lnTo>
                    <a:pt x="8221634" y="3536748"/>
                  </a:lnTo>
                  <a:lnTo>
                    <a:pt x="8253528" y="3504854"/>
                  </a:lnTo>
                  <a:lnTo>
                    <a:pt x="8283035" y="3470710"/>
                  </a:lnTo>
                  <a:lnTo>
                    <a:pt x="8310019" y="3434455"/>
                  </a:lnTo>
                  <a:lnTo>
                    <a:pt x="8334342" y="3396224"/>
                  </a:lnTo>
                  <a:lnTo>
                    <a:pt x="8355866" y="3356156"/>
                  </a:lnTo>
                  <a:lnTo>
                    <a:pt x="8374456" y="3314386"/>
                  </a:lnTo>
                  <a:lnTo>
                    <a:pt x="8389973" y="3271053"/>
                  </a:lnTo>
                  <a:lnTo>
                    <a:pt x="8402281" y="3226294"/>
                  </a:lnTo>
                  <a:lnTo>
                    <a:pt x="8411242" y="3180246"/>
                  </a:lnTo>
                  <a:lnTo>
                    <a:pt x="8416719" y="3133045"/>
                  </a:lnTo>
                  <a:lnTo>
                    <a:pt x="8418576" y="3084830"/>
                  </a:lnTo>
                  <a:lnTo>
                    <a:pt x="8418576" y="616966"/>
                  </a:lnTo>
                  <a:lnTo>
                    <a:pt x="8416719" y="568750"/>
                  </a:lnTo>
                  <a:lnTo>
                    <a:pt x="8411242" y="521549"/>
                  </a:lnTo>
                  <a:lnTo>
                    <a:pt x="8402281" y="475501"/>
                  </a:lnTo>
                  <a:lnTo>
                    <a:pt x="8389973" y="430742"/>
                  </a:lnTo>
                  <a:lnTo>
                    <a:pt x="8374456" y="387409"/>
                  </a:lnTo>
                  <a:lnTo>
                    <a:pt x="8355866" y="345639"/>
                  </a:lnTo>
                  <a:lnTo>
                    <a:pt x="8334342" y="305571"/>
                  </a:lnTo>
                  <a:lnTo>
                    <a:pt x="8310019" y="267340"/>
                  </a:lnTo>
                  <a:lnTo>
                    <a:pt x="8283035" y="231085"/>
                  </a:lnTo>
                  <a:lnTo>
                    <a:pt x="8253528" y="196941"/>
                  </a:lnTo>
                  <a:lnTo>
                    <a:pt x="8221634" y="165047"/>
                  </a:lnTo>
                  <a:lnTo>
                    <a:pt x="8187490" y="135540"/>
                  </a:lnTo>
                  <a:lnTo>
                    <a:pt x="8151235" y="108556"/>
                  </a:lnTo>
                  <a:lnTo>
                    <a:pt x="8113004" y="84233"/>
                  </a:lnTo>
                  <a:lnTo>
                    <a:pt x="8072936" y="62709"/>
                  </a:lnTo>
                  <a:lnTo>
                    <a:pt x="8031166" y="44119"/>
                  </a:lnTo>
                  <a:lnTo>
                    <a:pt x="7987833" y="28602"/>
                  </a:lnTo>
                  <a:lnTo>
                    <a:pt x="7943074" y="16294"/>
                  </a:lnTo>
                  <a:lnTo>
                    <a:pt x="7897026" y="7333"/>
                  </a:lnTo>
                  <a:lnTo>
                    <a:pt x="7849825" y="1856"/>
                  </a:lnTo>
                  <a:lnTo>
                    <a:pt x="780160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49195" y="1362455"/>
              <a:ext cx="8418830" cy="3702050"/>
            </a:xfrm>
            <a:custGeom>
              <a:avLst/>
              <a:gdLst/>
              <a:ahLst/>
              <a:cxnLst/>
              <a:rect l="l" t="t" r="r" b="b"/>
              <a:pathLst>
                <a:path w="8418830" h="3702050">
                  <a:moveTo>
                    <a:pt x="0" y="616966"/>
                  </a:moveTo>
                  <a:lnTo>
                    <a:pt x="1856" y="568750"/>
                  </a:lnTo>
                  <a:lnTo>
                    <a:pt x="7333" y="521549"/>
                  </a:lnTo>
                  <a:lnTo>
                    <a:pt x="16294" y="475501"/>
                  </a:lnTo>
                  <a:lnTo>
                    <a:pt x="28602" y="430742"/>
                  </a:lnTo>
                  <a:lnTo>
                    <a:pt x="44119" y="387409"/>
                  </a:lnTo>
                  <a:lnTo>
                    <a:pt x="62709" y="345639"/>
                  </a:lnTo>
                  <a:lnTo>
                    <a:pt x="84233" y="305571"/>
                  </a:lnTo>
                  <a:lnTo>
                    <a:pt x="108556" y="267340"/>
                  </a:lnTo>
                  <a:lnTo>
                    <a:pt x="135540" y="231085"/>
                  </a:lnTo>
                  <a:lnTo>
                    <a:pt x="165047" y="196941"/>
                  </a:lnTo>
                  <a:lnTo>
                    <a:pt x="196941" y="165047"/>
                  </a:lnTo>
                  <a:lnTo>
                    <a:pt x="231085" y="135540"/>
                  </a:lnTo>
                  <a:lnTo>
                    <a:pt x="267340" y="108556"/>
                  </a:lnTo>
                  <a:lnTo>
                    <a:pt x="305571" y="84233"/>
                  </a:lnTo>
                  <a:lnTo>
                    <a:pt x="345639" y="62709"/>
                  </a:lnTo>
                  <a:lnTo>
                    <a:pt x="387409" y="44119"/>
                  </a:lnTo>
                  <a:lnTo>
                    <a:pt x="430742" y="28602"/>
                  </a:lnTo>
                  <a:lnTo>
                    <a:pt x="475501" y="16294"/>
                  </a:lnTo>
                  <a:lnTo>
                    <a:pt x="521549" y="7333"/>
                  </a:lnTo>
                  <a:lnTo>
                    <a:pt x="568750" y="1856"/>
                  </a:lnTo>
                  <a:lnTo>
                    <a:pt x="616966" y="0"/>
                  </a:lnTo>
                  <a:lnTo>
                    <a:pt x="7801609" y="0"/>
                  </a:lnTo>
                  <a:lnTo>
                    <a:pt x="7849825" y="1856"/>
                  </a:lnTo>
                  <a:lnTo>
                    <a:pt x="7897026" y="7333"/>
                  </a:lnTo>
                  <a:lnTo>
                    <a:pt x="7943074" y="16294"/>
                  </a:lnTo>
                  <a:lnTo>
                    <a:pt x="7987833" y="28602"/>
                  </a:lnTo>
                  <a:lnTo>
                    <a:pt x="8031166" y="44119"/>
                  </a:lnTo>
                  <a:lnTo>
                    <a:pt x="8072936" y="62709"/>
                  </a:lnTo>
                  <a:lnTo>
                    <a:pt x="8113004" y="84233"/>
                  </a:lnTo>
                  <a:lnTo>
                    <a:pt x="8151235" y="108556"/>
                  </a:lnTo>
                  <a:lnTo>
                    <a:pt x="8187490" y="135540"/>
                  </a:lnTo>
                  <a:lnTo>
                    <a:pt x="8221634" y="165047"/>
                  </a:lnTo>
                  <a:lnTo>
                    <a:pt x="8253528" y="196941"/>
                  </a:lnTo>
                  <a:lnTo>
                    <a:pt x="8283035" y="231085"/>
                  </a:lnTo>
                  <a:lnTo>
                    <a:pt x="8310019" y="267340"/>
                  </a:lnTo>
                  <a:lnTo>
                    <a:pt x="8334342" y="305571"/>
                  </a:lnTo>
                  <a:lnTo>
                    <a:pt x="8355866" y="345639"/>
                  </a:lnTo>
                  <a:lnTo>
                    <a:pt x="8374456" y="387409"/>
                  </a:lnTo>
                  <a:lnTo>
                    <a:pt x="8389973" y="430742"/>
                  </a:lnTo>
                  <a:lnTo>
                    <a:pt x="8402281" y="475501"/>
                  </a:lnTo>
                  <a:lnTo>
                    <a:pt x="8411242" y="521549"/>
                  </a:lnTo>
                  <a:lnTo>
                    <a:pt x="8416719" y="568750"/>
                  </a:lnTo>
                  <a:lnTo>
                    <a:pt x="8418576" y="616966"/>
                  </a:lnTo>
                  <a:lnTo>
                    <a:pt x="8418576" y="3084830"/>
                  </a:lnTo>
                  <a:lnTo>
                    <a:pt x="8416719" y="3133045"/>
                  </a:lnTo>
                  <a:lnTo>
                    <a:pt x="8411242" y="3180246"/>
                  </a:lnTo>
                  <a:lnTo>
                    <a:pt x="8402281" y="3226294"/>
                  </a:lnTo>
                  <a:lnTo>
                    <a:pt x="8389973" y="3271053"/>
                  </a:lnTo>
                  <a:lnTo>
                    <a:pt x="8374456" y="3314386"/>
                  </a:lnTo>
                  <a:lnTo>
                    <a:pt x="8355866" y="3356156"/>
                  </a:lnTo>
                  <a:lnTo>
                    <a:pt x="8334342" y="3396224"/>
                  </a:lnTo>
                  <a:lnTo>
                    <a:pt x="8310019" y="3434455"/>
                  </a:lnTo>
                  <a:lnTo>
                    <a:pt x="8283035" y="3470710"/>
                  </a:lnTo>
                  <a:lnTo>
                    <a:pt x="8253528" y="3504854"/>
                  </a:lnTo>
                  <a:lnTo>
                    <a:pt x="8221634" y="3536748"/>
                  </a:lnTo>
                  <a:lnTo>
                    <a:pt x="8187490" y="3566255"/>
                  </a:lnTo>
                  <a:lnTo>
                    <a:pt x="8151235" y="3593239"/>
                  </a:lnTo>
                  <a:lnTo>
                    <a:pt x="8113004" y="3617562"/>
                  </a:lnTo>
                  <a:lnTo>
                    <a:pt x="8072936" y="3639086"/>
                  </a:lnTo>
                  <a:lnTo>
                    <a:pt x="8031166" y="3657676"/>
                  </a:lnTo>
                  <a:lnTo>
                    <a:pt x="7987833" y="3673193"/>
                  </a:lnTo>
                  <a:lnTo>
                    <a:pt x="7943074" y="3685501"/>
                  </a:lnTo>
                  <a:lnTo>
                    <a:pt x="7897026" y="3694462"/>
                  </a:lnTo>
                  <a:lnTo>
                    <a:pt x="7849825" y="3699939"/>
                  </a:lnTo>
                  <a:lnTo>
                    <a:pt x="7801609" y="3701796"/>
                  </a:lnTo>
                  <a:lnTo>
                    <a:pt x="616966" y="3701796"/>
                  </a:lnTo>
                  <a:lnTo>
                    <a:pt x="568750" y="3699939"/>
                  </a:lnTo>
                  <a:lnTo>
                    <a:pt x="521549" y="3694462"/>
                  </a:lnTo>
                  <a:lnTo>
                    <a:pt x="475501" y="3685501"/>
                  </a:lnTo>
                  <a:lnTo>
                    <a:pt x="430742" y="3673193"/>
                  </a:lnTo>
                  <a:lnTo>
                    <a:pt x="387409" y="3657676"/>
                  </a:lnTo>
                  <a:lnTo>
                    <a:pt x="345639" y="3639086"/>
                  </a:lnTo>
                  <a:lnTo>
                    <a:pt x="305571" y="3617562"/>
                  </a:lnTo>
                  <a:lnTo>
                    <a:pt x="267340" y="3593239"/>
                  </a:lnTo>
                  <a:lnTo>
                    <a:pt x="231085" y="3566255"/>
                  </a:lnTo>
                  <a:lnTo>
                    <a:pt x="196941" y="3536748"/>
                  </a:lnTo>
                  <a:lnTo>
                    <a:pt x="165047" y="3504854"/>
                  </a:lnTo>
                  <a:lnTo>
                    <a:pt x="135540" y="3470710"/>
                  </a:lnTo>
                  <a:lnTo>
                    <a:pt x="108556" y="3434455"/>
                  </a:lnTo>
                  <a:lnTo>
                    <a:pt x="84233" y="3396224"/>
                  </a:lnTo>
                  <a:lnTo>
                    <a:pt x="62709" y="3356156"/>
                  </a:lnTo>
                  <a:lnTo>
                    <a:pt x="44119" y="3314386"/>
                  </a:lnTo>
                  <a:lnTo>
                    <a:pt x="28602" y="3271053"/>
                  </a:lnTo>
                  <a:lnTo>
                    <a:pt x="16294" y="3226294"/>
                  </a:lnTo>
                  <a:lnTo>
                    <a:pt x="7333" y="3180246"/>
                  </a:lnTo>
                  <a:lnTo>
                    <a:pt x="1856" y="3133045"/>
                  </a:lnTo>
                  <a:lnTo>
                    <a:pt x="0" y="3084830"/>
                  </a:lnTo>
                  <a:lnTo>
                    <a:pt x="0" y="616966"/>
                  </a:lnTo>
                  <a:close/>
                </a:path>
              </a:pathLst>
            </a:custGeom>
            <a:ln w="127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6285" y="2667000"/>
            <a:ext cx="103632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6930" marR="5080" indent="-824865" algn="ctr">
              <a:lnSpc>
                <a:spcPct val="100000"/>
              </a:lnSpc>
              <a:spcBef>
                <a:spcPts val="105"/>
              </a:spcBef>
            </a:pPr>
            <a:r>
              <a:rPr lang="en-US" sz="5400" smtClean="0">
                <a:latin typeface="Arial"/>
                <a:cs typeface="Arial"/>
              </a:rPr>
              <a:t>78 gồm ... chục và ... đơn vị</a:t>
            </a:r>
            <a:endParaRPr sz="5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FeistyForwarders_0968120672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0" y="2514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25818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hlinkClick r:id="rId2" action="ppaction://hlinksldjump"/>
          </p:cNvPr>
          <p:cNvSpPr/>
          <p:nvPr/>
        </p:nvSpPr>
        <p:spPr>
          <a:xfrm>
            <a:off x="10898515" y="5444050"/>
            <a:ext cx="758170" cy="684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6342" y="601726"/>
            <a:ext cx="11799570" cy="6256655"/>
            <a:chOff x="196342" y="601726"/>
            <a:chExt cx="11799570" cy="6256655"/>
          </a:xfrm>
        </p:grpSpPr>
        <p:sp>
          <p:nvSpPr>
            <p:cNvPr id="4" name="object 4"/>
            <p:cNvSpPr/>
            <p:nvPr/>
          </p:nvSpPr>
          <p:spPr>
            <a:xfrm>
              <a:off x="202692" y="608076"/>
              <a:ext cx="11786870" cy="3251200"/>
            </a:xfrm>
            <a:custGeom>
              <a:avLst/>
              <a:gdLst/>
              <a:ahLst/>
              <a:cxnLst/>
              <a:rect l="l" t="t" r="r" b="b"/>
              <a:pathLst>
                <a:path w="11786870" h="3251200">
                  <a:moveTo>
                    <a:pt x="11244834" y="0"/>
                  </a:moveTo>
                  <a:lnTo>
                    <a:pt x="541794" y="0"/>
                  </a:lnTo>
                  <a:lnTo>
                    <a:pt x="495046" y="1988"/>
                  </a:lnTo>
                  <a:lnTo>
                    <a:pt x="449402" y="7846"/>
                  </a:lnTo>
                  <a:lnTo>
                    <a:pt x="405025" y="17410"/>
                  </a:lnTo>
                  <a:lnTo>
                    <a:pt x="362078" y="30518"/>
                  </a:lnTo>
                  <a:lnTo>
                    <a:pt x="320723" y="47007"/>
                  </a:lnTo>
                  <a:lnTo>
                    <a:pt x="281122" y="66714"/>
                  </a:lnTo>
                  <a:lnTo>
                    <a:pt x="243439" y="89477"/>
                  </a:lnTo>
                  <a:lnTo>
                    <a:pt x="207836" y="115133"/>
                  </a:lnTo>
                  <a:lnTo>
                    <a:pt x="174476" y="143520"/>
                  </a:lnTo>
                  <a:lnTo>
                    <a:pt x="143521" y="174474"/>
                  </a:lnTo>
                  <a:lnTo>
                    <a:pt x="115134" y="207834"/>
                  </a:lnTo>
                  <a:lnTo>
                    <a:pt x="89477" y="243436"/>
                  </a:lnTo>
                  <a:lnTo>
                    <a:pt x="66714" y="281118"/>
                  </a:lnTo>
                  <a:lnTo>
                    <a:pt x="47007" y="320718"/>
                  </a:lnTo>
                  <a:lnTo>
                    <a:pt x="30518" y="362072"/>
                  </a:lnTo>
                  <a:lnTo>
                    <a:pt x="17410" y="405018"/>
                  </a:lnTo>
                  <a:lnTo>
                    <a:pt x="7846" y="449393"/>
                  </a:lnTo>
                  <a:lnTo>
                    <a:pt x="1988" y="495035"/>
                  </a:lnTo>
                  <a:lnTo>
                    <a:pt x="0" y="541782"/>
                  </a:lnTo>
                  <a:lnTo>
                    <a:pt x="0" y="2708910"/>
                  </a:lnTo>
                  <a:lnTo>
                    <a:pt x="1988" y="2755656"/>
                  </a:lnTo>
                  <a:lnTo>
                    <a:pt x="7846" y="2801298"/>
                  </a:lnTo>
                  <a:lnTo>
                    <a:pt x="17410" y="2845673"/>
                  </a:lnTo>
                  <a:lnTo>
                    <a:pt x="30518" y="2888619"/>
                  </a:lnTo>
                  <a:lnTo>
                    <a:pt x="47007" y="2929973"/>
                  </a:lnTo>
                  <a:lnTo>
                    <a:pt x="66714" y="2969573"/>
                  </a:lnTo>
                  <a:lnTo>
                    <a:pt x="89477" y="3007255"/>
                  </a:lnTo>
                  <a:lnTo>
                    <a:pt x="115134" y="3042857"/>
                  </a:lnTo>
                  <a:lnTo>
                    <a:pt x="143521" y="3076217"/>
                  </a:lnTo>
                  <a:lnTo>
                    <a:pt x="174476" y="3107171"/>
                  </a:lnTo>
                  <a:lnTo>
                    <a:pt x="207836" y="3135558"/>
                  </a:lnTo>
                  <a:lnTo>
                    <a:pt x="243439" y="3161214"/>
                  </a:lnTo>
                  <a:lnTo>
                    <a:pt x="281122" y="3183977"/>
                  </a:lnTo>
                  <a:lnTo>
                    <a:pt x="320723" y="3203684"/>
                  </a:lnTo>
                  <a:lnTo>
                    <a:pt x="362078" y="3220173"/>
                  </a:lnTo>
                  <a:lnTo>
                    <a:pt x="405025" y="3233281"/>
                  </a:lnTo>
                  <a:lnTo>
                    <a:pt x="449402" y="3242845"/>
                  </a:lnTo>
                  <a:lnTo>
                    <a:pt x="495046" y="3248703"/>
                  </a:lnTo>
                  <a:lnTo>
                    <a:pt x="541794" y="3250692"/>
                  </a:lnTo>
                  <a:lnTo>
                    <a:pt x="11244834" y="3250692"/>
                  </a:lnTo>
                  <a:lnTo>
                    <a:pt x="11291580" y="3248703"/>
                  </a:lnTo>
                  <a:lnTo>
                    <a:pt x="11337222" y="3242845"/>
                  </a:lnTo>
                  <a:lnTo>
                    <a:pt x="11381597" y="3233281"/>
                  </a:lnTo>
                  <a:lnTo>
                    <a:pt x="11424543" y="3220173"/>
                  </a:lnTo>
                  <a:lnTo>
                    <a:pt x="11465897" y="3203684"/>
                  </a:lnTo>
                  <a:lnTo>
                    <a:pt x="11505497" y="3183977"/>
                  </a:lnTo>
                  <a:lnTo>
                    <a:pt x="11543179" y="3161214"/>
                  </a:lnTo>
                  <a:lnTo>
                    <a:pt x="11578781" y="3135558"/>
                  </a:lnTo>
                  <a:lnTo>
                    <a:pt x="11612141" y="3107171"/>
                  </a:lnTo>
                  <a:lnTo>
                    <a:pt x="11643095" y="3076217"/>
                  </a:lnTo>
                  <a:lnTo>
                    <a:pt x="11671482" y="3042857"/>
                  </a:lnTo>
                  <a:lnTo>
                    <a:pt x="11697138" y="3007255"/>
                  </a:lnTo>
                  <a:lnTo>
                    <a:pt x="11719901" y="2969573"/>
                  </a:lnTo>
                  <a:lnTo>
                    <a:pt x="11739608" y="2929973"/>
                  </a:lnTo>
                  <a:lnTo>
                    <a:pt x="11756097" y="2888619"/>
                  </a:lnTo>
                  <a:lnTo>
                    <a:pt x="11769205" y="2845673"/>
                  </a:lnTo>
                  <a:lnTo>
                    <a:pt x="11778769" y="2801298"/>
                  </a:lnTo>
                  <a:lnTo>
                    <a:pt x="11784627" y="2755656"/>
                  </a:lnTo>
                  <a:lnTo>
                    <a:pt x="11786616" y="2708910"/>
                  </a:lnTo>
                  <a:lnTo>
                    <a:pt x="11786616" y="541782"/>
                  </a:lnTo>
                  <a:lnTo>
                    <a:pt x="11784627" y="495035"/>
                  </a:lnTo>
                  <a:lnTo>
                    <a:pt x="11778769" y="449393"/>
                  </a:lnTo>
                  <a:lnTo>
                    <a:pt x="11769205" y="405018"/>
                  </a:lnTo>
                  <a:lnTo>
                    <a:pt x="11756097" y="362072"/>
                  </a:lnTo>
                  <a:lnTo>
                    <a:pt x="11739608" y="320718"/>
                  </a:lnTo>
                  <a:lnTo>
                    <a:pt x="11719901" y="281118"/>
                  </a:lnTo>
                  <a:lnTo>
                    <a:pt x="11697138" y="243436"/>
                  </a:lnTo>
                  <a:lnTo>
                    <a:pt x="11671482" y="207834"/>
                  </a:lnTo>
                  <a:lnTo>
                    <a:pt x="11643095" y="174474"/>
                  </a:lnTo>
                  <a:lnTo>
                    <a:pt x="11612141" y="143520"/>
                  </a:lnTo>
                  <a:lnTo>
                    <a:pt x="11578781" y="115133"/>
                  </a:lnTo>
                  <a:lnTo>
                    <a:pt x="11543179" y="89477"/>
                  </a:lnTo>
                  <a:lnTo>
                    <a:pt x="11505497" y="66714"/>
                  </a:lnTo>
                  <a:lnTo>
                    <a:pt x="11465897" y="47007"/>
                  </a:lnTo>
                  <a:lnTo>
                    <a:pt x="11424543" y="30518"/>
                  </a:lnTo>
                  <a:lnTo>
                    <a:pt x="11381597" y="17410"/>
                  </a:lnTo>
                  <a:lnTo>
                    <a:pt x="11337222" y="7846"/>
                  </a:lnTo>
                  <a:lnTo>
                    <a:pt x="11291580" y="1988"/>
                  </a:lnTo>
                  <a:lnTo>
                    <a:pt x="1124483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692" y="608076"/>
              <a:ext cx="11786870" cy="3251200"/>
            </a:xfrm>
            <a:custGeom>
              <a:avLst/>
              <a:gdLst/>
              <a:ahLst/>
              <a:cxnLst/>
              <a:rect l="l" t="t" r="r" b="b"/>
              <a:pathLst>
                <a:path w="11786870" h="3251200">
                  <a:moveTo>
                    <a:pt x="0" y="541782"/>
                  </a:moveTo>
                  <a:lnTo>
                    <a:pt x="1988" y="495035"/>
                  </a:lnTo>
                  <a:lnTo>
                    <a:pt x="7846" y="449393"/>
                  </a:lnTo>
                  <a:lnTo>
                    <a:pt x="17410" y="405018"/>
                  </a:lnTo>
                  <a:lnTo>
                    <a:pt x="30518" y="362072"/>
                  </a:lnTo>
                  <a:lnTo>
                    <a:pt x="47007" y="320718"/>
                  </a:lnTo>
                  <a:lnTo>
                    <a:pt x="66714" y="281118"/>
                  </a:lnTo>
                  <a:lnTo>
                    <a:pt x="89477" y="243436"/>
                  </a:lnTo>
                  <a:lnTo>
                    <a:pt x="115134" y="207834"/>
                  </a:lnTo>
                  <a:lnTo>
                    <a:pt x="143521" y="174474"/>
                  </a:lnTo>
                  <a:lnTo>
                    <a:pt x="174476" y="143520"/>
                  </a:lnTo>
                  <a:lnTo>
                    <a:pt x="207836" y="115133"/>
                  </a:lnTo>
                  <a:lnTo>
                    <a:pt x="243439" y="89477"/>
                  </a:lnTo>
                  <a:lnTo>
                    <a:pt x="281122" y="66714"/>
                  </a:lnTo>
                  <a:lnTo>
                    <a:pt x="320723" y="47007"/>
                  </a:lnTo>
                  <a:lnTo>
                    <a:pt x="362078" y="30518"/>
                  </a:lnTo>
                  <a:lnTo>
                    <a:pt x="405025" y="17410"/>
                  </a:lnTo>
                  <a:lnTo>
                    <a:pt x="449402" y="7846"/>
                  </a:lnTo>
                  <a:lnTo>
                    <a:pt x="495046" y="1988"/>
                  </a:lnTo>
                  <a:lnTo>
                    <a:pt x="541794" y="0"/>
                  </a:lnTo>
                  <a:lnTo>
                    <a:pt x="11244834" y="0"/>
                  </a:lnTo>
                  <a:lnTo>
                    <a:pt x="11291580" y="1988"/>
                  </a:lnTo>
                  <a:lnTo>
                    <a:pt x="11337222" y="7846"/>
                  </a:lnTo>
                  <a:lnTo>
                    <a:pt x="11381597" y="17410"/>
                  </a:lnTo>
                  <a:lnTo>
                    <a:pt x="11424543" y="30518"/>
                  </a:lnTo>
                  <a:lnTo>
                    <a:pt x="11465897" y="47007"/>
                  </a:lnTo>
                  <a:lnTo>
                    <a:pt x="11505497" y="66714"/>
                  </a:lnTo>
                  <a:lnTo>
                    <a:pt x="11543179" y="89477"/>
                  </a:lnTo>
                  <a:lnTo>
                    <a:pt x="11578781" y="115133"/>
                  </a:lnTo>
                  <a:lnTo>
                    <a:pt x="11612141" y="143520"/>
                  </a:lnTo>
                  <a:lnTo>
                    <a:pt x="11643095" y="174474"/>
                  </a:lnTo>
                  <a:lnTo>
                    <a:pt x="11671482" y="207834"/>
                  </a:lnTo>
                  <a:lnTo>
                    <a:pt x="11697138" y="243436"/>
                  </a:lnTo>
                  <a:lnTo>
                    <a:pt x="11719901" y="281118"/>
                  </a:lnTo>
                  <a:lnTo>
                    <a:pt x="11739608" y="320718"/>
                  </a:lnTo>
                  <a:lnTo>
                    <a:pt x="11756097" y="362072"/>
                  </a:lnTo>
                  <a:lnTo>
                    <a:pt x="11769205" y="405018"/>
                  </a:lnTo>
                  <a:lnTo>
                    <a:pt x="11778769" y="449393"/>
                  </a:lnTo>
                  <a:lnTo>
                    <a:pt x="11784627" y="495035"/>
                  </a:lnTo>
                  <a:lnTo>
                    <a:pt x="11786616" y="541782"/>
                  </a:lnTo>
                  <a:lnTo>
                    <a:pt x="11786616" y="2708910"/>
                  </a:lnTo>
                  <a:lnTo>
                    <a:pt x="11784627" y="2755656"/>
                  </a:lnTo>
                  <a:lnTo>
                    <a:pt x="11778769" y="2801298"/>
                  </a:lnTo>
                  <a:lnTo>
                    <a:pt x="11769205" y="2845673"/>
                  </a:lnTo>
                  <a:lnTo>
                    <a:pt x="11756097" y="2888619"/>
                  </a:lnTo>
                  <a:lnTo>
                    <a:pt x="11739608" y="2929973"/>
                  </a:lnTo>
                  <a:lnTo>
                    <a:pt x="11719901" y="2969573"/>
                  </a:lnTo>
                  <a:lnTo>
                    <a:pt x="11697138" y="3007255"/>
                  </a:lnTo>
                  <a:lnTo>
                    <a:pt x="11671482" y="3042857"/>
                  </a:lnTo>
                  <a:lnTo>
                    <a:pt x="11643095" y="3076217"/>
                  </a:lnTo>
                  <a:lnTo>
                    <a:pt x="11612141" y="3107171"/>
                  </a:lnTo>
                  <a:lnTo>
                    <a:pt x="11578781" y="3135558"/>
                  </a:lnTo>
                  <a:lnTo>
                    <a:pt x="11543179" y="3161214"/>
                  </a:lnTo>
                  <a:lnTo>
                    <a:pt x="11505497" y="3183977"/>
                  </a:lnTo>
                  <a:lnTo>
                    <a:pt x="11465897" y="3203684"/>
                  </a:lnTo>
                  <a:lnTo>
                    <a:pt x="11424543" y="3220173"/>
                  </a:lnTo>
                  <a:lnTo>
                    <a:pt x="11381597" y="3233281"/>
                  </a:lnTo>
                  <a:lnTo>
                    <a:pt x="11337222" y="3242845"/>
                  </a:lnTo>
                  <a:lnTo>
                    <a:pt x="11291580" y="3248703"/>
                  </a:lnTo>
                  <a:lnTo>
                    <a:pt x="11244834" y="3250692"/>
                  </a:lnTo>
                  <a:lnTo>
                    <a:pt x="541794" y="3250692"/>
                  </a:lnTo>
                  <a:lnTo>
                    <a:pt x="495046" y="3248703"/>
                  </a:lnTo>
                  <a:lnTo>
                    <a:pt x="449402" y="3242845"/>
                  </a:lnTo>
                  <a:lnTo>
                    <a:pt x="405025" y="3233281"/>
                  </a:lnTo>
                  <a:lnTo>
                    <a:pt x="362078" y="3220173"/>
                  </a:lnTo>
                  <a:lnTo>
                    <a:pt x="320723" y="3203684"/>
                  </a:lnTo>
                  <a:lnTo>
                    <a:pt x="281122" y="3183977"/>
                  </a:lnTo>
                  <a:lnTo>
                    <a:pt x="243439" y="3161214"/>
                  </a:lnTo>
                  <a:lnTo>
                    <a:pt x="207836" y="3135558"/>
                  </a:lnTo>
                  <a:lnTo>
                    <a:pt x="174476" y="3107171"/>
                  </a:lnTo>
                  <a:lnTo>
                    <a:pt x="143521" y="3076217"/>
                  </a:lnTo>
                  <a:lnTo>
                    <a:pt x="115134" y="3042857"/>
                  </a:lnTo>
                  <a:lnTo>
                    <a:pt x="89477" y="3007255"/>
                  </a:lnTo>
                  <a:lnTo>
                    <a:pt x="66714" y="2969573"/>
                  </a:lnTo>
                  <a:lnTo>
                    <a:pt x="47007" y="2929973"/>
                  </a:lnTo>
                  <a:lnTo>
                    <a:pt x="30518" y="2888619"/>
                  </a:lnTo>
                  <a:lnTo>
                    <a:pt x="17410" y="2845673"/>
                  </a:lnTo>
                  <a:lnTo>
                    <a:pt x="7846" y="2801298"/>
                  </a:lnTo>
                  <a:lnTo>
                    <a:pt x="1988" y="2755656"/>
                  </a:lnTo>
                  <a:lnTo>
                    <a:pt x="0" y="2708910"/>
                  </a:lnTo>
                  <a:lnTo>
                    <a:pt x="0" y="541782"/>
                  </a:lnTo>
                  <a:close/>
                </a:path>
              </a:pathLst>
            </a:custGeom>
            <a:ln w="127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7236" y="3447287"/>
              <a:ext cx="9770364" cy="34107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61897" y="827278"/>
            <a:ext cx="10194788" cy="16472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300" b="1" spc="5">
                <a:latin typeface="Carlito"/>
                <a:cs typeface="Carlito"/>
              </a:rPr>
              <a:t>Số</a:t>
            </a:r>
            <a:r>
              <a:rPr sz="5300" b="1" spc="5" smtClean="0">
                <a:latin typeface="Carlito"/>
                <a:cs typeface="Carlito"/>
              </a:rPr>
              <a:t>?</a:t>
            </a:r>
            <a:endParaRPr sz="5300" b="1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5300" b="1" spc="10" dirty="0">
                <a:latin typeface="Carlito"/>
                <a:cs typeface="Carlito"/>
              </a:rPr>
              <a:t>30 ,31, </a:t>
            </a:r>
            <a:r>
              <a:rPr sz="5300" b="1" spc="5" dirty="0">
                <a:latin typeface="Carlito"/>
                <a:cs typeface="Carlito"/>
              </a:rPr>
              <a:t>….. </a:t>
            </a:r>
            <a:r>
              <a:rPr sz="5300" b="1" spc="10" dirty="0">
                <a:latin typeface="Carlito"/>
                <a:cs typeface="Carlito"/>
              </a:rPr>
              <a:t>33, </a:t>
            </a:r>
            <a:r>
              <a:rPr sz="5300" b="1" spc="5" dirty="0">
                <a:latin typeface="Carlito"/>
                <a:cs typeface="Carlito"/>
              </a:rPr>
              <a:t>….., </a:t>
            </a:r>
            <a:r>
              <a:rPr sz="5300" b="1" spc="10" dirty="0">
                <a:latin typeface="Carlito"/>
                <a:cs typeface="Carlito"/>
              </a:rPr>
              <a:t>35,</a:t>
            </a:r>
            <a:r>
              <a:rPr sz="5300" b="1" spc="-80" dirty="0">
                <a:latin typeface="Carlito"/>
                <a:cs typeface="Carlito"/>
              </a:rPr>
              <a:t> </a:t>
            </a:r>
            <a:r>
              <a:rPr sz="5300" b="1" spc="10">
                <a:latin typeface="Carlito"/>
                <a:cs typeface="Carlito"/>
              </a:rPr>
              <a:t>36</a:t>
            </a:r>
            <a:r>
              <a:rPr sz="5300" b="1" spc="10" smtClean="0">
                <a:latin typeface="Carlito"/>
                <a:cs typeface="Carlito"/>
              </a:rPr>
              <a:t>.</a:t>
            </a:r>
            <a:endParaRPr sz="5300" b="1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FeistyForwarders_0968120672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5077" y="1447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5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549" y="14388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5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587755" y="1342085"/>
            <a:ext cx="223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8436" y="5547156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7755" y="3458336"/>
            <a:ext cx="222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FeistyForwarders_0968120672</a:t>
            </a:r>
          </a:p>
        </p:txBody>
      </p:sp>
      <p:sp>
        <p:nvSpPr>
          <p:cNvPr id="48" name="object 2">
            <a:hlinkClick r:id="rId2" action="ppaction://hlinksldjump"/>
          </p:cNvPr>
          <p:cNvSpPr/>
          <p:nvPr/>
        </p:nvSpPr>
        <p:spPr>
          <a:xfrm>
            <a:off x="11277600" y="5598883"/>
            <a:ext cx="758170" cy="684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"/>
          <p:cNvGrpSpPr/>
          <p:nvPr/>
        </p:nvGrpSpPr>
        <p:grpSpPr>
          <a:xfrm>
            <a:off x="755394" y="1356105"/>
            <a:ext cx="10823175" cy="3714750"/>
            <a:chOff x="1942845" y="1356105"/>
            <a:chExt cx="8431530" cy="3714750"/>
          </a:xfrm>
        </p:grpSpPr>
        <p:sp>
          <p:nvSpPr>
            <p:cNvPr id="49" name="object 5"/>
            <p:cNvSpPr/>
            <p:nvPr/>
          </p:nvSpPr>
          <p:spPr>
            <a:xfrm>
              <a:off x="1949195" y="1362455"/>
              <a:ext cx="8418830" cy="3702050"/>
            </a:xfrm>
            <a:custGeom>
              <a:avLst/>
              <a:gdLst/>
              <a:ahLst/>
              <a:cxnLst/>
              <a:rect l="l" t="t" r="r" b="b"/>
              <a:pathLst>
                <a:path w="8418830" h="3702050">
                  <a:moveTo>
                    <a:pt x="7801609" y="0"/>
                  </a:moveTo>
                  <a:lnTo>
                    <a:pt x="616966" y="0"/>
                  </a:lnTo>
                  <a:lnTo>
                    <a:pt x="568750" y="1856"/>
                  </a:lnTo>
                  <a:lnTo>
                    <a:pt x="521549" y="7333"/>
                  </a:lnTo>
                  <a:lnTo>
                    <a:pt x="475501" y="16294"/>
                  </a:lnTo>
                  <a:lnTo>
                    <a:pt x="430742" y="28602"/>
                  </a:lnTo>
                  <a:lnTo>
                    <a:pt x="387409" y="44119"/>
                  </a:lnTo>
                  <a:lnTo>
                    <a:pt x="345639" y="62709"/>
                  </a:lnTo>
                  <a:lnTo>
                    <a:pt x="305571" y="84233"/>
                  </a:lnTo>
                  <a:lnTo>
                    <a:pt x="267340" y="108556"/>
                  </a:lnTo>
                  <a:lnTo>
                    <a:pt x="231085" y="135540"/>
                  </a:lnTo>
                  <a:lnTo>
                    <a:pt x="196941" y="165047"/>
                  </a:lnTo>
                  <a:lnTo>
                    <a:pt x="165047" y="196941"/>
                  </a:lnTo>
                  <a:lnTo>
                    <a:pt x="135540" y="231085"/>
                  </a:lnTo>
                  <a:lnTo>
                    <a:pt x="108556" y="267340"/>
                  </a:lnTo>
                  <a:lnTo>
                    <a:pt x="84233" y="305571"/>
                  </a:lnTo>
                  <a:lnTo>
                    <a:pt x="62709" y="345639"/>
                  </a:lnTo>
                  <a:lnTo>
                    <a:pt x="44119" y="387409"/>
                  </a:lnTo>
                  <a:lnTo>
                    <a:pt x="28602" y="430742"/>
                  </a:lnTo>
                  <a:lnTo>
                    <a:pt x="16294" y="475501"/>
                  </a:lnTo>
                  <a:lnTo>
                    <a:pt x="7333" y="521549"/>
                  </a:lnTo>
                  <a:lnTo>
                    <a:pt x="1856" y="568750"/>
                  </a:lnTo>
                  <a:lnTo>
                    <a:pt x="0" y="616966"/>
                  </a:lnTo>
                  <a:lnTo>
                    <a:pt x="0" y="3084830"/>
                  </a:lnTo>
                  <a:lnTo>
                    <a:pt x="1856" y="3133045"/>
                  </a:lnTo>
                  <a:lnTo>
                    <a:pt x="7333" y="3180246"/>
                  </a:lnTo>
                  <a:lnTo>
                    <a:pt x="16294" y="3226294"/>
                  </a:lnTo>
                  <a:lnTo>
                    <a:pt x="28602" y="3271053"/>
                  </a:lnTo>
                  <a:lnTo>
                    <a:pt x="44119" y="3314386"/>
                  </a:lnTo>
                  <a:lnTo>
                    <a:pt x="62709" y="3356156"/>
                  </a:lnTo>
                  <a:lnTo>
                    <a:pt x="84233" y="3396224"/>
                  </a:lnTo>
                  <a:lnTo>
                    <a:pt x="108556" y="3434455"/>
                  </a:lnTo>
                  <a:lnTo>
                    <a:pt x="135540" y="3470710"/>
                  </a:lnTo>
                  <a:lnTo>
                    <a:pt x="165047" y="3504854"/>
                  </a:lnTo>
                  <a:lnTo>
                    <a:pt x="196941" y="3536748"/>
                  </a:lnTo>
                  <a:lnTo>
                    <a:pt x="231085" y="3566255"/>
                  </a:lnTo>
                  <a:lnTo>
                    <a:pt x="267340" y="3593239"/>
                  </a:lnTo>
                  <a:lnTo>
                    <a:pt x="305571" y="3617562"/>
                  </a:lnTo>
                  <a:lnTo>
                    <a:pt x="345639" y="3639086"/>
                  </a:lnTo>
                  <a:lnTo>
                    <a:pt x="387409" y="3657676"/>
                  </a:lnTo>
                  <a:lnTo>
                    <a:pt x="430742" y="3673193"/>
                  </a:lnTo>
                  <a:lnTo>
                    <a:pt x="475501" y="3685501"/>
                  </a:lnTo>
                  <a:lnTo>
                    <a:pt x="521549" y="3694462"/>
                  </a:lnTo>
                  <a:lnTo>
                    <a:pt x="568750" y="3699939"/>
                  </a:lnTo>
                  <a:lnTo>
                    <a:pt x="616966" y="3701796"/>
                  </a:lnTo>
                  <a:lnTo>
                    <a:pt x="7801609" y="3701796"/>
                  </a:lnTo>
                  <a:lnTo>
                    <a:pt x="7849825" y="3699939"/>
                  </a:lnTo>
                  <a:lnTo>
                    <a:pt x="7897026" y="3694462"/>
                  </a:lnTo>
                  <a:lnTo>
                    <a:pt x="7943074" y="3685501"/>
                  </a:lnTo>
                  <a:lnTo>
                    <a:pt x="7987833" y="3673193"/>
                  </a:lnTo>
                  <a:lnTo>
                    <a:pt x="8031166" y="3657676"/>
                  </a:lnTo>
                  <a:lnTo>
                    <a:pt x="8072936" y="3639086"/>
                  </a:lnTo>
                  <a:lnTo>
                    <a:pt x="8113004" y="3617562"/>
                  </a:lnTo>
                  <a:lnTo>
                    <a:pt x="8151235" y="3593239"/>
                  </a:lnTo>
                  <a:lnTo>
                    <a:pt x="8187490" y="3566255"/>
                  </a:lnTo>
                  <a:lnTo>
                    <a:pt x="8221634" y="3536748"/>
                  </a:lnTo>
                  <a:lnTo>
                    <a:pt x="8253528" y="3504854"/>
                  </a:lnTo>
                  <a:lnTo>
                    <a:pt x="8283035" y="3470710"/>
                  </a:lnTo>
                  <a:lnTo>
                    <a:pt x="8310019" y="3434455"/>
                  </a:lnTo>
                  <a:lnTo>
                    <a:pt x="8334342" y="3396224"/>
                  </a:lnTo>
                  <a:lnTo>
                    <a:pt x="8355866" y="3356156"/>
                  </a:lnTo>
                  <a:lnTo>
                    <a:pt x="8374456" y="3314386"/>
                  </a:lnTo>
                  <a:lnTo>
                    <a:pt x="8389973" y="3271053"/>
                  </a:lnTo>
                  <a:lnTo>
                    <a:pt x="8402281" y="3226294"/>
                  </a:lnTo>
                  <a:lnTo>
                    <a:pt x="8411242" y="3180246"/>
                  </a:lnTo>
                  <a:lnTo>
                    <a:pt x="8416719" y="3133045"/>
                  </a:lnTo>
                  <a:lnTo>
                    <a:pt x="8418576" y="3084830"/>
                  </a:lnTo>
                  <a:lnTo>
                    <a:pt x="8418576" y="616966"/>
                  </a:lnTo>
                  <a:lnTo>
                    <a:pt x="8416719" y="568750"/>
                  </a:lnTo>
                  <a:lnTo>
                    <a:pt x="8411242" y="521549"/>
                  </a:lnTo>
                  <a:lnTo>
                    <a:pt x="8402281" y="475501"/>
                  </a:lnTo>
                  <a:lnTo>
                    <a:pt x="8389973" y="430742"/>
                  </a:lnTo>
                  <a:lnTo>
                    <a:pt x="8374456" y="387409"/>
                  </a:lnTo>
                  <a:lnTo>
                    <a:pt x="8355866" y="345639"/>
                  </a:lnTo>
                  <a:lnTo>
                    <a:pt x="8334342" y="305571"/>
                  </a:lnTo>
                  <a:lnTo>
                    <a:pt x="8310019" y="267340"/>
                  </a:lnTo>
                  <a:lnTo>
                    <a:pt x="8283035" y="231085"/>
                  </a:lnTo>
                  <a:lnTo>
                    <a:pt x="8253528" y="196941"/>
                  </a:lnTo>
                  <a:lnTo>
                    <a:pt x="8221634" y="165047"/>
                  </a:lnTo>
                  <a:lnTo>
                    <a:pt x="8187490" y="135540"/>
                  </a:lnTo>
                  <a:lnTo>
                    <a:pt x="8151235" y="108556"/>
                  </a:lnTo>
                  <a:lnTo>
                    <a:pt x="8113004" y="84233"/>
                  </a:lnTo>
                  <a:lnTo>
                    <a:pt x="8072936" y="62709"/>
                  </a:lnTo>
                  <a:lnTo>
                    <a:pt x="8031166" y="44119"/>
                  </a:lnTo>
                  <a:lnTo>
                    <a:pt x="7987833" y="28602"/>
                  </a:lnTo>
                  <a:lnTo>
                    <a:pt x="7943074" y="16294"/>
                  </a:lnTo>
                  <a:lnTo>
                    <a:pt x="7897026" y="7333"/>
                  </a:lnTo>
                  <a:lnTo>
                    <a:pt x="7849825" y="1856"/>
                  </a:lnTo>
                  <a:lnTo>
                    <a:pt x="780160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/>
            <p:cNvSpPr/>
            <p:nvPr/>
          </p:nvSpPr>
          <p:spPr>
            <a:xfrm>
              <a:off x="1949195" y="1362455"/>
              <a:ext cx="8418830" cy="3702050"/>
            </a:xfrm>
            <a:custGeom>
              <a:avLst/>
              <a:gdLst/>
              <a:ahLst/>
              <a:cxnLst/>
              <a:rect l="l" t="t" r="r" b="b"/>
              <a:pathLst>
                <a:path w="8418830" h="3702050">
                  <a:moveTo>
                    <a:pt x="0" y="616966"/>
                  </a:moveTo>
                  <a:lnTo>
                    <a:pt x="1856" y="568750"/>
                  </a:lnTo>
                  <a:lnTo>
                    <a:pt x="7333" y="521549"/>
                  </a:lnTo>
                  <a:lnTo>
                    <a:pt x="16294" y="475501"/>
                  </a:lnTo>
                  <a:lnTo>
                    <a:pt x="28602" y="430742"/>
                  </a:lnTo>
                  <a:lnTo>
                    <a:pt x="44119" y="387409"/>
                  </a:lnTo>
                  <a:lnTo>
                    <a:pt x="62709" y="345639"/>
                  </a:lnTo>
                  <a:lnTo>
                    <a:pt x="84233" y="305571"/>
                  </a:lnTo>
                  <a:lnTo>
                    <a:pt x="108556" y="267340"/>
                  </a:lnTo>
                  <a:lnTo>
                    <a:pt x="135540" y="231085"/>
                  </a:lnTo>
                  <a:lnTo>
                    <a:pt x="165047" y="196941"/>
                  </a:lnTo>
                  <a:lnTo>
                    <a:pt x="196941" y="165047"/>
                  </a:lnTo>
                  <a:lnTo>
                    <a:pt x="231085" y="135540"/>
                  </a:lnTo>
                  <a:lnTo>
                    <a:pt x="267340" y="108556"/>
                  </a:lnTo>
                  <a:lnTo>
                    <a:pt x="305571" y="84233"/>
                  </a:lnTo>
                  <a:lnTo>
                    <a:pt x="345639" y="62709"/>
                  </a:lnTo>
                  <a:lnTo>
                    <a:pt x="387409" y="44119"/>
                  </a:lnTo>
                  <a:lnTo>
                    <a:pt x="430742" y="28602"/>
                  </a:lnTo>
                  <a:lnTo>
                    <a:pt x="475501" y="16294"/>
                  </a:lnTo>
                  <a:lnTo>
                    <a:pt x="521549" y="7333"/>
                  </a:lnTo>
                  <a:lnTo>
                    <a:pt x="568750" y="1856"/>
                  </a:lnTo>
                  <a:lnTo>
                    <a:pt x="616966" y="0"/>
                  </a:lnTo>
                  <a:lnTo>
                    <a:pt x="7801609" y="0"/>
                  </a:lnTo>
                  <a:lnTo>
                    <a:pt x="7849825" y="1856"/>
                  </a:lnTo>
                  <a:lnTo>
                    <a:pt x="7897026" y="7333"/>
                  </a:lnTo>
                  <a:lnTo>
                    <a:pt x="7943074" y="16294"/>
                  </a:lnTo>
                  <a:lnTo>
                    <a:pt x="7987833" y="28602"/>
                  </a:lnTo>
                  <a:lnTo>
                    <a:pt x="8031166" y="44119"/>
                  </a:lnTo>
                  <a:lnTo>
                    <a:pt x="8072936" y="62709"/>
                  </a:lnTo>
                  <a:lnTo>
                    <a:pt x="8113004" y="84233"/>
                  </a:lnTo>
                  <a:lnTo>
                    <a:pt x="8151235" y="108556"/>
                  </a:lnTo>
                  <a:lnTo>
                    <a:pt x="8187490" y="135540"/>
                  </a:lnTo>
                  <a:lnTo>
                    <a:pt x="8221634" y="165047"/>
                  </a:lnTo>
                  <a:lnTo>
                    <a:pt x="8253528" y="196941"/>
                  </a:lnTo>
                  <a:lnTo>
                    <a:pt x="8283035" y="231085"/>
                  </a:lnTo>
                  <a:lnTo>
                    <a:pt x="8310019" y="267340"/>
                  </a:lnTo>
                  <a:lnTo>
                    <a:pt x="8334342" y="305571"/>
                  </a:lnTo>
                  <a:lnTo>
                    <a:pt x="8355866" y="345639"/>
                  </a:lnTo>
                  <a:lnTo>
                    <a:pt x="8374456" y="387409"/>
                  </a:lnTo>
                  <a:lnTo>
                    <a:pt x="8389973" y="430742"/>
                  </a:lnTo>
                  <a:lnTo>
                    <a:pt x="8402281" y="475501"/>
                  </a:lnTo>
                  <a:lnTo>
                    <a:pt x="8411242" y="521549"/>
                  </a:lnTo>
                  <a:lnTo>
                    <a:pt x="8416719" y="568750"/>
                  </a:lnTo>
                  <a:lnTo>
                    <a:pt x="8418576" y="616966"/>
                  </a:lnTo>
                  <a:lnTo>
                    <a:pt x="8418576" y="3084830"/>
                  </a:lnTo>
                  <a:lnTo>
                    <a:pt x="8416719" y="3133045"/>
                  </a:lnTo>
                  <a:lnTo>
                    <a:pt x="8411242" y="3180246"/>
                  </a:lnTo>
                  <a:lnTo>
                    <a:pt x="8402281" y="3226294"/>
                  </a:lnTo>
                  <a:lnTo>
                    <a:pt x="8389973" y="3271053"/>
                  </a:lnTo>
                  <a:lnTo>
                    <a:pt x="8374456" y="3314386"/>
                  </a:lnTo>
                  <a:lnTo>
                    <a:pt x="8355866" y="3356156"/>
                  </a:lnTo>
                  <a:lnTo>
                    <a:pt x="8334342" y="3396224"/>
                  </a:lnTo>
                  <a:lnTo>
                    <a:pt x="8310019" y="3434455"/>
                  </a:lnTo>
                  <a:lnTo>
                    <a:pt x="8283035" y="3470710"/>
                  </a:lnTo>
                  <a:lnTo>
                    <a:pt x="8253528" y="3504854"/>
                  </a:lnTo>
                  <a:lnTo>
                    <a:pt x="8221634" y="3536748"/>
                  </a:lnTo>
                  <a:lnTo>
                    <a:pt x="8187490" y="3566255"/>
                  </a:lnTo>
                  <a:lnTo>
                    <a:pt x="8151235" y="3593239"/>
                  </a:lnTo>
                  <a:lnTo>
                    <a:pt x="8113004" y="3617562"/>
                  </a:lnTo>
                  <a:lnTo>
                    <a:pt x="8072936" y="3639086"/>
                  </a:lnTo>
                  <a:lnTo>
                    <a:pt x="8031166" y="3657676"/>
                  </a:lnTo>
                  <a:lnTo>
                    <a:pt x="7987833" y="3673193"/>
                  </a:lnTo>
                  <a:lnTo>
                    <a:pt x="7943074" y="3685501"/>
                  </a:lnTo>
                  <a:lnTo>
                    <a:pt x="7897026" y="3694462"/>
                  </a:lnTo>
                  <a:lnTo>
                    <a:pt x="7849825" y="3699939"/>
                  </a:lnTo>
                  <a:lnTo>
                    <a:pt x="7801609" y="3701796"/>
                  </a:lnTo>
                  <a:lnTo>
                    <a:pt x="616966" y="3701796"/>
                  </a:lnTo>
                  <a:lnTo>
                    <a:pt x="568750" y="3699939"/>
                  </a:lnTo>
                  <a:lnTo>
                    <a:pt x="521549" y="3694462"/>
                  </a:lnTo>
                  <a:lnTo>
                    <a:pt x="475501" y="3685501"/>
                  </a:lnTo>
                  <a:lnTo>
                    <a:pt x="430742" y="3673193"/>
                  </a:lnTo>
                  <a:lnTo>
                    <a:pt x="387409" y="3657676"/>
                  </a:lnTo>
                  <a:lnTo>
                    <a:pt x="345639" y="3639086"/>
                  </a:lnTo>
                  <a:lnTo>
                    <a:pt x="305571" y="3617562"/>
                  </a:lnTo>
                  <a:lnTo>
                    <a:pt x="267340" y="3593239"/>
                  </a:lnTo>
                  <a:lnTo>
                    <a:pt x="231085" y="3566255"/>
                  </a:lnTo>
                  <a:lnTo>
                    <a:pt x="196941" y="3536748"/>
                  </a:lnTo>
                  <a:lnTo>
                    <a:pt x="165047" y="3504854"/>
                  </a:lnTo>
                  <a:lnTo>
                    <a:pt x="135540" y="3470710"/>
                  </a:lnTo>
                  <a:lnTo>
                    <a:pt x="108556" y="3434455"/>
                  </a:lnTo>
                  <a:lnTo>
                    <a:pt x="84233" y="3396224"/>
                  </a:lnTo>
                  <a:lnTo>
                    <a:pt x="62709" y="3356156"/>
                  </a:lnTo>
                  <a:lnTo>
                    <a:pt x="44119" y="3314386"/>
                  </a:lnTo>
                  <a:lnTo>
                    <a:pt x="28602" y="3271053"/>
                  </a:lnTo>
                  <a:lnTo>
                    <a:pt x="16294" y="3226294"/>
                  </a:lnTo>
                  <a:lnTo>
                    <a:pt x="7333" y="3180246"/>
                  </a:lnTo>
                  <a:lnTo>
                    <a:pt x="1856" y="3133045"/>
                  </a:lnTo>
                  <a:lnTo>
                    <a:pt x="0" y="3084830"/>
                  </a:lnTo>
                  <a:lnTo>
                    <a:pt x="0" y="616966"/>
                  </a:lnTo>
                  <a:close/>
                </a:path>
              </a:pathLst>
            </a:custGeom>
            <a:ln w="127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7"/>
            <p:cNvSpPr/>
            <p:nvPr/>
          </p:nvSpPr>
          <p:spPr>
            <a:xfrm>
              <a:off x="1949195" y="1362455"/>
              <a:ext cx="8418830" cy="3702050"/>
            </a:xfrm>
            <a:custGeom>
              <a:avLst/>
              <a:gdLst/>
              <a:ahLst/>
              <a:cxnLst/>
              <a:rect l="l" t="t" r="r" b="b"/>
              <a:pathLst>
                <a:path w="8418830" h="3702050">
                  <a:moveTo>
                    <a:pt x="7801609" y="0"/>
                  </a:moveTo>
                  <a:lnTo>
                    <a:pt x="616966" y="0"/>
                  </a:lnTo>
                  <a:lnTo>
                    <a:pt x="568750" y="1856"/>
                  </a:lnTo>
                  <a:lnTo>
                    <a:pt x="521549" y="7333"/>
                  </a:lnTo>
                  <a:lnTo>
                    <a:pt x="475501" y="16294"/>
                  </a:lnTo>
                  <a:lnTo>
                    <a:pt x="430742" y="28602"/>
                  </a:lnTo>
                  <a:lnTo>
                    <a:pt x="387409" y="44119"/>
                  </a:lnTo>
                  <a:lnTo>
                    <a:pt x="345639" y="62709"/>
                  </a:lnTo>
                  <a:lnTo>
                    <a:pt x="305571" y="84233"/>
                  </a:lnTo>
                  <a:lnTo>
                    <a:pt x="267340" y="108556"/>
                  </a:lnTo>
                  <a:lnTo>
                    <a:pt x="231085" y="135540"/>
                  </a:lnTo>
                  <a:lnTo>
                    <a:pt x="196941" y="165047"/>
                  </a:lnTo>
                  <a:lnTo>
                    <a:pt x="165047" y="196941"/>
                  </a:lnTo>
                  <a:lnTo>
                    <a:pt x="135540" y="231085"/>
                  </a:lnTo>
                  <a:lnTo>
                    <a:pt x="108556" y="267340"/>
                  </a:lnTo>
                  <a:lnTo>
                    <a:pt x="84233" y="305571"/>
                  </a:lnTo>
                  <a:lnTo>
                    <a:pt x="62709" y="345639"/>
                  </a:lnTo>
                  <a:lnTo>
                    <a:pt x="44119" y="387409"/>
                  </a:lnTo>
                  <a:lnTo>
                    <a:pt x="28602" y="430742"/>
                  </a:lnTo>
                  <a:lnTo>
                    <a:pt x="16294" y="475501"/>
                  </a:lnTo>
                  <a:lnTo>
                    <a:pt x="7333" y="521549"/>
                  </a:lnTo>
                  <a:lnTo>
                    <a:pt x="1856" y="568750"/>
                  </a:lnTo>
                  <a:lnTo>
                    <a:pt x="0" y="616966"/>
                  </a:lnTo>
                  <a:lnTo>
                    <a:pt x="0" y="3084830"/>
                  </a:lnTo>
                  <a:lnTo>
                    <a:pt x="1856" y="3133045"/>
                  </a:lnTo>
                  <a:lnTo>
                    <a:pt x="7333" y="3180246"/>
                  </a:lnTo>
                  <a:lnTo>
                    <a:pt x="16294" y="3226294"/>
                  </a:lnTo>
                  <a:lnTo>
                    <a:pt x="28602" y="3271053"/>
                  </a:lnTo>
                  <a:lnTo>
                    <a:pt x="44119" y="3314386"/>
                  </a:lnTo>
                  <a:lnTo>
                    <a:pt x="62709" y="3356156"/>
                  </a:lnTo>
                  <a:lnTo>
                    <a:pt x="84233" y="3396224"/>
                  </a:lnTo>
                  <a:lnTo>
                    <a:pt x="108556" y="3434455"/>
                  </a:lnTo>
                  <a:lnTo>
                    <a:pt x="135540" y="3470710"/>
                  </a:lnTo>
                  <a:lnTo>
                    <a:pt x="165047" y="3504854"/>
                  </a:lnTo>
                  <a:lnTo>
                    <a:pt x="196941" y="3536748"/>
                  </a:lnTo>
                  <a:lnTo>
                    <a:pt x="231085" y="3566255"/>
                  </a:lnTo>
                  <a:lnTo>
                    <a:pt x="267340" y="3593239"/>
                  </a:lnTo>
                  <a:lnTo>
                    <a:pt x="305571" y="3617562"/>
                  </a:lnTo>
                  <a:lnTo>
                    <a:pt x="345639" y="3639086"/>
                  </a:lnTo>
                  <a:lnTo>
                    <a:pt x="387409" y="3657676"/>
                  </a:lnTo>
                  <a:lnTo>
                    <a:pt x="430742" y="3673193"/>
                  </a:lnTo>
                  <a:lnTo>
                    <a:pt x="475501" y="3685501"/>
                  </a:lnTo>
                  <a:lnTo>
                    <a:pt x="521549" y="3694462"/>
                  </a:lnTo>
                  <a:lnTo>
                    <a:pt x="568750" y="3699939"/>
                  </a:lnTo>
                  <a:lnTo>
                    <a:pt x="616966" y="3701796"/>
                  </a:lnTo>
                  <a:lnTo>
                    <a:pt x="7801609" y="3701796"/>
                  </a:lnTo>
                  <a:lnTo>
                    <a:pt x="7849825" y="3699939"/>
                  </a:lnTo>
                  <a:lnTo>
                    <a:pt x="7897026" y="3694462"/>
                  </a:lnTo>
                  <a:lnTo>
                    <a:pt x="7943074" y="3685501"/>
                  </a:lnTo>
                  <a:lnTo>
                    <a:pt x="7987833" y="3673193"/>
                  </a:lnTo>
                  <a:lnTo>
                    <a:pt x="8031166" y="3657676"/>
                  </a:lnTo>
                  <a:lnTo>
                    <a:pt x="8072936" y="3639086"/>
                  </a:lnTo>
                  <a:lnTo>
                    <a:pt x="8113004" y="3617562"/>
                  </a:lnTo>
                  <a:lnTo>
                    <a:pt x="8151235" y="3593239"/>
                  </a:lnTo>
                  <a:lnTo>
                    <a:pt x="8187490" y="3566255"/>
                  </a:lnTo>
                  <a:lnTo>
                    <a:pt x="8221634" y="3536748"/>
                  </a:lnTo>
                  <a:lnTo>
                    <a:pt x="8253528" y="3504854"/>
                  </a:lnTo>
                  <a:lnTo>
                    <a:pt x="8283035" y="3470710"/>
                  </a:lnTo>
                  <a:lnTo>
                    <a:pt x="8310019" y="3434455"/>
                  </a:lnTo>
                  <a:lnTo>
                    <a:pt x="8334342" y="3396224"/>
                  </a:lnTo>
                  <a:lnTo>
                    <a:pt x="8355866" y="3356156"/>
                  </a:lnTo>
                  <a:lnTo>
                    <a:pt x="8374456" y="3314386"/>
                  </a:lnTo>
                  <a:lnTo>
                    <a:pt x="8389973" y="3271053"/>
                  </a:lnTo>
                  <a:lnTo>
                    <a:pt x="8402281" y="3226294"/>
                  </a:lnTo>
                  <a:lnTo>
                    <a:pt x="8411242" y="3180246"/>
                  </a:lnTo>
                  <a:lnTo>
                    <a:pt x="8416719" y="3133045"/>
                  </a:lnTo>
                  <a:lnTo>
                    <a:pt x="8418576" y="3084830"/>
                  </a:lnTo>
                  <a:lnTo>
                    <a:pt x="8418576" y="616966"/>
                  </a:lnTo>
                  <a:lnTo>
                    <a:pt x="8416719" y="568750"/>
                  </a:lnTo>
                  <a:lnTo>
                    <a:pt x="8411242" y="521549"/>
                  </a:lnTo>
                  <a:lnTo>
                    <a:pt x="8402281" y="475501"/>
                  </a:lnTo>
                  <a:lnTo>
                    <a:pt x="8389973" y="430742"/>
                  </a:lnTo>
                  <a:lnTo>
                    <a:pt x="8374456" y="387409"/>
                  </a:lnTo>
                  <a:lnTo>
                    <a:pt x="8355866" y="345639"/>
                  </a:lnTo>
                  <a:lnTo>
                    <a:pt x="8334342" y="305571"/>
                  </a:lnTo>
                  <a:lnTo>
                    <a:pt x="8310019" y="267340"/>
                  </a:lnTo>
                  <a:lnTo>
                    <a:pt x="8283035" y="231085"/>
                  </a:lnTo>
                  <a:lnTo>
                    <a:pt x="8253528" y="196941"/>
                  </a:lnTo>
                  <a:lnTo>
                    <a:pt x="8221634" y="165047"/>
                  </a:lnTo>
                  <a:lnTo>
                    <a:pt x="8187490" y="135540"/>
                  </a:lnTo>
                  <a:lnTo>
                    <a:pt x="8151235" y="108556"/>
                  </a:lnTo>
                  <a:lnTo>
                    <a:pt x="8113004" y="84233"/>
                  </a:lnTo>
                  <a:lnTo>
                    <a:pt x="8072936" y="62709"/>
                  </a:lnTo>
                  <a:lnTo>
                    <a:pt x="8031166" y="44119"/>
                  </a:lnTo>
                  <a:lnTo>
                    <a:pt x="7987833" y="28602"/>
                  </a:lnTo>
                  <a:lnTo>
                    <a:pt x="7943074" y="16294"/>
                  </a:lnTo>
                  <a:lnTo>
                    <a:pt x="7897026" y="7333"/>
                  </a:lnTo>
                  <a:lnTo>
                    <a:pt x="7849825" y="1856"/>
                  </a:lnTo>
                  <a:lnTo>
                    <a:pt x="780160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8"/>
            <p:cNvSpPr/>
            <p:nvPr/>
          </p:nvSpPr>
          <p:spPr>
            <a:xfrm>
              <a:off x="1949195" y="1362455"/>
              <a:ext cx="8418830" cy="3702050"/>
            </a:xfrm>
            <a:custGeom>
              <a:avLst/>
              <a:gdLst/>
              <a:ahLst/>
              <a:cxnLst/>
              <a:rect l="l" t="t" r="r" b="b"/>
              <a:pathLst>
                <a:path w="8418830" h="3702050">
                  <a:moveTo>
                    <a:pt x="0" y="616966"/>
                  </a:moveTo>
                  <a:lnTo>
                    <a:pt x="1856" y="568750"/>
                  </a:lnTo>
                  <a:lnTo>
                    <a:pt x="7333" y="521549"/>
                  </a:lnTo>
                  <a:lnTo>
                    <a:pt x="16294" y="475501"/>
                  </a:lnTo>
                  <a:lnTo>
                    <a:pt x="28602" y="430742"/>
                  </a:lnTo>
                  <a:lnTo>
                    <a:pt x="44119" y="387409"/>
                  </a:lnTo>
                  <a:lnTo>
                    <a:pt x="62709" y="345639"/>
                  </a:lnTo>
                  <a:lnTo>
                    <a:pt x="84233" y="305571"/>
                  </a:lnTo>
                  <a:lnTo>
                    <a:pt x="108556" y="267340"/>
                  </a:lnTo>
                  <a:lnTo>
                    <a:pt x="135540" y="231085"/>
                  </a:lnTo>
                  <a:lnTo>
                    <a:pt x="165047" y="196941"/>
                  </a:lnTo>
                  <a:lnTo>
                    <a:pt x="196941" y="165047"/>
                  </a:lnTo>
                  <a:lnTo>
                    <a:pt x="231085" y="135540"/>
                  </a:lnTo>
                  <a:lnTo>
                    <a:pt x="267340" y="108556"/>
                  </a:lnTo>
                  <a:lnTo>
                    <a:pt x="305571" y="84233"/>
                  </a:lnTo>
                  <a:lnTo>
                    <a:pt x="345639" y="62709"/>
                  </a:lnTo>
                  <a:lnTo>
                    <a:pt x="387409" y="44119"/>
                  </a:lnTo>
                  <a:lnTo>
                    <a:pt x="430742" y="28602"/>
                  </a:lnTo>
                  <a:lnTo>
                    <a:pt x="475501" y="16294"/>
                  </a:lnTo>
                  <a:lnTo>
                    <a:pt x="521549" y="7333"/>
                  </a:lnTo>
                  <a:lnTo>
                    <a:pt x="568750" y="1856"/>
                  </a:lnTo>
                  <a:lnTo>
                    <a:pt x="616966" y="0"/>
                  </a:lnTo>
                  <a:lnTo>
                    <a:pt x="7801609" y="0"/>
                  </a:lnTo>
                  <a:lnTo>
                    <a:pt x="7849825" y="1856"/>
                  </a:lnTo>
                  <a:lnTo>
                    <a:pt x="7897026" y="7333"/>
                  </a:lnTo>
                  <a:lnTo>
                    <a:pt x="7943074" y="16294"/>
                  </a:lnTo>
                  <a:lnTo>
                    <a:pt x="7987833" y="28602"/>
                  </a:lnTo>
                  <a:lnTo>
                    <a:pt x="8031166" y="44119"/>
                  </a:lnTo>
                  <a:lnTo>
                    <a:pt x="8072936" y="62709"/>
                  </a:lnTo>
                  <a:lnTo>
                    <a:pt x="8113004" y="84233"/>
                  </a:lnTo>
                  <a:lnTo>
                    <a:pt x="8151235" y="108556"/>
                  </a:lnTo>
                  <a:lnTo>
                    <a:pt x="8187490" y="135540"/>
                  </a:lnTo>
                  <a:lnTo>
                    <a:pt x="8221634" y="165047"/>
                  </a:lnTo>
                  <a:lnTo>
                    <a:pt x="8253528" y="196941"/>
                  </a:lnTo>
                  <a:lnTo>
                    <a:pt x="8283035" y="231085"/>
                  </a:lnTo>
                  <a:lnTo>
                    <a:pt x="8310019" y="267340"/>
                  </a:lnTo>
                  <a:lnTo>
                    <a:pt x="8334342" y="305571"/>
                  </a:lnTo>
                  <a:lnTo>
                    <a:pt x="8355866" y="345639"/>
                  </a:lnTo>
                  <a:lnTo>
                    <a:pt x="8374456" y="387409"/>
                  </a:lnTo>
                  <a:lnTo>
                    <a:pt x="8389973" y="430742"/>
                  </a:lnTo>
                  <a:lnTo>
                    <a:pt x="8402281" y="475501"/>
                  </a:lnTo>
                  <a:lnTo>
                    <a:pt x="8411242" y="521549"/>
                  </a:lnTo>
                  <a:lnTo>
                    <a:pt x="8416719" y="568750"/>
                  </a:lnTo>
                  <a:lnTo>
                    <a:pt x="8418576" y="616966"/>
                  </a:lnTo>
                  <a:lnTo>
                    <a:pt x="8418576" y="3084830"/>
                  </a:lnTo>
                  <a:lnTo>
                    <a:pt x="8416719" y="3133045"/>
                  </a:lnTo>
                  <a:lnTo>
                    <a:pt x="8411242" y="3180246"/>
                  </a:lnTo>
                  <a:lnTo>
                    <a:pt x="8402281" y="3226294"/>
                  </a:lnTo>
                  <a:lnTo>
                    <a:pt x="8389973" y="3271053"/>
                  </a:lnTo>
                  <a:lnTo>
                    <a:pt x="8374456" y="3314386"/>
                  </a:lnTo>
                  <a:lnTo>
                    <a:pt x="8355866" y="3356156"/>
                  </a:lnTo>
                  <a:lnTo>
                    <a:pt x="8334342" y="3396224"/>
                  </a:lnTo>
                  <a:lnTo>
                    <a:pt x="8310019" y="3434455"/>
                  </a:lnTo>
                  <a:lnTo>
                    <a:pt x="8283035" y="3470710"/>
                  </a:lnTo>
                  <a:lnTo>
                    <a:pt x="8253528" y="3504854"/>
                  </a:lnTo>
                  <a:lnTo>
                    <a:pt x="8221634" y="3536748"/>
                  </a:lnTo>
                  <a:lnTo>
                    <a:pt x="8187490" y="3566255"/>
                  </a:lnTo>
                  <a:lnTo>
                    <a:pt x="8151235" y="3593239"/>
                  </a:lnTo>
                  <a:lnTo>
                    <a:pt x="8113004" y="3617562"/>
                  </a:lnTo>
                  <a:lnTo>
                    <a:pt x="8072936" y="3639086"/>
                  </a:lnTo>
                  <a:lnTo>
                    <a:pt x="8031166" y="3657676"/>
                  </a:lnTo>
                  <a:lnTo>
                    <a:pt x="7987833" y="3673193"/>
                  </a:lnTo>
                  <a:lnTo>
                    <a:pt x="7943074" y="3685501"/>
                  </a:lnTo>
                  <a:lnTo>
                    <a:pt x="7897026" y="3694462"/>
                  </a:lnTo>
                  <a:lnTo>
                    <a:pt x="7849825" y="3699939"/>
                  </a:lnTo>
                  <a:lnTo>
                    <a:pt x="7801609" y="3701796"/>
                  </a:lnTo>
                  <a:lnTo>
                    <a:pt x="616966" y="3701796"/>
                  </a:lnTo>
                  <a:lnTo>
                    <a:pt x="568750" y="3699939"/>
                  </a:lnTo>
                  <a:lnTo>
                    <a:pt x="521549" y="3694462"/>
                  </a:lnTo>
                  <a:lnTo>
                    <a:pt x="475501" y="3685501"/>
                  </a:lnTo>
                  <a:lnTo>
                    <a:pt x="430742" y="3673193"/>
                  </a:lnTo>
                  <a:lnTo>
                    <a:pt x="387409" y="3657676"/>
                  </a:lnTo>
                  <a:lnTo>
                    <a:pt x="345639" y="3639086"/>
                  </a:lnTo>
                  <a:lnTo>
                    <a:pt x="305571" y="3617562"/>
                  </a:lnTo>
                  <a:lnTo>
                    <a:pt x="267340" y="3593239"/>
                  </a:lnTo>
                  <a:lnTo>
                    <a:pt x="231085" y="3566255"/>
                  </a:lnTo>
                  <a:lnTo>
                    <a:pt x="196941" y="3536748"/>
                  </a:lnTo>
                  <a:lnTo>
                    <a:pt x="165047" y="3504854"/>
                  </a:lnTo>
                  <a:lnTo>
                    <a:pt x="135540" y="3470710"/>
                  </a:lnTo>
                  <a:lnTo>
                    <a:pt x="108556" y="3434455"/>
                  </a:lnTo>
                  <a:lnTo>
                    <a:pt x="84233" y="3396224"/>
                  </a:lnTo>
                  <a:lnTo>
                    <a:pt x="62709" y="3356156"/>
                  </a:lnTo>
                  <a:lnTo>
                    <a:pt x="44119" y="3314386"/>
                  </a:lnTo>
                  <a:lnTo>
                    <a:pt x="28602" y="3271053"/>
                  </a:lnTo>
                  <a:lnTo>
                    <a:pt x="16294" y="3226294"/>
                  </a:lnTo>
                  <a:lnTo>
                    <a:pt x="7333" y="3180246"/>
                  </a:lnTo>
                  <a:lnTo>
                    <a:pt x="1856" y="3133045"/>
                  </a:lnTo>
                  <a:lnTo>
                    <a:pt x="0" y="3084830"/>
                  </a:lnTo>
                  <a:lnTo>
                    <a:pt x="0" y="616966"/>
                  </a:lnTo>
                  <a:close/>
                </a:path>
              </a:pathLst>
            </a:custGeom>
            <a:ln w="127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9"/>
          <p:cNvSpPr txBox="1">
            <a:spLocks noGrp="1"/>
          </p:cNvSpPr>
          <p:nvPr>
            <p:ph type="title"/>
          </p:nvPr>
        </p:nvSpPr>
        <p:spPr>
          <a:xfrm>
            <a:off x="533400" y="2667000"/>
            <a:ext cx="106680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6930" marR="5080" indent="-824865" algn="ctr">
              <a:lnSpc>
                <a:spcPct val="100000"/>
              </a:lnSpc>
              <a:spcBef>
                <a:spcPts val="105"/>
              </a:spcBef>
            </a:pPr>
            <a:r>
              <a:rPr lang="en-US" sz="4000" smtClean="0">
                <a:latin typeface="Arial"/>
                <a:cs typeface="Arial"/>
              </a:rPr>
              <a:t>Số bé nhất có hai chữ số giống nhau là:</a:t>
            </a:r>
            <a:endParaRPr sz="400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54038" y="255022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0"/>
            <a:ext cx="1198668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89332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64" y="1862132"/>
            <a:ext cx="5169587" cy="97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1275"/>
            <a:ext cx="4419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5" y="3200401"/>
            <a:ext cx="1145118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9" y="4819650"/>
            <a:ext cx="11506381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34300" y="2094733"/>
            <a:ext cx="609600" cy="49606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FF0000"/>
                </a:solidFill>
              </a:rPr>
              <a:t>32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4036"/>
            <a:ext cx="5475481" cy="140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094025" y="2094733"/>
            <a:ext cx="609600" cy="49606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82200" y="2092758"/>
            <a:ext cx="609600" cy="49606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46175" y="3553408"/>
            <a:ext cx="609600" cy="49606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FF0000"/>
                </a:solidFill>
              </a:rPr>
              <a:t>44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36575" y="3569525"/>
            <a:ext cx="609600" cy="49606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82150" y="3567550"/>
            <a:ext cx="609600" cy="49606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98625" y="5112058"/>
            <a:ext cx="609600" cy="49606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FF0000"/>
                </a:solidFill>
              </a:rPr>
              <a:t>61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93975" y="5098208"/>
            <a:ext cx="609600" cy="49606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34600" y="5105400"/>
            <a:ext cx="609600" cy="49606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497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1275"/>
            <a:ext cx="4419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1676400"/>
            <a:ext cx="12331700" cy="457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315200" y="914400"/>
            <a:ext cx="914400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686800" y="5257800"/>
            <a:ext cx="11430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62</a:t>
            </a:r>
          </a:p>
        </p:txBody>
      </p:sp>
      <p:sp>
        <p:nvSpPr>
          <p:cNvPr id="12" name="Oval 11"/>
          <p:cNvSpPr/>
          <p:nvPr/>
        </p:nvSpPr>
        <p:spPr>
          <a:xfrm>
            <a:off x="9144000" y="4191000"/>
            <a:ext cx="11430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991600" y="2279074"/>
            <a:ext cx="1295400" cy="9975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58200" y="3352800"/>
            <a:ext cx="11811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844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186</Words>
  <Application>Microsoft Office PowerPoint</Application>
  <PresentationFormat>Custom</PresentationFormat>
  <Paragraphs>59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78 gồm ... chục và ... đơn vị</vt:lpstr>
      <vt:lpstr>PowerPoint Presentation</vt:lpstr>
      <vt:lpstr>Số bé nhất có hai chữ số giống nhau là: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17</cp:revision>
  <dcterms:created xsi:type="dcterms:W3CDTF">2023-02-05T07:58:01Z</dcterms:created>
  <dcterms:modified xsi:type="dcterms:W3CDTF">2023-02-09T16:14:13Z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2023-02-05T00:00:00Z</vt:filetime>
  </property>
</Properties>
</file>