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7.jpg" ContentType="image/jpeg"/>
  <Override PartName="/ppt/media/image29.jpg" ContentType="image/jpeg"/>
  <Override PartName="/ppt/media/image30.jpg" ContentType="image/jpeg"/>
  <Override PartName="/ppt/media/image36.jpg" ContentType="image/jpeg"/>
  <Override PartName="/ppt/media/image37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1"/>
  </p:notesMasterIdLst>
  <p:sldIdLst>
    <p:sldId id="3181" r:id="rId2"/>
    <p:sldId id="3154" r:id="rId3"/>
    <p:sldId id="3188" r:id="rId4"/>
    <p:sldId id="3189" r:id="rId5"/>
    <p:sldId id="3205" r:id="rId6"/>
    <p:sldId id="3190" r:id="rId7"/>
    <p:sldId id="3206" r:id="rId8"/>
    <p:sldId id="3207" r:id="rId9"/>
    <p:sldId id="3209" r:id="rId10"/>
    <p:sldId id="3192" r:id="rId11"/>
    <p:sldId id="3211" r:id="rId12"/>
    <p:sldId id="3213" r:id="rId13"/>
    <p:sldId id="3159" r:id="rId14"/>
    <p:sldId id="3193" r:id="rId15"/>
    <p:sldId id="3194" r:id="rId16"/>
    <p:sldId id="3180" r:id="rId17"/>
    <p:sldId id="3179" r:id="rId18"/>
    <p:sldId id="3198" r:id="rId19"/>
    <p:sldId id="3161" r:id="rId20"/>
    <p:sldId id="3195" r:id="rId21"/>
    <p:sldId id="3203" r:id="rId22"/>
    <p:sldId id="3199" r:id="rId23"/>
    <p:sldId id="3200" r:id="rId24"/>
    <p:sldId id="3163" r:id="rId25"/>
    <p:sldId id="3201" r:id="rId26"/>
    <p:sldId id="3164" r:id="rId27"/>
    <p:sldId id="3202" r:id="rId28"/>
    <p:sldId id="266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3399"/>
    <a:srgbClr val="0998D7"/>
    <a:srgbClr val="FFFFFF"/>
    <a:srgbClr val="3DC3EC"/>
    <a:srgbClr val="F3E8CC"/>
    <a:srgbClr val="F03C6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>
        <p:scale>
          <a:sx n="68" d="100"/>
          <a:sy n="68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FE631D7-AD5A-48B9-AC83-6AC2DC448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BCF5EAD-E669-FBB9-D203-61FA8A38D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E9B1E2A-78C8-F0DC-E8D2-CB33420C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4DBC7D5-C0BB-1E58-F245-096E1C0C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81E2634-31DB-1D79-97EE-587A23E7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803AE3-4806-D65C-35B7-C085DC54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1ED21CE-B98D-6911-BCF0-8FAD2CF5F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09EF4D4-E173-AA28-B6E6-682AD51D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A81D849-718A-7C3F-B3D1-8E6EA552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6DBDA8A-91FC-B50C-4BF1-70B62324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2AE58D2-CF59-B390-C010-3056078FB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196F7A1-CCC2-57BF-2755-5DE022871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B45E353-BB73-3BF0-5ECE-3B477F49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26B5A4E-B0EA-A066-4031-E46D436B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7A310C5-8E34-D99E-1595-A97BD54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89522F-60C3-E9C2-B8E9-4E30172C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EC6D80C-0E49-B8FE-2C7E-06E99E63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9DD4702-81E1-4EB0-6F26-FDF92189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A558699-2D49-775C-F040-312D145C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008B216-828A-E5D6-7910-D30313C3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0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C33F894-4CA4-230B-0795-1A84E17A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C8FDB1D-C5C0-A162-D907-3D055CB7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F481DCE-4323-CBDC-D1B1-A84BCD3A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ED6CEB3-8F37-D10F-3E0A-7194C5FE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CF357A7-6D2D-573E-0DB9-6BF88961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0175093-72EE-78E4-FCC8-74013992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593DC0F-527E-A0EA-E5DC-E62422854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06DC23F-2433-A52D-A935-AEC9B800E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2E17B26-98A4-DDB7-49CA-67730E7A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A6F622A-5413-C1EF-A0CF-D1F6A7E4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A332A0E-9B3A-0B71-F5C9-01378503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25A958-8C97-29BE-BEBF-A01F9600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D6F29A9-64D5-BFD5-6161-44B5A132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DA8212-D390-CB9A-0016-27B76613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5DA6D856-8401-5460-F55E-26033928C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1CFE455-FCC2-0F2B-87EE-9DF037E68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25539C1-BE50-FC2F-FFAB-E636C288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565D304-920A-4490-7EBC-E6FAD8B9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072CC902-7591-1691-2F51-E9A9F0BD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4E16858-E3F8-3171-427C-4D7D2162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7D7A382-E9F6-41AA-66DB-8C98C44B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C6CC2410-7A16-0F5D-A082-5806E02F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F3D04DBB-9749-C597-15A8-7AEE03E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8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14181F5-9FCF-1059-7F8C-A89E30EE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8AEB97F-2DB7-CA2A-B869-2409CF8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DDFD8BC-C0AF-AC19-DC8D-4B048DD0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A9458E9-A718-9CFE-5ACC-23636769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19EDB21-B814-99E3-52BE-57655493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8BED9FB-9736-F1F9-6784-81C903873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3CCC42F-D42E-55C9-761F-72FB5AA9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F985A81-0D5A-EE7C-CBA4-2873B8CF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1E6ABDA-B62E-DD38-E133-AEB58C1C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D640A8-92B7-A63B-0FED-087B8599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1E857AD3-E5D0-B0D0-A5F6-3C320804A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FA24C7C-A60E-FF68-8453-04C14BC8E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8107DE8-C582-4DB2-84BD-6CBAF914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7FF716D-346B-9820-9F32-7DE49C48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72FE636-521D-3537-E867-A2A3D600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F8AB5CC-C99C-5558-3FF1-CB32048D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3A6FBF8-5E31-CE49-6571-DE41DB6A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B9D90F9-9A06-F4A4-26D5-6071D30F7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6673CE3-8518-5228-3DAB-11D5E5B2E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9B571F5-74B9-ACCB-A7B0-B4F369D46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5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video%20thu%20muc.mp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0.sv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hoa, trong nhà, cây, vàng&#10;&#10;Mô tả được tạo tự động">
            <a:extLst>
              <a:ext uri="{FF2B5EF4-FFF2-40B4-BE49-F238E27FC236}">
                <a16:creationId xmlns:a16="http://schemas.microsoft.com/office/drawing/2014/main" xmlns="" id="{68577085-8D53-3722-9504-B9C24B71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AF07038D-7C40-D03C-9654-25200E8540A4}"/>
              </a:ext>
            </a:extLst>
          </p:cNvPr>
          <p:cNvSpPr txBox="1"/>
          <p:nvPr/>
        </p:nvSpPr>
        <p:spPr>
          <a:xfrm>
            <a:off x="499446" y="539272"/>
            <a:ext cx="114403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VỀ THĂM LỚP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EAF949C-CAA2-FF4B-544E-DAEE7E1279AA}"/>
              </a:ext>
            </a:extLst>
          </p:cNvPr>
          <p:cNvSpPr txBox="1"/>
          <p:nvPr/>
        </p:nvSpPr>
        <p:spPr>
          <a:xfrm>
            <a:off x="1589110" y="1883705"/>
            <a:ext cx="973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 VÀ CÔNG NGHỆ (TIN HỌC) LỚP 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C648027-FFDB-BC64-23B3-56E5CA91A729}"/>
              </a:ext>
            </a:extLst>
          </p:cNvPr>
          <p:cNvSpPr txBox="1"/>
          <p:nvPr/>
        </p:nvSpPr>
        <p:spPr>
          <a:xfrm>
            <a:off x="2978559" y="4111971"/>
            <a:ext cx="973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3034753"/>
            <a:ext cx="1157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9: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THỰC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HÀNH VỚI TỆP VÀ THƯ MỤC TRONG MÁY TÍNH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34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3" y="948267"/>
            <a:ext cx="9860293" cy="5571065"/>
          </a:xfrm>
          <a:prstGeom prst="rect">
            <a:avLst/>
          </a:prstGeom>
          <a:ln>
            <a:noFill/>
          </a:ln>
        </p:spPr>
      </p:pic>
      <p:pic>
        <p:nvPicPr>
          <p:cNvPr id="4" name="Hình ảnh 3" descr="Ảnh có chứa văn bản, thiết bị điện tử, màn hình&#10;&#10;Mô tả được tạo tự động">
            <a:extLst>
              <a:ext uri="{FF2B5EF4-FFF2-40B4-BE49-F238E27FC236}">
                <a16:creationId xmlns="" xmlns:a16="http://schemas.microsoft.com/office/drawing/2014/main" id="{D2482D2C-B47B-11C6-1DEF-90E5146AC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0" y="1616423"/>
            <a:ext cx="3614692" cy="27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hoa, trong nhà, cây, vàng&#10;&#10;Mô tả được tạo tự động">
            <a:extLst>
              <a:ext uri="{FF2B5EF4-FFF2-40B4-BE49-F238E27FC236}">
                <a16:creationId xmlns:a16="http://schemas.microsoft.com/office/drawing/2014/main" xmlns="" id="{68577085-8D53-3722-9504-B9C24B71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3" y="3938047"/>
            <a:ext cx="11663959" cy="2919953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7" name="Hộp Văn bản 1">
            <a:extLst>
              <a:ext uri="{FF2B5EF4-FFF2-40B4-BE49-F238E27FC236}">
                <a16:creationId xmlns:a16="http://schemas.microsoft.com/office/drawing/2014/main" xmlns="" id="{05FB4DF1-9E75-94F6-1D57-E90AF84C816A}"/>
              </a:ext>
            </a:extLst>
          </p:cNvPr>
          <p:cNvSpPr txBox="1"/>
          <p:nvPr/>
        </p:nvSpPr>
        <p:spPr>
          <a:xfrm>
            <a:off x="2733040" y="254000"/>
            <a:ext cx="7569562" cy="53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xmlns="" id="{373B531A-9C79-70CA-7F05-217E812EC0B5}"/>
              </a:ext>
            </a:extLst>
          </p:cNvPr>
          <p:cNvSpPr txBox="1"/>
          <p:nvPr/>
        </p:nvSpPr>
        <p:spPr>
          <a:xfrm>
            <a:off x="3347746" y="252426"/>
            <a:ext cx="836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xmlns="" id="{AAC43106-78C2-0F08-1573-2550C2DD2B0B}"/>
              </a:ext>
            </a:extLst>
          </p:cNvPr>
          <p:cNvSpPr txBox="1"/>
          <p:nvPr/>
        </p:nvSpPr>
        <p:spPr>
          <a:xfrm>
            <a:off x="3882408" y="3065649"/>
            <a:ext cx="920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8414" y="1043188"/>
            <a:ext cx="985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9: THỰC HÀNH VỚI TỆP VÀ THƯ MỤC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TRONG MÁY TÍNH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491013" y="3157014"/>
            <a:ext cx="6858000" cy="543973"/>
            <a:chOff x="0" y="0"/>
            <a:chExt cx="9760965" cy="77423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1281263" y="5261464"/>
            <a:ext cx="1277500" cy="543973"/>
            <a:chOff x="0" y="0"/>
            <a:chExt cx="1818261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1758495" y="5416887"/>
            <a:ext cx="323037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1758495" y="5512145"/>
            <a:ext cx="323037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1758495" y="5607403"/>
            <a:ext cx="323037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1694906" y="64454"/>
            <a:ext cx="450214" cy="4502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694906" y="6342982"/>
            <a:ext cx="450214" cy="450214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406206" y="1649661"/>
            <a:ext cx="102875" cy="6160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6477086" y="3811213"/>
            <a:ext cx="102875" cy="6160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sp>
      <p:grpSp>
        <p:nvGrpSpPr>
          <p:cNvPr id="22" name="Group 22"/>
          <p:cNvGrpSpPr/>
          <p:nvPr/>
        </p:nvGrpSpPr>
        <p:grpSpPr>
          <a:xfrm>
            <a:off x="928803" y="1576548"/>
            <a:ext cx="4526506" cy="2993072"/>
            <a:chOff x="0" y="0"/>
            <a:chExt cx="7704886" cy="57210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704886" cy="5820151"/>
            </a:xfrm>
            <a:custGeom>
              <a:avLst/>
              <a:gdLst/>
              <a:ahLst/>
              <a:cxnLst/>
              <a:rect l="l" t="t" r="r" b="b"/>
              <a:pathLst>
                <a:path w="7704886" h="5820151">
                  <a:moveTo>
                    <a:pt x="7082586" y="5249921"/>
                  </a:moveTo>
                  <a:cubicBezTo>
                    <a:pt x="7082586" y="5243571"/>
                    <a:pt x="7083856" y="5238491"/>
                    <a:pt x="7083856" y="5230871"/>
                  </a:cubicBezTo>
                  <a:lnTo>
                    <a:pt x="7083856" y="490220"/>
                  </a:lnTo>
                  <a:cubicBezTo>
                    <a:pt x="7083856" y="220980"/>
                    <a:pt x="6874306" y="0"/>
                    <a:pt x="6617766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5230871"/>
                  </a:lnTo>
                  <a:cubicBezTo>
                    <a:pt x="0" y="5500111"/>
                    <a:pt x="209550" y="5721091"/>
                    <a:pt x="466090" y="5721091"/>
                  </a:cubicBezTo>
                  <a:lnTo>
                    <a:pt x="6616496" y="5721091"/>
                  </a:lnTo>
                  <a:cubicBezTo>
                    <a:pt x="6729526" y="5721091"/>
                    <a:pt x="6833666" y="5677911"/>
                    <a:pt x="6913676" y="5608061"/>
                  </a:cubicBezTo>
                  <a:cubicBezTo>
                    <a:pt x="7044486" y="5679181"/>
                    <a:pt x="7356906" y="5820151"/>
                    <a:pt x="7703616" y="5613141"/>
                  </a:cubicBezTo>
                  <a:cubicBezTo>
                    <a:pt x="7704886" y="5613141"/>
                    <a:pt x="7392466" y="5614411"/>
                    <a:pt x="7082586" y="5249921"/>
                  </a:cubicBezTo>
                  <a:lnTo>
                    <a:pt x="7082586" y="5249921"/>
                  </a:lnTo>
                  <a:close/>
                </a:path>
              </a:pathLst>
            </a:custGeom>
            <a:solidFill>
              <a:srgbClr val="57999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29018" y="2460963"/>
            <a:ext cx="3865075" cy="65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9F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này em sẽ:</a:t>
            </a:r>
            <a:endParaRPr lang="en-US" sz="3200" b="1" dirty="0">
              <a:solidFill>
                <a:srgbClr val="F9F5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49278" y="1303916"/>
            <a:ext cx="40132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8080" y="3313908"/>
            <a:ext cx="4153941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việc tạo, xoá, đổi tên thư mục.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3" y="5082644"/>
            <a:ext cx="1511913" cy="13304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500" y="4569619"/>
            <a:ext cx="2463800" cy="2463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47" y="712189"/>
            <a:ext cx="1404139" cy="12095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450">
            <a:off x="3057025" y="970500"/>
            <a:ext cx="83319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3338645" y="193675"/>
            <a:ext cx="947515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601476" y="235524"/>
            <a:ext cx="2537830" cy="1315873"/>
            <a:chOff x="581290" y="1091471"/>
            <a:chExt cx="1918068" cy="13158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2145950" y="1321560"/>
              <a:ext cx="353408" cy="413933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664070" cy="1315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</a:t>
              </a:r>
              <a:r>
                <a:rPr lang="en-US" sz="2800" b="1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   </a:t>
              </a:r>
              <a:endPara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2145950" y="1116843"/>
              <a:ext cx="353408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2146878"/>
            <a:ext cx="11029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đúp chuột vào biểu tượng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nền.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97" y="1873874"/>
            <a:ext cx="876376" cy="88399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B75EAD-328F-ABCD-1FA2-20B98BF35203}"/>
              </a:ext>
            </a:extLst>
          </p:cNvPr>
          <p:cNvSpPr txBox="1"/>
          <p:nvPr/>
        </p:nvSpPr>
        <p:spPr>
          <a:xfrm>
            <a:off x="2748594" y="366785"/>
            <a:ext cx="30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197735"/>
            <a:ext cx="8345509" cy="5145110"/>
          </a:xfrm>
          <a:prstGeom prst="rect">
            <a:avLst/>
          </a:prstGeom>
        </p:spPr>
      </p:pic>
      <p:sp>
        <p:nvSpPr>
          <p:cNvPr id="4" name="Hình chữ nhật 14">
            <a:extLst>
              <a:ext uri="{FF2B5EF4-FFF2-40B4-BE49-F238E27FC236}">
                <a16:creationId xmlns="" xmlns:a16="http://schemas.microsoft.com/office/drawing/2014/main" id="{7FF53D33-1DB0-2450-694F-A683BAF66CF0}"/>
              </a:ext>
            </a:extLst>
          </p:cNvPr>
          <p:cNvSpPr/>
          <p:nvPr/>
        </p:nvSpPr>
        <p:spPr>
          <a:xfrm>
            <a:off x="3681068" y="1197735"/>
            <a:ext cx="6802334" cy="5145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13">
            <a:extLst>
              <a:ext uri="{FF2B5EF4-FFF2-40B4-BE49-F238E27FC236}">
                <a16:creationId xmlns="" xmlns:a16="http://schemas.microsoft.com/office/drawing/2014/main" id="{38619F50-A918-F7A6-B489-E595553E5DEC}"/>
              </a:ext>
            </a:extLst>
          </p:cNvPr>
          <p:cNvSpPr/>
          <p:nvPr/>
        </p:nvSpPr>
        <p:spPr>
          <a:xfrm>
            <a:off x="2137893" y="1197734"/>
            <a:ext cx="1543176" cy="5145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Phải 9">
            <a:extLst>
              <a:ext uri="{FF2B5EF4-FFF2-40B4-BE49-F238E27FC236}">
                <a16:creationId xmlns="" xmlns:a16="http://schemas.microsoft.com/office/drawing/2014/main" id="{3E9223F1-1E5A-D3CD-7D46-7C445F7527FE}"/>
              </a:ext>
            </a:extLst>
          </p:cNvPr>
          <p:cNvSpPr/>
          <p:nvPr/>
        </p:nvSpPr>
        <p:spPr>
          <a:xfrm>
            <a:off x="9926443" y="5740399"/>
            <a:ext cx="784343" cy="286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10">
            <a:extLst>
              <a:ext uri="{FF2B5EF4-FFF2-40B4-BE49-F238E27FC236}">
                <a16:creationId xmlns="" xmlns:a16="http://schemas.microsoft.com/office/drawing/2014/main" id="{6576A90F-A524-F165-4FB7-B7BD270A6C7C}"/>
              </a:ext>
            </a:extLst>
          </p:cNvPr>
          <p:cNvSpPr txBox="1"/>
          <p:nvPr/>
        </p:nvSpPr>
        <p:spPr>
          <a:xfrm>
            <a:off x="10710786" y="5090123"/>
            <a:ext cx="111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ũi tên: Trái 11">
            <a:extLst>
              <a:ext uri="{FF2B5EF4-FFF2-40B4-BE49-F238E27FC236}">
                <a16:creationId xmlns="" xmlns:a16="http://schemas.microsoft.com/office/drawing/2014/main" id="{13F6DFF6-16B3-D441-91F4-E5AB06A48EAC}"/>
              </a:ext>
            </a:extLst>
          </p:cNvPr>
          <p:cNvSpPr/>
          <p:nvPr/>
        </p:nvSpPr>
        <p:spPr>
          <a:xfrm>
            <a:off x="1787693" y="5701683"/>
            <a:ext cx="929407" cy="286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12">
            <a:extLst>
              <a:ext uri="{FF2B5EF4-FFF2-40B4-BE49-F238E27FC236}">
                <a16:creationId xmlns="" xmlns:a16="http://schemas.microsoft.com/office/drawing/2014/main" id="{9D0C2641-D675-A314-D9DD-A97833D9A6D0}"/>
              </a:ext>
            </a:extLst>
          </p:cNvPr>
          <p:cNvSpPr txBox="1"/>
          <p:nvPr/>
        </p:nvSpPr>
        <p:spPr>
          <a:xfrm>
            <a:off x="473198" y="5283673"/>
            <a:ext cx="111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Khung bên trái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1197734"/>
            <a:ext cx="2228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18" y="1705942"/>
            <a:ext cx="1054100" cy="292100"/>
          </a:xfrm>
          <a:prstGeom prst="rect">
            <a:avLst/>
          </a:prstGeom>
        </p:spPr>
      </p:pic>
      <p:sp>
        <p:nvSpPr>
          <p:cNvPr id="12" name="Hình chữ nhật 13">
            <a:extLst>
              <a:ext uri="{FF2B5EF4-FFF2-40B4-BE49-F238E27FC236}">
                <a16:creationId xmlns="" xmlns:a16="http://schemas.microsoft.com/office/drawing/2014/main" id="{38619F50-A918-F7A6-B489-E595553E5DEC}"/>
              </a:ext>
            </a:extLst>
          </p:cNvPr>
          <p:cNvSpPr/>
          <p:nvPr/>
        </p:nvSpPr>
        <p:spPr>
          <a:xfrm>
            <a:off x="2137893" y="1197734"/>
            <a:ext cx="2214693" cy="389238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9481" y="808383"/>
            <a:ext cx="0" cy="5035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1161" y="315990"/>
            <a:ext cx="49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Home</a:t>
            </a:r>
          </a:p>
        </p:txBody>
      </p:sp>
    </p:spTree>
    <p:extLst>
      <p:ext uri="{BB962C8B-B14F-4D97-AF65-F5344CB8AC3E}">
        <p14:creationId xmlns:p14="http://schemas.microsoft.com/office/powerpoint/2010/main" val="13867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3">
            <a:extLst>
              <a:ext uri="{FF2B5EF4-FFF2-40B4-BE49-F238E27FC236}">
                <a16:creationId xmlns="" xmlns:a16="http://schemas.microsoft.com/office/drawing/2014/main" id="{38619F50-A918-F7A6-B489-E595553E5DEC}"/>
              </a:ext>
            </a:extLst>
          </p:cNvPr>
          <p:cNvSpPr/>
          <p:nvPr/>
        </p:nvSpPr>
        <p:spPr>
          <a:xfrm>
            <a:off x="2137893" y="1197734"/>
            <a:ext cx="2214693" cy="389238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117" y="598609"/>
            <a:ext cx="49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Home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Windown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1197734"/>
            <a:ext cx="2228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78" y="1950128"/>
            <a:ext cx="4546600" cy="1193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57875" y="342900"/>
            <a:ext cx="0" cy="5676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1154" y="598609"/>
            <a:ext cx="505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Home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Windown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val="17697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3338645" y="193675"/>
            <a:ext cx="947515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601476" y="235524"/>
            <a:ext cx="2537830" cy="1315873"/>
            <a:chOff x="581290" y="1091471"/>
            <a:chExt cx="1918068" cy="13158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2145950" y="1321560"/>
              <a:ext cx="353408" cy="413933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664070" cy="1315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</a:t>
              </a:r>
              <a:r>
                <a:rPr lang="en-US" sz="2800" b="1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   </a:t>
              </a:r>
              <a:endPara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2145950" y="1116843"/>
              <a:ext cx="353408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10170" y="1304824"/>
            <a:ext cx="11610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anose="02020603050405020304" pitchFamily="18" charset="0"/>
              </a:rPr>
              <a:t>- Nháy chuột vào </a:t>
            </a:r>
            <a:r>
              <a:rPr lang="vi-VN" sz="2800" dirty="0">
                <a:solidFill>
                  <a:srgbClr val="0998D7"/>
                </a:solidFill>
                <a:latin typeface="+mj-lt"/>
                <a:cs typeface="Times New Roman" panose="02020603050405020304" pitchFamily="18" charset="0"/>
              </a:rPr>
              <a:t>This PC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ở khung bên trái, quan sát khung bên phải. 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10170" y="2669606"/>
            <a:ext cx="1146847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anose="02020603050405020304" pitchFamily="18" charset="0"/>
              </a:rPr>
              <a:t>- Nháy đúp chuột vào ổ đĩa </a:t>
            </a:r>
            <a:r>
              <a:rPr lang="en-US" sz="2800" dirty="0">
                <a:solidFill>
                  <a:srgbClr val="0998D7"/>
                </a:solidFill>
                <a:latin typeface="+mj-lt"/>
                <a:cs typeface="Times New Roman" panose="02020603050405020304" pitchFamily="18" charset="0"/>
              </a:rPr>
              <a:t>D: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ổ đĩa </a:t>
            </a:r>
            <a:r>
              <a:rPr lang="en-US" sz="2800" dirty="0">
                <a:solidFill>
                  <a:srgbClr val="0998D7"/>
                </a:solidFill>
                <a:latin typeface="+mj-lt"/>
                <a:cs typeface="Times New Roman" panose="02020603050405020304" pitchFamily="18" charset="0"/>
              </a:rPr>
              <a:t>D: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chứa gì.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B75EAD-328F-ABCD-1FA2-20B98BF35203}"/>
              </a:ext>
            </a:extLst>
          </p:cNvPr>
          <p:cNvSpPr txBox="1"/>
          <p:nvPr/>
        </p:nvSpPr>
        <p:spPr>
          <a:xfrm>
            <a:off x="2748594" y="366785"/>
            <a:ext cx="30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1257F8F-6B76-99A9-CD73-4AC6BAB2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1" y="3946984"/>
            <a:ext cx="11887199" cy="2650120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36421284-DB07-CEA0-B12E-9A8A2BF23AC4}"/>
              </a:ext>
            </a:extLst>
          </p:cNvPr>
          <p:cNvSpPr/>
          <p:nvPr/>
        </p:nvSpPr>
        <p:spPr>
          <a:xfrm>
            <a:off x="2255520" y="4414855"/>
            <a:ext cx="666496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5300" y="1043214"/>
            <a:ext cx="385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̃i tên: Phải 1">
            <a:extLst>
              <a:ext uri="{FF2B5EF4-FFF2-40B4-BE49-F238E27FC236}">
                <a16:creationId xmlns:a16="http://schemas.microsoft.com/office/drawing/2014/main" xmlns="" id="{401FC896-64C4-4F1F-76A1-1064CFA5244D}"/>
              </a:ext>
            </a:extLst>
          </p:cNvPr>
          <p:cNvSpPr/>
          <p:nvPr/>
        </p:nvSpPr>
        <p:spPr>
          <a:xfrm>
            <a:off x="284480" y="0"/>
            <a:ext cx="2661920" cy="1524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F411BC7-8EC5-89F5-9A63-F86C60B9C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3200" y="1788160"/>
            <a:ext cx="11887199" cy="4602480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xmlns="" id="{F1B1557D-CE1D-44CE-F49E-113E361CE656}"/>
              </a:ext>
            </a:extLst>
          </p:cNvPr>
          <p:cNvSpPr/>
          <p:nvPr/>
        </p:nvSpPr>
        <p:spPr>
          <a:xfrm>
            <a:off x="1087120" y="3131833"/>
            <a:ext cx="963168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6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3297189" y="261795"/>
            <a:ext cx="94751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b="1">
                <a:latin typeface="+mj-lt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2318294" cy="579967"/>
            <a:chOff x="581290" y="1091471"/>
            <a:chExt cx="2318294" cy="5799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2430663" y="1285855"/>
              <a:ext cx="468921" cy="334276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2141590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</a:t>
              </a: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2546176" y="1178739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371B7C-E543-4011-B639-CA56EDEE5676}"/>
              </a:ext>
            </a:extLst>
          </p:cNvPr>
          <p:cNvSpPr/>
          <p:nvPr/>
        </p:nvSpPr>
        <p:spPr>
          <a:xfrm>
            <a:off x="1351280" y="1063817"/>
            <a:ext cx="930656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52 và trả lời câu hỏi:</a:t>
            </a:r>
          </a:p>
          <a:p>
            <a:pPr algn="just" defTabSz="342900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đâu là thư mục gốc, đâu là thư mục con?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3137298" y="2711165"/>
            <a:ext cx="6540869" cy="3502443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7" name="Picture 33">
            <a:extLst>
              <a:ext uri="{FF2B5EF4-FFF2-40B4-BE49-F238E27FC236}">
                <a16:creationId xmlns:a16="http://schemas.microsoft.com/office/drawing/2014/main" xmlns="" id="{BE6BB872-98E9-1E17-BA17-0B98C703F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" y="1221108"/>
            <a:ext cx="362897" cy="686350"/>
          </a:xfrm>
          <a:prstGeom prst="rect">
            <a:avLst/>
          </a:prstGeom>
        </p:spPr>
      </p:pic>
      <p:sp>
        <p:nvSpPr>
          <p:cNvPr id="10" name="TextBox 65">
            <a:extLst>
              <a:ext uri="{FF2B5EF4-FFF2-40B4-BE49-F238E27FC236}">
                <a16:creationId xmlns:a16="http://schemas.microsoft.com/office/drawing/2014/main" xmlns="" id="{F5907D72-495D-B2BC-B9CE-EE36E9AC9C0F}"/>
              </a:ext>
            </a:extLst>
          </p:cNvPr>
          <p:cNvSpPr txBox="1"/>
          <p:nvPr/>
        </p:nvSpPr>
        <p:spPr>
          <a:xfrm>
            <a:off x="8592777" y="2706858"/>
            <a:ext cx="29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5">
            <a:extLst>
              <a:ext uri="{FF2B5EF4-FFF2-40B4-BE49-F238E27FC236}">
                <a16:creationId xmlns:a16="http://schemas.microsoft.com/office/drawing/2014/main" xmlns="" id="{FB208AE5-3E4D-0380-0191-B53404C7A95F}"/>
              </a:ext>
            </a:extLst>
          </p:cNvPr>
          <p:cNvSpPr txBox="1"/>
          <p:nvPr/>
        </p:nvSpPr>
        <p:spPr>
          <a:xfrm>
            <a:off x="9968533" y="3644308"/>
            <a:ext cx="223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của thư mục gốc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65">
            <a:extLst>
              <a:ext uri="{FF2B5EF4-FFF2-40B4-BE49-F238E27FC236}">
                <a16:creationId xmlns:a16="http://schemas.microsoft.com/office/drawing/2014/main" xmlns="" id="{43E1F507-1C79-0057-524E-59DF652162FD}"/>
              </a:ext>
            </a:extLst>
          </p:cNvPr>
          <p:cNvSpPr txBox="1"/>
          <p:nvPr/>
        </p:nvSpPr>
        <p:spPr>
          <a:xfrm>
            <a:off x="1820895" y="3655650"/>
            <a:ext cx="223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của thư mục gốc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63">
            <a:extLst>
              <a:ext uri="{FF2B5EF4-FFF2-40B4-BE49-F238E27FC236}">
                <a16:creationId xmlns:a16="http://schemas.microsoft.com/office/drawing/2014/main" xmlns="" id="{CDC49802-B8A7-7C36-B4FE-F35825BE36D9}"/>
              </a:ext>
            </a:extLst>
          </p:cNvPr>
          <p:cNvCxnSpPr>
            <a:cxnSpLocks/>
          </p:cNvCxnSpPr>
          <p:nvPr/>
        </p:nvCxnSpPr>
        <p:spPr>
          <a:xfrm>
            <a:off x="4141076" y="4176082"/>
            <a:ext cx="54688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3">
            <a:extLst>
              <a:ext uri="{FF2B5EF4-FFF2-40B4-BE49-F238E27FC236}">
                <a16:creationId xmlns:a16="http://schemas.microsoft.com/office/drawing/2014/main" xmlns="" id="{C5CE89A8-6D7E-06BD-54A1-EABCBFF65FDE}"/>
              </a:ext>
            </a:extLst>
          </p:cNvPr>
          <p:cNvCxnSpPr>
            <a:cxnSpLocks/>
          </p:cNvCxnSpPr>
          <p:nvPr/>
        </p:nvCxnSpPr>
        <p:spPr>
          <a:xfrm flipH="1">
            <a:off x="9599577" y="4059806"/>
            <a:ext cx="55341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63">
            <a:extLst>
              <a:ext uri="{FF2B5EF4-FFF2-40B4-BE49-F238E27FC236}">
                <a16:creationId xmlns:a16="http://schemas.microsoft.com/office/drawing/2014/main" xmlns="" id="{A75F0A24-3083-8B56-7136-8A632B461D31}"/>
              </a:ext>
            </a:extLst>
          </p:cNvPr>
          <p:cNvCxnSpPr>
            <a:cxnSpLocks/>
          </p:cNvCxnSpPr>
          <p:nvPr/>
        </p:nvCxnSpPr>
        <p:spPr>
          <a:xfrm flipH="1" flipV="1">
            <a:off x="7793028" y="2921973"/>
            <a:ext cx="799749" cy="157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xmlns="" id="{BFAEFA9E-35E4-DB75-962C-D54B4625B3CF}"/>
              </a:ext>
            </a:extLst>
          </p:cNvPr>
          <p:cNvSpPr/>
          <p:nvPr/>
        </p:nvSpPr>
        <p:spPr>
          <a:xfrm>
            <a:off x="3921760" y="5506720"/>
            <a:ext cx="3525520" cy="118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65">
            <a:extLst>
              <a:ext uri="{FF2B5EF4-FFF2-40B4-BE49-F238E27FC236}">
                <a16:creationId xmlns:a16="http://schemas.microsoft.com/office/drawing/2014/main" xmlns="" id="{013F1207-3FA0-B556-F0EE-BBF6E5F379C5}"/>
              </a:ext>
            </a:extLst>
          </p:cNvPr>
          <p:cNvSpPr txBox="1"/>
          <p:nvPr/>
        </p:nvSpPr>
        <p:spPr>
          <a:xfrm>
            <a:off x="4563525" y="5684233"/>
            <a:ext cx="296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của thư mục Truyen tranh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63">
            <a:extLst>
              <a:ext uri="{FF2B5EF4-FFF2-40B4-BE49-F238E27FC236}">
                <a16:creationId xmlns:a16="http://schemas.microsoft.com/office/drawing/2014/main" xmlns="" id="{F5203231-30E0-1C5C-8C16-79C4E4A76620}"/>
              </a:ext>
            </a:extLst>
          </p:cNvPr>
          <p:cNvCxnSpPr>
            <a:cxnSpLocks/>
          </p:cNvCxnSpPr>
          <p:nvPr/>
        </p:nvCxnSpPr>
        <p:spPr>
          <a:xfrm>
            <a:off x="4054871" y="5452466"/>
            <a:ext cx="431740" cy="3805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3">
            <a:extLst>
              <a:ext uri="{FF2B5EF4-FFF2-40B4-BE49-F238E27FC236}">
                <a16:creationId xmlns:a16="http://schemas.microsoft.com/office/drawing/2014/main" xmlns="" id="{91854269-80BC-3A79-D724-A35474193460}"/>
              </a:ext>
            </a:extLst>
          </p:cNvPr>
          <p:cNvCxnSpPr>
            <a:cxnSpLocks/>
          </p:cNvCxnSpPr>
          <p:nvPr/>
        </p:nvCxnSpPr>
        <p:spPr>
          <a:xfrm>
            <a:off x="5579413" y="5393355"/>
            <a:ext cx="0" cy="4395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63">
            <a:extLst>
              <a:ext uri="{FF2B5EF4-FFF2-40B4-BE49-F238E27FC236}">
                <a16:creationId xmlns:a16="http://schemas.microsoft.com/office/drawing/2014/main" xmlns="" id="{BB8F6182-7F34-71EC-B60B-7F2F0A9F430C}"/>
              </a:ext>
            </a:extLst>
          </p:cNvPr>
          <p:cNvCxnSpPr>
            <a:cxnSpLocks/>
          </p:cNvCxnSpPr>
          <p:nvPr/>
        </p:nvCxnSpPr>
        <p:spPr>
          <a:xfrm flipH="1">
            <a:off x="6604000" y="5447511"/>
            <a:ext cx="291817" cy="385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8" grpId="0"/>
      <p:bldP spid="29" grpId="0"/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88" y="2629178"/>
            <a:ext cx="1111287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24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New folder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(Hình 54). Gõ tên thư mục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Truyen tranh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91" y="3245531"/>
            <a:ext cx="2855137" cy="948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0" y="78458"/>
            <a:ext cx="11029418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b="1" dirty="0">
                <a:latin typeface="+mj-lt"/>
                <a:cs typeface="Times New Roman" panose="02020603050405020304" pitchFamily="18" charset="0"/>
              </a:rPr>
              <a:t>a) Tạo một thư mục mới.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0" y="1971859"/>
            <a:ext cx="1102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c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họn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lệnh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New folder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0" y="1366845"/>
            <a:ext cx="11029418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pic>
        <p:nvPicPr>
          <p:cNvPr id="4" name="Hình ảnh 3" descr="Ảnh có chứa văn bản, tệp tài liệu, văn phòng phẩm&#10;&#10;Mô tả được tạo tự động">
            <a:hlinkClick r:id="rId3" action="ppaction://hlinkfile"/>
            <a:extLst>
              <a:ext uri="{FF2B5EF4-FFF2-40B4-BE49-F238E27FC236}">
                <a16:creationId xmlns:a16="http://schemas.microsoft.com/office/drawing/2014/main" xmlns="" id="{FBC91017-6D36-252F-EA47-E572D1D57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89" y="1"/>
            <a:ext cx="1594679" cy="15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6922B8-69C3-421B-BEE8-E757CBF2AC0C}"/>
              </a:ext>
            </a:extLst>
          </p:cNvPr>
          <p:cNvGrpSpPr/>
          <p:nvPr/>
        </p:nvGrpSpPr>
        <p:grpSpPr>
          <a:xfrm>
            <a:off x="358406" y="1829954"/>
            <a:ext cx="10959355" cy="5062404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0" y="-2427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973817" y="2186429"/>
            <a:ext cx="10244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anose="02020603050405020304" pitchFamily="18" charset="0"/>
              </a:rPr>
              <a:t>An: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Khoa: 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Tớ đã vẽ sơ đồ hình cây biểu diễn các thư mục ảnh của gia đình tớ.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tớ sẽ thực hành để tạo các thư mục này trên máy tính. 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anose="02020603050405020304" pitchFamily="18" charset="0"/>
              </a:rPr>
              <a:t>An: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058536" y="73370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367576" y="-133646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51669" y="56897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623014" y="3542488"/>
            <a:ext cx="11112871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Gõ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tên thư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623014" y="2463039"/>
            <a:ext cx="11029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Home, c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họn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lệnh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New folder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623014" y="1294008"/>
            <a:ext cx="11362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66" y="239151"/>
            <a:ext cx="11243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623014" y="2738059"/>
            <a:ext cx="11112871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Gõ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tên thư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623014" y="1845254"/>
            <a:ext cx="11029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Home, c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họn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lệnh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New folder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623014" y="924456"/>
            <a:ext cx="11362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66" y="239151"/>
            <a:ext cx="11243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135" y="3840480"/>
            <a:ext cx="11915335" cy="283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08" y="4234374"/>
            <a:ext cx="1152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Do-re-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Ech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4401285" y="1729955"/>
            <a:ext cx="7635970" cy="4628642"/>
            <a:chOff x="6997718" y="98494"/>
            <a:chExt cx="5962691" cy="30639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sp>
        <p:nvSpPr>
          <p:cNvPr id="5" name="Oval 4"/>
          <p:cNvSpPr/>
          <p:nvPr/>
        </p:nvSpPr>
        <p:spPr>
          <a:xfrm>
            <a:off x="4401283" y="4501661"/>
            <a:ext cx="2016773" cy="856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8056" y="4487221"/>
            <a:ext cx="1506316" cy="85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374" y="4417128"/>
            <a:ext cx="2468040" cy="94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53759" y="211359"/>
            <a:ext cx="10787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Nháy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đúp chuột vào thư mục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Truyen tranh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Truyen tranh.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Tạo tiếp các thư mục mới là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Do-re-mon, Trang Quynh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và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Co-nan. 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" y="1568723"/>
            <a:ext cx="4316876" cy="5190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646" y="2122403"/>
            <a:ext cx="3665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Do-re-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Co-nan</a:t>
            </a:r>
          </a:p>
          <a:p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Quynh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44550"/>
            <a:ext cx="10058400" cy="51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619928" y="2479158"/>
            <a:ext cx="999527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Gõ tên mới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Hoang tu Ech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-40983"/>
            <a:ext cx="1102941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anose="02020603050405020304" pitchFamily="18" charset="0"/>
              </a:rPr>
              <a:t>b) Đổi tên thư mục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Do-re-mon </a:t>
            </a:r>
            <a:r>
              <a:rPr lang="vi-VN" sz="3200" b="1" dirty="0">
                <a:latin typeface="+mj-lt"/>
                <a:cs typeface="Times New Roman" panose="02020603050405020304" pitchFamily="18" charset="0"/>
              </a:rPr>
              <a:t>thành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Hoang tu Ech</a:t>
            </a:r>
            <a:r>
              <a:rPr lang="vi-VN" sz="3200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619928" y="1648161"/>
            <a:ext cx="1102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</a:t>
            </a:r>
            <a:r>
              <a:rPr lang="en-US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latin typeface="+mj-lt"/>
                <a:cs typeface="Times New Roman" panose="02020603050405020304" pitchFamily="18" charset="0"/>
              </a:rPr>
              <a:t>họn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lệnh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Rename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909498"/>
            <a:ext cx="11029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1: </a:t>
            </a:r>
            <a:r>
              <a:rPr lang="vi-VN" sz="3200" dirty="0" smtClean="0">
                <a:latin typeface="+mj-lt"/>
                <a:cs typeface="Times New Roman" panose="02020603050405020304" pitchFamily="18" charset="0"/>
              </a:rPr>
              <a:t>Nháy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chuột vào thư mục </a:t>
            </a:r>
            <a:r>
              <a:rPr lang="vi-VN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Do-re-mon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135" y="3840480"/>
            <a:ext cx="11915335" cy="2839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08" y="4234374"/>
            <a:ext cx="1152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Do-re-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Ech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8" y="520506"/>
            <a:ext cx="7188589" cy="5545034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0678" y="176021"/>
            <a:ext cx="4316876" cy="618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692" y="801858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603" y="2707529"/>
            <a:ext cx="28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Co-nan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F41FC6EC-846A-4A23-639B-67C94C7D389F}"/>
              </a:ext>
            </a:extLst>
          </p:cNvPr>
          <p:cNvSpPr/>
          <p:nvPr/>
        </p:nvSpPr>
        <p:spPr>
          <a:xfrm>
            <a:off x="500011" y="271904"/>
            <a:ext cx="110294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32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E8B5908A-8777-F399-5B22-4502D328B709}"/>
              </a:ext>
            </a:extLst>
          </p:cNvPr>
          <p:cNvSpPr/>
          <p:nvPr/>
        </p:nvSpPr>
        <p:spPr>
          <a:xfrm>
            <a:off x="581291" y="1074425"/>
            <a:ext cx="110294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huột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thư mục </a:t>
            </a:r>
            <a:r>
              <a:rPr lang="vi-VN" sz="32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6EEBE29F-E6C5-19D4-E820-C135724C4DEB}"/>
              </a:ext>
            </a:extLst>
          </p:cNvPr>
          <p:cNvSpPr/>
          <p:nvPr/>
        </p:nvSpPr>
        <p:spPr>
          <a:xfrm>
            <a:off x="581291" y="1816936"/>
            <a:ext cx="11029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32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Delete.</a:t>
            </a:r>
          </a:p>
          <a:p>
            <a:pPr algn="just" defTabSz="34290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8B5908A-8777-F399-5B22-4502D328B709}"/>
              </a:ext>
            </a:extLst>
          </p:cNvPr>
          <p:cNvSpPr/>
          <p:nvPr/>
        </p:nvSpPr>
        <p:spPr>
          <a:xfrm>
            <a:off x="733691" y="3431933"/>
            <a:ext cx="1102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2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7108" y="446911"/>
            <a:ext cx="7906043" cy="3091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7826" y="1072748"/>
            <a:ext cx="6363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61" y="2436311"/>
            <a:ext cx="525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Co-nan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35815E-63B6-22B9-4804-6480168BE6FC}"/>
              </a:ext>
            </a:extLst>
          </p:cNvPr>
          <p:cNvSpPr/>
          <p:nvPr/>
        </p:nvSpPr>
        <p:spPr>
          <a:xfrm>
            <a:off x="702125" y="4063102"/>
            <a:ext cx="1078775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09118" y="3868888"/>
            <a:ext cx="2400085" cy="22980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88539" y="292278"/>
            <a:ext cx="1396368" cy="7870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37630">
            <a:off x="-83502" y="2749954"/>
            <a:ext cx="769302" cy="20440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22262">
            <a:off x="3035593" y="1309651"/>
            <a:ext cx="4495215" cy="71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b="1" spc="-150">
                <a:solidFill>
                  <a:srgbClr val="804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4800" b="1" spc="-150" dirty="0">
              <a:solidFill>
                <a:srgbClr val="804A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06937">
            <a:off x="6326475" y="5336105"/>
            <a:ext cx="1440684" cy="709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800" y="1295400"/>
            <a:ext cx="5952621" cy="595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=""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=""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  <p:pic>
        <p:nvPicPr>
          <p:cNvPr id="5" name="Picture 56">
            <a:extLst>
              <a:ext uri="{FF2B5EF4-FFF2-40B4-BE49-F238E27FC236}">
                <a16:creationId xmlns="" xmlns:a16="http://schemas.microsoft.com/office/drawing/2014/main" id="{C7FC466B-AE03-F017-D02F-D4D36448AB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29" y="4678954"/>
            <a:ext cx="1325837" cy="2179045"/>
          </a:xfrm>
          <a:prstGeom prst="rect">
            <a:avLst/>
          </a:prstGeom>
        </p:spPr>
      </p:pic>
      <p:pic>
        <p:nvPicPr>
          <p:cNvPr id="8" name="Picture 74">
            <a:extLst>
              <a:ext uri="{FF2B5EF4-FFF2-40B4-BE49-F238E27FC236}">
                <a16:creationId xmlns="" xmlns:a16="http://schemas.microsoft.com/office/drawing/2014/main" id="{61EE632C-4A91-CF35-9234-9FF6C74749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83" y="4551680"/>
            <a:ext cx="1325837" cy="2307779"/>
          </a:xfrm>
          <a:prstGeom prst="rect">
            <a:avLst/>
          </a:prstGeom>
        </p:spPr>
      </p:pic>
      <p:pic>
        <p:nvPicPr>
          <p:cNvPr id="10" name="Picture 76">
            <a:extLst>
              <a:ext uri="{FF2B5EF4-FFF2-40B4-BE49-F238E27FC236}">
                <a16:creationId xmlns="" xmlns:a16="http://schemas.microsoft.com/office/drawing/2014/main" id="{3983AA3A-754E-1D94-AEBC-56BF3F5E1A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9" y="3054737"/>
            <a:ext cx="1309988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0" y="774176"/>
            <a:ext cx="9860293" cy="5571065"/>
          </a:xfrm>
          <a:prstGeom prst="rect">
            <a:avLst/>
          </a:prstGeom>
          <a:ln>
            <a:noFill/>
          </a:ln>
        </p:spPr>
      </p:pic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&#10;&#10;Mô tả được tạo tự độ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E13DEE90-3487-EFB4-C3AE-21E5FE551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1480836"/>
            <a:ext cx="3190966" cy="28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=""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=""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  <p:pic>
        <p:nvPicPr>
          <p:cNvPr id="5" name="Picture 56">
            <a:extLst>
              <a:ext uri="{FF2B5EF4-FFF2-40B4-BE49-F238E27FC236}">
                <a16:creationId xmlns="" xmlns:a16="http://schemas.microsoft.com/office/drawing/2014/main" id="{C7FC466B-AE03-F017-D02F-D4D36448AB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29" y="4678954"/>
            <a:ext cx="1325837" cy="2179045"/>
          </a:xfrm>
          <a:prstGeom prst="rect">
            <a:avLst/>
          </a:prstGeom>
        </p:spPr>
      </p:pic>
      <p:pic>
        <p:nvPicPr>
          <p:cNvPr id="10" name="Picture 76">
            <a:extLst>
              <a:ext uri="{FF2B5EF4-FFF2-40B4-BE49-F238E27FC236}">
                <a16:creationId xmlns="" xmlns:a16="http://schemas.microsoft.com/office/drawing/2014/main" id="{3983AA3A-754E-1D94-AEBC-56BF3F5E1A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9" y="3054737"/>
            <a:ext cx="1309988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3" y="780250"/>
            <a:ext cx="9860293" cy="5571065"/>
          </a:xfrm>
          <a:prstGeom prst="rect">
            <a:avLst/>
          </a:prstGeom>
          <a:ln>
            <a:noFill/>
          </a:ln>
        </p:spPr>
      </p:pic>
      <p:pic>
        <p:nvPicPr>
          <p:cNvPr id="3" name="Hình ảnh 2" descr="Ảnh có chứa văn bản, tệp tài liệu, văn phòng phẩm&#10;&#10;Mô tả được tạo tự độ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7FFA3050-73C6-97ED-AE53-DC6EDD30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03" y="1397308"/>
            <a:ext cx="3329885" cy="29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=""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=""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  <p:pic>
        <p:nvPicPr>
          <p:cNvPr id="10" name="Picture 76">
            <a:extLst>
              <a:ext uri="{FF2B5EF4-FFF2-40B4-BE49-F238E27FC236}">
                <a16:creationId xmlns="" xmlns:a16="http://schemas.microsoft.com/office/drawing/2014/main" id="{3983AA3A-754E-1D94-AEBC-56BF3F5E1A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9" y="3054737"/>
            <a:ext cx="1309988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3" y="948267"/>
            <a:ext cx="9860293" cy="5571065"/>
          </a:xfrm>
          <a:prstGeom prst="rect">
            <a:avLst/>
          </a:prstGeom>
          <a:ln>
            <a:noFill/>
          </a:ln>
        </p:spPr>
      </p:pic>
      <p:pic>
        <p:nvPicPr>
          <p:cNvPr id="3" name="Hình ảnh 2" descr="Ảnh có chứa thiết bị điện tử, máy chiếu&#10;&#10;Mô tả được tạo tự độ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285E20-E31F-0F25-B89F-6CB7F8B3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39" y="1720642"/>
            <a:ext cx="3697425" cy="26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=""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=""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7458</TotalTime>
  <Words>845</Words>
  <Application>Microsoft Office PowerPoint</Application>
  <PresentationFormat>Custom</PresentationFormat>
  <Paragraphs>104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HP</cp:lastModifiedBy>
  <cp:revision>265</cp:revision>
  <dcterms:created xsi:type="dcterms:W3CDTF">2021-11-14T08:33:55Z</dcterms:created>
  <dcterms:modified xsi:type="dcterms:W3CDTF">2023-02-20T07:26:23Z</dcterms:modified>
</cp:coreProperties>
</file>