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9"/>
  </p:notesMasterIdLst>
  <p:sldIdLst>
    <p:sldId id="257" r:id="rId3"/>
    <p:sldId id="259" r:id="rId4"/>
    <p:sldId id="321" r:id="rId5"/>
    <p:sldId id="322" r:id="rId6"/>
    <p:sldId id="323" r:id="rId7"/>
    <p:sldId id="324" r:id="rId8"/>
    <p:sldId id="258" r:id="rId9"/>
    <p:sldId id="260" r:id="rId10"/>
    <p:sldId id="263" r:id="rId11"/>
    <p:sldId id="326" r:id="rId12"/>
    <p:sldId id="327" r:id="rId13"/>
    <p:sldId id="328" r:id="rId14"/>
    <p:sldId id="266" r:id="rId15"/>
    <p:sldId id="331" r:id="rId16"/>
    <p:sldId id="332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1F70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1F70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1F70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5530955" y="1705802"/>
            <a:ext cx="5507159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4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bền</a:t>
              </a:r>
              <a:r>
                <a:rPr lang="en-US" sz="4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4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,..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268437" y="1281978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547" y="1221968"/>
            <a:ext cx="7605343" cy="54400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68812"/>
            <a:chOff x="160130" y="1486249"/>
            <a:chExt cx="4705350" cy="4178425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85428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xmlns="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</a:t>
              </a:r>
              <a:r>
                <a:rPr lang="en-US" altLang="zh-CN" sz="2800" dirty="0" smtClean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2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317" y="3069772"/>
            <a:ext cx="4964683" cy="363236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431073" y="4442487"/>
            <a:ext cx="6796243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-41831" y="2224762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2928840" y="201652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350962" y="1484426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350962" y="4279908"/>
            <a:ext cx="2148501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5499463" y="4774015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357726" y="4279908"/>
            <a:ext cx="2296160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563333" y="1423959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395732" y="715300"/>
            <a:ext cx="3483504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608950" y="2086013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458422" y="2102431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040413" y="2622850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9670409" y="2104026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8653886" y="4772306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283883" y="4310962"/>
            <a:ext cx="2812324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59" y="-142240"/>
            <a:ext cx="1912983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4267" b="1" kern="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mênh</a:t>
              </a:r>
              <a:r>
                <a:rPr lang="en-US" sz="4267" b="1" kern="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mông</a:t>
              </a:r>
              <a:r>
                <a:rPr lang="en-US" sz="4267" b="1" kern="0" dirty="0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454434" y="2664823"/>
            <a:ext cx="2011680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383338" y="3310722"/>
            <a:ext cx="115388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02640" y="3920322"/>
            <a:ext cx="115388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97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5081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6" y="5130879"/>
            <a:ext cx="4977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5992995" y="1269377"/>
            <a:ext cx="571132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mẫn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chuyên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47229" y="1048198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453</Words>
  <Application>Microsoft Office PowerPoint</Application>
  <PresentationFormat>Widescreen</PresentationFormat>
  <Paragraphs>52</Paragraphs>
  <Slides>16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Arial-Rounded</vt:lpstr>
      <vt:lpstr>Calibri</vt:lpstr>
      <vt:lpstr>等线</vt:lpstr>
      <vt:lpstr>Fredoka One</vt:lpstr>
      <vt:lpstr>Times New Roman</vt:lpstr>
      <vt:lpstr>UTM Avo</vt:lpstr>
      <vt:lpstr>字魂105号-简雅黑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38</cp:revision>
  <dcterms:created xsi:type="dcterms:W3CDTF">2022-08-02T06:57:18Z</dcterms:created>
  <dcterms:modified xsi:type="dcterms:W3CDTF">2023-02-22T01:54:42Z</dcterms:modified>
</cp:coreProperties>
</file>