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4" r:id="rId5"/>
    <p:sldMasterId id="2147483723" r:id="rId6"/>
    <p:sldMasterId id="2147483742" r:id="rId7"/>
  </p:sldMasterIdLst>
  <p:notesMasterIdLst>
    <p:notesMasterId r:id="rId17"/>
  </p:notesMasterIdLst>
  <p:sldIdLst>
    <p:sldId id="287" r:id="rId8"/>
    <p:sldId id="258" r:id="rId9"/>
    <p:sldId id="269" r:id="rId10"/>
    <p:sldId id="283" r:id="rId11"/>
    <p:sldId id="284" r:id="rId12"/>
    <p:sldId id="285" r:id="rId13"/>
    <p:sldId id="286" r:id="rId14"/>
    <p:sldId id="273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9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4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4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02/05/2022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0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06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9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712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2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56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96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5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3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612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411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0882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6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8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13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15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76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7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536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14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6380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19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4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90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8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66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06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691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108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47057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52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4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61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18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90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39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72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712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63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3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4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4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5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11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7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569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129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049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70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3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030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0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6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02/05/2022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7479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5541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037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1" y="5490985"/>
            <a:ext cx="1826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8" y="1378708"/>
            <a:ext cx="98392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3" y="1436689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3" y="2564905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1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3" y="482123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7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5" y="5326067"/>
            <a:ext cx="648631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3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273" y="1268413"/>
            <a:ext cx="8411939" cy="5378680"/>
          </a:xfrm>
          <a:prstGeom prst="rect">
            <a:avLst/>
          </a:prstGeom>
        </p:spPr>
        <p:txBody>
          <a:bodyPr spcFirstLastPara="1" wrap="none" lIns="91260" tIns="45718" rIns="91260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</a:t>
            </a:r>
            <a:r>
              <a:rPr lang="en-US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ỌC NGUYỄN CÔNG SÁU</a:t>
            </a:r>
            <a:endParaRPr lang="vi-VN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97928" y="2032276"/>
            <a:ext cx="101348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136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0925" y="5051168"/>
            <a:ext cx="12161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71" y="2320133"/>
            <a:ext cx="11796561" cy="2217739"/>
          </a:xfrm>
          <a:prstGeom prst="rect">
            <a:avLst/>
          </a:prstGeom>
        </p:spPr>
        <p:txBody>
          <a:bodyPr wrap="none" lIns="91260" tIns="45718" rIns="91260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" y="3153469"/>
            <a:ext cx="12161839" cy="938714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KI-LÔ-GAM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296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7B50-C54D-4FF8-A112-C1E6A5FA388A}"/>
              </a:ext>
            </a:extLst>
          </p:cNvPr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solidFill>
                    <a:prstClr val="black"/>
                  </a:solidFill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</a:rPr>
                <a:t> (</a:t>
              </a:r>
              <a:r>
                <a:rPr lang="en-US" sz="2600" dirty="0" err="1">
                  <a:solidFill>
                    <a:prstClr val="black"/>
                  </a:solidFill>
                </a:rPr>
                <a:t>theo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mẫu</a:t>
              </a:r>
              <a:r>
                <a:rPr lang="en-US" sz="2600" dirty="0">
                  <a:solidFill>
                    <a:prstClr val="black"/>
                  </a:solidFill>
                </a:rPr>
                <a:t>).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1C9E5584-8C60-40B0-9142-2BBA5DD6771C}"/>
              </a:ext>
            </a:extLst>
          </p:cNvPr>
          <p:cNvSpPr txBox="1"/>
          <p:nvPr/>
        </p:nvSpPr>
        <p:spPr>
          <a:xfrm>
            <a:off x="1757819" y="1301926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>
                <a:solidFill>
                  <a:prstClr val="black"/>
                </a:solidFill>
              </a:rPr>
              <a:t>5 kg + 4 kg = 9 kg				10 kg – 3 kg = 7 kg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969CF92-F135-4402-9FAF-B0139F4B55BB}"/>
              </a:ext>
            </a:extLst>
          </p:cNvPr>
          <p:cNvGrpSpPr/>
          <p:nvPr/>
        </p:nvGrpSpPr>
        <p:grpSpPr>
          <a:xfrm>
            <a:off x="598743" y="2372364"/>
            <a:ext cx="10591000" cy="3069854"/>
            <a:chOff x="1027263" y="1297202"/>
            <a:chExt cx="10591000" cy="306985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100F65D-6B0A-4A54-9C48-529095D6A3A6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>
                <a:solidFill>
                  <a:prstClr val="black"/>
                </a:solidFill>
              </a:endParaRP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8AC2ADB-1817-4E20-A871-78AE88F09D5C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309C2AF-B811-40EF-ABDE-B2D205A60C74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773F6664-21D2-45AF-B769-4464997E1BCB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404EEA83-4DFE-442A-99B5-1B51C7E718C3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12 kg + 23 kg</a:t>
                  </a: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81ECF48-47F8-45A5-BEAB-AD04ED5DDE83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17E01E9-C8E4-4078-93F7-DD71186E44B7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05ECC3A1-82FE-4331-B1B1-32F18D4D9A47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9 kg + 7 kg</a:t>
                  </a: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A971683-2F65-4F9D-82F7-1775F48CC9A0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9419097E-62B9-437F-800B-57143192335D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D3002B91-625F-445D-A7F7-130E10CB13F9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45 kg + 20 kg </a:t>
                  </a: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84EAC3AC-9567-4BB2-BE0E-F64C12DEEB9D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48B00748-0F85-4F42-9D4F-A004F2CBD0D3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296F69F-4C78-47D5-8C42-2D6FA619A74F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13 kg – 9 kg</a:t>
                  </a: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69DA34CB-6C0E-4FAB-BB2D-6D16C4B8E07A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4A2372BB-B098-48DB-8299-3CC0E590BC7E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95BA503-3EB9-471B-AA6C-5FE26CA7CD08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42 kg – 30 kg</a:t>
                  </a: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EA152603-26DF-4FC1-A58E-520B8F5B5229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D5C81E93-795B-4876-9F05-DAE10FB4AB5C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0FE820DD-9F47-4667-8A79-30DAB941ACFD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prstClr val="black"/>
                      </a:solidFill>
                    </a:rPr>
                    <a:t>60 kg – 40 kg</a:t>
                  </a: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7F0E89-0667-4C3C-AF31-0A93E27CB8DC}"/>
              </a:ext>
            </a:extLst>
          </p:cNvPr>
          <p:cNvGrpSpPr/>
          <p:nvPr/>
        </p:nvGrpSpPr>
        <p:grpSpPr>
          <a:xfrm>
            <a:off x="534609" y="3152601"/>
            <a:ext cx="3443252" cy="685800"/>
            <a:chOff x="849213" y="3134048"/>
            <a:chExt cx="3443252" cy="685800"/>
          </a:xfrm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2A64A23E-C6E2-4894-B961-6500D6984060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90B6C8D7-4F64-4269-A2ED-CA92E1A8DCE6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1B077C-94F4-40CD-AB8A-6F459CCF25B3}"/>
              </a:ext>
            </a:extLst>
          </p:cNvPr>
          <p:cNvGrpSpPr/>
          <p:nvPr/>
        </p:nvGrpSpPr>
        <p:grpSpPr>
          <a:xfrm>
            <a:off x="4252618" y="3148961"/>
            <a:ext cx="3610956" cy="685800"/>
            <a:chOff x="4263967" y="5545194"/>
            <a:chExt cx="3610956" cy="685800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7798B077-7084-4632-97E7-F3CC454C19B6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E061448-FECF-4C5E-89B2-F4982034495C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DD996-9306-4274-915B-5302182E09E2}"/>
              </a:ext>
            </a:extLst>
          </p:cNvPr>
          <p:cNvGrpSpPr/>
          <p:nvPr/>
        </p:nvGrpSpPr>
        <p:grpSpPr>
          <a:xfrm>
            <a:off x="8003554" y="3148960"/>
            <a:ext cx="3122012" cy="685800"/>
            <a:chOff x="5906240" y="5442218"/>
            <a:chExt cx="3122012" cy="685800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EB208CCB-9F41-4B23-9234-C7FD1BF8A57F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7F67918-C8D6-4D23-B89F-AC5F7843FD02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67DA79-0932-43C4-AF71-BFEFD854FBD6}"/>
              </a:ext>
            </a:extLst>
          </p:cNvPr>
          <p:cNvGrpSpPr/>
          <p:nvPr/>
        </p:nvGrpSpPr>
        <p:grpSpPr>
          <a:xfrm>
            <a:off x="598743" y="4755676"/>
            <a:ext cx="3401018" cy="685800"/>
            <a:chOff x="939829" y="4908818"/>
            <a:chExt cx="3401018" cy="685800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D275A15C-A330-4A8A-A1D2-EF6BC281211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0EC87CB-6B9C-494B-A371-560C3FCBDA8B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9612A8-7F54-4EE3-A3D5-CFF237ECB419}"/>
              </a:ext>
            </a:extLst>
          </p:cNvPr>
          <p:cNvGrpSpPr/>
          <p:nvPr/>
        </p:nvGrpSpPr>
        <p:grpSpPr>
          <a:xfrm>
            <a:off x="4255787" y="4722950"/>
            <a:ext cx="3401422" cy="685800"/>
            <a:chOff x="4408187" y="4848422"/>
            <a:chExt cx="3401422" cy="685800"/>
          </a:xfrm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4C37D7A4-7D2B-494D-B229-18C43CC1790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A364CC-ED97-4F19-AF92-4DAB4F50C09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7CC9D-C598-4A36-BAD9-44B175E1FF68}"/>
              </a:ext>
            </a:extLst>
          </p:cNvPr>
          <p:cNvGrpSpPr/>
          <p:nvPr/>
        </p:nvGrpSpPr>
        <p:grpSpPr>
          <a:xfrm>
            <a:off x="8003554" y="4707524"/>
            <a:ext cx="3401422" cy="685800"/>
            <a:chOff x="8155954" y="4767132"/>
            <a:chExt cx="3401422" cy="685800"/>
          </a:xfrm>
        </p:grpSpPr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E7836DBE-846B-4428-BCAA-6B8F19526DAD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AD33D68-2BA0-46F3-8458-F18A5FD0FDCB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77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FDEC60-8DF6-42B5-9D74-C270FC2780BC}"/>
              </a:ext>
            </a:extLst>
          </p:cNvPr>
          <p:cNvGrpSpPr/>
          <p:nvPr/>
        </p:nvGrpSpPr>
        <p:grpSpPr>
          <a:xfrm>
            <a:off x="1333184" y="250665"/>
            <a:ext cx="1388904" cy="658835"/>
            <a:chOff x="1188041" y="540950"/>
            <a:chExt cx="1388904" cy="65883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3B974B4-8456-47A4-978F-AEE45B4404EA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BD434B-606C-4051-8F80-1E2592CE2DEF}"/>
                </a:ext>
              </a:extLst>
            </p:cNvPr>
            <p:cNvSpPr txBox="1"/>
            <p:nvPr/>
          </p:nvSpPr>
          <p:spPr>
            <a:xfrm>
              <a:off x="1711261" y="540950"/>
              <a:ext cx="86568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Số</a:t>
              </a:r>
              <a:r>
                <a:rPr lang="en-US" sz="28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B51AB2A-70E8-45C7-92A5-3C6803F4B5C7}"/>
              </a:ext>
            </a:extLst>
          </p:cNvPr>
          <p:cNvSpPr txBox="1"/>
          <p:nvPr/>
        </p:nvSpPr>
        <p:spPr>
          <a:xfrm>
            <a:off x="894135" y="2622017"/>
            <a:ext cx="53079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solidFill>
                  <a:prstClr val="black"/>
                </a:solidFill>
              </a:rPr>
              <a:t>Con </a:t>
            </a:r>
            <a:r>
              <a:rPr lang="en-US" sz="2800" dirty="0" err="1">
                <a:solidFill>
                  <a:prstClr val="black"/>
                </a:solidFill>
              </a:rPr>
              <a:t>ngỗng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nặng</a:t>
            </a:r>
            <a:r>
              <a:rPr lang="en-US" sz="2800" dirty="0">
                <a:solidFill>
                  <a:prstClr val="black"/>
                </a:solidFill>
              </a:rPr>
              <a:t>       kg.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 Con </a:t>
            </a:r>
            <a:r>
              <a:rPr lang="en-US" sz="2800" dirty="0" err="1">
                <a:solidFill>
                  <a:prstClr val="black"/>
                </a:solidFill>
              </a:rPr>
              <a:t>gà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nặng</a:t>
            </a:r>
            <a:r>
              <a:rPr lang="en-US" sz="2800" dirty="0">
                <a:solidFill>
                  <a:prstClr val="black"/>
                </a:solidFill>
              </a:rPr>
              <a:t>         kg.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D7F0BA-7F62-4793-8416-A5BFBC68193B}"/>
              </a:ext>
            </a:extLst>
          </p:cNvPr>
          <p:cNvGrpSpPr/>
          <p:nvPr/>
        </p:nvGrpSpPr>
        <p:grpSpPr>
          <a:xfrm>
            <a:off x="3788229" y="263597"/>
            <a:ext cx="6714950" cy="2382385"/>
            <a:chOff x="2819400" y="800100"/>
            <a:chExt cx="7556501" cy="2372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E19226-88EC-4BBD-8985-5CADC4758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4CEE92-EE9A-400A-9582-87647681759F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4875711" y="2734492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F26394A-9C5A-46A5-A7FC-74F5D876454E}"/>
              </a:ext>
            </a:extLst>
          </p:cNvPr>
          <p:cNvSpPr/>
          <p:nvPr/>
        </p:nvSpPr>
        <p:spPr>
          <a:xfrm>
            <a:off x="4364082" y="337719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EE021CD-EA66-4C94-9616-FCF22D64A563}"/>
              </a:ext>
            </a:extLst>
          </p:cNvPr>
          <p:cNvSpPr/>
          <p:nvPr/>
        </p:nvSpPr>
        <p:spPr>
          <a:xfrm>
            <a:off x="4905288" y="27538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05AAA66-279C-41E2-8F0A-B55D811503FF}"/>
              </a:ext>
            </a:extLst>
          </p:cNvPr>
          <p:cNvSpPr/>
          <p:nvPr/>
        </p:nvSpPr>
        <p:spPr>
          <a:xfrm>
            <a:off x="4391186" y="340233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4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83247BC-FD00-43EF-9557-BEF2CEB227FF}"/>
              </a:ext>
            </a:extLst>
          </p:cNvPr>
          <p:cNvSpPr/>
          <p:nvPr/>
        </p:nvSpPr>
        <p:spPr>
          <a:xfrm>
            <a:off x="1333183" y="940395"/>
            <a:ext cx="59019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30FD5-BD72-4325-9736-12F1DF5E56EC}"/>
              </a:ext>
            </a:extLst>
          </p:cNvPr>
          <p:cNvSpPr txBox="1"/>
          <p:nvPr/>
        </p:nvSpPr>
        <p:spPr>
          <a:xfrm>
            <a:off x="1923373" y="817746"/>
            <a:ext cx="5536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F1F7E-FE83-4EA9-BA04-9313595F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415" y="586475"/>
            <a:ext cx="3600450" cy="184785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558344" y="2987899"/>
            <a:ext cx="8938841" cy="2965861"/>
          </a:xfrm>
          <a:prstGeom prst="wedgeRoundRectCallou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6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hóc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+ 50 = 80 (kg)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80 kg</a:t>
            </a:r>
          </a:p>
        </p:txBody>
      </p:sp>
    </p:spTree>
    <p:extLst>
      <p:ext uri="{BB962C8B-B14F-4D97-AF65-F5344CB8AC3E}">
        <p14:creationId xmlns:p14="http://schemas.microsoft.com/office/powerpoint/2010/main" val="29257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kg,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526" y="3429000"/>
            <a:ext cx="5032148" cy="298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6879771" y="290578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DEBDE4E-0286-45C9-A00F-0CFED9ADD242}"/>
              </a:ext>
            </a:extLst>
          </p:cNvPr>
          <p:cNvCxnSpPr>
            <a:cxnSpLocks/>
          </p:cNvCxnSpPr>
          <p:nvPr/>
        </p:nvCxnSpPr>
        <p:spPr>
          <a:xfrm>
            <a:off x="5835381" y="770841"/>
            <a:ext cx="3758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E5E42D-36D0-45AB-9478-06B64D6944BC}"/>
              </a:ext>
            </a:extLst>
          </p:cNvPr>
          <p:cNvCxnSpPr>
            <a:cxnSpLocks/>
          </p:cNvCxnSpPr>
          <p:nvPr/>
        </p:nvCxnSpPr>
        <p:spPr>
          <a:xfrm>
            <a:off x="9728512" y="727299"/>
            <a:ext cx="1403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E1B0E68-0402-44B8-90A7-5C21DB83BAD3}"/>
              </a:ext>
            </a:extLst>
          </p:cNvPr>
          <p:cNvCxnSpPr>
            <a:cxnSpLocks/>
          </p:cNvCxnSpPr>
          <p:nvPr/>
        </p:nvCxnSpPr>
        <p:spPr>
          <a:xfrm>
            <a:off x="1404569" y="1329641"/>
            <a:ext cx="3573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707176B-220A-43A1-BA29-A9E07A008637}"/>
              </a:ext>
            </a:extLst>
          </p:cNvPr>
          <p:cNvSpPr txBox="1"/>
          <p:nvPr/>
        </p:nvSpPr>
        <p:spPr>
          <a:xfrm>
            <a:off x="769567" y="2505563"/>
            <a:ext cx="59904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+ 2kg = 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34(kg)</a:t>
            </a:r>
          </a:p>
          <a:p>
            <a:pPr algn="ctr">
              <a:lnSpc>
                <a:spcPct val="150000"/>
              </a:lnSpc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34 kg.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8558864" y="316739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73FE2A-2D68-45F9-A532-F7D40D4D5F99}"/>
              </a:ext>
            </a:extLst>
          </p:cNvPr>
          <p:cNvCxnSpPr>
            <a:cxnSpLocks/>
          </p:cNvCxnSpPr>
          <p:nvPr/>
        </p:nvCxnSpPr>
        <p:spPr>
          <a:xfrm>
            <a:off x="5212769" y="1329641"/>
            <a:ext cx="4889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3664C5-CAAC-42B0-B2A4-9F3745E42B64}"/>
              </a:ext>
            </a:extLst>
          </p:cNvPr>
          <p:cNvSpPr txBox="1"/>
          <p:nvPr/>
        </p:nvSpPr>
        <p:spPr>
          <a:xfrm>
            <a:off x="711510" y="4461462"/>
            <a:ext cx="59904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– 2kg = 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30(kg)</a:t>
            </a:r>
          </a:p>
          <a:p>
            <a:pPr algn="ctr">
              <a:lnSpc>
                <a:spcPct val="150000"/>
              </a:lnSpc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số:30kg.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067742" y="34290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0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2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361</Words>
  <Application>Microsoft Office PowerPoint</Application>
  <PresentationFormat>Widescreen</PresentationFormat>
  <Paragraphs>59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UTM Cookies</vt:lpstr>
      <vt:lpstr>2_Office Theme</vt:lpstr>
      <vt:lpstr>1_Office Theme</vt:lpstr>
      <vt:lpstr>1_Office 主题​​</vt:lpstr>
      <vt:lpstr>4_Office 主题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Windows User</cp:lastModifiedBy>
  <cp:revision>12</cp:revision>
  <dcterms:created xsi:type="dcterms:W3CDTF">2021-05-13T04:17:00Z</dcterms:created>
  <dcterms:modified xsi:type="dcterms:W3CDTF">2022-05-02T12:15:42Z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