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44" r:id="rId1"/>
  </p:sldMasterIdLst>
  <p:notesMasterIdLst>
    <p:notesMasterId r:id="rId14"/>
  </p:notesMasterIdLst>
  <p:sldIdLst>
    <p:sldId id="257" r:id="rId2"/>
    <p:sldId id="258" r:id="rId3"/>
    <p:sldId id="260" r:id="rId4"/>
    <p:sldId id="294" r:id="rId5"/>
    <p:sldId id="292" r:id="rId6"/>
    <p:sldId id="296" r:id="rId7"/>
    <p:sldId id="297" r:id="rId8"/>
    <p:sldId id="303" r:id="rId9"/>
    <p:sldId id="289" r:id="rId10"/>
    <p:sldId id="275" r:id="rId11"/>
    <p:sldId id="277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D0F7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-8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195600-DAE0-4A30-83B3-3A28025C2E1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F3026-C919-4DB0-9408-9F869F740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2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86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510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2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0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03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3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07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7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86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83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04D08-F412-4682-8252-B54A7787D29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2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04D08-F412-4682-8252-B54A7787D297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F1B8F-E477-4415-99FC-0BD5C202C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140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fg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3"/>
          <p:cNvSpPr>
            <a:spLocks noGrp="1"/>
          </p:cNvSpPr>
          <p:nvPr>
            <p:ph type="ctrTitle"/>
          </p:nvPr>
        </p:nvSpPr>
        <p:spPr>
          <a:xfrm>
            <a:off x="3457670" y="4950073"/>
            <a:ext cx="5043853" cy="1129527"/>
          </a:xfrm>
          <a:ln>
            <a:solidFill>
              <a:schemeClr val="accent1"/>
            </a:solidFill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 vert="horz" lIns="109728" tIns="54864" rIns="109728" bIns="54864" rtlCol="0" anchor="ctr">
            <a:normAutofit/>
          </a:bodyPr>
          <a:lstStyle/>
          <a:p>
            <a:pPr marL="182880" indent="0" defTabSz="1097280">
              <a:buNone/>
              <a:defRPr/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Trần Thị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Diễm</a:t>
            </a:r>
            <a:b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  <a:endParaRPr lang="en-US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WordArt 3"/>
          <p:cNvSpPr>
            <a:spLocks noChangeArrowheads="1" noChangeShapeType="1" noTextEdit="1"/>
          </p:cNvSpPr>
          <p:nvPr/>
        </p:nvSpPr>
        <p:spPr bwMode="auto">
          <a:xfrm>
            <a:off x="3084087" y="1005844"/>
            <a:ext cx="5893595" cy="622902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54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</a:t>
            </a:r>
            <a:r>
              <a:rPr lang="en-US" sz="5400" b="1" kern="10" dirty="0" smtClean="0">
                <a:ln w="9525">
                  <a:solidFill>
                    <a:srgbClr val="000000"/>
                  </a:solidFill>
                  <a:rou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về tham gia dự giờ </a:t>
            </a:r>
            <a:r>
              <a:rPr lang="en-US" sz="54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99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94354" y="2959053"/>
            <a:ext cx="4607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MĨ THUẬT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947" y="382556"/>
            <a:ext cx="5811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Nhận xét – đánh giá: (12 phút)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5949" y="1006808"/>
            <a:ext cx="109632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Trưng bày sản phẩm, giới thiệu sản phẩm.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Nhóm em đã sử dụng những hình ảnh, màu sắc nào để trang trí 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 phẩm?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6631" y="2759878"/>
            <a:ext cx="88985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* Các bạn tham gia cùng nhận xét sản phẩm của bạn.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6631" y="3462646"/>
            <a:ext cx="776687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Em thấy sản phẩm của bạn như thế nào?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Em có góp ý gì về sản phẩm của bạn không?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6631" y="4680127"/>
            <a:ext cx="5945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+ Em thấy sản phẩm nào đẹp nhất?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96555" y="277735"/>
            <a:ext cx="3693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Củng cố: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( 3 phút)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2321" y="1745425"/>
            <a:ext cx="2767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 hệ thực tế: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2498" y="964913"/>
            <a:ext cx="7885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Em hãy nêu lại nội dung được học hôm nay?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498" y="2704687"/>
            <a:ext cx="6995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Dặn dò: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( 1 phút)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Chuẩn bị đầy đủ dụng cụ học tập.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063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3"/>
            <a:ext cx="12192000" cy="6886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317"/>
            <a:ext cx="12192000" cy="688681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32739" y="1083018"/>
            <a:ext cx="4635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HỌC KẾT THÚC</a:t>
            </a: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3498668" y="2261404"/>
            <a:ext cx="5904656" cy="1305593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Wave1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riblet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vi-VN" sz="3600" b="1" kern="10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Xin chân thành cảm ơn !</a:t>
            </a:r>
            <a:endParaRPr lang="vi-VN" sz="3600" b="1" kern="1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42681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30"/>
          <p:cNvSpPr>
            <a:spLocks noChangeArrowheads="1"/>
          </p:cNvSpPr>
          <p:nvPr/>
        </p:nvSpPr>
        <p:spPr bwMode="auto">
          <a:xfrm>
            <a:off x="1593056" y="180979"/>
            <a:ext cx="914400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endParaRPr lang="en-US" altLang="en-US" sz="4000" b="1" dirty="0">
              <a:solidFill>
                <a:srgbClr val="3333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6" name="Rectangle 132"/>
          <p:cNvSpPr>
            <a:spLocks noChangeArrowheads="1"/>
          </p:cNvSpPr>
          <p:nvPr/>
        </p:nvSpPr>
        <p:spPr bwMode="auto">
          <a:xfrm>
            <a:off x="5898356" y="2438404"/>
            <a:ext cx="2133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b="1" u="sng">
              <a:solidFill>
                <a:srgbClr val="333399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37912" y="1127440"/>
            <a:ext cx="4611599" cy="1962869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smtClean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FE780A">
                        <a:shade val="30000"/>
                        <a:satMod val="115000"/>
                      </a:srgbClr>
                    </a:gs>
                    <a:gs pos="50000">
                      <a:srgbClr val="FE780A">
                        <a:shade val="67500"/>
                        <a:satMod val="115000"/>
                      </a:srgbClr>
                    </a:gs>
                    <a:gs pos="100000">
                      <a:srgbClr val="FE780A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1.Khởi </a:t>
            </a:r>
            <a:r>
              <a:rPr lang="en-US" sz="5400" b="1" dirty="0">
                <a:ln w="12700" cmpd="sng">
                  <a:noFill/>
                  <a:prstDash val="solid"/>
                </a:ln>
                <a:gradFill flip="none" rotWithShape="1">
                  <a:gsLst>
                    <a:gs pos="0">
                      <a:srgbClr val="FE780A">
                        <a:shade val="30000"/>
                        <a:satMod val="115000"/>
                      </a:srgbClr>
                    </a:gs>
                    <a:gs pos="50000">
                      <a:srgbClr val="FE780A">
                        <a:shade val="67500"/>
                        <a:satMod val="115000"/>
                      </a:srgbClr>
                    </a:gs>
                    <a:gs pos="100000">
                      <a:srgbClr val="FE780A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1773" y="1870923"/>
            <a:ext cx="5604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CHUYỀN BÓNG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9214" y="2588185"/>
            <a:ext cx="8725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Hãy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kể tên những danh lam thắng cảnh đẹp mà em biết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0"/>
          <p:cNvSpPr>
            <a:spLocks noChangeArrowheads="1"/>
          </p:cNvSpPr>
          <p:nvPr/>
        </p:nvSpPr>
        <p:spPr bwMode="auto">
          <a:xfrm>
            <a:off x="875211" y="301562"/>
            <a:ext cx="10842172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vi-VN" altLang="en-US" sz="4000" b="1" u="sng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Mĩ Thuật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  <a:buNone/>
            </a:pPr>
            <a:r>
              <a:rPr lang="vi-VN" alt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Chủ đề </a:t>
            </a:r>
            <a:r>
              <a:rPr lang="en-US" altLang="en-US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7: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Cảnh vật quanh em </a:t>
            </a:r>
            <a:r>
              <a:rPr lang="vi-VN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</a:t>
            </a:r>
            <a:r>
              <a:rPr lang="vi-VN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iết 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4</a:t>
            </a:r>
            <a:r>
              <a:rPr lang="vi-VN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5211" y="1884491"/>
            <a:ext cx="3352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3868" y="2628901"/>
            <a:ext cx="107238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HS tạo hình và khai thác cảnh đẹp để trang trí trang trí đồ chơi.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Trưng bày, giới thiệu sản phẩm, nhận xét được sản phẩm của nhóm mình/bạn.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5213" y="4238456"/>
            <a:ext cx="9405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Hoạt động vận dụng, sáng tạo. (tt)  (19 phút)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Viền slide\image-47097475-background-powerpo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9294" y="0"/>
            <a:ext cx="14630400" cy="82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57803" y="2718495"/>
            <a:ext cx="1082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Trang trí một chiếc tivi trình chiếu có hình phong cảnh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54044" y="2016765"/>
            <a:ext cx="2852576" cy="701731"/>
          </a:xfrm>
          <a:prstGeom prst="rect">
            <a:avLst/>
          </a:prstGeom>
        </p:spPr>
        <p:txBody>
          <a:bodyPr wrap="none" lIns="146304" tIns="73152" rIns="146304" bIns="73152">
            <a:spAutoFit/>
          </a:bodyPr>
          <a:lstStyle/>
          <a:p>
            <a:r>
              <a:rPr lang="en-US" sz="3600" b="1" spc="80" dirty="0" smtClean="0">
                <a:ln w="11430"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VẬN DỤNG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725270" y="3379399"/>
            <a:ext cx="5773271" cy="1264319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hành nhóm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1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434" y="173951"/>
            <a:ext cx="4888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Trưng bày sản phẩm tiết 3.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0116" y="756906"/>
            <a:ext cx="110113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Em hãy quan sát và sắp xếp lại các bước tạo hình chiếc ti vi trình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chiếu.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31556" r="19965" b="60125"/>
          <a:stretch/>
        </p:blipFill>
        <p:spPr bwMode="auto">
          <a:xfrm>
            <a:off x="539577" y="2462192"/>
            <a:ext cx="3736731" cy="1283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1" t="47120" r="20289" b="42426"/>
          <a:stretch/>
        </p:blipFill>
        <p:spPr bwMode="auto">
          <a:xfrm>
            <a:off x="524791" y="298939"/>
            <a:ext cx="3868614" cy="1494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0" t="37219" r="3070" b="57451"/>
          <a:stretch/>
        </p:blipFill>
        <p:spPr bwMode="auto">
          <a:xfrm>
            <a:off x="489494" y="4429298"/>
            <a:ext cx="3786814" cy="1424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848" r="13167" b="52228"/>
          <a:stretch/>
        </p:blipFill>
        <p:spPr bwMode="auto">
          <a:xfrm>
            <a:off x="5391906" y="298939"/>
            <a:ext cx="2421195" cy="1494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7412" y="194086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79519" y="458301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8135" y="605286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98577" y="467981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67284" y="1940865"/>
            <a:ext cx="469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18244" y="38055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3" t="63123" r="23241" b="21926"/>
          <a:stretch/>
        </p:blipFill>
        <p:spPr bwMode="auto">
          <a:xfrm>
            <a:off x="8824987" y="2564631"/>
            <a:ext cx="2778371" cy="2018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9" r="3175"/>
          <a:stretch/>
        </p:blipFill>
        <p:spPr bwMode="auto">
          <a:xfrm>
            <a:off x="8850053" y="228042"/>
            <a:ext cx="2698842" cy="1460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" t="10537" r="7024"/>
          <a:stretch/>
        </p:blipFill>
        <p:spPr bwMode="auto">
          <a:xfrm>
            <a:off x="5391906" y="2563499"/>
            <a:ext cx="2620008" cy="20195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0199474" y="174540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5213837" y="5141475"/>
            <a:ext cx="4923693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2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- 3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4 - 1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- 7- 6 - 5</a:t>
            </a:r>
          </a:p>
        </p:txBody>
      </p:sp>
      <p:sp>
        <p:nvSpPr>
          <p:cNvPr id="26" name="Oval 43"/>
          <p:cNvSpPr>
            <a:spLocks noChangeArrowheads="1"/>
          </p:cNvSpPr>
          <p:nvPr/>
        </p:nvSpPr>
        <p:spPr bwMode="auto">
          <a:xfrm>
            <a:off x="10618073" y="5853652"/>
            <a:ext cx="1405467" cy="75247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27" name="Oval 42"/>
          <p:cNvSpPr>
            <a:spLocks noChangeArrowheads="1"/>
          </p:cNvSpPr>
          <p:nvPr/>
        </p:nvSpPr>
        <p:spPr bwMode="auto">
          <a:xfrm>
            <a:off x="10618073" y="5853652"/>
            <a:ext cx="1405467" cy="75247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28" name="Oval 41"/>
          <p:cNvSpPr>
            <a:spLocks noChangeArrowheads="1"/>
          </p:cNvSpPr>
          <p:nvPr/>
        </p:nvSpPr>
        <p:spPr bwMode="auto">
          <a:xfrm>
            <a:off x="10618073" y="5851627"/>
            <a:ext cx="1405467" cy="75247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29" name="Oval 40"/>
          <p:cNvSpPr>
            <a:spLocks noChangeArrowheads="1"/>
          </p:cNvSpPr>
          <p:nvPr/>
        </p:nvSpPr>
        <p:spPr bwMode="auto">
          <a:xfrm>
            <a:off x="10618073" y="5853652"/>
            <a:ext cx="1405467" cy="752475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vi-VN" sz="2800" b="1" dirty="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30" name="Oval 39"/>
          <p:cNvSpPr>
            <a:spLocks noChangeArrowheads="1"/>
          </p:cNvSpPr>
          <p:nvPr/>
        </p:nvSpPr>
        <p:spPr bwMode="auto">
          <a:xfrm>
            <a:off x="10618073" y="5851626"/>
            <a:ext cx="1405467" cy="75247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3300"/>
                </a:solidFill>
              </a:rPr>
              <a:t>4</a:t>
            </a:r>
          </a:p>
        </p:txBody>
      </p:sp>
      <p:sp>
        <p:nvSpPr>
          <p:cNvPr id="31" name="Oval 38"/>
          <p:cNvSpPr>
            <a:spLocks noChangeArrowheads="1"/>
          </p:cNvSpPr>
          <p:nvPr/>
        </p:nvSpPr>
        <p:spPr bwMode="auto">
          <a:xfrm>
            <a:off x="10618073" y="5853652"/>
            <a:ext cx="1405467" cy="752475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50000">
                <a:schemeClr val="accent1"/>
              </a:gs>
              <a:gs pos="100000">
                <a:srgbClr val="0099FF"/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33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6399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5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31556" r="19965" b="60125"/>
          <a:stretch/>
        </p:blipFill>
        <p:spPr bwMode="auto">
          <a:xfrm>
            <a:off x="539577" y="686146"/>
            <a:ext cx="3736731" cy="1283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70" t="37219" r="3070" b="57451"/>
          <a:stretch/>
        </p:blipFill>
        <p:spPr bwMode="auto">
          <a:xfrm>
            <a:off x="487659" y="2523393"/>
            <a:ext cx="3596054" cy="14243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1" t="47120" r="20289" b="42426"/>
          <a:stretch/>
        </p:blipFill>
        <p:spPr bwMode="auto">
          <a:xfrm>
            <a:off x="4780821" y="4850302"/>
            <a:ext cx="3596054" cy="1494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1848" r="13167" b="52228"/>
          <a:stretch/>
        </p:blipFill>
        <p:spPr bwMode="auto">
          <a:xfrm>
            <a:off x="687109" y="4734631"/>
            <a:ext cx="3197153" cy="1833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3" t="63123" r="23241" b="21926"/>
          <a:stretch/>
        </p:blipFill>
        <p:spPr bwMode="auto">
          <a:xfrm>
            <a:off x="5493221" y="2636785"/>
            <a:ext cx="2421194" cy="1582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9" r="3175"/>
          <a:stretch/>
        </p:blipFill>
        <p:spPr bwMode="auto">
          <a:xfrm>
            <a:off x="5368251" y="509696"/>
            <a:ext cx="2421195" cy="14601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" t="10537" r="7024"/>
          <a:stretch/>
        </p:blipFill>
        <p:spPr bwMode="auto">
          <a:xfrm>
            <a:off x="8493369" y="509695"/>
            <a:ext cx="2400300" cy="14940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Down Arrow 10"/>
          <p:cNvSpPr/>
          <p:nvPr/>
        </p:nvSpPr>
        <p:spPr>
          <a:xfrm>
            <a:off x="2228850" y="2003774"/>
            <a:ext cx="217507" cy="4695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228850" y="4100731"/>
            <a:ext cx="217507" cy="4695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16200000">
            <a:off x="8032402" y="1058407"/>
            <a:ext cx="217507" cy="4695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0800000">
            <a:off x="6511221" y="4320487"/>
            <a:ext cx="217507" cy="4695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4083713" y="5427210"/>
            <a:ext cx="652097" cy="224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0800000">
            <a:off x="6439416" y="2053888"/>
            <a:ext cx="217507" cy="4695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4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229" y="389963"/>
            <a:ext cx="61622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Các lưu ý khi tạo hình chiếc ti vi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629" y="978969"/>
            <a:ext cx="1189237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Nối hai tờ giấy tạo băng dài vừa với kích cỡ chiếc hộp (ti vi).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Cắt bỏ một mặc của chiếc hộp. Đặt 2 que gỗ vào vị trí hai bên và cắt một 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 nhỏ ở vị trí chiếc hộp tạo vị trí cố định cho que gỗ có thể quay khi trình chiếu.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Dán mép giấy hai bên đầu phần tranh vào hai que gỗ.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Cuộn tranh theo hai que gỗ vừa với vị trí đặt vào ti vi.</a:t>
            </a:r>
          </a:p>
          <a:p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Dán giấy màu quanh phần thân ti vi và tạo chân đế cho ti vi có thể đặt đứng trên bàn.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54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4593" y="395656"/>
            <a:ext cx="80441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HS hoàn thiện sản phẩm của nhóm mình.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6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</TotalTime>
  <Words>457</Words>
  <Application>Microsoft Office PowerPoint</Application>
  <PresentationFormat>Custom</PresentationFormat>
  <Paragraphs>55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Giáo viên: Trần Thị Diễm Năm học: 2022 - 2023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viên: Trần Thị Bình</dc:title>
  <dc:creator>84905042158</dc:creator>
  <cp:lastModifiedBy>ADMIN</cp:lastModifiedBy>
  <cp:revision>92</cp:revision>
  <dcterms:created xsi:type="dcterms:W3CDTF">2021-09-09T14:22:00Z</dcterms:created>
  <dcterms:modified xsi:type="dcterms:W3CDTF">2023-02-20T00:54:03Z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1033-11.2.0.10296</vt:lpwstr>
  </property>
  <property fmtid="{D5CDD505-2E9C-101B-9397-08002B2CF9AE}" pid="3" name="ICV">
    <vt:lpwstr>1F26D825BBF445119DF084E63DD6051B</vt:lpwstr>
  </property>
</Properties>
</file>