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1" r:id="rId3"/>
    <p:sldMasterId id="2147483723" r:id="rId4"/>
  </p:sldMasterIdLst>
  <p:sldIdLst>
    <p:sldId id="329" r:id="rId5"/>
    <p:sldId id="330" r:id="rId6"/>
    <p:sldId id="331" r:id="rId7"/>
    <p:sldId id="332" r:id="rId8"/>
    <p:sldId id="333" r:id="rId9"/>
    <p:sldId id="334" r:id="rId10"/>
    <p:sldId id="335" r:id="rId11"/>
    <p:sldId id="341" r:id="rId12"/>
    <p:sldId id="326" r:id="rId13"/>
    <p:sldId id="297" r:id="rId14"/>
    <p:sldId id="321" r:id="rId15"/>
    <p:sldId id="328" r:id="rId16"/>
    <p:sldId id="336" r:id="rId17"/>
    <p:sldId id="339" r:id="rId18"/>
    <p:sldId id="340" r:id="rId19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BEEF4"/>
    <a:srgbClr val="FFFF99"/>
    <a:srgbClr val="A8EBE9"/>
    <a:srgbClr val="DBEAC1"/>
    <a:srgbClr val="95B3D7"/>
    <a:srgbClr val="FFFFFF"/>
    <a:srgbClr val="00B0F0"/>
    <a:srgbClr val="BFD865"/>
    <a:srgbClr val="9DD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7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583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56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82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755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161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71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39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73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90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16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695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449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025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053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85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6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395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142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4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71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1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17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261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38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896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4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07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5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22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290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4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71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2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97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7.wav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26.png"/><Relationship Id="rId5" Type="http://schemas.openxmlformats.org/officeDocument/2006/relationships/audio" Target="../media/audio5.wav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7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26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1" y="5490985"/>
            <a:ext cx="18263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398" y="1378708"/>
            <a:ext cx="98392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33" y="1436689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812" y="1268413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93" y="2564905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73" y="2362201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573" y="482123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97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3" y="2949577"/>
            <a:ext cx="2128323" cy="14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2852845" y="5326067"/>
            <a:ext cx="648631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93" name="Em y182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93" y="5638800"/>
            <a:ext cx="40539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59273" y="1268413"/>
            <a:ext cx="8411939" cy="5378680"/>
          </a:xfrm>
          <a:prstGeom prst="rect">
            <a:avLst/>
          </a:prstGeom>
        </p:spPr>
        <p:txBody>
          <a:bodyPr spcFirstLastPara="1" wrap="none" lIns="91260" tIns="45718" rIns="91260" bIns="45718" fromWordArt="1">
            <a:prstTxWarp prst="textArchUp">
              <a:avLst>
                <a:gd name="adj" fmla="val 1091662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0" cap="none" spc="0" normalizeH="0" baseline="0" noProof="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TRƯỜNG TIỂU H</a:t>
            </a:r>
            <a:r>
              <a:rPr kumimoji="0" lang="en-US" sz="4400" b="0" i="0" u="none" strike="noStrike" kern="10" cap="none" spc="0" normalizeH="0" baseline="0" noProof="0" dirty="0">
                <a:ln w="9525">
                  <a:solidFill>
                    <a:srgbClr val="5B9BD5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ỌC NGUYỄN CÔNG SÁU</a:t>
            </a:r>
            <a:endParaRPr kumimoji="0" lang="vi-VN" sz="4400" b="0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0" cap="none" spc="0" normalizeH="0" baseline="0" noProof="0" dirty="0">
              <a:ln w="9525">
                <a:solidFill>
                  <a:srgbClr val="5B9BD5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97928" y="2032276"/>
            <a:ext cx="101348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10925" y="5051168"/>
            <a:ext cx="12161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0" tIns="45718" rIns="91260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Ngô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alt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Vân</a:t>
            </a:r>
            <a:endParaRPr kumimoji="0" lang="en-US" altLang="en-US" sz="4400" b="0" i="0" u="none" strike="noStrike" kern="1200" cap="none" spc="0" normalizeH="0" baseline="0" noProof="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97771" y="2320133"/>
            <a:ext cx="11796561" cy="2217739"/>
          </a:xfrm>
          <a:prstGeom prst="rect">
            <a:avLst/>
          </a:prstGeom>
        </p:spPr>
        <p:txBody>
          <a:bodyPr wrap="none" lIns="91260" tIns="45718" rIns="91260" bIns="45718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" y="3153469"/>
            <a:ext cx="12161839" cy="938714"/>
          </a:xfrm>
          <a:prstGeom prst="rect">
            <a:avLst/>
          </a:prstGeom>
          <a:noFill/>
        </p:spPr>
        <p:txBody>
          <a:bodyPr wrap="square" lIns="91260" tIns="45718" rIns="91260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5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5489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781821" y="131704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F05BB5D-CDC4-4E2F-A007-E46D989A8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787" y="1085850"/>
            <a:ext cx="4162425" cy="234315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756B013-89E6-422B-AABB-14AB0F14C7FC}"/>
              </a:ext>
            </a:extLst>
          </p:cNvPr>
          <p:cNvSpPr txBox="1"/>
          <p:nvPr/>
        </p:nvSpPr>
        <p:spPr>
          <a:xfrm>
            <a:off x="389936" y="4060372"/>
            <a:ext cx="5604465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0DC1EBF-22A1-47DF-8B70-35181A83ECBA}"/>
              </a:ext>
            </a:extLst>
          </p:cNvPr>
          <p:cNvGrpSpPr/>
          <p:nvPr/>
        </p:nvGrpSpPr>
        <p:grpSpPr>
          <a:xfrm>
            <a:off x="6081482" y="3686039"/>
            <a:ext cx="5328697" cy="2727271"/>
            <a:chOff x="5966990" y="3799209"/>
            <a:chExt cx="5255193" cy="272727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6D96651-0C43-402A-97F7-BAE4C86EE9CC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(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1F828554-CD56-49A8-A5ED-1CBEA8C6DE5E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72FBA92-3606-464D-A506-1C1F81A50070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8F3BBB3-1582-4FB9-84D7-EE3779612096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0C7E97F-9D5F-4FFF-B24C-13DF448B62F0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F46EC14-F5DF-4FC8-9B21-5635EA212FD8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/>
                  <a:t>-        =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69807B28-B844-42B6-98AC-FAAA8C334C82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963EF24-3B48-4DC2-B337-0A1644092865}"/>
              </a:ext>
            </a:extLst>
          </p:cNvPr>
          <p:cNvSpPr/>
          <p:nvPr/>
        </p:nvSpPr>
        <p:spPr>
          <a:xfrm>
            <a:off x="7242138" y="52608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3AE4889-0335-4242-B32B-5CC958097340}"/>
              </a:ext>
            </a:extLst>
          </p:cNvPr>
          <p:cNvSpPr/>
          <p:nvPr/>
        </p:nvSpPr>
        <p:spPr>
          <a:xfrm>
            <a:off x="8163693" y="524839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4D5A36A-29C7-4FD0-86D8-F5D0C6F52653}"/>
              </a:ext>
            </a:extLst>
          </p:cNvPr>
          <p:cNvSpPr/>
          <p:nvPr/>
        </p:nvSpPr>
        <p:spPr>
          <a:xfrm>
            <a:off x="8999067" y="520394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6F32F56-EA6D-4269-8D6B-9CC526B646B9}"/>
              </a:ext>
            </a:extLst>
          </p:cNvPr>
          <p:cNvSpPr/>
          <p:nvPr/>
        </p:nvSpPr>
        <p:spPr>
          <a:xfrm>
            <a:off x="8503412" y="579799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7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145440-903C-4400-A61F-982C8D93A263}"/>
              </a:ext>
            </a:extLst>
          </p:cNvPr>
          <p:cNvSpPr/>
          <p:nvPr/>
        </p:nvSpPr>
        <p:spPr>
          <a:xfrm>
            <a:off x="3713729" y="77309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4236949" y="773090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180037-31BD-49B7-8370-EEDC41BC6793}"/>
              </a:ext>
            </a:extLst>
          </p:cNvPr>
          <p:cNvSpPr txBox="1"/>
          <p:nvPr/>
        </p:nvSpPr>
        <p:spPr>
          <a:xfrm>
            <a:off x="833282" y="1320950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38507-C555-4FE4-85B7-DFB848F020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9807" y="3255818"/>
            <a:ext cx="5318911" cy="30480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50706B7-D6DF-4A04-A2C8-BC1279CAD62B}"/>
              </a:ext>
            </a:extLst>
          </p:cNvPr>
          <p:cNvSpPr txBox="1"/>
          <p:nvPr/>
        </p:nvSpPr>
        <p:spPr>
          <a:xfrm>
            <a:off x="735570" y="3825693"/>
            <a:ext cx="5304237" cy="2553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+ 8 = 28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42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180037-31BD-49B7-8370-EEDC41BC6793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Hai: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0706B7-D6DF-4A04-A2C8-BC1279CAD62B}"/>
              </a:ext>
            </a:extLst>
          </p:cNvPr>
          <p:cNvSpPr txBox="1"/>
          <p:nvPr/>
        </p:nvSpPr>
        <p:spPr>
          <a:xfrm>
            <a:off x="5716766" y="3892576"/>
            <a:ext cx="5608731" cy="25538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4 = 7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51A221-5FD3-44C8-A09B-8887607AA4CD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115EC-0916-44AA-A1CF-BB0476BC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3" y="2266821"/>
            <a:ext cx="4921673" cy="340245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A27AE8-4100-400C-98DE-49651C058F8B}"/>
              </a:ext>
            </a:extLst>
          </p:cNvPr>
          <p:cNvCxnSpPr>
            <a:cxnSpLocks/>
          </p:cNvCxnSpPr>
          <p:nvPr/>
        </p:nvCxnSpPr>
        <p:spPr>
          <a:xfrm>
            <a:off x="5081451" y="731156"/>
            <a:ext cx="3618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81BDE0-BAD2-412E-8FB2-FD362CD9526D}"/>
              </a:ext>
            </a:extLst>
          </p:cNvPr>
          <p:cNvCxnSpPr>
            <a:cxnSpLocks/>
          </p:cNvCxnSpPr>
          <p:nvPr/>
        </p:nvCxnSpPr>
        <p:spPr>
          <a:xfrm>
            <a:off x="6927876" y="125762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080BE5-ABE1-4887-8F2B-57E80CD74630}"/>
              </a:ext>
            </a:extLst>
          </p:cNvPr>
          <p:cNvCxnSpPr>
            <a:cxnSpLocks/>
          </p:cNvCxnSpPr>
          <p:nvPr/>
        </p:nvCxnSpPr>
        <p:spPr>
          <a:xfrm>
            <a:off x="9035899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4E8554-F1DB-43E1-BDA1-3474B64FA1B2}"/>
              </a:ext>
            </a:extLst>
          </p:cNvPr>
          <p:cNvCxnSpPr>
            <a:cxnSpLocks/>
          </p:cNvCxnSpPr>
          <p:nvPr/>
        </p:nvCxnSpPr>
        <p:spPr>
          <a:xfrm>
            <a:off x="3044010" y="12576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03404B-AA2D-457C-B37F-3B1108A4956C}"/>
              </a:ext>
            </a:extLst>
          </p:cNvPr>
          <p:cNvCxnSpPr>
            <a:cxnSpLocks/>
          </p:cNvCxnSpPr>
          <p:nvPr/>
        </p:nvCxnSpPr>
        <p:spPr>
          <a:xfrm flipV="1">
            <a:off x="1500458" y="1828800"/>
            <a:ext cx="2078765" cy="4682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664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019969" y="-31493"/>
            <a:ext cx="10395834" cy="209542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kẹo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3196004" y="4241975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220126" y="304200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086537" y="-31493"/>
            <a:ext cx="10252023" cy="2578749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vi,Bạn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bi.Hỏi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828242" y="303457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3389009" y="4472844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/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3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41072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32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997952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13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66627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31" y="2773542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448362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6" y="268210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14219" y="573712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02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8227975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8058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815074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686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509516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2374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05" y="2669040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826379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883357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6" y="268210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14219" y="573712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13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05053" y="569793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76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940526" y="3057531"/>
            <a:ext cx="99669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302632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65C93870-0642-4E9B-88AB-67A6FAE861F6}"/>
              </a:ext>
            </a:extLst>
          </p:cNvPr>
          <p:cNvSpPr txBox="1"/>
          <p:nvPr/>
        </p:nvSpPr>
        <p:spPr>
          <a:xfrm>
            <a:off x="3260980" y="795816"/>
            <a:ext cx="71440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BÀI TOÁN VỀ ÍT HƠN MỘT SỐ ĐƠN 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41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65C93870-0642-4E9B-88AB-67A6FAE861F6}"/>
              </a:ext>
            </a:extLst>
          </p:cNvPr>
          <p:cNvSpPr txBox="1"/>
          <p:nvPr/>
        </p:nvSpPr>
        <p:spPr>
          <a:xfrm>
            <a:off x="3260980" y="795816"/>
            <a:ext cx="71440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VỀ ÍT HƠN MỘT SỐ ĐƠN VỊ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62C4C75-27D2-4697-9D1C-CCFECC92B592}"/>
              </a:ext>
            </a:extLst>
          </p:cNvPr>
          <p:cNvSpPr txBox="1"/>
          <p:nvPr/>
        </p:nvSpPr>
        <p:spPr>
          <a:xfrm>
            <a:off x="967225" y="1226781"/>
            <a:ext cx="1004186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7FBB3BD-5DAA-41B4-9869-06B08D6E1284}"/>
              </a:ext>
            </a:extLst>
          </p:cNvPr>
          <p:cNvCxnSpPr>
            <a:cxnSpLocks/>
          </p:cNvCxnSpPr>
          <p:nvPr/>
        </p:nvCxnSpPr>
        <p:spPr>
          <a:xfrm>
            <a:off x="1807901" y="1794686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CA48031-67E2-435F-9A3D-4A290F07EF7B}"/>
              </a:ext>
            </a:extLst>
          </p:cNvPr>
          <p:cNvCxnSpPr>
            <a:cxnSpLocks/>
          </p:cNvCxnSpPr>
          <p:nvPr/>
        </p:nvCxnSpPr>
        <p:spPr>
          <a:xfrm>
            <a:off x="3580270" y="2445764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78481B44-4398-4DB1-831F-9DF77CD80E50}"/>
              </a:ext>
            </a:extLst>
          </p:cNvPr>
          <p:cNvCxnSpPr>
            <a:cxnSpLocks/>
          </p:cNvCxnSpPr>
          <p:nvPr/>
        </p:nvCxnSpPr>
        <p:spPr>
          <a:xfrm>
            <a:off x="3855720" y="1787724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9C9B540-4EE0-4DC5-B865-58FF492F2CD5}"/>
              </a:ext>
            </a:extLst>
          </p:cNvPr>
          <p:cNvCxnSpPr>
            <a:cxnSpLocks/>
          </p:cNvCxnSpPr>
          <p:nvPr/>
        </p:nvCxnSpPr>
        <p:spPr>
          <a:xfrm>
            <a:off x="5759940" y="1781623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E79E16B-DBB4-4E5C-ACFA-F7C3F0FF8265}"/>
              </a:ext>
            </a:extLst>
          </p:cNvPr>
          <p:cNvGrpSpPr/>
          <p:nvPr/>
        </p:nvGrpSpPr>
        <p:grpSpPr>
          <a:xfrm>
            <a:off x="5294973" y="3487399"/>
            <a:ext cx="2212746" cy="767157"/>
            <a:chOff x="4070697" y="1597626"/>
            <a:chExt cx="2212746" cy="767157"/>
          </a:xfrm>
        </p:grpSpPr>
        <p:sp>
          <p:nvSpPr>
            <p:cNvPr id="163" name="Left Brace 162">
              <a:extLst>
                <a:ext uri="{FF2B5EF4-FFF2-40B4-BE49-F238E27FC236}">
                  <a16:creationId xmlns:a16="http://schemas.microsoft.com/office/drawing/2014/main" id="{3C03754A-84EE-4E74-B2E5-7125B4D6FDE1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AFFFC6C-C84D-476F-90AD-397F63D455B9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/>
                <a:t>Ít</a:t>
              </a:r>
              <a:r>
                <a:rPr lang="en-US" sz="2400" dirty="0"/>
                <a:t> </a:t>
              </a:r>
              <a:r>
                <a:rPr lang="en-US" sz="2400" dirty="0" err="1"/>
                <a:t>hơn</a:t>
              </a:r>
              <a:r>
                <a:rPr lang="en-US" sz="2400" dirty="0"/>
                <a:t> 2</a:t>
              </a: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F453B45D-8956-4623-B90D-E9727BF73986}"/>
              </a:ext>
            </a:extLst>
          </p:cNvPr>
          <p:cNvSpPr txBox="1"/>
          <p:nvPr/>
        </p:nvSpPr>
        <p:spPr>
          <a:xfrm>
            <a:off x="7001840" y="399441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– 2 = 6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/>
              <a:t>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4A2874-2218-439E-B31A-2184AAEADD7E}"/>
              </a:ext>
            </a:extLst>
          </p:cNvPr>
          <p:cNvCxnSpPr>
            <a:cxnSpLocks/>
          </p:cNvCxnSpPr>
          <p:nvPr/>
        </p:nvCxnSpPr>
        <p:spPr>
          <a:xfrm>
            <a:off x="7824268" y="1820812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FC3865E-7E69-405D-A697-D979CB02C6D9}"/>
              </a:ext>
            </a:extLst>
          </p:cNvPr>
          <p:cNvGrpSpPr/>
          <p:nvPr/>
        </p:nvGrpSpPr>
        <p:grpSpPr>
          <a:xfrm>
            <a:off x="148771" y="2208913"/>
            <a:ext cx="6946237" cy="1278486"/>
            <a:chOff x="591454" y="2282046"/>
            <a:chExt cx="6946237" cy="1278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70040A-8627-4ADF-B0E7-5B70DD950F55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397B9297-7F8A-4619-B7DC-4E1738BEF16A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134" name="Left Brace 133">
                  <a:extLst>
                    <a:ext uri="{FF2B5EF4-FFF2-40B4-BE49-F238E27FC236}">
                      <a16:creationId xmlns:a16="http://schemas.microsoft.com/office/drawing/2014/main" id="{378E857B-E22A-4830-9562-DEA0E236B240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18D59051-9471-406D-9A6C-B042AD3FDE01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183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/>
                    <a:t>8</a:t>
                  </a:r>
                </a:p>
              </p:txBody>
            </p:sp>
          </p:grpSp>
          <p:pic>
            <p:nvPicPr>
              <p:cNvPr id="2662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367F9680-F2E7-466D-AEEA-9D718A7CF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AAE97E7-3F0F-42D6-8DC5-3EB9E5718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60B234E-6159-4A62-A0B0-38CFA5D01A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31E0588-C9A4-4C21-9047-7BD474308C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B4422CC7-3841-4CB8-9463-E4923CFE1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D0D74DF-AD21-4BE3-B116-0DECAA31E7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79F369A1-D5D5-43C9-8E4B-8D3C5DFEE1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694550A-EC66-45FC-B7DA-D88E529EA6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D07AB5-3DED-47B2-8388-C0374F1EF279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/>
                <a:t>Mai: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E6F99-D840-4186-AF7B-928C3F0C074B}"/>
              </a:ext>
            </a:extLst>
          </p:cNvPr>
          <p:cNvGrpSpPr/>
          <p:nvPr/>
        </p:nvGrpSpPr>
        <p:grpSpPr>
          <a:xfrm>
            <a:off x="1222703" y="4447628"/>
            <a:ext cx="4340476" cy="950173"/>
            <a:chOff x="1222703" y="4447628"/>
            <a:chExt cx="4340476" cy="950173"/>
          </a:xfrm>
        </p:grpSpPr>
        <p:sp>
          <p:nvSpPr>
            <p:cNvPr id="168" name="Left Brace 167">
              <a:extLst>
                <a:ext uri="{FF2B5EF4-FFF2-40B4-BE49-F238E27FC236}">
                  <a16:creationId xmlns:a16="http://schemas.microsoft.com/office/drawing/2014/main" id="{3FC51F81-8D46-4134-9115-3DB006780321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E28ADE6B-A3DD-4E30-A3BE-E2BF8FCCC727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30E8AF-2E81-4741-9E47-9A1C4534AAEF}"/>
              </a:ext>
            </a:extLst>
          </p:cNvPr>
          <p:cNvGrpSpPr/>
          <p:nvPr/>
        </p:nvGrpSpPr>
        <p:grpSpPr>
          <a:xfrm>
            <a:off x="118927" y="3936358"/>
            <a:ext cx="5483590" cy="577850"/>
            <a:chOff x="118927" y="3936358"/>
            <a:chExt cx="5483590" cy="5778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3EC165-D193-4E3F-92D9-80F68ADFB1D4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AD9AFAE-D037-4942-9606-3883F84871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DFE94E4A-B616-4FF4-AA06-A9E4F22B58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816C3F8-A682-4A4F-909E-FA0FF6CFE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2431378-FE2B-474F-92DB-7DB6435BBF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F9EBE56D-C882-41A8-8C45-92D4C562B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9B1C7B6-8635-4776-B075-6D3041D773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CDB1373-BF54-4BC8-8316-63A83460525C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/>
                <a:t>Nam: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DD893CD-E509-454E-B1FF-C59A6F01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187" y="2026616"/>
            <a:ext cx="1952625" cy="1533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98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13.Baitoanvenhieuhon,ithonmotsodonvi[2021060710261778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522</Words>
  <Application>Microsoft Office PowerPoint</Application>
  <PresentationFormat>Widescreen</PresentationFormat>
  <Paragraphs>118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.VnBlack</vt:lpstr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355</cp:revision>
  <dcterms:created xsi:type="dcterms:W3CDTF">2021-06-02T01:34:28Z</dcterms:created>
  <dcterms:modified xsi:type="dcterms:W3CDTF">2022-10-19T14:07:11Z</dcterms:modified>
</cp:coreProperties>
</file>