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95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48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745" y="1641309"/>
            <a:ext cx="7482509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vi-V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Tiểu học </a:t>
            </a:r>
            <a:r>
              <a:rPr 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 Công Sáu</a:t>
            </a:r>
          </a:p>
          <a:p>
            <a:r>
              <a:rPr lang="vi-V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iáo </a:t>
            </a:r>
            <a:r>
              <a:rPr lang="vi-V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viên:</a:t>
            </a:r>
            <a:r>
              <a:rPr lang="en-U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 Thị Diễm</a:t>
            </a:r>
            <a:endParaRPr 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93212" y="780597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475" y="1471080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 chơi gợi ý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8" y="3911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572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718457" y="4728754"/>
          <a:ext cx="7641772" cy="173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772">
                  <a:extLst>
                    <a:ext uri="{9D8B030D-6E8A-4147-A177-3AD203B41FA5}">
                      <a16:colId xmlns="" xmlns:a16="http://schemas.microsoft.com/office/drawing/2014/main" val="538655115"/>
                    </a:ext>
                  </a:extLst>
                </a:gridCol>
              </a:tblGrid>
              <a:tr h="376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347329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3078641"/>
                  </a:ext>
                </a:extLst>
              </a:tr>
              <a:tr h="376822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Màu sắc nào được sử dụng trong các sản phẩm?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2111744"/>
                  </a:ext>
                </a:extLst>
              </a:tr>
              <a:tr h="570532"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sẽ dùng hình ảnh gì để thể hiện về chủ đề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Bữa cơm gia đình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33767"/>
              </p:ext>
            </p:extLst>
          </p:nvPr>
        </p:nvGraphicFramePr>
        <p:xfrm>
          <a:off x="1563796" y="1949714"/>
          <a:ext cx="6361598" cy="359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=""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thảo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ý: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SPMT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đậm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866686"/>
            <a:ext cx="6303932" cy="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63" y="1791305"/>
            <a:ext cx="3397153" cy="2957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3" y="1645818"/>
            <a:ext cx="4656102" cy="32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358" y="1759642"/>
            <a:ext cx="8832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Hoạt động cá 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Thể hiện sản phẩm về chủ đề bữa cơm gia đình theo ý thích.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1244</TotalTime>
  <Words>330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156</cp:revision>
  <dcterms:created xsi:type="dcterms:W3CDTF">2021-01-29T04:19:07Z</dcterms:created>
  <dcterms:modified xsi:type="dcterms:W3CDTF">2023-02-20T00:40:28Z</dcterms:modified>
</cp:coreProperties>
</file>