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96" r:id="rId2"/>
    <p:sldMasterId id="2147483708" r:id="rId3"/>
    <p:sldMasterId id="2147483720" r:id="rId4"/>
    <p:sldMasterId id="2147483734" r:id="rId5"/>
    <p:sldMasterId id="2147483736" r:id="rId6"/>
    <p:sldMasterId id="2147483760" r:id="rId7"/>
    <p:sldMasterId id="2147483772" r:id="rId8"/>
    <p:sldMasterId id="2147483785" r:id="rId9"/>
  </p:sldMasterIdLst>
  <p:notesMasterIdLst>
    <p:notesMasterId r:id="rId45"/>
  </p:notesMasterIdLst>
  <p:sldIdLst>
    <p:sldId id="301" r:id="rId10"/>
    <p:sldId id="302" r:id="rId11"/>
    <p:sldId id="296" r:id="rId12"/>
    <p:sldId id="297" r:id="rId13"/>
    <p:sldId id="300" r:id="rId14"/>
    <p:sldId id="298" r:id="rId15"/>
    <p:sldId id="299" r:id="rId16"/>
    <p:sldId id="303" r:id="rId17"/>
    <p:sldId id="265" r:id="rId18"/>
    <p:sldId id="267" r:id="rId19"/>
    <p:sldId id="268" r:id="rId20"/>
    <p:sldId id="269" r:id="rId21"/>
    <p:sldId id="273" r:id="rId22"/>
    <p:sldId id="271" r:id="rId23"/>
    <p:sldId id="272" r:id="rId24"/>
    <p:sldId id="274" r:id="rId25"/>
    <p:sldId id="275" r:id="rId26"/>
    <p:sldId id="276" r:id="rId27"/>
    <p:sldId id="277" r:id="rId28"/>
    <p:sldId id="278" r:id="rId29"/>
    <p:sldId id="280" r:id="rId30"/>
    <p:sldId id="281" r:id="rId31"/>
    <p:sldId id="282" r:id="rId32"/>
    <p:sldId id="283" r:id="rId33"/>
    <p:sldId id="284" r:id="rId34"/>
    <p:sldId id="285" r:id="rId35"/>
    <p:sldId id="286" r:id="rId36"/>
    <p:sldId id="287" r:id="rId37"/>
    <p:sldId id="289" r:id="rId38"/>
    <p:sldId id="288" r:id="rId39"/>
    <p:sldId id="290" r:id="rId40"/>
    <p:sldId id="291" r:id="rId41"/>
    <p:sldId id="292" r:id="rId42"/>
    <p:sldId id="293" r:id="rId43"/>
    <p:sldId id="295"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Anh" initials="K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1" autoAdjust="0"/>
    <p:restoredTop sz="94660"/>
  </p:normalViewPr>
  <p:slideViewPr>
    <p:cSldViewPr snapToGrid="0">
      <p:cViewPr varScale="1">
        <p:scale>
          <a:sx n="69" d="100"/>
          <a:sy n="69" d="100"/>
        </p:scale>
        <p:origin x="73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theme" Target="theme/theme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viewProps" Target="viewProps.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27/10/2022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extLst>
      <p:ext uri="{BB962C8B-B14F-4D97-AF65-F5344CB8AC3E}">
        <p14:creationId xmlns:p14="http://schemas.microsoft.com/office/powerpoint/2010/main" val="37550417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extLst>
      <p:ext uri="{BB962C8B-B14F-4D97-AF65-F5344CB8AC3E}">
        <p14:creationId xmlns:p14="http://schemas.microsoft.com/office/powerpoint/2010/main" val="3447082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extLst>
      <p:ext uri="{BB962C8B-B14F-4D97-AF65-F5344CB8AC3E}">
        <p14:creationId xmlns:p14="http://schemas.microsoft.com/office/powerpoint/2010/main" val="7918833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10"/>
          </p:nvPr>
        </p:nvSpPr>
        <p:spPr/>
        <p:txBody>
          <a:bodyPr/>
          <a:lstStyle/>
          <a:p>
            <a:fld id="{C256B7D7-24F9-4490-B2DA-DD66701C2C20}" type="slidenum">
              <a:rPr lang="zh-CN" altLang="en-US" smtClean="0"/>
              <a:t>13</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được</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 Thảo  - 0965-407-598</a:t>
            </a:r>
            <a:endParaRPr lang="en-US" dirty="0"/>
          </a:p>
        </p:txBody>
      </p:sp>
      <p:sp>
        <p:nvSpPr>
          <p:cNvPr id="4" name="Slide Number Placeholder 3"/>
          <p:cNvSpPr>
            <a:spLocks noGrp="1"/>
          </p:cNvSpPr>
          <p:nvPr>
            <p:ph type="sldNum" sz="quarter" idx="5"/>
          </p:nvPr>
        </p:nvSpPr>
        <p:spPr/>
        <p:txBody>
          <a:bodyPr/>
          <a:lstStyle/>
          <a:p>
            <a:fld id="{5C02AEFD-FEDB-4542-BE9E-D4DED9AFC90C}" type="slidenum">
              <a:rPr lang="en-US" smtClean="0"/>
              <a:t>35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smtClean="0"/>
              <a:t>27/10/2022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t>27/10/2022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t>27/10/2022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t>27/10/2022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27/10/2022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t>27/10/2022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t>27/10/2022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t>27/10/2022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t>27/10/2022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t>27/10/2022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27/10/2022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t>27/10/2022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27/10/2022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27/10/2022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27/10/2022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5349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le 28"/>
          <p:cNvSpPr>
            <a:spLocks noGrp="1"/>
          </p:cNvSpPr>
          <p:nvPr>
            <p:ph type="ctrTitle"/>
          </p:nvPr>
        </p:nvSpPr>
        <p:spPr>
          <a:xfrm>
            <a:off x="508000" y="4853412"/>
            <a:ext cx="11277600" cy="1222375"/>
          </a:xfrm>
        </p:spPr>
        <p:txBody>
          <a:bodyPr anchor="t"/>
          <a:lstStyle/>
          <a:p>
            <a:r>
              <a:rPr kumimoji="0" lang="en-US"/>
              <a:t>Click to edit Master title style</a:t>
            </a:r>
          </a:p>
        </p:txBody>
      </p:sp>
      <p:sp>
        <p:nvSpPr>
          <p:cNvPr id="9" name="Subtitle 8"/>
          <p:cNvSpPr>
            <a:spLocks noGrp="1"/>
          </p:cNvSpPr>
          <p:nvPr>
            <p:ph type="subTitle" idx="1"/>
          </p:nvPr>
        </p:nvSpPr>
        <p:spPr>
          <a:xfrm>
            <a:off x="508000" y="3886200"/>
            <a:ext cx="112776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16" name="Date Placeholder 15"/>
          <p:cNvSpPr>
            <a:spLocks noGrp="1"/>
          </p:cNvSpPr>
          <p:nvPr>
            <p:ph type="dt" sz="half" idx="10"/>
          </p:nvPr>
        </p:nvSpPr>
        <p:spPr/>
        <p:txBody>
          <a:bodyPr/>
          <a:lstStyle/>
          <a:p>
            <a:fld id="{7C6662AC-A369-4D70-88AD-1C73A87EEAD0}" type="datetimeFigureOut">
              <a:rPr lang="zh-CN" altLang="en-US" smtClean="0"/>
              <a:t>2022/10/27</a:t>
            </a:fld>
            <a:endParaRPr lang="zh-CN" altLang="en-US"/>
          </a:p>
        </p:txBody>
      </p:sp>
      <p:sp>
        <p:nvSpPr>
          <p:cNvPr id="2" name="Footer Placeholder 1"/>
          <p:cNvSpPr>
            <a:spLocks noGrp="1"/>
          </p:cNvSpPr>
          <p:nvPr>
            <p:ph type="ftr" sz="quarter" idx="11"/>
          </p:nvPr>
        </p:nvSpPr>
        <p:spPr/>
        <p:txBody>
          <a:bodyPr/>
          <a:lstStyle/>
          <a:p>
            <a:endParaRPr lang="zh-CN" altLang="en-US"/>
          </a:p>
        </p:txBody>
      </p:sp>
      <p:sp>
        <p:nvSpPr>
          <p:cNvPr id="15" name="Slide Number Placeholder 14"/>
          <p:cNvSpPr>
            <a:spLocks noGrp="1"/>
          </p:cNvSpPr>
          <p:nvPr>
            <p:ph type="sldNum" sz="quarter" idx="12"/>
          </p:nvPr>
        </p:nvSpPr>
        <p:spPr>
          <a:xfrm>
            <a:off x="10972800" y="6473952"/>
            <a:ext cx="1011936" cy="246888"/>
          </a:xfrm>
        </p:spPr>
        <p:txBody>
          <a:bodyPr/>
          <a:lstStyle/>
          <a:p>
            <a:fld id="{929447A0-8F3A-4CEC-AF03-0972B3128EE1}" type="slidenum">
              <a:rPr lang="zh-CN" altLang="en-US" smtClean="0"/>
              <a:t>‹#›</a:t>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a:t>Click to edit Master title style</a:t>
            </a:r>
          </a:p>
        </p:txBody>
      </p:sp>
      <p:sp>
        <p:nvSpPr>
          <p:cNvPr id="27" name="Content Placeholder 26"/>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7C6662AC-A369-4D70-88AD-1C73A87EEAD0}" type="datetimeFigureOut">
              <a:rPr lang="zh-CN" altLang="en-US" smtClean="0"/>
              <a:t>2022/10/27</a:t>
            </a:fld>
            <a:endParaRPr lang="zh-CN" altLang="en-US"/>
          </a:p>
        </p:txBody>
      </p:sp>
      <p:sp>
        <p:nvSpPr>
          <p:cNvPr id="19" name="Footer Placeholder 18"/>
          <p:cNvSpPr>
            <a:spLocks noGrp="1"/>
          </p:cNvSpPr>
          <p:nvPr>
            <p:ph type="ftr" sz="quarter" idx="11"/>
          </p:nvPr>
        </p:nvSpPr>
        <p:spPr>
          <a:xfrm>
            <a:off x="4775200" y="76201"/>
            <a:ext cx="3860800" cy="288925"/>
          </a:xfrm>
        </p:spPr>
        <p:txBody>
          <a:bodyPr/>
          <a:lstStyle/>
          <a:p>
            <a:endParaRPr lang="zh-CN" altLang="en-US"/>
          </a:p>
        </p:txBody>
      </p:sp>
      <p:sp>
        <p:nvSpPr>
          <p:cNvPr id="16" name="Slide Number Placeholder 15"/>
          <p:cNvSpPr>
            <a:spLocks noGrp="1"/>
          </p:cNvSpPr>
          <p:nvPr>
            <p:ph type="sldNum" sz="quarter" idx="12"/>
          </p:nvPr>
        </p:nvSpPr>
        <p:spPr>
          <a:xfrm>
            <a:off x="10972800" y="6473952"/>
            <a:ext cx="1011936" cy="246888"/>
          </a:xfrm>
        </p:spPr>
        <p:txBody>
          <a:bodyPr/>
          <a:lstStyle/>
          <a:p>
            <a:fld id="{929447A0-8F3A-4CEC-AF03-0972B3128EE1}" type="slidenum">
              <a:rPr lang="zh-CN" altLang="en-US" smtClean="0"/>
              <a:t>‹#›</a:t>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3444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Text Placeholder 5"/>
          <p:cNvSpPr>
            <a:spLocks noGrp="1"/>
          </p:cNvSpPr>
          <p:nvPr>
            <p:ph type="body" idx="1"/>
          </p:nvPr>
        </p:nvSpPr>
        <p:spPr>
          <a:xfrm>
            <a:off x="508000" y="1676400"/>
            <a:ext cx="112776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9" name="Date Placeholder 18"/>
          <p:cNvSpPr>
            <a:spLocks noGrp="1"/>
          </p:cNvSpPr>
          <p:nvPr>
            <p:ph type="dt" sz="half" idx="10"/>
          </p:nvPr>
        </p:nvSpPr>
        <p:spPr/>
        <p:txBody>
          <a:bodyPr/>
          <a:lstStyle/>
          <a:p>
            <a:fld id="{7C6662AC-A369-4D70-88AD-1C73A87EEAD0}" type="datetimeFigureOut">
              <a:rPr lang="zh-CN" altLang="en-US" smtClean="0"/>
              <a:t>2022/10/27</a:t>
            </a:fld>
            <a:endParaRPr lang="zh-CN" altLang="en-US"/>
          </a:p>
        </p:txBody>
      </p:sp>
      <p:sp>
        <p:nvSpPr>
          <p:cNvPr id="11" name="Footer Placeholder 10"/>
          <p:cNvSpPr>
            <a:spLocks noGrp="1"/>
          </p:cNvSpPr>
          <p:nvPr>
            <p:ph type="ftr" sz="quarter" idx="11"/>
          </p:nvPr>
        </p:nvSpPr>
        <p:spPr/>
        <p:txBody>
          <a:bodyPr/>
          <a:lstStyle/>
          <a:p>
            <a:endParaRPr lang="zh-CN" altLang="en-US"/>
          </a:p>
        </p:txBody>
      </p:sp>
      <p:sp>
        <p:nvSpPr>
          <p:cNvPr id="16" name="Slide Number Placeholder 15"/>
          <p:cNvSpPr>
            <a:spLocks noGrp="1"/>
          </p:cNvSpPr>
          <p:nvPr>
            <p:ph type="sldNum" sz="quarter" idx="12"/>
          </p:nvPr>
        </p:nvSpPr>
        <p:spPr/>
        <p:txBody>
          <a:bodyPr/>
          <a:lstStyle/>
          <a:p>
            <a:fld id="{929447A0-8F3A-4CEC-AF03-0972B3128EE1}" type="slidenum">
              <a:rPr lang="zh-CN" altLang="en-US" smtClean="0"/>
              <a:t>‹#›</a:t>
            </a:fld>
            <a:endParaRPr lang="zh-CN" altLang="en-US"/>
          </a:p>
        </p:txBody>
      </p:sp>
      <p:sp>
        <p:nvSpPr>
          <p:cNvPr id="8" name="Title 7"/>
          <p:cNvSpPr>
            <a:spLocks noGrp="1"/>
          </p:cNvSpPr>
          <p:nvPr>
            <p:ph type="title"/>
          </p:nvPr>
        </p:nvSpPr>
        <p:spPr>
          <a:xfrm>
            <a:off x="240633" y="2947086"/>
            <a:ext cx="11582400" cy="1184825"/>
          </a:xfrm>
        </p:spPr>
        <p:txBody>
          <a:bodyPr rtlCol="0" anchor="t"/>
          <a:lstStyle>
            <a:lvl1pPr algn="r">
              <a:defRPr/>
            </a:lvl1pPr>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402336" y="457200"/>
            <a:ext cx="11582400" cy="841248"/>
          </a:xfrm>
        </p:spPr>
        <p:txBody>
          <a:bodyPr/>
          <a:lstStyle/>
          <a:p>
            <a:r>
              <a:rPr kumimoji="0" lang="en-US"/>
              <a:t>Click to edit Master title style</a:t>
            </a:r>
          </a:p>
        </p:txBody>
      </p:sp>
      <p:sp>
        <p:nvSpPr>
          <p:cNvPr id="14" name="Content Placeholder 13"/>
          <p:cNvSpPr>
            <a:spLocks noGrp="1"/>
          </p:cNvSpPr>
          <p:nvPr>
            <p:ph sz="half" idx="1"/>
          </p:nvPr>
        </p:nvSpPr>
        <p:spPr>
          <a:xfrm>
            <a:off x="406400" y="1600200"/>
            <a:ext cx="5588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6197600" y="1600200"/>
            <a:ext cx="57912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0"/>
          </p:nvPr>
        </p:nvSpPr>
        <p:spPr/>
        <p:txBody>
          <a:bodyPr/>
          <a:lstStyle/>
          <a:p>
            <a:fld id="{7C6662AC-A369-4D70-88AD-1C73A87EEAD0}" type="datetimeFigureOut">
              <a:rPr lang="zh-CN" altLang="en-US" smtClean="0"/>
              <a:t>2022/10/27</a:t>
            </a:fld>
            <a:endParaRPr lang="zh-CN" altLang="en-US"/>
          </a:p>
        </p:txBody>
      </p:sp>
      <p:sp>
        <p:nvSpPr>
          <p:cNvPr id="10" name="Footer Placeholder 9"/>
          <p:cNvSpPr>
            <a:spLocks noGrp="1"/>
          </p:cNvSpPr>
          <p:nvPr>
            <p:ph type="ftr" sz="quarter" idx="11"/>
          </p:nvPr>
        </p:nvSpPr>
        <p:spPr/>
        <p:txBody>
          <a:bodyPr/>
          <a:lstStyle/>
          <a:p>
            <a:endParaRPr lang="zh-CN" altLang="en-US"/>
          </a:p>
        </p:txBody>
      </p:sp>
      <p:sp>
        <p:nvSpPr>
          <p:cNvPr id="31" name="Slide Number Placeholder 30"/>
          <p:cNvSpPr>
            <a:spLocks noGrp="1"/>
          </p:cNvSpPr>
          <p:nvPr>
            <p:ph type="sldNum" sz="quarter" idx="12"/>
          </p:nvPr>
        </p:nvSpPr>
        <p:spPr/>
        <p:txBody>
          <a:bodyPr/>
          <a:lstStyle/>
          <a:p>
            <a:fld id="{929447A0-8F3A-4CEC-AF03-0972B3128EE1}" type="slidenum">
              <a:rPr lang="zh-CN" altLang="en-US" smtClean="0"/>
              <a:t>‹#›</a:t>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406400" y="5410200"/>
            <a:ext cx="11480800" cy="882650"/>
          </a:xfrm>
        </p:spPr>
        <p:txBody>
          <a:bodyPr anchor="ctr"/>
          <a:lstStyle>
            <a:lvl1pPr>
              <a:defRPr/>
            </a:lvl1pPr>
          </a:lstStyle>
          <a:p>
            <a:r>
              <a:rPr kumimoji="0" lang="en-US"/>
              <a:t>Click to edit Master title style</a:t>
            </a:r>
          </a:p>
        </p:txBody>
      </p:sp>
      <p:sp>
        <p:nvSpPr>
          <p:cNvPr id="13" name="Text Placeholder 12"/>
          <p:cNvSpPr>
            <a:spLocks noGrp="1"/>
          </p:cNvSpPr>
          <p:nvPr>
            <p:ph type="body" idx="1"/>
          </p:nvPr>
        </p:nvSpPr>
        <p:spPr>
          <a:xfrm>
            <a:off x="375259" y="666750"/>
            <a:ext cx="57207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25" name="Text Placeholder 24"/>
          <p:cNvSpPr>
            <a:spLocks noGrp="1"/>
          </p:cNvSpPr>
          <p:nvPr>
            <p:ph type="body" sz="half" idx="3"/>
          </p:nvPr>
        </p:nvSpPr>
        <p:spPr>
          <a:xfrm>
            <a:off x="6193367" y="666750"/>
            <a:ext cx="5722988"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Content Placeholder 3"/>
          <p:cNvSpPr>
            <a:spLocks noGrp="1"/>
          </p:cNvSpPr>
          <p:nvPr>
            <p:ph sz="quarter" idx="2"/>
          </p:nvPr>
        </p:nvSpPr>
        <p:spPr>
          <a:xfrm>
            <a:off x="375259" y="1316038"/>
            <a:ext cx="5720741"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8" name="Content Placeholder 27"/>
          <p:cNvSpPr>
            <a:spLocks noGrp="1"/>
          </p:cNvSpPr>
          <p:nvPr>
            <p:ph sz="quarter" idx="4"/>
          </p:nvPr>
        </p:nvSpPr>
        <p:spPr>
          <a:xfrm>
            <a:off x="6198307" y="1316038"/>
            <a:ext cx="571804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0"/>
          </p:nvPr>
        </p:nvSpPr>
        <p:spPr/>
        <p:txBody>
          <a:bodyPr/>
          <a:lstStyle/>
          <a:p>
            <a:fld id="{7C6662AC-A369-4D70-88AD-1C73A87EEAD0}" type="datetimeFigureOut">
              <a:rPr lang="zh-CN" altLang="en-US" smtClean="0"/>
              <a:t>2022/10/27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a:xfrm>
            <a:off x="10972800" y="6477000"/>
            <a:ext cx="1016000" cy="246888"/>
          </a:xfrm>
        </p:spPr>
        <p:txBody>
          <a:bodyPr/>
          <a:lstStyle/>
          <a:p>
            <a:fld id="{929447A0-8F3A-4CEC-AF03-0972B3128EE1}" type="slidenum">
              <a:rPr lang="zh-CN" altLang="en-US" smtClean="0"/>
              <a:t>‹#›</a:t>
            </a:fld>
            <a:endParaRPr lang="zh-CN" altLang="en-US"/>
          </a:p>
        </p:txBody>
      </p:sp>
      <p:sp>
        <p:nvSpPr>
          <p:cNvPr id="11" name="Straight Connector 10"/>
          <p:cNvSpPr>
            <a:spLocks noChangeShapeType="1"/>
          </p:cNvSpPr>
          <p:nvPr/>
        </p:nvSpPr>
        <p:spPr bwMode="auto">
          <a:xfrm>
            <a:off x="685800" y="6019801"/>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402336" y="457200"/>
            <a:ext cx="11582400" cy="841248"/>
          </a:xfrm>
        </p:spPr>
        <p:txBody>
          <a:bodyPr/>
          <a:lstStyle/>
          <a:p>
            <a:r>
              <a:rPr kumimoji="0" lang="en-US"/>
              <a:t>Click to edit Master title style</a:t>
            </a:r>
          </a:p>
        </p:txBody>
      </p:sp>
      <p:sp>
        <p:nvSpPr>
          <p:cNvPr id="12" name="Date Placeholder 11"/>
          <p:cNvSpPr>
            <a:spLocks noGrp="1"/>
          </p:cNvSpPr>
          <p:nvPr>
            <p:ph type="dt" sz="half" idx="10"/>
          </p:nvPr>
        </p:nvSpPr>
        <p:spPr/>
        <p:txBody>
          <a:bodyPr/>
          <a:lstStyle/>
          <a:p>
            <a:fld id="{7C6662AC-A369-4D70-88AD-1C73A87EEAD0}" type="datetimeFigureOut">
              <a:rPr lang="zh-CN" altLang="en-US" smtClean="0"/>
              <a:t>2022/10/27</a:t>
            </a:fld>
            <a:endParaRPr lang="zh-CN" altLang="en-US"/>
          </a:p>
        </p:txBody>
      </p:sp>
      <p:sp>
        <p:nvSpPr>
          <p:cNvPr id="21" name="Footer Placeholder 20"/>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29447A0-8F3A-4CEC-AF03-0972B3128EE1}" type="slidenum">
              <a:rPr lang="zh-CN" altLang="en-US" smtClean="0"/>
              <a:t>‹#›</a:t>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C6662AC-A369-4D70-88AD-1C73A87EEAD0}" type="datetimeFigureOut">
              <a:rPr lang="zh-CN" altLang="en-US" smtClean="0"/>
              <a:t>2022/10/27</a:t>
            </a:fld>
            <a:endParaRPr lang="zh-CN" altLang="en-US"/>
          </a:p>
        </p:txBody>
      </p:sp>
      <p:sp>
        <p:nvSpPr>
          <p:cNvPr id="24" name="Footer Placeholder 23"/>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929447A0-8F3A-4CEC-AF03-0972B3128EE1}"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smtClean="0"/>
              <a:t>27/10/2022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685800" y="5849118"/>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title"/>
          </p:nvPr>
        </p:nvSpPr>
        <p:spPr>
          <a:xfrm>
            <a:off x="609600" y="5486400"/>
            <a:ext cx="11277600" cy="520700"/>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idx="2"/>
          </p:nvPr>
        </p:nvSpPr>
        <p:spPr>
          <a:xfrm>
            <a:off x="609601" y="609600"/>
            <a:ext cx="4011084"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14" name="Content Placeholder 13"/>
          <p:cNvSpPr>
            <a:spLocks noGrp="1"/>
          </p:cNvSpPr>
          <p:nvPr>
            <p:ph sz="half" idx="1"/>
          </p:nvPr>
        </p:nvSpPr>
        <p:spPr>
          <a:xfrm>
            <a:off x="4766733" y="609600"/>
            <a:ext cx="7120467"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7C6662AC-A369-4D70-88AD-1C73A87EEAD0}" type="datetimeFigureOut">
              <a:rPr lang="zh-CN" altLang="en-US" smtClean="0"/>
              <a:t>2022/10/27</a:t>
            </a:fld>
            <a:endParaRPr lang="zh-CN" altLang="en-US"/>
          </a:p>
        </p:txBody>
      </p:sp>
      <p:sp>
        <p:nvSpPr>
          <p:cNvPr id="29" name="Footer Placeholder 28"/>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929447A0-8F3A-4CEC-AF03-0972B3128EE1}" type="slidenum">
              <a:rPr lang="zh-CN" altLang="en-US" smtClean="0"/>
              <a:t>‹#›</a:t>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4673600" y="616634"/>
            <a:ext cx="67056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a:t>Click icon to add picture</a:t>
            </a:r>
            <a:endParaRPr kumimoji="0" lang="en-US" dirty="0"/>
          </a:p>
        </p:txBody>
      </p:sp>
      <p:sp>
        <p:nvSpPr>
          <p:cNvPr id="7" name="Date Placeholder 6"/>
          <p:cNvSpPr>
            <a:spLocks noGrp="1"/>
          </p:cNvSpPr>
          <p:nvPr>
            <p:ph type="dt" sz="half" idx="10"/>
          </p:nvPr>
        </p:nvSpPr>
        <p:spPr/>
        <p:txBody>
          <a:bodyPr/>
          <a:lstStyle/>
          <a:p>
            <a:fld id="{7C6662AC-A369-4D70-88AD-1C73A87EEAD0}" type="datetimeFigureOut">
              <a:rPr lang="zh-CN" altLang="en-US" smtClean="0"/>
              <a:t>2022/10/27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31" name="Slide Number Placeholder 30"/>
          <p:cNvSpPr>
            <a:spLocks noGrp="1"/>
          </p:cNvSpPr>
          <p:nvPr>
            <p:ph type="sldNum" sz="quarter" idx="12"/>
          </p:nvPr>
        </p:nvSpPr>
        <p:spPr/>
        <p:txBody>
          <a:bodyPr/>
          <a:lstStyle/>
          <a:p>
            <a:fld id="{929447A0-8F3A-4CEC-AF03-0972B3128EE1}" type="slidenum">
              <a:rPr lang="zh-CN" altLang="en-US" smtClean="0"/>
              <a:t>‹#›</a:t>
            </a:fld>
            <a:endParaRPr lang="zh-CN" altLang="en-US"/>
          </a:p>
        </p:txBody>
      </p:sp>
      <p:sp>
        <p:nvSpPr>
          <p:cNvPr id="17" name="Title 16"/>
          <p:cNvSpPr>
            <a:spLocks noGrp="1"/>
          </p:cNvSpPr>
          <p:nvPr>
            <p:ph type="title"/>
          </p:nvPr>
        </p:nvSpPr>
        <p:spPr>
          <a:xfrm>
            <a:off x="508000" y="4993760"/>
            <a:ext cx="7823200" cy="522288"/>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sz="half" idx="2"/>
          </p:nvPr>
        </p:nvSpPr>
        <p:spPr>
          <a:xfrm>
            <a:off x="508000" y="5533218"/>
            <a:ext cx="78232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C6662AC-A369-4D70-88AD-1C73A87EEAD0}" type="datetimeFigureOut">
              <a:rPr lang="zh-CN" altLang="en-US" smtClean="0"/>
              <a:t>2022/10/27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29447A0-8F3A-4CEC-AF03-0972B3128EE1}" type="slidenum">
              <a:rPr lang="zh-CN" altLang="en-US" smtClean="0"/>
              <a:t>‹#›</a:t>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549277"/>
            <a:ext cx="2438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549277"/>
            <a:ext cx="83312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C6662AC-A369-4D70-88AD-1C73A87EEAD0}" type="datetimeFigureOut">
              <a:rPr lang="zh-CN" altLang="en-US" smtClean="0"/>
              <a:t>2022/10/27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29447A0-8F3A-4CEC-AF03-0972B3128EE1}" type="slidenum">
              <a:rPr lang="zh-CN" altLang="en-US" smtClean="0"/>
              <a:t>‹#›</a:t>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27/10/2022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27/10/2022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27/10/2022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27/10/2022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27/10/2022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27/10/2022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smtClean="0"/>
              <a:t>27/10/2022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27/10/2022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27/10/2022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27/10/2022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27/10/2022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27/10/2022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smtClean="0"/>
              <a:t>27/10/2022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C14322-25B3-482C-8517-0529DD414617}"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6123" indent="0" algn="ctr">
              <a:buNone/>
              <a:defRPr sz="2000"/>
            </a:lvl2pPr>
            <a:lvl3pPr marL="912360" indent="0" algn="ctr">
              <a:buNone/>
              <a:defRPr sz="1900"/>
            </a:lvl3pPr>
            <a:lvl4pPr marL="1368540" indent="0" algn="ctr">
              <a:buNone/>
              <a:defRPr sz="1600"/>
            </a:lvl4pPr>
            <a:lvl5pPr marL="1824720" indent="0" algn="ctr">
              <a:buNone/>
              <a:defRPr sz="1600"/>
            </a:lvl5pPr>
            <a:lvl6pPr marL="2280958" indent="0" algn="ctr">
              <a:buNone/>
              <a:defRPr sz="1600"/>
            </a:lvl6pPr>
            <a:lvl7pPr marL="2737078" indent="0" algn="ctr">
              <a:buNone/>
              <a:defRPr sz="1600"/>
            </a:lvl7pPr>
            <a:lvl8pPr marL="3193200" indent="0" algn="ctr">
              <a:buNone/>
              <a:defRPr sz="1600"/>
            </a:lvl8pPr>
            <a:lvl9pPr marL="3649323"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2360" rtl="0" eaLnBrk="1" fontAlgn="auto" latinLnBrk="0" hangingPunct="1">
              <a:lnSpc>
                <a:spcPct val="100000"/>
              </a:lnSpc>
              <a:spcBef>
                <a:spcPts val="0"/>
              </a:spcBef>
              <a:spcAft>
                <a:spcPts val="0"/>
              </a:spcAft>
              <a:buClrTx/>
              <a:buSzTx/>
              <a:buFontTx/>
              <a:buNone/>
              <a:tabLst/>
              <a:defRPr/>
            </a:pPr>
            <a:fld id="{DA7268BB-C1B0-4A07-841E-B140DAEE97C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2360" rtl="0" eaLnBrk="1" fontAlgn="auto" latinLnBrk="0" hangingPunct="1">
                <a:lnSpc>
                  <a:spcPct val="100000"/>
                </a:lnSpc>
                <a:spcBef>
                  <a:spcPts val="0"/>
                </a:spcBef>
                <a:spcAft>
                  <a:spcPts val="0"/>
                </a:spcAft>
                <a:buClrTx/>
                <a:buSzTx/>
                <a:buFontTx/>
                <a:buNone/>
                <a:tabLst/>
                <a:defRPr/>
              </a:pPr>
              <a:t>27/10/2022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236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2360" rtl="0" eaLnBrk="1" fontAlgn="auto" latinLnBrk="0" hangingPunct="1">
              <a:lnSpc>
                <a:spcPct val="100000"/>
              </a:lnSpc>
              <a:spcBef>
                <a:spcPts val="0"/>
              </a:spcBef>
              <a:spcAft>
                <a:spcPts val="0"/>
              </a:spcAft>
              <a:buClrTx/>
              <a:buSzTx/>
              <a:buFontTx/>
              <a:buNone/>
              <a:tabLst/>
              <a:defRPr/>
            </a:pPr>
            <a:fld id="{9EDB716F-5A96-4A9A-BE33-5D9C969214D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236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663248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smtClean="0"/>
              <a:t>27/10/2022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C14322-25B3-482C-8517-0529DD414617}"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2360" rtl="0" eaLnBrk="1" fontAlgn="auto" latinLnBrk="0" hangingPunct="1">
              <a:lnSpc>
                <a:spcPct val="100000"/>
              </a:lnSpc>
              <a:spcBef>
                <a:spcPts val="0"/>
              </a:spcBef>
              <a:spcAft>
                <a:spcPts val="0"/>
              </a:spcAft>
              <a:buClrTx/>
              <a:buSzTx/>
              <a:buFontTx/>
              <a:buNone/>
              <a:tabLst/>
              <a:defRPr/>
            </a:pPr>
            <a:fld id="{DA7268BB-C1B0-4A07-841E-B140DAEE97C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2360" rtl="0" eaLnBrk="1" fontAlgn="auto" latinLnBrk="0" hangingPunct="1">
                <a:lnSpc>
                  <a:spcPct val="100000"/>
                </a:lnSpc>
                <a:spcBef>
                  <a:spcPts val="0"/>
                </a:spcBef>
                <a:spcAft>
                  <a:spcPts val="0"/>
                </a:spcAft>
                <a:buClrTx/>
                <a:buSzTx/>
                <a:buFontTx/>
                <a:buNone/>
                <a:tabLst/>
                <a:defRPr/>
              </a:pPr>
              <a:t>27/10/2022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236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2360" rtl="0" eaLnBrk="1" fontAlgn="auto" latinLnBrk="0" hangingPunct="1">
              <a:lnSpc>
                <a:spcPct val="100000"/>
              </a:lnSpc>
              <a:spcBef>
                <a:spcPts val="0"/>
              </a:spcBef>
              <a:spcAft>
                <a:spcPts val="0"/>
              </a:spcAft>
              <a:buClrTx/>
              <a:buSzTx/>
              <a:buFontTx/>
              <a:buNone/>
              <a:tabLst/>
              <a:defRPr/>
            </a:pPr>
            <a:fld id="{9EDB716F-5A96-4A9A-BE33-5D9C969214D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236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1533118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86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6123" indent="0">
              <a:buNone/>
              <a:defRPr sz="2000">
                <a:solidFill>
                  <a:schemeClr val="tx1">
                    <a:tint val="75000"/>
                  </a:schemeClr>
                </a:solidFill>
              </a:defRPr>
            </a:lvl2pPr>
            <a:lvl3pPr marL="912360" indent="0">
              <a:buNone/>
              <a:defRPr sz="1900">
                <a:solidFill>
                  <a:schemeClr val="tx1">
                    <a:tint val="75000"/>
                  </a:schemeClr>
                </a:solidFill>
              </a:defRPr>
            </a:lvl3pPr>
            <a:lvl4pPr marL="1368540" indent="0">
              <a:buNone/>
              <a:defRPr sz="1600">
                <a:solidFill>
                  <a:schemeClr val="tx1">
                    <a:tint val="75000"/>
                  </a:schemeClr>
                </a:solidFill>
              </a:defRPr>
            </a:lvl4pPr>
            <a:lvl5pPr marL="1824720" indent="0">
              <a:buNone/>
              <a:defRPr sz="1600">
                <a:solidFill>
                  <a:schemeClr val="tx1">
                    <a:tint val="75000"/>
                  </a:schemeClr>
                </a:solidFill>
              </a:defRPr>
            </a:lvl5pPr>
            <a:lvl6pPr marL="2280958" indent="0">
              <a:buNone/>
              <a:defRPr sz="1600">
                <a:solidFill>
                  <a:schemeClr val="tx1">
                    <a:tint val="75000"/>
                  </a:schemeClr>
                </a:solidFill>
              </a:defRPr>
            </a:lvl6pPr>
            <a:lvl7pPr marL="2737078" indent="0">
              <a:buNone/>
              <a:defRPr sz="1600">
                <a:solidFill>
                  <a:schemeClr val="tx1">
                    <a:tint val="75000"/>
                  </a:schemeClr>
                </a:solidFill>
              </a:defRPr>
            </a:lvl7pPr>
            <a:lvl8pPr marL="3193200" indent="0">
              <a:buNone/>
              <a:defRPr sz="1600">
                <a:solidFill>
                  <a:schemeClr val="tx1">
                    <a:tint val="75000"/>
                  </a:schemeClr>
                </a:solidFill>
              </a:defRPr>
            </a:lvl8pPr>
            <a:lvl9pPr marL="3649323"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2360" rtl="0" eaLnBrk="1" fontAlgn="auto" latinLnBrk="0" hangingPunct="1">
              <a:lnSpc>
                <a:spcPct val="100000"/>
              </a:lnSpc>
              <a:spcBef>
                <a:spcPts val="0"/>
              </a:spcBef>
              <a:spcAft>
                <a:spcPts val="0"/>
              </a:spcAft>
              <a:buClrTx/>
              <a:buSzTx/>
              <a:buFontTx/>
              <a:buNone/>
              <a:tabLst/>
              <a:defRPr/>
            </a:pPr>
            <a:fld id="{DA7268BB-C1B0-4A07-841E-B140DAEE97C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2360" rtl="0" eaLnBrk="1" fontAlgn="auto" latinLnBrk="0" hangingPunct="1">
                <a:lnSpc>
                  <a:spcPct val="100000"/>
                </a:lnSpc>
                <a:spcBef>
                  <a:spcPts val="0"/>
                </a:spcBef>
                <a:spcAft>
                  <a:spcPts val="0"/>
                </a:spcAft>
                <a:buClrTx/>
                <a:buSzTx/>
                <a:buFontTx/>
                <a:buNone/>
                <a:tabLst/>
                <a:defRPr/>
              </a:pPr>
              <a:t>27/10/2022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236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2360" rtl="0" eaLnBrk="1" fontAlgn="auto" latinLnBrk="0" hangingPunct="1">
              <a:lnSpc>
                <a:spcPct val="100000"/>
              </a:lnSpc>
              <a:spcBef>
                <a:spcPts val="0"/>
              </a:spcBef>
              <a:spcAft>
                <a:spcPts val="0"/>
              </a:spcAft>
              <a:buClrTx/>
              <a:buSzTx/>
              <a:buFontTx/>
              <a:buNone/>
              <a:tabLst/>
              <a:defRPr/>
            </a:pPr>
            <a:fld id="{9EDB716F-5A96-4A9A-BE33-5D9C969214D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236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754445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2360" rtl="0" eaLnBrk="1" fontAlgn="auto" latinLnBrk="0" hangingPunct="1">
              <a:lnSpc>
                <a:spcPct val="100000"/>
              </a:lnSpc>
              <a:spcBef>
                <a:spcPts val="0"/>
              </a:spcBef>
              <a:spcAft>
                <a:spcPts val="0"/>
              </a:spcAft>
              <a:buClrTx/>
              <a:buSzTx/>
              <a:buFontTx/>
              <a:buNone/>
              <a:tabLst/>
              <a:defRPr/>
            </a:pPr>
            <a:fld id="{DA7268BB-C1B0-4A07-841E-B140DAEE97C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2360" rtl="0" eaLnBrk="1" fontAlgn="auto" latinLnBrk="0" hangingPunct="1">
                <a:lnSpc>
                  <a:spcPct val="100000"/>
                </a:lnSpc>
                <a:spcBef>
                  <a:spcPts val="0"/>
                </a:spcBef>
                <a:spcAft>
                  <a:spcPts val="0"/>
                </a:spcAft>
                <a:buClrTx/>
                <a:buSzTx/>
                <a:buFontTx/>
                <a:buNone/>
                <a:tabLst/>
                <a:defRPr/>
              </a:pPr>
              <a:t>27/10/2022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236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2360" rtl="0" eaLnBrk="1" fontAlgn="auto" latinLnBrk="0" hangingPunct="1">
              <a:lnSpc>
                <a:spcPct val="100000"/>
              </a:lnSpc>
              <a:spcBef>
                <a:spcPts val="0"/>
              </a:spcBef>
              <a:spcAft>
                <a:spcPts val="0"/>
              </a:spcAft>
              <a:buClrTx/>
              <a:buSzTx/>
              <a:buFontTx/>
              <a:buNone/>
              <a:tabLst/>
              <a:defRPr/>
            </a:pPr>
            <a:fld id="{9EDB716F-5A96-4A9A-BE33-5D9C969214D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236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704748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6123" indent="0">
              <a:buNone/>
              <a:defRPr sz="2000" b="1"/>
            </a:lvl2pPr>
            <a:lvl3pPr marL="912360" indent="0">
              <a:buNone/>
              <a:defRPr sz="1900" b="1"/>
            </a:lvl3pPr>
            <a:lvl4pPr marL="1368540" indent="0">
              <a:buNone/>
              <a:defRPr sz="1600" b="1"/>
            </a:lvl4pPr>
            <a:lvl5pPr marL="1824720" indent="0">
              <a:buNone/>
              <a:defRPr sz="1600" b="1"/>
            </a:lvl5pPr>
            <a:lvl6pPr marL="2280958" indent="0">
              <a:buNone/>
              <a:defRPr sz="1600" b="1"/>
            </a:lvl6pPr>
            <a:lvl7pPr marL="2737078" indent="0">
              <a:buNone/>
              <a:defRPr sz="1600" b="1"/>
            </a:lvl7pPr>
            <a:lvl8pPr marL="3193200" indent="0">
              <a:buNone/>
              <a:defRPr sz="1600" b="1"/>
            </a:lvl8pPr>
            <a:lvl9pPr marL="3649323"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6123" indent="0">
              <a:buNone/>
              <a:defRPr sz="2000" b="1"/>
            </a:lvl2pPr>
            <a:lvl3pPr marL="912360" indent="0">
              <a:buNone/>
              <a:defRPr sz="1900" b="1"/>
            </a:lvl3pPr>
            <a:lvl4pPr marL="1368540" indent="0">
              <a:buNone/>
              <a:defRPr sz="1600" b="1"/>
            </a:lvl4pPr>
            <a:lvl5pPr marL="1824720" indent="0">
              <a:buNone/>
              <a:defRPr sz="1600" b="1"/>
            </a:lvl5pPr>
            <a:lvl6pPr marL="2280958" indent="0">
              <a:buNone/>
              <a:defRPr sz="1600" b="1"/>
            </a:lvl6pPr>
            <a:lvl7pPr marL="2737078" indent="0">
              <a:buNone/>
              <a:defRPr sz="1600" b="1"/>
            </a:lvl7pPr>
            <a:lvl8pPr marL="3193200" indent="0">
              <a:buNone/>
              <a:defRPr sz="1600" b="1"/>
            </a:lvl8pPr>
            <a:lvl9pPr marL="364932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2360" rtl="0" eaLnBrk="1" fontAlgn="auto" latinLnBrk="0" hangingPunct="1">
              <a:lnSpc>
                <a:spcPct val="100000"/>
              </a:lnSpc>
              <a:spcBef>
                <a:spcPts val="0"/>
              </a:spcBef>
              <a:spcAft>
                <a:spcPts val="0"/>
              </a:spcAft>
              <a:buClrTx/>
              <a:buSzTx/>
              <a:buFontTx/>
              <a:buNone/>
              <a:tabLst/>
              <a:defRPr/>
            </a:pPr>
            <a:fld id="{DA7268BB-C1B0-4A07-841E-B140DAEE97C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2360" rtl="0" eaLnBrk="1" fontAlgn="auto" latinLnBrk="0" hangingPunct="1">
                <a:lnSpc>
                  <a:spcPct val="100000"/>
                </a:lnSpc>
                <a:spcBef>
                  <a:spcPts val="0"/>
                </a:spcBef>
                <a:spcAft>
                  <a:spcPts val="0"/>
                </a:spcAft>
                <a:buClrTx/>
                <a:buSzTx/>
                <a:buFontTx/>
                <a:buNone/>
                <a:tabLst/>
                <a:defRPr/>
              </a:pPr>
              <a:t>27/10/2022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236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2360" rtl="0" eaLnBrk="1" fontAlgn="auto" latinLnBrk="0" hangingPunct="1">
              <a:lnSpc>
                <a:spcPct val="100000"/>
              </a:lnSpc>
              <a:spcBef>
                <a:spcPts val="0"/>
              </a:spcBef>
              <a:spcAft>
                <a:spcPts val="0"/>
              </a:spcAft>
              <a:buClrTx/>
              <a:buSzTx/>
              <a:buFontTx/>
              <a:buNone/>
              <a:tabLst/>
              <a:defRPr/>
            </a:pPr>
            <a:fld id="{9EDB716F-5A96-4A9A-BE33-5D9C969214D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236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836823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2360" rtl="0" eaLnBrk="1" fontAlgn="auto" latinLnBrk="0" hangingPunct="1">
              <a:lnSpc>
                <a:spcPct val="100000"/>
              </a:lnSpc>
              <a:spcBef>
                <a:spcPts val="0"/>
              </a:spcBef>
              <a:spcAft>
                <a:spcPts val="0"/>
              </a:spcAft>
              <a:buClrTx/>
              <a:buSzTx/>
              <a:buFontTx/>
              <a:buNone/>
              <a:tabLst/>
              <a:defRPr/>
            </a:pPr>
            <a:fld id="{DA7268BB-C1B0-4A07-841E-B140DAEE97C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2360" rtl="0" eaLnBrk="1" fontAlgn="auto" latinLnBrk="0" hangingPunct="1">
                <a:lnSpc>
                  <a:spcPct val="100000"/>
                </a:lnSpc>
                <a:spcBef>
                  <a:spcPts val="0"/>
                </a:spcBef>
                <a:spcAft>
                  <a:spcPts val="0"/>
                </a:spcAft>
                <a:buClrTx/>
                <a:buSzTx/>
                <a:buFontTx/>
                <a:buNone/>
                <a:tabLst/>
                <a:defRPr/>
              </a:pPr>
              <a:t>27/10/2022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236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2360" rtl="0" eaLnBrk="1" fontAlgn="auto" latinLnBrk="0" hangingPunct="1">
              <a:lnSpc>
                <a:spcPct val="100000"/>
              </a:lnSpc>
              <a:spcBef>
                <a:spcPts val="0"/>
              </a:spcBef>
              <a:spcAft>
                <a:spcPts val="0"/>
              </a:spcAft>
              <a:buClrTx/>
              <a:buSzTx/>
              <a:buFontTx/>
              <a:buNone/>
              <a:tabLst/>
              <a:defRPr/>
            </a:pPr>
            <a:fld id="{9EDB716F-5A96-4A9A-BE33-5D9C969214D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236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0496922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2360" rtl="0" eaLnBrk="1" fontAlgn="auto" latinLnBrk="0" hangingPunct="1">
              <a:lnSpc>
                <a:spcPct val="100000"/>
              </a:lnSpc>
              <a:spcBef>
                <a:spcPts val="0"/>
              </a:spcBef>
              <a:spcAft>
                <a:spcPts val="0"/>
              </a:spcAft>
              <a:buClrTx/>
              <a:buSzTx/>
              <a:buFontTx/>
              <a:buNone/>
              <a:tabLst/>
              <a:defRPr/>
            </a:pPr>
            <a:fld id="{DA7268BB-C1B0-4A07-841E-B140DAEE97C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2360" rtl="0" eaLnBrk="1" fontAlgn="auto" latinLnBrk="0" hangingPunct="1">
                <a:lnSpc>
                  <a:spcPct val="100000"/>
                </a:lnSpc>
                <a:spcBef>
                  <a:spcPts val="0"/>
                </a:spcBef>
                <a:spcAft>
                  <a:spcPts val="0"/>
                </a:spcAft>
                <a:buClrTx/>
                <a:buSzTx/>
                <a:buFontTx/>
                <a:buNone/>
                <a:tabLst/>
                <a:defRPr/>
              </a:pPr>
              <a:t>27/10/2022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236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2360" rtl="0" eaLnBrk="1" fontAlgn="auto" latinLnBrk="0" hangingPunct="1">
              <a:lnSpc>
                <a:spcPct val="100000"/>
              </a:lnSpc>
              <a:spcBef>
                <a:spcPts val="0"/>
              </a:spcBef>
              <a:spcAft>
                <a:spcPts val="0"/>
              </a:spcAft>
              <a:buClrTx/>
              <a:buSzTx/>
              <a:buFontTx/>
              <a:buNone/>
              <a:tabLst/>
              <a:defRPr/>
            </a:pPr>
            <a:fld id="{9EDB716F-5A96-4A9A-BE33-5D9C969214D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236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539277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54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6123" indent="0">
              <a:buNone/>
              <a:defRPr sz="1500"/>
            </a:lvl2pPr>
            <a:lvl3pPr marL="912360" indent="0">
              <a:buNone/>
              <a:defRPr sz="1200"/>
            </a:lvl3pPr>
            <a:lvl4pPr marL="1368540" indent="0">
              <a:buNone/>
              <a:defRPr sz="1100"/>
            </a:lvl4pPr>
            <a:lvl5pPr marL="1824720" indent="0">
              <a:buNone/>
              <a:defRPr sz="1100"/>
            </a:lvl5pPr>
            <a:lvl6pPr marL="2280958" indent="0">
              <a:buNone/>
              <a:defRPr sz="1100"/>
            </a:lvl6pPr>
            <a:lvl7pPr marL="2737078" indent="0">
              <a:buNone/>
              <a:defRPr sz="1100"/>
            </a:lvl7pPr>
            <a:lvl8pPr marL="3193200" indent="0">
              <a:buNone/>
              <a:defRPr sz="1100"/>
            </a:lvl8pPr>
            <a:lvl9pPr marL="3649323"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2360" rtl="0" eaLnBrk="1" fontAlgn="auto" latinLnBrk="0" hangingPunct="1">
              <a:lnSpc>
                <a:spcPct val="100000"/>
              </a:lnSpc>
              <a:spcBef>
                <a:spcPts val="0"/>
              </a:spcBef>
              <a:spcAft>
                <a:spcPts val="0"/>
              </a:spcAft>
              <a:buClrTx/>
              <a:buSzTx/>
              <a:buFontTx/>
              <a:buNone/>
              <a:tabLst/>
              <a:defRPr/>
            </a:pPr>
            <a:fld id="{DA7268BB-C1B0-4A07-841E-B140DAEE97C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2360" rtl="0" eaLnBrk="1" fontAlgn="auto" latinLnBrk="0" hangingPunct="1">
                <a:lnSpc>
                  <a:spcPct val="100000"/>
                </a:lnSpc>
                <a:spcBef>
                  <a:spcPts val="0"/>
                </a:spcBef>
                <a:spcAft>
                  <a:spcPts val="0"/>
                </a:spcAft>
                <a:buClrTx/>
                <a:buSzTx/>
                <a:buFontTx/>
                <a:buNone/>
                <a:tabLst/>
                <a:defRPr/>
              </a:pPr>
              <a:t>27/10/2022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236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2360" rtl="0" eaLnBrk="1" fontAlgn="auto" latinLnBrk="0" hangingPunct="1">
              <a:lnSpc>
                <a:spcPct val="100000"/>
              </a:lnSpc>
              <a:spcBef>
                <a:spcPts val="0"/>
              </a:spcBef>
              <a:spcAft>
                <a:spcPts val="0"/>
              </a:spcAft>
              <a:buClrTx/>
              <a:buSzTx/>
              <a:buFontTx/>
              <a:buNone/>
              <a:tabLst/>
              <a:defRPr/>
            </a:pPr>
            <a:fld id="{9EDB716F-5A96-4A9A-BE33-5D9C969214D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236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8554320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546"/>
            <a:ext cx="6172200" cy="4873625"/>
          </a:xfrm>
        </p:spPr>
        <p:txBody>
          <a:bodyPr anchor="t"/>
          <a:lstStyle>
            <a:lvl1pPr marL="0" indent="0">
              <a:buNone/>
              <a:defRPr sz="3200"/>
            </a:lvl1pPr>
            <a:lvl2pPr marL="456123" indent="0">
              <a:buNone/>
              <a:defRPr sz="2800"/>
            </a:lvl2pPr>
            <a:lvl3pPr marL="912360" indent="0">
              <a:buNone/>
              <a:defRPr sz="2400"/>
            </a:lvl3pPr>
            <a:lvl4pPr marL="1368540" indent="0">
              <a:buNone/>
              <a:defRPr sz="2000"/>
            </a:lvl4pPr>
            <a:lvl5pPr marL="1824720" indent="0">
              <a:buNone/>
              <a:defRPr sz="2000"/>
            </a:lvl5pPr>
            <a:lvl6pPr marL="2280958" indent="0">
              <a:buNone/>
              <a:defRPr sz="2000"/>
            </a:lvl6pPr>
            <a:lvl7pPr marL="2737078" indent="0">
              <a:buNone/>
              <a:defRPr sz="2000"/>
            </a:lvl7pPr>
            <a:lvl8pPr marL="3193200" indent="0">
              <a:buNone/>
              <a:defRPr sz="2000"/>
            </a:lvl8pPr>
            <a:lvl9pPr marL="3649323"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6123" indent="0">
              <a:buNone/>
              <a:defRPr sz="1500"/>
            </a:lvl2pPr>
            <a:lvl3pPr marL="912360" indent="0">
              <a:buNone/>
              <a:defRPr sz="1200"/>
            </a:lvl3pPr>
            <a:lvl4pPr marL="1368540" indent="0">
              <a:buNone/>
              <a:defRPr sz="1100"/>
            </a:lvl4pPr>
            <a:lvl5pPr marL="1824720" indent="0">
              <a:buNone/>
              <a:defRPr sz="1100"/>
            </a:lvl5pPr>
            <a:lvl6pPr marL="2280958" indent="0">
              <a:buNone/>
              <a:defRPr sz="1100"/>
            </a:lvl6pPr>
            <a:lvl7pPr marL="2737078" indent="0">
              <a:buNone/>
              <a:defRPr sz="1100"/>
            </a:lvl7pPr>
            <a:lvl8pPr marL="3193200" indent="0">
              <a:buNone/>
              <a:defRPr sz="1100"/>
            </a:lvl8pPr>
            <a:lvl9pPr marL="3649323"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2360" rtl="0" eaLnBrk="1" fontAlgn="auto" latinLnBrk="0" hangingPunct="1">
              <a:lnSpc>
                <a:spcPct val="100000"/>
              </a:lnSpc>
              <a:spcBef>
                <a:spcPts val="0"/>
              </a:spcBef>
              <a:spcAft>
                <a:spcPts val="0"/>
              </a:spcAft>
              <a:buClrTx/>
              <a:buSzTx/>
              <a:buFontTx/>
              <a:buNone/>
              <a:tabLst/>
              <a:defRPr/>
            </a:pPr>
            <a:fld id="{DA7268BB-C1B0-4A07-841E-B140DAEE97C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2360" rtl="0" eaLnBrk="1" fontAlgn="auto" latinLnBrk="0" hangingPunct="1">
                <a:lnSpc>
                  <a:spcPct val="100000"/>
                </a:lnSpc>
                <a:spcBef>
                  <a:spcPts val="0"/>
                </a:spcBef>
                <a:spcAft>
                  <a:spcPts val="0"/>
                </a:spcAft>
                <a:buClrTx/>
                <a:buSzTx/>
                <a:buFontTx/>
                <a:buNone/>
                <a:tabLst/>
                <a:defRPr/>
              </a:pPr>
              <a:t>27/10/2022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236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2360" rtl="0" eaLnBrk="1" fontAlgn="auto" latinLnBrk="0" hangingPunct="1">
              <a:lnSpc>
                <a:spcPct val="100000"/>
              </a:lnSpc>
              <a:spcBef>
                <a:spcPts val="0"/>
              </a:spcBef>
              <a:spcAft>
                <a:spcPts val="0"/>
              </a:spcAft>
              <a:buClrTx/>
              <a:buSzTx/>
              <a:buFontTx/>
              <a:buNone/>
              <a:tabLst/>
              <a:defRPr/>
            </a:pPr>
            <a:fld id="{9EDB716F-5A96-4A9A-BE33-5D9C969214D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236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7437374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2360" rtl="0" eaLnBrk="1" fontAlgn="auto" latinLnBrk="0" hangingPunct="1">
              <a:lnSpc>
                <a:spcPct val="100000"/>
              </a:lnSpc>
              <a:spcBef>
                <a:spcPts val="0"/>
              </a:spcBef>
              <a:spcAft>
                <a:spcPts val="0"/>
              </a:spcAft>
              <a:buClrTx/>
              <a:buSzTx/>
              <a:buFontTx/>
              <a:buNone/>
              <a:tabLst/>
              <a:defRPr/>
            </a:pPr>
            <a:fld id="{DA7268BB-C1B0-4A07-841E-B140DAEE97C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2360" rtl="0" eaLnBrk="1" fontAlgn="auto" latinLnBrk="0" hangingPunct="1">
                <a:lnSpc>
                  <a:spcPct val="100000"/>
                </a:lnSpc>
                <a:spcBef>
                  <a:spcPts val="0"/>
                </a:spcBef>
                <a:spcAft>
                  <a:spcPts val="0"/>
                </a:spcAft>
                <a:buClrTx/>
                <a:buSzTx/>
                <a:buFontTx/>
                <a:buNone/>
                <a:tabLst/>
                <a:defRPr/>
              </a:pPr>
              <a:t>27/10/2022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236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2360" rtl="0" eaLnBrk="1" fontAlgn="auto" latinLnBrk="0" hangingPunct="1">
              <a:lnSpc>
                <a:spcPct val="100000"/>
              </a:lnSpc>
              <a:spcBef>
                <a:spcPts val="0"/>
              </a:spcBef>
              <a:spcAft>
                <a:spcPts val="0"/>
              </a:spcAft>
              <a:buClrTx/>
              <a:buSzTx/>
              <a:buFontTx/>
              <a:buNone/>
              <a:tabLst/>
              <a:defRPr/>
            </a:pPr>
            <a:fld id="{9EDB716F-5A96-4A9A-BE33-5D9C969214D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236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4669654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245"/>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3" y="365245"/>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2360" rtl="0" eaLnBrk="1" fontAlgn="auto" latinLnBrk="0" hangingPunct="1">
              <a:lnSpc>
                <a:spcPct val="100000"/>
              </a:lnSpc>
              <a:spcBef>
                <a:spcPts val="0"/>
              </a:spcBef>
              <a:spcAft>
                <a:spcPts val="0"/>
              </a:spcAft>
              <a:buClrTx/>
              <a:buSzTx/>
              <a:buFontTx/>
              <a:buNone/>
              <a:tabLst/>
              <a:defRPr/>
            </a:pPr>
            <a:fld id="{DA7268BB-C1B0-4A07-841E-B140DAEE97C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2360" rtl="0" eaLnBrk="1" fontAlgn="auto" latinLnBrk="0" hangingPunct="1">
                <a:lnSpc>
                  <a:spcPct val="100000"/>
                </a:lnSpc>
                <a:spcBef>
                  <a:spcPts val="0"/>
                </a:spcBef>
                <a:spcAft>
                  <a:spcPts val="0"/>
                </a:spcAft>
                <a:buClrTx/>
                <a:buSzTx/>
                <a:buFontTx/>
                <a:buNone/>
                <a:tabLst/>
                <a:defRPr/>
              </a:pPr>
              <a:t>27/10/2022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236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2360" rtl="0" eaLnBrk="1" fontAlgn="auto" latinLnBrk="0" hangingPunct="1">
              <a:lnSpc>
                <a:spcPct val="100000"/>
              </a:lnSpc>
              <a:spcBef>
                <a:spcPts val="0"/>
              </a:spcBef>
              <a:spcAft>
                <a:spcPts val="0"/>
              </a:spcAft>
              <a:buClrTx/>
              <a:buSzTx/>
              <a:buFontTx/>
              <a:buNone/>
              <a:tabLst/>
              <a:defRPr/>
            </a:pPr>
            <a:fld id="{9EDB716F-5A96-4A9A-BE33-5D9C969214D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236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69437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smtClean="0"/>
              <a:t>27/10/2022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C14322-25B3-482C-8517-0529DD414617}"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AF0E2A-F7E6-400B-80F7-E364583CAED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14322-25B3-482C-8517-0529DD41461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69969401"/>
      </p:ext>
    </p:extLst>
  </p:cSld>
  <p:clrMapOvr>
    <a:masterClrMapping/>
  </p:clrMapOvr>
  <p:transition spd="med">
    <p:pull/>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AF0E2A-F7E6-400B-80F7-E364583CAED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14322-25B3-482C-8517-0529DD41461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01198771"/>
      </p:ext>
    </p:extLst>
  </p:cSld>
  <p:clrMapOvr>
    <a:masterClrMapping/>
  </p:clrMapOvr>
  <p:transition spd="med">
    <p:pull/>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AF0E2A-F7E6-400B-80F7-E364583CAED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14322-25B3-482C-8517-0529DD41461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3279930"/>
      </p:ext>
    </p:extLst>
  </p:cSld>
  <p:clrMapOvr>
    <a:masterClrMapping/>
  </p:clrMapOvr>
  <p:transition spd="med">
    <p:pull/>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AF0E2A-F7E6-400B-80F7-E364583CAED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14322-25B3-482C-8517-0529DD41461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38062515"/>
      </p:ext>
    </p:extLst>
  </p:cSld>
  <p:clrMapOvr>
    <a:masterClrMapping/>
  </p:clrMapOvr>
  <p:transition spd="med">
    <p:pull/>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AF0E2A-F7E6-400B-80F7-E364583CAED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14322-25B3-482C-8517-0529DD41461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99438944"/>
      </p:ext>
    </p:extLst>
  </p:cSld>
  <p:clrMapOvr>
    <a:masterClrMapping/>
  </p:clrMapOvr>
  <p:transition spd="med">
    <p:pull/>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AF0E2A-F7E6-400B-80F7-E364583CAED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14322-25B3-482C-8517-0529DD41461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29954548"/>
      </p:ext>
    </p:extLst>
  </p:cSld>
  <p:clrMapOvr>
    <a:masterClrMapping/>
  </p:clrMapOvr>
  <p:transition spd="med">
    <p:pull/>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AF0E2A-F7E6-400B-80F7-E364583CAED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14322-25B3-482C-8517-0529DD41461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27899274"/>
      </p:ext>
    </p:extLst>
  </p:cSld>
  <p:clrMapOvr>
    <a:masterClrMapping/>
  </p:clrMapOvr>
  <p:transition spd="med">
    <p:pull/>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AF0E2A-F7E6-400B-80F7-E364583CAED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14322-25B3-482C-8517-0529DD41461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79969761"/>
      </p:ext>
    </p:extLst>
  </p:cSld>
  <p:clrMapOvr>
    <a:masterClrMapping/>
  </p:clrMapOvr>
  <p:transition spd="med">
    <p:pull/>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AF0E2A-F7E6-400B-80F7-E364583CAED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14322-25B3-482C-8517-0529DD41461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59593016"/>
      </p:ext>
    </p:extLst>
  </p:cSld>
  <p:clrMapOvr>
    <a:masterClrMapping/>
  </p:clrMapOvr>
  <p:transition spd="med">
    <p:pull/>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AF0E2A-F7E6-400B-80F7-E364583CAED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14322-25B3-482C-8517-0529DD41461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5363334"/>
      </p:ext>
    </p:extLst>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smtClean="0"/>
              <a:t>27/10/2022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AF0E2A-F7E6-400B-80F7-E364583CAED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14322-25B3-482C-8517-0529DD41461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39392923"/>
      </p:ext>
    </p:extLst>
  </p:cSld>
  <p:clrMapOvr>
    <a:masterClrMapping/>
  </p:clrMapOvr>
  <p:transition spd="med">
    <p:pull/>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030745"/>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7930D4-6E6A-4F63-8926-E066E9E1639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559641-5F8D-48FA-8F85-C8149E63CE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865552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7930D4-6E6A-4F63-8926-E066E9E1639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559641-5F8D-48FA-8F85-C8149E63CE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7312324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7930D4-6E6A-4F63-8926-E066E9E1639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559641-5F8D-48FA-8F85-C8149E63CE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9132171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7930D4-6E6A-4F63-8926-E066E9E1639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559641-5F8D-48FA-8F85-C8149E63CE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1300678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7930D4-6E6A-4F63-8926-E066E9E1639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559641-5F8D-48FA-8F85-C8149E63CE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6627074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7930D4-6E6A-4F63-8926-E066E9E1639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559641-5F8D-48FA-8F85-C8149E63CE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0223746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7930D4-6E6A-4F63-8926-E066E9E1639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559641-5F8D-48FA-8F85-C8149E63CE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5183637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7930D4-6E6A-4F63-8926-E066E9E1639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559641-5F8D-48FA-8F85-C8149E63CE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057920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smtClean="0"/>
              <a:t>27/10/2022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7930D4-6E6A-4F63-8926-E066E9E1639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559641-5F8D-48FA-8F85-C8149E63CE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9366427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7930D4-6E6A-4F63-8926-E066E9E1639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559641-5F8D-48FA-8F85-C8149E63CE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1751391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7930D4-6E6A-4F63-8926-E066E9E1639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559641-5F8D-48FA-8F85-C8149E63CE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86504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7.jpe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theme" Target="../theme/theme8.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image" Target="../media/image8.jp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9.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smtClean="0"/>
              <a:t>27/10/2022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27/10/2022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105089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Text Placeholder 7"/>
          <p:cNvSpPr>
            <a:spLocks noGrp="1"/>
          </p:cNvSpPr>
          <p:nvPr>
            <p:ph type="body" idx="1"/>
          </p:nvPr>
        </p:nvSpPr>
        <p:spPr>
          <a:xfrm>
            <a:off x="406400" y="1554163"/>
            <a:ext cx="115824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1" name="Date Placeholder 10"/>
          <p:cNvSpPr>
            <a:spLocks noGrp="1"/>
          </p:cNvSpPr>
          <p:nvPr>
            <p:ph type="dt" sz="half" idx="2"/>
          </p:nvPr>
        </p:nvSpPr>
        <p:spPr>
          <a:xfrm>
            <a:off x="8636000" y="76201"/>
            <a:ext cx="3352800" cy="288925"/>
          </a:xfrm>
          <a:prstGeom prst="rect">
            <a:avLst/>
          </a:prstGeom>
        </p:spPr>
        <p:txBody>
          <a:bodyPr vert="horz"/>
          <a:lstStyle>
            <a:lvl1pPr algn="l" eaLnBrk="1" latinLnBrk="0" hangingPunct="1">
              <a:defRPr kumimoji="0" sz="1200">
                <a:solidFill>
                  <a:schemeClr val="accent1">
                    <a:shade val="75000"/>
                  </a:schemeClr>
                </a:solidFill>
              </a:defRPr>
            </a:lvl1pPr>
          </a:lstStyle>
          <a:p>
            <a:fld id="{7C6662AC-A369-4D70-88AD-1C73A87EEAD0}" type="datetimeFigureOut">
              <a:rPr lang="zh-CN" altLang="en-US" smtClean="0"/>
              <a:t>2022/10/27</a:t>
            </a:fld>
            <a:endParaRPr lang="zh-CN" altLang="en-US"/>
          </a:p>
        </p:txBody>
      </p:sp>
      <p:sp>
        <p:nvSpPr>
          <p:cNvPr id="28" name="Footer Placeholder 27"/>
          <p:cNvSpPr>
            <a:spLocks noGrp="1"/>
          </p:cNvSpPr>
          <p:nvPr>
            <p:ph type="ftr" sz="quarter" idx="3"/>
          </p:nvPr>
        </p:nvSpPr>
        <p:spPr>
          <a:xfrm>
            <a:off x="4165600" y="76201"/>
            <a:ext cx="44704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zh-CN" altLang="en-US"/>
          </a:p>
        </p:txBody>
      </p:sp>
      <p:sp>
        <p:nvSpPr>
          <p:cNvPr id="5" name="Slide Number Placeholder 4"/>
          <p:cNvSpPr>
            <a:spLocks noGrp="1"/>
          </p:cNvSpPr>
          <p:nvPr>
            <p:ph type="sldNum" sz="quarter" idx="4"/>
          </p:nvPr>
        </p:nvSpPr>
        <p:spPr>
          <a:xfrm>
            <a:off x="10972800" y="6477001"/>
            <a:ext cx="1016000" cy="244475"/>
          </a:xfrm>
          <a:prstGeom prst="rect">
            <a:avLst/>
          </a:prstGeom>
        </p:spPr>
        <p:txBody>
          <a:bodyPr vert="horz"/>
          <a:lstStyle>
            <a:lvl1pPr algn="r" eaLnBrk="1" latinLnBrk="0" hangingPunct="1">
              <a:defRPr kumimoji="0" sz="1200">
                <a:solidFill>
                  <a:schemeClr val="accent1">
                    <a:shade val="75000"/>
                  </a:schemeClr>
                </a:solidFill>
              </a:defRPr>
            </a:lvl1pPr>
          </a:lstStyle>
          <a:p>
            <a:fld id="{929447A0-8F3A-4CEC-AF03-0972B3128EE1}" type="slidenum">
              <a:rPr lang="zh-CN" altLang="en-US" smtClean="0"/>
              <a:t>‹#›</a:t>
            </a:fld>
            <a:endParaRPr lang="zh-CN" altLang="en-US"/>
          </a:p>
        </p:txBody>
      </p:sp>
      <p:sp>
        <p:nvSpPr>
          <p:cNvPr id="10" name="Title Placeholder 9"/>
          <p:cNvSpPr>
            <a:spLocks noGrp="1"/>
          </p:cNvSpPr>
          <p:nvPr>
            <p:ph type="title"/>
          </p:nvPr>
        </p:nvSpPr>
        <p:spPr>
          <a:xfrm>
            <a:off x="406400" y="457200"/>
            <a:ext cx="11582400" cy="838200"/>
          </a:xfrm>
          <a:prstGeom prst="rect">
            <a:avLst/>
          </a:prstGeom>
        </p:spPr>
        <p:txBody>
          <a:bodyPr vert="horz" anchor="ctr">
            <a:normAutofit/>
          </a:bodyPr>
          <a:lstStyle/>
          <a:p>
            <a:r>
              <a:rPr kumimoji="0" lang="en-US"/>
              <a:t>Click to edit Master title style</a:t>
            </a:r>
          </a:p>
        </p:txBody>
      </p:sp>
      <p:sp>
        <p:nvSpPr>
          <p:cNvPr id="9" name="Straight Connector 8"/>
          <p:cNvSpPr>
            <a:spLocks noChangeShapeType="1"/>
          </p:cNvSpPr>
          <p:nvPr/>
        </p:nvSpPr>
        <p:spPr bwMode="auto">
          <a:xfrm>
            <a:off x="685800" y="105089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Straight Connector 11"/>
          <p:cNvSpPr>
            <a:spLocks noChangeShapeType="1"/>
          </p:cNvSpPr>
          <p:nvPr/>
        </p:nvSpPr>
        <p:spPr bwMode="auto">
          <a:xfrm>
            <a:off x="685800" y="1057987"/>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panose="05020102010507070707"/>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panose="05020102010507070707"/>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panose="05020102010507070707"/>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panose="05020102010507070707"/>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panose="05020102010507070707"/>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panose="05020102010507070707"/>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panose="05020102010507070707"/>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panose="05020102010507070707"/>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panose="05020102010507070707"/>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27/10/2022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9EC9D2"/>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35"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905" indent="-128270" algn="l" defTabSz="514350" rtl="0" eaLnBrk="1" latinLnBrk="0" hangingPunct="1">
        <a:lnSpc>
          <a:spcPct val="90000"/>
        </a:lnSpc>
        <a:spcBef>
          <a:spcPct val="113000"/>
        </a:spcBef>
        <a:buFont typeface="Arial" panose="020B0604020202020204" pitchFamily="34" charset="0"/>
        <a:buChar char="•"/>
        <a:defRPr sz="1575" kern="1200">
          <a:solidFill>
            <a:schemeClr val="tx1"/>
          </a:solidFill>
          <a:latin typeface="+mn-lt"/>
          <a:ea typeface="+mn-ea"/>
          <a:cs typeface="+mn-cs"/>
        </a:defRPr>
      </a:lvl1pPr>
      <a:lvl2pPr marL="386080" indent="-128270" algn="l" defTabSz="514350" rtl="0" eaLnBrk="1" latinLnBrk="0" hangingPunct="1">
        <a:lnSpc>
          <a:spcPct val="90000"/>
        </a:lnSpc>
        <a:spcBef>
          <a:spcPts val="280"/>
        </a:spcBef>
        <a:buFont typeface="Arial" panose="020B0604020202020204" pitchFamily="34" charset="0"/>
        <a:buChar char="•"/>
        <a:defRPr sz="1350" kern="1200">
          <a:solidFill>
            <a:schemeClr val="tx1"/>
          </a:solidFill>
          <a:latin typeface="+mn-lt"/>
          <a:ea typeface="+mn-ea"/>
          <a:cs typeface="+mn-cs"/>
        </a:defRPr>
      </a:lvl2pPr>
      <a:lvl3pPr marL="643255" indent="-128270" algn="l" defTabSz="514350" rtl="0" eaLnBrk="1" latinLnBrk="0" hangingPunct="1">
        <a:lnSpc>
          <a:spcPct val="90000"/>
        </a:lnSpc>
        <a:spcBef>
          <a:spcPts val="280"/>
        </a:spcBef>
        <a:buFont typeface="Arial" panose="020B0604020202020204" pitchFamily="34" charset="0"/>
        <a:buChar char="•"/>
        <a:defRPr sz="1125" kern="1200">
          <a:solidFill>
            <a:schemeClr val="tx1"/>
          </a:solidFill>
          <a:latin typeface="+mn-lt"/>
          <a:ea typeface="+mn-ea"/>
          <a:cs typeface="+mn-cs"/>
        </a:defRPr>
      </a:lvl3pPr>
      <a:lvl4pPr marL="9004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4pPr>
      <a:lvl5pPr marL="11576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5pPr>
      <a:lvl6pPr marL="141478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p:bodyStyle>
    <p:other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260" tIns="45718" rIns="91260" bIns="45718"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260" tIns="45718" rIns="91260"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260" tIns="45718" rIns="91260" bIns="45718" rtlCol="0" anchor="ctr"/>
          <a:lstStyle>
            <a:lvl1pPr algn="l">
              <a:defRPr sz="1200">
                <a:solidFill>
                  <a:schemeClr val="tx1">
                    <a:tint val="75000"/>
                  </a:schemeClr>
                </a:solidFill>
              </a:defRPr>
            </a:lvl1pPr>
          </a:lstStyle>
          <a:p>
            <a:pPr marL="0" marR="0" lvl="0" indent="0" algn="l" defTabSz="912360" rtl="0" eaLnBrk="1" fontAlgn="auto" latinLnBrk="0" hangingPunct="1">
              <a:lnSpc>
                <a:spcPct val="100000"/>
              </a:lnSpc>
              <a:spcBef>
                <a:spcPts val="0"/>
              </a:spcBef>
              <a:spcAft>
                <a:spcPts val="0"/>
              </a:spcAft>
              <a:buClrTx/>
              <a:buSzTx/>
              <a:buFontTx/>
              <a:buNone/>
              <a:tabLst/>
              <a:defRPr/>
            </a:pPr>
            <a:fld id="{DA7268BB-C1B0-4A07-841E-B140DAEE97C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2360" rtl="0" eaLnBrk="1" fontAlgn="auto" latinLnBrk="0" hangingPunct="1">
                <a:lnSpc>
                  <a:spcPct val="100000"/>
                </a:lnSpc>
                <a:spcBef>
                  <a:spcPts val="0"/>
                </a:spcBef>
                <a:spcAft>
                  <a:spcPts val="0"/>
                </a:spcAft>
                <a:buClrTx/>
                <a:buSzTx/>
                <a:buFontTx/>
                <a:buNone/>
                <a:tabLst/>
                <a:defRPr/>
              </a:pPr>
              <a:t>27/10/2022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260" tIns="45718" rIns="91260" bIns="45718" rtlCol="0" anchor="ctr"/>
          <a:lstStyle>
            <a:lvl1pPr algn="ctr">
              <a:defRPr sz="1200">
                <a:solidFill>
                  <a:schemeClr val="tx1">
                    <a:tint val="75000"/>
                  </a:schemeClr>
                </a:solidFill>
              </a:defRPr>
            </a:lvl1pPr>
          </a:lstStyle>
          <a:p>
            <a:pPr marL="0" marR="0" lvl="0" indent="0" algn="ctr" defTabSz="91236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260" tIns="45718" rIns="91260" bIns="45718" rtlCol="0" anchor="ctr"/>
          <a:lstStyle>
            <a:lvl1pPr algn="r">
              <a:defRPr sz="1200">
                <a:solidFill>
                  <a:schemeClr val="tx1">
                    <a:tint val="75000"/>
                  </a:schemeClr>
                </a:solidFill>
              </a:defRPr>
            </a:lvl1pPr>
          </a:lstStyle>
          <a:p>
            <a:pPr marL="0" marR="0" lvl="0" indent="0" algn="r" defTabSz="912360" rtl="0" eaLnBrk="1" fontAlgn="auto" latinLnBrk="0" hangingPunct="1">
              <a:lnSpc>
                <a:spcPct val="100000"/>
              </a:lnSpc>
              <a:spcBef>
                <a:spcPts val="0"/>
              </a:spcBef>
              <a:spcAft>
                <a:spcPts val="0"/>
              </a:spcAft>
              <a:buClrTx/>
              <a:buSzTx/>
              <a:buFontTx/>
              <a:buNone/>
              <a:tabLst/>
              <a:defRPr/>
            </a:pPr>
            <a:fld id="{9EDB716F-5A96-4A9A-BE33-5D9C969214D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236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27373503"/>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l" defTabSz="91236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120" indent="-228120" algn="l" defTabSz="91236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358" indent="-228120" algn="l" defTabSz="91236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0478" indent="-228120" algn="l" defTabSz="91236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6600" indent="-228120" algn="l" defTabSz="91236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2723" indent="-228120" algn="l" defTabSz="91236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08960" indent="-228120" algn="l" defTabSz="91236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5141" indent="-228120" algn="l" defTabSz="91236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1320" indent="-228120" algn="l" defTabSz="91236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77558" indent="-228120" algn="l" defTabSz="91236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2360" rtl="0" eaLnBrk="1" latinLnBrk="0" hangingPunct="1">
        <a:defRPr sz="1900" kern="1200">
          <a:solidFill>
            <a:schemeClr val="tx1"/>
          </a:solidFill>
          <a:latin typeface="+mn-lt"/>
          <a:ea typeface="+mn-ea"/>
          <a:cs typeface="+mn-cs"/>
        </a:defRPr>
      </a:lvl1pPr>
      <a:lvl2pPr marL="456123" algn="l" defTabSz="912360" rtl="0" eaLnBrk="1" latinLnBrk="0" hangingPunct="1">
        <a:defRPr sz="1900" kern="1200">
          <a:solidFill>
            <a:schemeClr val="tx1"/>
          </a:solidFill>
          <a:latin typeface="+mn-lt"/>
          <a:ea typeface="+mn-ea"/>
          <a:cs typeface="+mn-cs"/>
        </a:defRPr>
      </a:lvl2pPr>
      <a:lvl3pPr marL="912360" algn="l" defTabSz="912360" rtl="0" eaLnBrk="1" latinLnBrk="0" hangingPunct="1">
        <a:defRPr sz="1900" kern="1200">
          <a:solidFill>
            <a:schemeClr val="tx1"/>
          </a:solidFill>
          <a:latin typeface="+mn-lt"/>
          <a:ea typeface="+mn-ea"/>
          <a:cs typeface="+mn-cs"/>
        </a:defRPr>
      </a:lvl3pPr>
      <a:lvl4pPr marL="1368540" algn="l" defTabSz="912360" rtl="0" eaLnBrk="1" latinLnBrk="0" hangingPunct="1">
        <a:defRPr sz="1900" kern="1200">
          <a:solidFill>
            <a:schemeClr val="tx1"/>
          </a:solidFill>
          <a:latin typeface="+mn-lt"/>
          <a:ea typeface="+mn-ea"/>
          <a:cs typeface="+mn-cs"/>
        </a:defRPr>
      </a:lvl4pPr>
      <a:lvl5pPr marL="1824720" algn="l" defTabSz="912360" rtl="0" eaLnBrk="1" latinLnBrk="0" hangingPunct="1">
        <a:defRPr sz="1900" kern="1200">
          <a:solidFill>
            <a:schemeClr val="tx1"/>
          </a:solidFill>
          <a:latin typeface="+mn-lt"/>
          <a:ea typeface="+mn-ea"/>
          <a:cs typeface="+mn-cs"/>
        </a:defRPr>
      </a:lvl5pPr>
      <a:lvl6pPr marL="2280958" algn="l" defTabSz="912360" rtl="0" eaLnBrk="1" latinLnBrk="0" hangingPunct="1">
        <a:defRPr sz="1900" kern="1200">
          <a:solidFill>
            <a:schemeClr val="tx1"/>
          </a:solidFill>
          <a:latin typeface="+mn-lt"/>
          <a:ea typeface="+mn-ea"/>
          <a:cs typeface="+mn-cs"/>
        </a:defRPr>
      </a:lvl6pPr>
      <a:lvl7pPr marL="2737078" algn="l" defTabSz="912360" rtl="0" eaLnBrk="1" latinLnBrk="0" hangingPunct="1">
        <a:defRPr sz="1900" kern="1200">
          <a:solidFill>
            <a:schemeClr val="tx1"/>
          </a:solidFill>
          <a:latin typeface="+mn-lt"/>
          <a:ea typeface="+mn-ea"/>
          <a:cs typeface="+mn-cs"/>
        </a:defRPr>
      </a:lvl7pPr>
      <a:lvl8pPr marL="3193200" algn="l" defTabSz="912360" rtl="0" eaLnBrk="1" latinLnBrk="0" hangingPunct="1">
        <a:defRPr sz="1900" kern="1200">
          <a:solidFill>
            <a:schemeClr val="tx1"/>
          </a:solidFill>
          <a:latin typeface="+mn-lt"/>
          <a:ea typeface="+mn-ea"/>
          <a:cs typeface="+mn-cs"/>
        </a:defRPr>
      </a:lvl8pPr>
      <a:lvl9pPr marL="3649323" algn="l" defTabSz="912360" rtl="0" eaLnBrk="1" latinLnBrk="0" hangingPunct="1">
        <a:defRPr sz="19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2000" b="-1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DAF0E2A-F7E6-400B-80F7-E364583CAED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DC14322-25B3-482C-8517-0529DD41461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90660849"/>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Lst>
  <p:transition spd="med">
    <p:pull/>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smtClean="0"/>
              <a:t>27/10/2022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smtClean="0"/>
              <a:t>‹#›</a:t>
            </a:fld>
            <a:endParaRPr lang="en-US"/>
          </a:p>
        </p:txBody>
      </p:sp>
    </p:spTree>
    <p:extLst>
      <p:ext uri="{BB962C8B-B14F-4D97-AF65-F5344CB8AC3E}">
        <p14:creationId xmlns:p14="http://schemas.microsoft.com/office/powerpoint/2010/main" val="1206043561"/>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9.xml"/><Relationship Id="rId7" Type="http://schemas.openxmlformats.org/officeDocument/2006/relationships/image" Target="../media/image12.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1.gif"/><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45.xml"/><Relationship Id="rId5" Type="http://schemas.openxmlformats.org/officeDocument/2006/relationships/image" Target="../media/image29.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71.xml"/><Relationship Id="rId7" Type="http://schemas.openxmlformats.org/officeDocument/2006/relationships/image" Target="../media/image1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notesSlide" Target="../notesSlides/notesSlide1.xml"/><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7.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8.png"/><Relationship Id="rId1" Type="http://schemas.openxmlformats.org/officeDocument/2006/relationships/slideLayout" Target="../slideLayouts/slideLayout49.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4.jpeg"/><Relationship Id="rId1" Type="http://schemas.openxmlformats.org/officeDocument/2006/relationships/slideLayout" Target="../slideLayouts/slideLayout51.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4.jpeg"/><Relationship Id="rId1" Type="http://schemas.openxmlformats.org/officeDocument/2006/relationships/slideLayout" Target="../slideLayouts/slideLayout51.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4.jpeg"/><Relationship Id="rId1" Type="http://schemas.openxmlformats.org/officeDocument/2006/relationships/slideLayout" Target="../slideLayouts/slideLayout49.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45.xml"/><Relationship Id="rId5" Type="http://schemas.openxmlformats.org/officeDocument/2006/relationships/image" Target="../media/image29.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7.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4.jpeg"/><Relationship Id="rId1" Type="http://schemas.openxmlformats.org/officeDocument/2006/relationships/slideLayout" Target="../slideLayouts/slideLayout51.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4.jpeg"/><Relationship Id="rId1" Type="http://schemas.openxmlformats.org/officeDocument/2006/relationships/slideLayout" Target="../slideLayouts/slideLayout51.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45.xml"/><Relationship Id="rId5" Type="http://schemas.openxmlformats.org/officeDocument/2006/relationships/image" Target="../media/image29.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3.xml"/><Relationship Id="rId7" Type="http://schemas.openxmlformats.org/officeDocument/2006/relationships/image" Target="../media/image21.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8.png"/><Relationship Id="rId5" Type="http://schemas.openxmlformats.org/officeDocument/2006/relationships/image" Target="../media/image20.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4.jpeg"/><Relationship Id="rId1" Type="http://schemas.openxmlformats.org/officeDocument/2006/relationships/slideLayout" Target="../slideLayouts/slideLayout49.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4.jpeg"/><Relationship Id="rId1" Type="http://schemas.openxmlformats.org/officeDocument/2006/relationships/slideLayout" Target="../slideLayouts/slideLayout49.xml"/><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7.xml"/></Relationships>
</file>

<file path=ppt/slides/_rels/slide3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47.xml"/></Relationships>
</file>

<file path=ppt/slides/_rels/slide3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7.xml"/></Relationships>
</file>

<file path=ppt/slides/_rels/slide3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61.png"/><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media" Target="../media/media5.mp3"/><Relationship Id="rId7" Type="http://schemas.openxmlformats.org/officeDocument/2006/relationships/audio" Target="../media/audio1.wav"/><Relationship Id="rId12" Type="http://schemas.openxmlformats.org/officeDocument/2006/relationships/image" Target="../media/image25.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notesSlide" Target="../notesSlides/notesSlide3.xml"/><Relationship Id="rId11" Type="http://schemas.openxmlformats.org/officeDocument/2006/relationships/image" Target="../media/image24.png"/><Relationship Id="rId5" Type="http://schemas.openxmlformats.org/officeDocument/2006/relationships/slideLayout" Target="../slideLayouts/slideLayout82.xml"/><Relationship Id="rId10" Type="http://schemas.microsoft.com/office/2007/relationships/hdphoto" Target="../media/hdphoto1.wdp"/><Relationship Id="rId4" Type="http://schemas.openxmlformats.org/officeDocument/2006/relationships/audio" Target="../media/media5.mp3"/><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media" Target="../media/media5.mp3"/><Relationship Id="rId7" Type="http://schemas.openxmlformats.org/officeDocument/2006/relationships/image" Target="../media/image26.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audio1.wav"/><Relationship Id="rId11" Type="http://schemas.openxmlformats.org/officeDocument/2006/relationships/image" Target="../media/image25.png"/><Relationship Id="rId5" Type="http://schemas.openxmlformats.org/officeDocument/2006/relationships/slideLayout" Target="../slideLayouts/slideLayout83.xml"/><Relationship Id="rId10" Type="http://schemas.microsoft.com/office/2007/relationships/hdphoto" Target="../media/hdphoto1.wdp"/><Relationship Id="rId4" Type="http://schemas.openxmlformats.org/officeDocument/2006/relationships/audio" Target="../media/media5.mp3"/><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media" Target="../media/media5.mp3"/><Relationship Id="rId7" Type="http://schemas.openxmlformats.org/officeDocument/2006/relationships/image" Target="../media/image27.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audio1.wav"/><Relationship Id="rId11" Type="http://schemas.openxmlformats.org/officeDocument/2006/relationships/image" Target="../media/image25.png"/><Relationship Id="rId5" Type="http://schemas.openxmlformats.org/officeDocument/2006/relationships/slideLayout" Target="../slideLayouts/slideLayout83.xml"/><Relationship Id="rId10" Type="http://schemas.microsoft.com/office/2007/relationships/hdphoto" Target="../media/hdphoto1.wdp"/><Relationship Id="rId4" Type="http://schemas.openxmlformats.org/officeDocument/2006/relationships/audio" Target="../media/media5.mp3"/><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media" Target="../media/media5.mp3"/><Relationship Id="rId7" Type="http://schemas.openxmlformats.org/officeDocument/2006/relationships/image" Target="../media/image24.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8.png"/><Relationship Id="rId5" Type="http://schemas.openxmlformats.org/officeDocument/2006/relationships/slideLayout" Target="../slideLayouts/slideLayout83.xml"/><Relationship Id="rId10" Type="http://schemas.openxmlformats.org/officeDocument/2006/relationships/image" Target="../media/image25.png"/><Relationship Id="rId4" Type="http://schemas.openxmlformats.org/officeDocument/2006/relationships/audio" Target="../media/media5.mp3"/><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media" Target="../media/media5.mp3"/><Relationship Id="rId7" Type="http://schemas.openxmlformats.org/officeDocument/2006/relationships/image" Target="../media/image26.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audio1.wav"/><Relationship Id="rId11" Type="http://schemas.openxmlformats.org/officeDocument/2006/relationships/image" Target="../media/image25.png"/><Relationship Id="rId5" Type="http://schemas.openxmlformats.org/officeDocument/2006/relationships/slideLayout" Target="../slideLayouts/slideLayout83.xml"/><Relationship Id="rId10" Type="http://schemas.microsoft.com/office/2007/relationships/hdphoto" Target="../media/hdphoto1.wdp"/><Relationship Id="rId4" Type="http://schemas.openxmlformats.org/officeDocument/2006/relationships/audio" Target="../media/media5.mp3"/><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3" descr="sunflowers_wave_hb"/>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064481" y="5490985"/>
            <a:ext cx="1826387"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4" descr="daisy_button_pink_hb"/>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473398" y="1378708"/>
            <a:ext cx="983927"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5" descr="Picture5"/>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594433" y="1436689"/>
            <a:ext cx="2128323" cy="1416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6" descr="Picture5"/>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256812" y="1268413"/>
            <a:ext cx="2128323" cy="1416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7" descr="Picture5"/>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751493" y="2564905"/>
            <a:ext cx="2128323" cy="1416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8" descr="Picture5"/>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122973" y="2362201"/>
            <a:ext cx="2128323" cy="1416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9" descr="Picture5"/>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138573" y="4821237"/>
            <a:ext cx="2128323" cy="1416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10" descr="Picture5"/>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0768597" y="2949577"/>
            <a:ext cx="2128323" cy="1416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1" descr="Picture5"/>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53673" y="2949577"/>
            <a:ext cx="2128323" cy="1416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1" name="Text Box 19"/>
          <p:cNvSpPr txBox="1">
            <a:spLocks noChangeArrowheads="1"/>
          </p:cNvSpPr>
          <p:nvPr/>
        </p:nvSpPr>
        <p:spPr bwMode="auto">
          <a:xfrm>
            <a:off x="2852845" y="5326067"/>
            <a:ext cx="6486315" cy="461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60" tIns="45718" rIns="91260" bIns="45718">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marL="0" marR="0" lvl="0" indent="0" algn="l" defTabSz="912360" rtl="0" eaLnBrk="1" fontAlgn="auto" latinLnBrk="0" hangingPunct="1">
              <a:lnSpc>
                <a:spcPct val="100000"/>
              </a:lnSpc>
              <a:spcBef>
                <a:spcPct val="5000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3093" name="Em y1821.WAV">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6906793" y="5638800"/>
            <a:ext cx="40539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302" name="WordArt 14"/>
          <p:cNvSpPr>
            <a:spLocks noChangeArrowheads="1" noChangeShapeType="1" noTextEdit="1"/>
          </p:cNvSpPr>
          <p:nvPr/>
        </p:nvSpPr>
        <p:spPr bwMode="auto">
          <a:xfrm>
            <a:off x="1759273" y="1268413"/>
            <a:ext cx="8411939" cy="5378680"/>
          </a:xfrm>
          <a:prstGeom prst="rect">
            <a:avLst/>
          </a:prstGeom>
        </p:spPr>
        <p:txBody>
          <a:bodyPr spcFirstLastPara="1" wrap="none" lIns="91260" tIns="45718" rIns="91260" bIns="45718" fromWordArt="1">
            <a:prstTxWarp prst="textArchUp">
              <a:avLst>
                <a:gd name="adj" fmla="val 10916628"/>
              </a:avLst>
            </a:prstTxWarp>
          </a:bodyPr>
          <a:lstStyle/>
          <a:p>
            <a:pPr marL="0" marR="0" lvl="0" indent="0" algn="ctr" defTabSz="912360" rtl="0" eaLnBrk="1" fontAlgn="auto" latinLnBrk="0" hangingPunct="1">
              <a:lnSpc>
                <a:spcPct val="100000"/>
              </a:lnSpc>
              <a:spcBef>
                <a:spcPts val="0"/>
              </a:spcBef>
              <a:spcAft>
                <a:spcPts val="0"/>
              </a:spcAft>
              <a:buClrTx/>
              <a:buSzTx/>
              <a:buFontTx/>
              <a:buNone/>
              <a:tabLst/>
              <a:defRPr/>
            </a:pPr>
            <a:r>
              <a:rPr kumimoji="0" lang="vi-VN" sz="4400" b="0" i="0" u="none" strike="noStrike" kern="10" cap="none" spc="0" normalizeH="0" baseline="0" noProof="0" dirty="0">
                <a:ln w="9525">
                  <a:solidFill>
                    <a:srgbClr val="5B9BD5"/>
                  </a:solidFill>
                  <a:round/>
                  <a:headEnd/>
                  <a:tailEnd/>
                </a:ln>
                <a:solidFill>
                  <a:srgbClr val="FF0000"/>
                </a:solidFill>
                <a:effectLst/>
                <a:uLnTx/>
                <a:uFillTx/>
                <a:latin typeface="Times New Roman"/>
                <a:ea typeface="+mn-ea"/>
                <a:cs typeface="Times New Roman"/>
              </a:rPr>
              <a:t>TRƯỜNG TIỂU H</a:t>
            </a:r>
            <a:r>
              <a:rPr kumimoji="0" lang="en-US" sz="4400" b="0" i="0" u="none" strike="noStrike" kern="10" cap="none" spc="0" normalizeH="0" baseline="0" noProof="0" dirty="0">
                <a:ln w="9525">
                  <a:solidFill>
                    <a:srgbClr val="5B9BD5"/>
                  </a:solidFill>
                  <a:round/>
                  <a:headEnd/>
                  <a:tailEnd/>
                </a:ln>
                <a:solidFill>
                  <a:srgbClr val="FF0000"/>
                </a:solidFill>
                <a:effectLst/>
                <a:uLnTx/>
                <a:uFillTx/>
                <a:latin typeface="Times New Roman"/>
                <a:ea typeface="+mn-ea"/>
                <a:cs typeface="Times New Roman"/>
              </a:rPr>
              <a:t>ỌC NGUYỄN CÔNG SÁU</a:t>
            </a:r>
            <a:endParaRPr kumimoji="0" lang="vi-VN" sz="4400" b="0" i="0" u="none" strike="noStrike" kern="10" cap="none" spc="0" normalizeH="0" baseline="0" noProof="0" dirty="0">
              <a:ln w="9525">
                <a:solidFill>
                  <a:srgbClr val="5B9BD5"/>
                </a:solidFill>
                <a:round/>
                <a:headEnd/>
                <a:tailEnd/>
              </a:ln>
              <a:solidFill>
                <a:srgbClr val="FF0000"/>
              </a:solidFill>
              <a:effectLst/>
              <a:uLnTx/>
              <a:uFillTx/>
              <a:latin typeface="Times New Roman"/>
              <a:ea typeface="+mn-ea"/>
              <a:cs typeface="Times New Roman"/>
            </a:endParaRPr>
          </a:p>
          <a:p>
            <a:pPr marL="0" marR="0" lvl="0" indent="0" algn="ctr" defTabSz="912360" rtl="0" eaLnBrk="1" fontAlgn="auto" latinLnBrk="0" hangingPunct="1">
              <a:lnSpc>
                <a:spcPct val="100000"/>
              </a:lnSpc>
              <a:spcBef>
                <a:spcPts val="0"/>
              </a:spcBef>
              <a:spcAft>
                <a:spcPts val="0"/>
              </a:spcAft>
              <a:buClrTx/>
              <a:buSzTx/>
              <a:buFontTx/>
              <a:buNone/>
              <a:tabLst/>
              <a:defRPr/>
            </a:pPr>
            <a:endParaRPr kumimoji="0" lang="en-US" sz="4400" b="0" i="0" u="none" strike="noStrike" kern="10" cap="none" spc="0" normalizeH="0" baseline="0" noProof="0" dirty="0">
              <a:ln w="9525">
                <a:solidFill>
                  <a:srgbClr val="5B9BD5"/>
                </a:solidFill>
                <a:round/>
                <a:headEnd/>
                <a:tailEnd/>
              </a:ln>
              <a:solidFill>
                <a:srgbClr val="FF0000"/>
              </a:solidFill>
              <a:effectLst/>
              <a:uLnTx/>
              <a:uFillTx/>
              <a:latin typeface="Times New Roman"/>
              <a:ea typeface="+mn-ea"/>
              <a:cs typeface="Times New Roman"/>
            </a:endParaRPr>
          </a:p>
        </p:txBody>
      </p:sp>
      <p:sp>
        <p:nvSpPr>
          <p:cNvPr id="140301" name="Text Box 13"/>
          <p:cNvSpPr txBox="1">
            <a:spLocks noChangeArrowheads="1"/>
          </p:cNvSpPr>
          <p:nvPr/>
        </p:nvSpPr>
        <p:spPr bwMode="auto">
          <a:xfrm>
            <a:off x="897928" y="2032276"/>
            <a:ext cx="1013486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60" tIns="45718" rIns="91260" bIns="45718">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marL="0" marR="0" lvl="0" indent="0" algn="ctr" defTabSz="912360" rtl="0" eaLnBrk="1" fontAlgn="auto" latinLnBrk="0" hangingPunct="1">
              <a:lnSpc>
                <a:spcPct val="100000"/>
              </a:lnSpc>
              <a:spcBef>
                <a:spcPts val="1361"/>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MÔN TIẾNG VIỆT</a:t>
            </a:r>
          </a:p>
        </p:txBody>
      </p:sp>
      <p:sp>
        <p:nvSpPr>
          <p:cNvPr id="2065" name="Text Box 20"/>
          <p:cNvSpPr txBox="1">
            <a:spLocks noChangeArrowheads="1"/>
          </p:cNvSpPr>
          <p:nvPr/>
        </p:nvSpPr>
        <p:spPr bwMode="auto">
          <a:xfrm>
            <a:off x="10925" y="4136754"/>
            <a:ext cx="1216183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60" tIns="45718" rIns="91260" bIns="45718">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marL="0" marR="0" lvl="0" indent="0" algn="ctr" defTabSz="912360" rtl="0" eaLnBrk="1" fontAlgn="auto" latinLnBrk="0" hangingPunct="1">
              <a:lnSpc>
                <a:spcPct val="100000"/>
              </a:lnSpc>
              <a:spcBef>
                <a:spcPct val="50000"/>
              </a:spcBef>
              <a:spcAft>
                <a:spcPts val="0"/>
              </a:spcAft>
              <a:buClrTx/>
              <a:buSzTx/>
              <a:buFontTx/>
              <a:buNone/>
              <a:tabLst/>
              <a:defRPr/>
            </a:pPr>
            <a:r>
              <a:rPr kumimoji="0" lang="en-US" altLang="en-US" sz="4400" b="0" i="0" u="none" strike="noStrike" kern="1200" cap="none" spc="0" normalizeH="0" baseline="0" noProof="0" dirty="0" err="1">
                <a:ln w="0"/>
                <a:solidFill>
                  <a:srgbClr val="5B9BD5"/>
                </a:solidFill>
                <a:effectLst>
                  <a:outerShdw blurRad="38100" dist="25400" dir="5400000" algn="ctr" rotWithShape="0">
                    <a:srgbClr val="6E747A">
                      <a:alpha val="43000"/>
                    </a:srgbClr>
                  </a:outerShdw>
                </a:effectLst>
                <a:uLnTx/>
                <a:uFillTx/>
                <a:latin typeface="Times New Roman" pitchFamily="18" charset="0"/>
                <a:ea typeface="+mn-ea"/>
                <a:cs typeface="Times New Roman" pitchFamily="18" charset="0"/>
              </a:rPr>
              <a:t>Giáo</a:t>
            </a:r>
            <a:r>
              <a:rPr kumimoji="0" lang="en-US" altLang="en-US" sz="4400" b="0"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Times New Roman" pitchFamily="18" charset="0"/>
                <a:ea typeface="+mn-ea"/>
                <a:cs typeface="Times New Roman" pitchFamily="18" charset="0"/>
              </a:rPr>
              <a:t> </a:t>
            </a:r>
            <a:r>
              <a:rPr kumimoji="0" lang="en-US" altLang="en-US" sz="4400" b="0" i="0" u="none" strike="noStrike" kern="1200" cap="none" spc="0" normalizeH="0" baseline="0" noProof="0" dirty="0" err="1">
                <a:ln w="0"/>
                <a:solidFill>
                  <a:srgbClr val="5B9BD5"/>
                </a:solidFill>
                <a:effectLst>
                  <a:outerShdw blurRad="38100" dist="25400" dir="5400000" algn="ctr" rotWithShape="0">
                    <a:srgbClr val="6E747A">
                      <a:alpha val="43000"/>
                    </a:srgbClr>
                  </a:outerShdw>
                </a:effectLst>
                <a:uLnTx/>
                <a:uFillTx/>
                <a:latin typeface="Times New Roman" pitchFamily="18" charset="0"/>
                <a:ea typeface="+mn-ea"/>
                <a:cs typeface="Times New Roman" pitchFamily="18" charset="0"/>
              </a:rPr>
              <a:t>viên</a:t>
            </a:r>
            <a:r>
              <a:rPr kumimoji="0" lang="en-US" altLang="en-US" sz="4400" b="0"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Times New Roman" pitchFamily="18" charset="0"/>
                <a:ea typeface="+mn-ea"/>
                <a:cs typeface="Times New Roman" pitchFamily="18" charset="0"/>
              </a:rPr>
              <a:t>: </a:t>
            </a:r>
            <a:r>
              <a:rPr kumimoji="0" lang="en-US" altLang="en-US" sz="4400" b="0" i="0" u="none" strike="noStrike" kern="1200" cap="none" spc="0" normalizeH="0" baseline="0" noProof="0" dirty="0" err="1">
                <a:ln w="0"/>
                <a:solidFill>
                  <a:srgbClr val="5B9BD5"/>
                </a:solidFill>
                <a:effectLst>
                  <a:outerShdw blurRad="38100" dist="25400" dir="5400000" algn="ctr" rotWithShape="0">
                    <a:srgbClr val="6E747A">
                      <a:alpha val="43000"/>
                    </a:srgbClr>
                  </a:outerShdw>
                </a:effectLst>
                <a:uLnTx/>
                <a:uFillTx/>
                <a:latin typeface="Times New Roman" pitchFamily="18" charset="0"/>
                <a:ea typeface="+mn-ea"/>
                <a:cs typeface="Times New Roman" pitchFamily="18" charset="0"/>
              </a:rPr>
              <a:t>Ngô</a:t>
            </a:r>
            <a:r>
              <a:rPr kumimoji="0" lang="en-US" altLang="en-US" sz="4400" b="0"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Times New Roman" pitchFamily="18" charset="0"/>
                <a:ea typeface="+mn-ea"/>
                <a:cs typeface="Times New Roman" pitchFamily="18" charset="0"/>
              </a:rPr>
              <a:t> </a:t>
            </a:r>
            <a:r>
              <a:rPr kumimoji="0" lang="en-US" altLang="en-US" sz="4400" b="0" i="0" u="none" strike="noStrike" kern="1200" cap="none" spc="0" normalizeH="0" baseline="0" noProof="0" dirty="0" err="1">
                <a:ln w="0"/>
                <a:solidFill>
                  <a:srgbClr val="5B9BD5"/>
                </a:solidFill>
                <a:effectLst>
                  <a:outerShdw blurRad="38100" dist="25400" dir="5400000" algn="ctr" rotWithShape="0">
                    <a:srgbClr val="6E747A">
                      <a:alpha val="43000"/>
                    </a:srgbClr>
                  </a:outerShdw>
                </a:effectLst>
                <a:uLnTx/>
                <a:uFillTx/>
                <a:latin typeface="Times New Roman" pitchFamily="18" charset="0"/>
                <a:ea typeface="+mn-ea"/>
                <a:cs typeface="Times New Roman" pitchFamily="18" charset="0"/>
              </a:rPr>
              <a:t>Thị</a:t>
            </a:r>
            <a:r>
              <a:rPr kumimoji="0" lang="en-US" altLang="en-US" sz="4400" b="0"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Times New Roman" pitchFamily="18" charset="0"/>
                <a:ea typeface="+mn-ea"/>
                <a:cs typeface="Times New Roman" pitchFamily="18" charset="0"/>
              </a:rPr>
              <a:t> </a:t>
            </a:r>
            <a:r>
              <a:rPr kumimoji="0" lang="en-US" altLang="en-US" sz="4400" b="0" i="0" u="none" strike="noStrike" kern="1200" cap="none" spc="0" normalizeH="0" baseline="0" noProof="0" dirty="0" err="1">
                <a:ln w="0"/>
                <a:solidFill>
                  <a:srgbClr val="5B9BD5"/>
                </a:solidFill>
                <a:effectLst>
                  <a:outerShdw blurRad="38100" dist="25400" dir="5400000" algn="ctr" rotWithShape="0">
                    <a:srgbClr val="6E747A">
                      <a:alpha val="43000"/>
                    </a:srgbClr>
                  </a:outerShdw>
                </a:effectLst>
                <a:uLnTx/>
                <a:uFillTx/>
                <a:latin typeface="Times New Roman" pitchFamily="18" charset="0"/>
                <a:ea typeface="+mn-ea"/>
                <a:cs typeface="Times New Roman" pitchFamily="18" charset="0"/>
              </a:rPr>
              <a:t>Thanh</a:t>
            </a:r>
            <a:r>
              <a:rPr kumimoji="0" lang="en-US" altLang="en-US" sz="4400" b="0"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Times New Roman" pitchFamily="18" charset="0"/>
                <a:ea typeface="+mn-ea"/>
                <a:cs typeface="Times New Roman" pitchFamily="18" charset="0"/>
              </a:rPr>
              <a:t> </a:t>
            </a:r>
            <a:r>
              <a:rPr kumimoji="0" lang="en-US" altLang="en-US" sz="4400" b="0" i="0" u="none" strike="noStrike" kern="1200" cap="none" spc="0" normalizeH="0" baseline="0" noProof="0" dirty="0" err="1">
                <a:ln w="0"/>
                <a:solidFill>
                  <a:srgbClr val="5B9BD5"/>
                </a:solidFill>
                <a:effectLst>
                  <a:outerShdw blurRad="38100" dist="25400" dir="5400000" algn="ctr" rotWithShape="0">
                    <a:srgbClr val="6E747A">
                      <a:alpha val="43000"/>
                    </a:srgbClr>
                  </a:outerShdw>
                </a:effectLst>
                <a:uLnTx/>
                <a:uFillTx/>
                <a:latin typeface="Times New Roman" pitchFamily="18" charset="0"/>
                <a:ea typeface="+mn-ea"/>
                <a:cs typeface="Times New Roman" pitchFamily="18" charset="0"/>
              </a:rPr>
              <a:t>Vân</a:t>
            </a:r>
            <a:endParaRPr kumimoji="0" lang="en-US" altLang="en-US" sz="4400" b="0"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Times New Roman" pitchFamily="18" charset="0"/>
              <a:ea typeface="+mn-ea"/>
              <a:cs typeface="Times New Roman" pitchFamily="18" charset="0"/>
            </a:endParaRPr>
          </a:p>
        </p:txBody>
      </p:sp>
      <p:sp>
        <p:nvSpPr>
          <p:cNvPr id="18" name="WordArt 3"/>
          <p:cNvSpPr>
            <a:spLocks noChangeArrowheads="1" noChangeShapeType="1" noTextEdit="1"/>
          </p:cNvSpPr>
          <p:nvPr/>
        </p:nvSpPr>
        <p:spPr bwMode="auto">
          <a:xfrm>
            <a:off x="197771" y="2320133"/>
            <a:ext cx="11796561" cy="2217739"/>
          </a:xfrm>
          <a:prstGeom prst="rect">
            <a:avLst/>
          </a:prstGeom>
        </p:spPr>
        <p:txBody>
          <a:bodyPr wrap="none" lIns="91260" tIns="45718" rIns="91260" bIns="45718" numCol="1" fromWordArt="1">
            <a:prstTxWarp prst="textPlain">
              <a:avLst>
                <a:gd name="adj" fmla="val 50000"/>
              </a:avLst>
            </a:prstTxWarp>
          </a:bodyPr>
          <a:lstStyle>
            <a:defPPr>
              <a:defRPr lang="en-US"/>
            </a:defPPr>
            <a:lvl1pPr algn="l" rtl="0" fontAlgn="base">
              <a:spcBef>
                <a:spcPct val="0"/>
              </a:spcBef>
              <a:spcAft>
                <a:spcPct val="0"/>
              </a:spcAft>
              <a:defRPr sz="1200" kern="1200">
                <a:solidFill>
                  <a:schemeClr val="tx1"/>
                </a:solidFill>
                <a:latin typeface="VNI-Times" pitchFamily="2" charset="0"/>
                <a:ea typeface="+mn-ea"/>
                <a:cs typeface="+mn-cs"/>
              </a:defRPr>
            </a:lvl1pPr>
            <a:lvl2pPr marL="457200" algn="l" rtl="0" fontAlgn="base">
              <a:spcBef>
                <a:spcPct val="0"/>
              </a:spcBef>
              <a:spcAft>
                <a:spcPct val="0"/>
              </a:spcAft>
              <a:defRPr sz="1200" kern="1200">
                <a:solidFill>
                  <a:schemeClr val="tx1"/>
                </a:solidFill>
                <a:latin typeface="VNI-Times" pitchFamily="2" charset="0"/>
                <a:ea typeface="+mn-ea"/>
                <a:cs typeface="+mn-cs"/>
              </a:defRPr>
            </a:lvl2pPr>
            <a:lvl3pPr marL="914400" algn="l" rtl="0" fontAlgn="base">
              <a:spcBef>
                <a:spcPct val="0"/>
              </a:spcBef>
              <a:spcAft>
                <a:spcPct val="0"/>
              </a:spcAft>
              <a:defRPr sz="1200" kern="1200">
                <a:solidFill>
                  <a:schemeClr val="tx1"/>
                </a:solidFill>
                <a:latin typeface="VNI-Times" pitchFamily="2" charset="0"/>
                <a:ea typeface="+mn-ea"/>
                <a:cs typeface="+mn-cs"/>
              </a:defRPr>
            </a:lvl3pPr>
            <a:lvl4pPr marL="1371600" algn="l" rtl="0" fontAlgn="base">
              <a:spcBef>
                <a:spcPct val="0"/>
              </a:spcBef>
              <a:spcAft>
                <a:spcPct val="0"/>
              </a:spcAft>
              <a:defRPr sz="1200" kern="1200">
                <a:solidFill>
                  <a:schemeClr val="tx1"/>
                </a:solidFill>
                <a:latin typeface="VNI-Times" pitchFamily="2" charset="0"/>
                <a:ea typeface="+mn-ea"/>
                <a:cs typeface="+mn-cs"/>
              </a:defRPr>
            </a:lvl4pPr>
            <a:lvl5pPr marL="1828800" algn="l" rtl="0" fontAlgn="base">
              <a:spcBef>
                <a:spcPct val="0"/>
              </a:spcBef>
              <a:spcAft>
                <a:spcPct val="0"/>
              </a:spcAft>
              <a:defRPr sz="1200" kern="1200">
                <a:solidFill>
                  <a:schemeClr val="tx1"/>
                </a:solidFill>
                <a:latin typeface="VNI-Times" pitchFamily="2" charset="0"/>
                <a:ea typeface="+mn-ea"/>
                <a:cs typeface="+mn-cs"/>
              </a:defRPr>
            </a:lvl5pPr>
            <a:lvl6pPr marL="2286000" algn="l" defTabSz="914400" rtl="0" eaLnBrk="1" latinLnBrk="0" hangingPunct="1">
              <a:defRPr sz="1200" kern="1200">
                <a:solidFill>
                  <a:schemeClr val="tx1"/>
                </a:solidFill>
                <a:latin typeface="VNI-Times" pitchFamily="2" charset="0"/>
                <a:ea typeface="+mn-ea"/>
                <a:cs typeface="+mn-cs"/>
              </a:defRPr>
            </a:lvl6pPr>
            <a:lvl7pPr marL="2743200" algn="l" defTabSz="914400" rtl="0" eaLnBrk="1" latinLnBrk="0" hangingPunct="1">
              <a:defRPr sz="1200" kern="1200">
                <a:solidFill>
                  <a:schemeClr val="tx1"/>
                </a:solidFill>
                <a:latin typeface="VNI-Times" pitchFamily="2" charset="0"/>
                <a:ea typeface="+mn-ea"/>
                <a:cs typeface="+mn-cs"/>
              </a:defRPr>
            </a:lvl7pPr>
            <a:lvl8pPr marL="3200400" algn="l" defTabSz="914400" rtl="0" eaLnBrk="1" latinLnBrk="0" hangingPunct="1">
              <a:defRPr sz="1200" kern="1200">
                <a:solidFill>
                  <a:schemeClr val="tx1"/>
                </a:solidFill>
                <a:latin typeface="VNI-Times" pitchFamily="2" charset="0"/>
                <a:ea typeface="+mn-ea"/>
                <a:cs typeface="+mn-cs"/>
              </a:defRPr>
            </a:lvl8pPr>
            <a:lvl9pPr marL="3657600" algn="l" defTabSz="914400" rtl="0" eaLnBrk="1" latinLnBrk="0" hangingPunct="1">
              <a:defRPr sz="1200" kern="1200">
                <a:solidFill>
                  <a:schemeClr val="tx1"/>
                </a:solidFill>
                <a:latin typeface="VNI-Times" pitchFamily="2" charset="0"/>
                <a:ea typeface="+mn-ea"/>
                <a:cs typeface="+mn-cs"/>
              </a:defRPr>
            </a:lvl9pPr>
          </a:lstStyle>
          <a:p>
            <a:pPr marL="0" marR="0" lvl="0" indent="0" algn="ctr" defTabSz="912360" rtl="0" eaLnBrk="1" fontAlgn="base" latinLnBrk="0" hangingPunct="1">
              <a:lnSpc>
                <a:spcPct val="100000"/>
              </a:lnSpc>
              <a:spcBef>
                <a:spcPct val="0"/>
              </a:spcBef>
              <a:spcAft>
                <a:spcPct val="0"/>
              </a:spcAft>
              <a:buClrTx/>
              <a:buSzTx/>
              <a:buFontTx/>
              <a:buNone/>
              <a:tabLst/>
              <a:defRPr/>
            </a:pPr>
            <a:endParaRPr kumimoji="0" lang="en-US" sz="3200" b="1" i="0" u="none" strike="noStrike" kern="10" cap="none" spc="0" normalizeH="0" baseline="0" noProof="0" dirty="0">
              <a:ln w="9525">
                <a:solidFill>
                  <a:srgbClr val="FF0000"/>
                </a:solidFill>
                <a:round/>
                <a:headEnd/>
                <a:tailEnd/>
              </a:ln>
              <a:solidFill>
                <a:srgbClr val="FF0000"/>
              </a:solidFill>
              <a:effectLst>
                <a:outerShdw dist="45791" dir="2021404" algn="ctr" rotWithShape="0">
                  <a:srgbClr val="B2B2B2">
                    <a:alpha val="79999"/>
                  </a:srgbClr>
                </a:outerShdw>
              </a:effectLst>
              <a:uLnTx/>
              <a:uFillTx/>
              <a:latin typeface="Times New Roman"/>
              <a:ea typeface="+mn-ea"/>
              <a:cs typeface="Times New Roman"/>
            </a:endParaRPr>
          </a:p>
        </p:txBody>
      </p:sp>
      <p:sp>
        <p:nvSpPr>
          <p:cNvPr id="2" name="TextBox 1"/>
          <p:cNvSpPr txBox="1"/>
          <p:nvPr/>
        </p:nvSpPr>
        <p:spPr>
          <a:xfrm>
            <a:off x="119" y="2921116"/>
            <a:ext cx="12161839" cy="938714"/>
          </a:xfrm>
          <a:prstGeom prst="rect">
            <a:avLst/>
          </a:prstGeom>
          <a:noFill/>
        </p:spPr>
        <p:txBody>
          <a:bodyPr wrap="square" lIns="91260" tIns="45718" rIns="91260" bIns="45718" rtlCol="0">
            <a:spAutoFit/>
          </a:bodyPr>
          <a:lstStyle/>
          <a:p>
            <a:pPr marL="0" marR="0" lvl="0" indent="0" algn="ctr" defTabSz="91236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Bài</a:t>
            </a:r>
            <a:r>
              <a:rPr kumimoji="0" lang="en-US" sz="55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55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1</a:t>
            </a:r>
            <a:r>
              <a:rPr kumimoji="0" lang="vi-VN" sz="55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8</a:t>
            </a:r>
            <a:r>
              <a:rPr kumimoji="0" lang="en-US" sz="55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lang="vi-VN" sz="55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Tớ nhớ cậu</a:t>
            </a:r>
            <a:r>
              <a:rPr kumimoji="0" lang="en-US" sz="55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t>
            </a:r>
            <a:r>
              <a:rPr kumimoji="0" lang="en-US" sz="5500" b="1" i="0" u="none" strike="noStrike" kern="1200" cap="none" spc="0" normalizeH="0" baseline="0" noProof="0" dirty="0" err="1" smtClean="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Tiết</a:t>
            </a:r>
            <a:r>
              <a:rPr kumimoji="0" lang="en-US" sz="55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55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1</a:t>
            </a:r>
            <a:r>
              <a:rPr kumimoji="0" lang="en-US" sz="55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t>
            </a:r>
            <a:endParaRPr kumimoji="0" lang="en-US" sz="55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53256272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55210" fill="hold"/>
                                        <p:tgtEl>
                                          <p:spTgt spid="3093"/>
                                        </p:tgtEl>
                                      </p:cBhvr>
                                    </p:cmd>
                                  </p:childTnLst>
                                </p:cTn>
                              </p:par>
                              <p:par>
                                <p:cTn id="7" presetID="23" presetClass="emph" presetSubtype="0" repeatCount="indefinite" fill="hold" grpId="0" nodeType="withEffect">
                                  <p:stCondLst>
                                    <p:cond delay="0"/>
                                  </p:stCondLst>
                                  <p:childTnLst>
                                    <p:animClr clrSpc="hsl" dir="cw">
                                      <p:cBhvr override="childStyle">
                                        <p:cTn id="8" dur="2000" fill="hold"/>
                                        <p:tgtEl>
                                          <p:spTgt spid="140302"/>
                                        </p:tgtEl>
                                        <p:attrNameLst>
                                          <p:attrName>style.color</p:attrName>
                                        </p:attrNameLst>
                                      </p:cBhvr>
                                      <p:by>
                                        <p:hsl h="10842353" s="0" l="0"/>
                                      </p:by>
                                    </p:animClr>
                                    <p:animClr clrSpc="hsl" dir="cw">
                                      <p:cBhvr>
                                        <p:cTn id="9" dur="2000" fill="hold"/>
                                        <p:tgtEl>
                                          <p:spTgt spid="140302"/>
                                        </p:tgtEl>
                                        <p:attrNameLst>
                                          <p:attrName>fillcolor</p:attrName>
                                        </p:attrNameLst>
                                      </p:cBhvr>
                                      <p:by>
                                        <p:hsl h="10842353" s="0" l="0"/>
                                      </p:by>
                                    </p:animClr>
                                    <p:animClr clrSpc="hsl" dir="cw">
                                      <p:cBhvr>
                                        <p:cTn id="10" dur="2000" fill="hold"/>
                                        <p:tgtEl>
                                          <p:spTgt spid="140302"/>
                                        </p:tgtEl>
                                        <p:attrNameLst>
                                          <p:attrName>stroke.color</p:attrName>
                                        </p:attrNameLst>
                                      </p:cBhvr>
                                      <p:by>
                                        <p:hsl h="10842353" s="0" l="0"/>
                                      </p:by>
                                    </p:animClr>
                                    <p:set>
                                      <p:cBhvr>
                                        <p:cTn id="11" dur="2000" fill="hold"/>
                                        <p:tgtEl>
                                          <p:spTgt spid="140302"/>
                                        </p:tgtEl>
                                        <p:attrNameLst>
                                          <p:attrName>fill.type</p:attrName>
                                        </p:attrNameLst>
                                      </p:cBhvr>
                                      <p:to>
                                        <p:strVal val="solid"/>
                                      </p:to>
                                    </p:set>
                                  </p:childTnLst>
                                </p:cTn>
                              </p:par>
                              <p:par>
                                <p:cTn id="12" presetID="22" presetClass="emph" presetSubtype="0" repeatCount="indefinite" fill="hold" grpId="0" nodeType="withEffect">
                                  <p:stCondLst>
                                    <p:cond delay="0"/>
                                  </p:stCondLst>
                                  <p:childTnLst>
                                    <p:animClr clrSpc="hsl" dir="cw">
                                      <p:cBhvr override="childStyle">
                                        <p:cTn id="13" dur="2000" fill="hold"/>
                                        <p:tgtEl>
                                          <p:spTgt spid="140301"/>
                                        </p:tgtEl>
                                        <p:attrNameLst>
                                          <p:attrName>style.color</p:attrName>
                                        </p:attrNameLst>
                                      </p:cBhvr>
                                      <p:by>
                                        <p:hsl h="-7200000" s="0" l="0"/>
                                      </p:by>
                                    </p:animClr>
                                    <p:animClr clrSpc="hsl" dir="cw">
                                      <p:cBhvr>
                                        <p:cTn id="14" dur="2000" fill="hold"/>
                                        <p:tgtEl>
                                          <p:spTgt spid="140301"/>
                                        </p:tgtEl>
                                        <p:attrNameLst>
                                          <p:attrName>fillcolor</p:attrName>
                                        </p:attrNameLst>
                                      </p:cBhvr>
                                      <p:by>
                                        <p:hsl h="-7200000" s="0" l="0"/>
                                      </p:by>
                                    </p:animClr>
                                    <p:animClr clrSpc="hsl" dir="cw">
                                      <p:cBhvr>
                                        <p:cTn id="15" dur="2000" fill="hold"/>
                                        <p:tgtEl>
                                          <p:spTgt spid="140301"/>
                                        </p:tgtEl>
                                        <p:attrNameLst>
                                          <p:attrName>stroke.color</p:attrName>
                                        </p:attrNameLst>
                                      </p:cBhvr>
                                      <p:by>
                                        <p:hsl h="-7200000" s="0" l="0"/>
                                      </p:by>
                                    </p:animClr>
                                    <p:set>
                                      <p:cBhvr>
                                        <p:cTn id="16" dur="2000" fill="hold"/>
                                        <p:tgtEl>
                                          <p:spTgt spid="14030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7" fill="hold" display="0">
                  <p:stCondLst>
                    <p:cond delay="indefinite"/>
                  </p:stCondLst>
                  <p:endCondLst>
                    <p:cond evt="onNext" delay="0">
                      <p:tgtEl>
                        <p:sldTgt/>
                      </p:tgtEl>
                    </p:cond>
                    <p:cond evt="onPrev" delay="0">
                      <p:tgtEl>
                        <p:sldTgt/>
                      </p:tgtEl>
                    </p:cond>
                    <p:cond evt="onStopAudio" delay="0">
                      <p:tgtEl>
                        <p:sldTgt/>
                      </p:tgtEl>
                    </p:cond>
                  </p:endCondLst>
                </p:cTn>
                <p:tgtEl>
                  <p:spTgt spid="3093"/>
                </p:tgtEl>
              </p:cMediaNode>
            </p:audio>
          </p:childTnLst>
        </p:cTn>
      </p:par>
    </p:tnLst>
    <p:bldLst>
      <p:bldP spid="140302" grpId="0" animBg="1"/>
      <p:bldP spid="14030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1949133"/>
            <a:ext cx="10972800" cy="1143000"/>
          </a:xfrm>
        </p:spPr>
        <p:txBody>
          <a:bodyPr>
            <a:normAutofit fontScale="90000"/>
          </a:bodyPr>
          <a:lstStyle/>
          <a:p>
            <a:pPr algn="ctr"/>
            <a:r>
              <a:rPr lang="en-US" dirty="0">
                <a:latin typeface="Arial-Rounded" panose="020B0500000000000000" pitchFamily="34" charset="0"/>
                <a:cs typeface="Arial-Rounded" panose="020B0500000000000000" pitchFamily="34" charset="0"/>
              </a:rPr>
              <a:t>1. </a:t>
            </a:r>
            <a:r>
              <a:rPr lang="en-US" dirty="0" err="1">
                <a:latin typeface="Arial-Rounded" panose="020B0500000000000000" pitchFamily="34" charset="0"/>
                <a:cs typeface="Arial-Rounded" panose="020B0500000000000000" pitchFamily="34" charset="0"/>
              </a:rPr>
              <a:t>Khi</a:t>
            </a:r>
            <a:r>
              <a:rPr lang="en-US" dirty="0">
                <a:latin typeface="Arial-Rounded" panose="020B0500000000000000" pitchFamily="34" charset="0"/>
                <a:cs typeface="Arial-Rounded" panose="020B0500000000000000" pitchFamily="34" charset="0"/>
              </a:rPr>
              <a:t> </a:t>
            </a:r>
            <a:r>
              <a:rPr lang="en-US" dirty="0" err="1">
                <a:latin typeface="Arial-Rounded" panose="020B0500000000000000" pitchFamily="34" charset="0"/>
                <a:cs typeface="Arial-Rounded" panose="020B0500000000000000" pitchFamily="34" charset="0"/>
              </a:rPr>
              <a:t>vui</a:t>
            </a:r>
            <a:r>
              <a:rPr lang="en-US" dirty="0">
                <a:latin typeface="Arial-Rounded" panose="020B0500000000000000" pitchFamily="34" charset="0"/>
                <a:cs typeface="Arial-Rounded" panose="020B0500000000000000" pitchFamily="34" charset="0"/>
              </a:rPr>
              <a:t> </a:t>
            </a:r>
            <a:r>
              <a:rPr lang="en-US" dirty="0" err="1">
                <a:latin typeface="Arial-Rounded" panose="020B0500000000000000" pitchFamily="34" charset="0"/>
                <a:cs typeface="Arial-Rounded" panose="020B0500000000000000" pitchFamily="34" charset="0"/>
              </a:rPr>
              <a:t>chơi</a:t>
            </a:r>
            <a:r>
              <a:rPr lang="en-US" dirty="0">
                <a:latin typeface="Arial-Rounded" panose="020B0500000000000000" pitchFamily="34" charset="0"/>
                <a:cs typeface="Arial-Rounded" panose="020B0500000000000000" pitchFamily="34" charset="0"/>
              </a:rPr>
              <a:t> </a:t>
            </a:r>
            <a:r>
              <a:rPr lang="en-US" dirty="0" err="1">
                <a:latin typeface="Arial-Rounded" panose="020B0500000000000000" pitchFamily="34" charset="0"/>
                <a:cs typeface="Arial-Rounded" panose="020B0500000000000000" pitchFamily="34" charset="0"/>
              </a:rPr>
              <a:t>cùng</a:t>
            </a:r>
            <a:r>
              <a:rPr lang="en-US" dirty="0">
                <a:latin typeface="Arial-Rounded" panose="020B0500000000000000" pitchFamily="34" charset="0"/>
                <a:cs typeface="Arial-Rounded" panose="020B0500000000000000" pitchFamily="34" charset="0"/>
              </a:rPr>
              <a:t> </a:t>
            </a:r>
            <a:r>
              <a:rPr lang="en-US" dirty="0" err="1">
                <a:latin typeface="Arial-Rounded" panose="020B0500000000000000" pitchFamily="34" charset="0"/>
                <a:cs typeface="Arial-Rounded" panose="020B0500000000000000" pitchFamily="34" charset="0"/>
              </a:rPr>
              <a:t>bạn</a:t>
            </a:r>
            <a:r>
              <a:rPr lang="en-US" dirty="0">
                <a:latin typeface="Arial-Rounded" panose="020B0500000000000000" pitchFamily="34" charset="0"/>
                <a:cs typeface="Arial-Rounded" panose="020B0500000000000000" pitchFamily="34" charset="0"/>
              </a:rPr>
              <a:t> em </a:t>
            </a:r>
            <a:r>
              <a:rPr lang="en-US" dirty="0" err="1">
                <a:latin typeface="Arial-Rounded" panose="020B0500000000000000" pitchFamily="34" charset="0"/>
                <a:cs typeface="Arial-Rounded" panose="020B0500000000000000" pitchFamily="34" charset="0"/>
              </a:rPr>
              <a:t>cảm</a:t>
            </a:r>
            <a:r>
              <a:rPr lang="en-US" dirty="0">
                <a:latin typeface="Arial-Rounded" panose="020B0500000000000000" pitchFamily="34" charset="0"/>
                <a:cs typeface="Arial-Rounded" panose="020B0500000000000000" pitchFamily="34" charset="0"/>
              </a:rPr>
              <a:t> </a:t>
            </a:r>
            <a:r>
              <a:rPr lang="en-US" dirty="0" err="1">
                <a:latin typeface="Arial-Rounded" panose="020B0500000000000000" pitchFamily="34" charset="0"/>
                <a:cs typeface="Arial-Rounded" panose="020B0500000000000000" pitchFamily="34" charset="0"/>
              </a:rPr>
              <a:t>thấy</a:t>
            </a:r>
            <a:r>
              <a:rPr lang="en-US" dirty="0">
                <a:latin typeface="Arial-Rounded" panose="020B0500000000000000" pitchFamily="34" charset="0"/>
                <a:cs typeface="Arial-Rounded" panose="020B0500000000000000" pitchFamily="34" charset="0"/>
              </a:rPr>
              <a:t> </a:t>
            </a:r>
            <a:r>
              <a:rPr lang="en-US" dirty="0" err="1">
                <a:latin typeface="Arial-Rounded" panose="020B0500000000000000" pitchFamily="34" charset="0"/>
                <a:cs typeface="Arial-Rounded" panose="020B0500000000000000" pitchFamily="34" charset="0"/>
              </a:rPr>
              <a:t>thế</a:t>
            </a:r>
            <a:r>
              <a:rPr lang="en-US" dirty="0">
                <a:latin typeface="Arial-Rounded" panose="020B0500000000000000" pitchFamily="34" charset="0"/>
                <a:cs typeface="Arial-Rounded" panose="020B0500000000000000" pitchFamily="34" charset="0"/>
              </a:rPr>
              <a:t> </a:t>
            </a:r>
            <a:r>
              <a:rPr lang="en-US" dirty="0" err="1">
                <a:latin typeface="Arial-Rounded" panose="020B0500000000000000" pitchFamily="34" charset="0"/>
                <a:cs typeface="Arial-Rounded" panose="020B0500000000000000" pitchFamily="34" charset="0"/>
              </a:rPr>
              <a:t>nào</a:t>
            </a:r>
            <a:r>
              <a:rPr lang="en-US" dirty="0">
                <a:latin typeface="Arial-Rounded" panose="020B0500000000000000" pitchFamily="34" charset="0"/>
                <a:cs typeface="Arial-Rounded" panose="020B0500000000000000" pitchFamily="34" charset="0"/>
              </a:rPr>
              <a:t>?</a:t>
            </a:r>
            <a:br>
              <a:rPr lang="en-US" dirty="0">
                <a:latin typeface="Arial-Rounded" panose="020B0500000000000000" pitchFamily="34" charset="0"/>
                <a:cs typeface="Arial-Rounded" panose="020B0500000000000000" pitchFamily="34" charset="0"/>
              </a:rPr>
            </a:br>
            <a:r>
              <a:rPr lang="en-US" dirty="0">
                <a:latin typeface="Arial-Rounded" panose="020B0500000000000000" pitchFamily="34" charset="0"/>
                <a:cs typeface="Arial-Rounded" panose="020B0500000000000000" pitchFamily="34" charset="0"/>
              </a:rPr>
              <a:t>2. </a:t>
            </a:r>
            <a:r>
              <a:rPr lang="en-US" dirty="0" err="1">
                <a:latin typeface="Arial-Rounded" panose="020B0500000000000000" pitchFamily="34" charset="0"/>
                <a:cs typeface="Arial-Rounded" panose="020B0500000000000000" pitchFamily="34" charset="0"/>
              </a:rPr>
              <a:t>Khi</a:t>
            </a:r>
            <a:r>
              <a:rPr lang="en-US" dirty="0">
                <a:latin typeface="Arial-Rounded" panose="020B0500000000000000" pitchFamily="34" charset="0"/>
                <a:cs typeface="Arial-Rounded" panose="020B0500000000000000" pitchFamily="34" charset="0"/>
              </a:rPr>
              <a:t> </a:t>
            </a:r>
            <a:r>
              <a:rPr lang="en-US" dirty="0" err="1">
                <a:latin typeface="Arial-Rounded" panose="020B0500000000000000" pitchFamily="34" charset="0"/>
                <a:cs typeface="Arial-Rounded" panose="020B0500000000000000" pitchFamily="34" charset="0"/>
              </a:rPr>
              <a:t>xa</a:t>
            </a:r>
            <a:r>
              <a:rPr lang="en-US" dirty="0">
                <a:latin typeface="Arial-Rounded" panose="020B0500000000000000" pitchFamily="34" charset="0"/>
                <a:cs typeface="Arial-Rounded" panose="020B0500000000000000" pitchFamily="34" charset="0"/>
              </a:rPr>
              <a:t> </a:t>
            </a:r>
            <a:r>
              <a:rPr lang="en-US" dirty="0" err="1">
                <a:latin typeface="Arial-Rounded" panose="020B0500000000000000" pitchFamily="34" charset="0"/>
                <a:cs typeface="Arial-Rounded" panose="020B0500000000000000" pitchFamily="34" charset="0"/>
              </a:rPr>
              <a:t>bạn</a:t>
            </a:r>
            <a:r>
              <a:rPr lang="en-US" dirty="0">
                <a:latin typeface="Arial-Rounded" panose="020B0500000000000000" pitchFamily="34" charset="0"/>
                <a:cs typeface="Arial-Rounded" panose="020B0500000000000000" pitchFamily="34" charset="0"/>
              </a:rPr>
              <a:t> em </a:t>
            </a:r>
            <a:r>
              <a:rPr lang="en-US" dirty="0" err="1">
                <a:latin typeface="Arial-Rounded" panose="020B0500000000000000" pitchFamily="34" charset="0"/>
                <a:cs typeface="Arial-Rounded" panose="020B0500000000000000" pitchFamily="34" charset="0"/>
              </a:rPr>
              <a:t>cảm</a:t>
            </a:r>
            <a:r>
              <a:rPr lang="en-US" dirty="0">
                <a:latin typeface="Arial-Rounded" panose="020B0500000000000000" pitchFamily="34" charset="0"/>
                <a:cs typeface="Arial-Rounded" panose="020B0500000000000000" pitchFamily="34" charset="0"/>
              </a:rPr>
              <a:t> </a:t>
            </a:r>
            <a:r>
              <a:rPr lang="en-US" dirty="0" err="1">
                <a:latin typeface="Arial-Rounded" panose="020B0500000000000000" pitchFamily="34" charset="0"/>
                <a:cs typeface="Arial-Rounded" panose="020B0500000000000000" pitchFamily="34" charset="0"/>
              </a:rPr>
              <a:t>thấy</a:t>
            </a:r>
            <a:r>
              <a:rPr lang="en-US" dirty="0">
                <a:latin typeface="Arial-Rounded" panose="020B0500000000000000" pitchFamily="34" charset="0"/>
                <a:cs typeface="Arial-Rounded" panose="020B0500000000000000" pitchFamily="34" charset="0"/>
              </a:rPr>
              <a:t> </a:t>
            </a:r>
            <a:r>
              <a:rPr lang="en-US" dirty="0" err="1">
                <a:latin typeface="Arial-Rounded" panose="020B0500000000000000" pitchFamily="34" charset="0"/>
                <a:cs typeface="Arial-Rounded" panose="020B0500000000000000" pitchFamily="34" charset="0"/>
              </a:rPr>
              <a:t>thế</a:t>
            </a:r>
            <a:r>
              <a:rPr lang="en-US" dirty="0">
                <a:latin typeface="Arial-Rounded" panose="020B0500000000000000" pitchFamily="34" charset="0"/>
                <a:cs typeface="Arial-Rounded" panose="020B0500000000000000" pitchFamily="34" charset="0"/>
              </a:rPr>
              <a:t> </a:t>
            </a:r>
            <a:r>
              <a:rPr lang="en-US" dirty="0" err="1">
                <a:latin typeface="Arial-Rounded" panose="020B0500000000000000" pitchFamily="34" charset="0"/>
                <a:cs typeface="Arial-Rounded" panose="020B0500000000000000" pitchFamily="34" charset="0"/>
              </a:rPr>
              <a:t>nào</a:t>
            </a:r>
            <a:r>
              <a:rPr lang="en-US" dirty="0">
                <a:latin typeface="Arial-Rounded" panose="020B0500000000000000" pitchFamily="34" charset="0"/>
                <a:cs typeface="Arial-Rounded" panose="020B0500000000000000" pitchFamily="34" charset="0"/>
              </a:rPr>
              <a:t>?</a:t>
            </a:r>
          </a:p>
        </p:txBody>
      </p:sp>
      <p:pic>
        <p:nvPicPr>
          <p:cNvPr id="4" name="Content Placeholder 3"/>
          <p:cNvPicPr>
            <a:picLocks noGrp="1" noChangeAspect="1"/>
          </p:cNvPicPr>
          <p:nvPr>
            <p:ph idx="1"/>
          </p:nvPr>
        </p:nvPicPr>
        <p:blipFill>
          <a:blip r:embed="rId3"/>
          <a:stretch>
            <a:fillRect/>
          </a:stretch>
        </p:blipFill>
        <p:spPr>
          <a:xfrm>
            <a:off x="173355" y="156845"/>
            <a:ext cx="1478280" cy="899160"/>
          </a:xfrm>
          <a:prstGeom prst="rect">
            <a:avLst/>
          </a:prstGeom>
        </p:spPr>
      </p:pic>
      <p:pic>
        <p:nvPicPr>
          <p:cNvPr id="21" name="Content Placeholder 20" descr="logo"/>
          <p:cNvPicPr>
            <a:picLocks noGrp="1" noChangeAspect="1"/>
          </p:cNvPicPr>
          <p:nvPr>
            <p:ph sz="half" idx="2"/>
          </p:nvPr>
        </p:nvPicPr>
        <p:blipFill>
          <a:blip r:embed="rId4"/>
          <a:stretch>
            <a:fillRect/>
          </a:stretch>
        </p:blipFill>
        <p:spPr>
          <a:xfrm>
            <a:off x="10700385" y="-88265"/>
            <a:ext cx="1564640" cy="15982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apture"/>
          <p:cNvPicPr>
            <a:picLocks noGrp="1" noChangeAspect="1"/>
          </p:cNvPicPr>
          <p:nvPr>
            <p:ph idx="1"/>
          </p:nvPr>
        </p:nvPicPr>
        <p:blipFill>
          <a:blip r:embed="rId2"/>
          <a:stretch>
            <a:fillRect/>
          </a:stretch>
        </p:blipFill>
        <p:spPr>
          <a:xfrm>
            <a:off x="0" y="1003935"/>
            <a:ext cx="9111615" cy="5656580"/>
          </a:xfrm>
          <a:prstGeom prst="rect">
            <a:avLst/>
          </a:prstGeom>
        </p:spPr>
      </p:pic>
      <p:sp>
        <p:nvSpPr>
          <p:cNvPr id="5" name="Text Box 4"/>
          <p:cNvSpPr txBox="1"/>
          <p:nvPr/>
        </p:nvSpPr>
        <p:spPr>
          <a:xfrm>
            <a:off x="4953635" y="135890"/>
            <a:ext cx="2665730" cy="645160"/>
          </a:xfrm>
          <a:prstGeom prst="rect">
            <a:avLst/>
          </a:prstGeom>
          <a:noFill/>
        </p:spPr>
        <p:txBody>
          <a:bodyPr wrap="square" rtlCol="0">
            <a:spAutoFit/>
          </a:bodyPr>
          <a:lstStyle/>
          <a:p>
            <a:r>
              <a:rPr lang="en-US" sz="3600">
                <a:ln/>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sym typeface="+mn-ea"/>
              </a:rPr>
              <a:t>Tớ nhớ cậu</a:t>
            </a:r>
          </a:p>
        </p:txBody>
      </p:sp>
      <p:pic>
        <p:nvPicPr>
          <p:cNvPr id="6" name="Picture 5"/>
          <p:cNvPicPr>
            <a:picLocks noChangeAspect="1"/>
          </p:cNvPicPr>
          <p:nvPr/>
        </p:nvPicPr>
        <p:blipFill>
          <a:blip r:embed="rId3"/>
          <a:stretch>
            <a:fillRect/>
          </a:stretch>
        </p:blipFill>
        <p:spPr>
          <a:xfrm>
            <a:off x="8922385" y="615950"/>
            <a:ext cx="3269615" cy="3183890"/>
          </a:xfrm>
          <a:prstGeom prst="rect">
            <a:avLst/>
          </a:prstGeom>
        </p:spPr>
      </p:pic>
      <p:pic>
        <p:nvPicPr>
          <p:cNvPr id="21" name="Content Placeholder 20" descr="logo"/>
          <p:cNvPicPr>
            <a:picLocks noGrp="1" noChangeAspect="1"/>
          </p:cNvPicPr>
          <p:nvPr>
            <p:ph sz="half" idx="2"/>
          </p:nvPr>
        </p:nvPicPr>
        <p:blipFill>
          <a:blip r:embed="rId4"/>
          <a:stretch>
            <a:fillRect/>
          </a:stretch>
        </p:blipFill>
        <p:spPr>
          <a:xfrm>
            <a:off x="-64770" y="26035"/>
            <a:ext cx="957580" cy="977900"/>
          </a:xfrm>
          <a:prstGeom prst="rect">
            <a:avLst/>
          </a:prstGeom>
        </p:spPr>
      </p:pic>
      <p:sp>
        <p:nvSpPr>
          <p:cNvPr id="10" name="Cloud 9"/>
          <p:cNvSpPr/>
          <p:nvPr/>
        </p:nvSpPr>
        <p:spPr>
          <a:xfrm>
            <a:off x="9111615" y="5767705"/>
            <a:ext cx="2819400" cy="810895"/>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latin typeface="Arial-Rounded" panose="020B0500000000000000" pitchFamily="34" charset="0"/>
                <a:cs typeface="Arial-Rounded" panose="020B0500000000000000" pitchFamily="34" charset="0"/>
              </a:rPr>
              <a:t>Đọc mẫu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Content Placeholder 3" descr="Capture"/>
          <p:cNvPicPr>
            <a:picLocks noGrp="1" noChangeAspect="1"/>
          </p:cNvPicPr>
          <p:nvPr>
            <p:ph idx="1"/>
          </p:nvPr>
        </p:nvPicPr>
        <p:blipFill>
          <a:blip r:embed="rId3"/>
          <a:stretch>
            <a:fillRect/>
          </a:stretch>
        </p:blipFill>
        <p:spPr>
          <a:xfrm>
            <a:off x="0" y="1003935"/>
            <a:ext cx="9111615" cy="5656580"/>
          </a:xfrm>
          <a:prstGeom prst="rect">
            <a:avLst/>
          </a:prstGeom>
        </p:spPr>
      </p:pic>
      <p:sp>
        <p:nvSpPr>
          <p:cNvPr id="5" name="Text Box 4"/>
          <p:cNvSpPr txBox="1"/>
          <p:nvPr/>
        </p:nvSpPr>
        <p:spPr>
          <a:xfrm>
            <a:off x="4953635" y="135890"/>
            <a:ext cx="2665730" cy="645160"/>
          </a:xfrm>
          <a:prstGeom prst="rect">
            <a:avLst/>
          </a:prstGeom>
          <a:noFill/>
        </p:spPr>
        <p:txBody>
          <a:bodyPr wrap="square" rtlCol="0">
            <a:spAutoFit/>
          </a:bodyPr>
          <a:lstStyle/>
          <a:p>
            <a:r>
              <a:rPr lang="en-US" sz="3600">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sym typeface="+mn-ea"/>
              </a:rPr>
              <a:t>Tớ nhớ cậu</a:t>
            </a:r>
          </a:p>
        </p:txBody>
      </p:sp>
      <p:pic>
        <p:nvPicPr>
          <p:cNvPr id="6" name="Picture 5"/>
          <p:cNvPicPr>
            <a:picLocks noChangeAspect="1"/>
          </p:cNvPicPr>
          <p:nvPr/>
        </p:nvPicPr>
        <p:blipFill>
          <a:blip r:embed="rId4"/>
          <a:stretch>
            <a:fillRect/>
          </a:stretch>
        </p:blipFill>
        <p:spPr>
          <a:xfrm>
            <a:off x="8922385" y="615950"/>
            <a:ext cx="3269615" cy="3183890"/>
          </a:xfrm>
          <a:prstGeom prst="rect">
            <a:avLst/>
          </a:prstGeom>
        </p:spPr>
      </p:pic>
      <p:pic>
        <p:nvPicPr>
          <p:cNvPr id="21" name="Content Placeholder 20" descr="logo"/>
          <p:cNvPicPr>
            <a:picLocks noGrp="1" noChangeAspect="1"/>
          </p:cNvPicPr>
          <p:nvPr>
            <p:ph sz="half" idx="2"/>
          </p:nvPr>
        </p:nvPicPr>
        <p:blipFill>
          <a:blip r:embed="rId5"/>
          <a:stretch>
            <a:fillRect/>
          </a:stretch>
        </p:blipFill>
        <p:spPr>
          <a:xfrm>
            <a:off x="-64770" y="26035"/>
            <a:ext cx="957580" cy="977900"/>
          </a:xfrm>
          <a:prstGeom prst="rect">
            <a:avLst/>
          </a:prstGeom>
        </p:spPr>
      </p:pic>
      <p:sp>
        <p:nvSpPr>
          <p:cNvPr id="10" name="Cloud 9"/>
          <p:cNvSpPr/>
          <p:nvPr/>
        </p:nvSpPr>
        <p:spPr>
          <a:xfrm>
            <a:off x="9111615" y="4570730"/>
            <a:ext cx="2819400" cy="2007870"/>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latin typeface="Arial-Rounded" panose="020B0500000000000000" pitchFamily="34" charset="0"/>
                <a:cs typeface="Arial-Rounded" panose="020B0500000000000000" pitchFamily="34" charset="0"/>
              </a:rPr>
              <a:t>Luyện đọc từ khó</a:t>
            </a:r>
          </a:p>
        </p:txBody>
      </p:sp>
      <p:cxnSp>
        <p:nvCxnSpPr>
          <p:cNvPr id="2" name="Straight Connector 1"/>
          <p:cNvCxnSpPr/>
          <p:nvPr/>
        </p:nvCxnSpPr>
        <p:spPr>
          <a:xfrm>
            <a:off x="7419975" y="2541270"/>
            <a:ext cx="862330" cy="0"/>
          </a:xfrm>
          <a:prstGeom prst="lin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a:off x="1485900" y="5482590"/>
            <a:ext cx="862330" cy="0"/>
          </a:xfrm>
          <a:prstGeom prst="lin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62" name="61" descr="E:\素材\春\7ff96c0408d5f1ad90e6490e1fb39ea4.png7ff96c0408d5f1ad90e6490e1fb39ea4"/>
          <p:cNvPicPr>
            <a:picLocks noChangeAspect="1"/>
          </p:cNvPicPr>
          <p:nvPr/>
        </p:nvPicPr>
        <p:blipFill>
          <a:blip r:embed="rId4" cstate="screen"/>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srcRect/>
          <a:stretch>
            <a:fillRect/>
          </a:stretch>
        </p:blipFill>
        <p:spPr>
          <a:xfrm rot="21000000">
            <a:off x="10031048" y="4756299"/>
            <a:ext cx="2396490" cy="2344420"/>
          </a:xfrm>
          <a:prstGeom prst="rect">
            <a:avLst/>
          </a:prstGeom>
        </p:spPr>
      </p:pic>
      <p:grpSp>
        <p:nvGrpSpPr>
          <p:cNvPr id="7" name="Group 6"/>
          <p:cNvGrpSpPr/>
          <p:nvPr/>
        </p:nvGrpSpPr>
        <p:grpSpPr>
          <a:xfrm>
            <a:off x="156834" y="1993081"/>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15731" y="2243748"/>
              <a:ext cx="1711988" cy="1754326"/>
            </a:xfrm>
            <a:prstGeom prst="rect">
              <a:avLst/>
            </a:prstGeom>
            <a:noFill/>
          </p:spPr>
          <p:txBody>
            <a:bodyPr wrap="square" rtlCol="0">
              <a:spAutoFit/>
            </a:bodyPr>
            <a:lstStyle/>
            <a:p>
              <a:pPr algn="ctr" defTabSz="913130" fontAlgn="base">
                <a:spcBef>
                  <a:spcPct val="0"/>
                </a:spcBef>
                <a:spcAft>
                  <a:spcPct val="0"/>
                </a:spcAft>
                <a:defRPr/>
              </a:pPr>
              <a:r>
                <a:rPr lang="en-US" altLang="zh-CN"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lang="zh-CN" alt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8" name="2"/>
          <p:cNvSpPr/>
          <p:nvPr/>
        </p:nvSpPr>
        <p:spPr>
          <a:xfrm>
            <a:off x="3425187" y="716098"/>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nvGrpSpPr>
          <p:cNvPr id="42" name="Group 41"/>
          <p:cNvGrpSpPr/>
          <p:nvPr/>
        </p:nvGrpSpPr>
        <p:grpSpPr>
          <a:xfrm>
            <a:off x="3760470" y="1045210"/>
            <a:ext cx="6916420" cy="1470182"/>
            <a:chOff x="172324" y="1157225"/>
            <a:chExt cx="2109019" cy="1406784"/>
          </a:xfrm>
        </p:grpSpPr>
        <p:sp>
          <p:nvSpPr>
            <p:cNvPr id="43" name="Hexagon 42"/>
            <p:cNvSpPr/>
            <p:nvPr/>
          </p:nvSpPr>
          <p:spPr>
            <a:xfrm>
              <a:off x="172324" y="1157225"/>
              <a:ext cx="2109019" cy="1406784"/>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p:cNvSpPr txBox="1"/>
            <p:nvPr/>
          </p:nvSpPr>
          <p:spPr>
            <a:xfrm>
              <a:off x="288974" y="1369884"/>
              <a:ext cx="1808630" cy="1029911"/>
            </a:xfrm>
            <a:prstGeom prst="rect">
              <a:avLst/>
            </a:prstGeom>
            <a:noFill/>
          </p:spPr>
          <p:txBody>
            <a:bodyPr wrap="square" rtlCol="0">
              <a:spAutoFit/>
            </a:bodyPr>
            <a:lstStyle/>
            <a:p>
              <a:pPr algn="ctr" defTabSz="913130" fontAlgn="base">
                <a:spcBef>
                  <a:spcPct val="0"/>
                </a:spcBef>
                <a:spcAft>
                  <a:spcPct val="0"/>
                </a:spcAft>
                <a:defRPr/>
              </a:pPr>
              <a:r>
                <a:rPr lang="en-US" sz="3600" b="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nắn nót</a:t>
              </a:r>
            </a:p>
            <a:p>
              <a:pPr algn="ctr" defTabSz="913130" fontAlgn="base">
                <a:spcBef>
                  <a:spcPct val="0"/>
                </a:spcBef>
                <a:spcAft>
                  <a:spcPct val="0"/>
                </a:spcAft>
                <a:defRPr/>
              </a:pPr>
              <a:r>
                <a:rPr lang="en-US" altLang="vi-VN" sz="28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Viết cẩn thận cho đẹp</a:t>
              </a:r>
              <a:endParaRPr lang="en-US" altLang="vi-VN" sz="28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5" name="Picture 4"/>
          <p:cNvPicPr>
            <a:picLocks noChangeAspect="1"/>
          </p:cNvPicPr>
          <p:nvPr/>
        </p:nvPicPr>
        <p:blipFill>
          <a:blip r:embed="rId7"/>
          <a:stretch>
            <a:fillRect/>
          </a:stretch>
        </p:blipFill>
        <p:spPr>
          <a:xfrm>
            <a:off x="11285220" y="95250"/>
            <a:ext cx="906780" cy="848360"/>
          </a:xfrm>
          <a:prstGeom prst="rect">
            <a:avLst/>
          </a:prstGeom>
        </p:spPr>
      </p:pic>
      <p:grpSp>
        <p:nvGrpSpPr>
          <p:cNvPr id="14" name="Group 13"/>
          <p:cNvGrpSpPr/>
          <p:nvPr/>
        </p:nvGrpSpPr>
        <p:grpSpPr>
          <a:xfrm>
            <a:off x="3882390" y="3599815"/>
            <a:ext cx="6916420" cy="1536057"/>
            <a:chOff x="172324" y="1157225"/>
            <a:chExt cx="2109019" cy="1469818"/>
          </a:xfrm>
        </p:grpSpPr>
        <p:sp>
          <p:nvSpPr>
            <p:cNvPr id="16" name="Hexagon 15"/>
            <p:cNvSpPr/>
            <p:nvPr/>
          </p:nvSpPr>
          <p:spPr>
            <a:xfrm>
              <a:off x="172324" y="1157225"/>
              <a:ext cx="2109019" cy="1406784"/>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43"/>
            <p:cNvSpPr txBox="1"/>
            <p:nvPr/>
          </p:nvSpPr>
          <p:spPr>
            <a:xfrm>
              <a:off x="315308" y="1185168"/>
              <a:ext cx="1808630" cy="1441875"/>
            </a:xfrm>
            <a:prstGeom prst="rect">
              <a:avLst/>
            </a:prstGeom>
            <a:noFill/>
          </p:spPr>
          <p:txBody>
            <a:bodyPr wrap="square" rtlCol="0">
              <a:spAutoFit/>
            </a:bodyPr>
            <a:lstStyle/>
            <a:p>
              <a:pPr algn="ctr" defTabSz="913130" fontAlgn="base">
                <a:spcBef>
                  <a:spcPct val="0"/>
                </a:spcBef>
                <a:spcAft>
                  <a:spcPct val="0"/>
                </a:spcAft>
                <a:defRPr/>
              </a:pPr>
              <a:r>
                <a:rPr lang="en-US" sz="3600" b="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cặm cụi</a:t>
              </a:r>
            </a:p>
            <a:p>
              <a:pPr algn="ctr" defTabSz="913130" fontAlgn="base">
                <a:spcBef>
                  <a:spcPct val="0"/>
                </a:spcBef>
                <a:spcAft>
                  <a:spcPct val="0"/>
                </a:spcAft>
                <a:defRPr/>
              </a:pPr>
              <a:r>
                <a:rPr lang="en-US" altLang="vi-VN" sz="28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sym typeface="+mn-lt"/>
                </a:rPr>
                <a:t>chăm chú, tập trung vào việc đang làm</a:t>
              </a: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arn(inVertical)">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Arial-Rounded" panose="020B0500000000000000" pitchFamily="34" charset="0"/>
                <a:cs typeface="Arial-Rounded" panose="020B0500000000000000" pitchFamily="34" charset="0"/>
              </a:rPr>
              <a:t>Luyện đọc câu dài</a:t>
            </a:r>
          </a:p>
        </p:txBody>
      </p:sp>
      <p:sp>
        <p:nvSpPr>
          <p:cNvPr id="3" name="Content Placeholder 2"/>
          <p:cNvSpPr>
            <a:spLocks noGrp="1"/>
          </p:cNvSpPr>
          <p:nvPr>
            <p:ph idx="1"/>
          </p:nvPr>
        </p:nvSpPr>
        <p:spPr/>
        <p:txBody>
          <a:bodyPr/>
          <a:lstStyle/>
          <a:p>
            <a:pPr marL="0" indent="0">
              <a:buNone/>
            </a:pPr>
            <a:r>
              <a:rPr lang="en-US">
                <a:latin typeface="Arial-Rounded" panose="020B0500000000000000" pitchFamily="34" charset="0"/>
                <a:cs typeface="Arial-Rounded" panose="020B0500000000000000" pitchFamily="34" charset="0"/>
              </a:rPr>
              <a:t>Kiến không biết làm sao cho sóc biết mình rất nhớ bạn. Cứ thế, cậu cặm cụi viết đi viết lại trong nhiều giờ liền. Không lâu sau, sóc nhận được lá thư do kiến gửi đến.</a:t>
            </a:r>
          </a:p>
        </p:txBody>
      </p:sp>
      <p:cxnSp>
        <p:nvCxnSpPr>
          <p:cNvPr id="4" name="Straight Connector 3"/>
          <p:cNvCxnSpPr/>
          <p:nvPr/>
        </p:nvCxnSpPr>
        <p:spPr>
          <a:xfrm flipH="1">
            <a:off x="4796790" y="160020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5" name="Straight Connector 4"/>
          <p:cNvCxnSpPr/>
          <p:nvPr/>
        </p:nvCxnSpPr>
        <p:spPr>
          <a:xfrm flipH="1">
            <a:off x="6896735" y="160020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6" name="Straight Connector 5"/>
          <p:cNvCxnSpPr/>
          <p:nvPr/>
        </p:nvCxnSpPr>
        <p:spPr>
          <a:xfrm flipH="1">
            <a:off x="9990455" y="169164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7" name="Straight Connector 6"/>
          <p:cNvCxnSpPr/>
          <p:nvPr/>
        </p:nvCxnSpPr>
        <p:spPr>
          <a:xfrm flipH="1">
            <a:off x="10060940" y="168148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8" name="Straight Connector 7"/>
          <p:cNvCxnSpPr/>
          <p:nvPr/>
        </p:nvCxnSpPr>
        <p:spPr>
          <a:xfrm flipH="1">
            <a:off x="11318240" y="169164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9" name="Straight Connector 8"/>
          <p:cNvCxnSpPr/>
          <p:nvPr/>
        </p:nvCxnSpPr>
        <p:spPr>
          <a:xfrm flipH="1">
            <a:off x="5019675" y="2219325"/>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10" name="Straight Connector 9"/>
          <p:cNvCxnSpPr/>
          <p:nvPr/>
        </p:nvCxnSpPr>
        <p:spPr>
          <a:xfrm flipH="1">
            <a:off x="8366760" y="215773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Straight Connector 10"/>
          <p:cNvCxnSpPr/>
          <p:nvPr/>
        </p:nvCxnSpPr>
        <p:spPr>
          <a:xfrm flipH="1">
            <a:off x="8437880" y="214757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p:cNvCxnSpPr/>
          <p:nvPr/>
        </p:nvCxnSpPr>
        <p:spPr>
          <a:xfrm flipH="1">
            <a:off x="11095355" y="215773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p:cNvCxnSpPr/>
          <p:nvPr/>
        </p:nvCxnSpPr>
        <p:spPr>
          <a:xfrm flipH="1">
            <a:off x="7017385" y="261366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14" name="Straight Connector 13"/>
          <p:cNvCxnSpPr/>
          <p:nvPr/>
        </p:nvCxnSpPr>
        <p:spPr>
          <a:xfrm flipH="1">
            <a:off x="7088505" y="2623820"/>
            <a:ext cx="30480" cy="466090"/>
          </a:xfrm>
          <a:prstGeom prst="line">
            <a:avLst/>
          </a:prstGeom>
        </p:spPr>
        <p:style>
          <a:lnRef idx="3">
            <a:schemeClr val="accent2"/>
          </a:lnRef>
          <a:fillRef idx="0">
            <a:schemeClr val="accent2"/>
          </a:fillRef>
          <a:effectRef idx="2">
            <a:schemeClr val="accent2"/>
          </a:effectRef>
          <a:fontRef idx="minor">
            <a:schemeClr val="tx1"/>
          </a:fontRef>
        </p:style>
      </p:cxnSp>
      <p:pic>
        <p:nvPicPr>
          <p:cNvPr id="21" name="Content Placeholder 20" descr="logo"/>
          <p:cNvPicPr>
            <a:picLocks noGrp="1" noChangeAspect="1"/>
          </p:cNvPicPr>
          <p:nvPr>
            <p:ph sz="half" idx="2"/>
          </p:nvPr>
        </p:nvPicPr>
        <p:blipFill>
          <a:blip r:embed="rId3"/>
          <a:stretch>
            <a:fillRect/>
          </a:stretch>
        </p:blipFill>
        <p:spPr>
          <a:xfrm>
            <a:off x="10624820" y="147955"/>
            <a:ext cx="957580" cy="9779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linds(horizont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linds(horizont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linds(horizont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linds(horizontal)">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blinds(horizontal)">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blinds(horizontal)">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blinds(horizontal)">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blinds(horizontal)">
                                      <p:cBhvr>
                                        <p:cTn id="6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apture"/>
          <p:cNvPicPr>
            <a:picLocks noGrp="1" noChangeAspect="1"/>
          </p:cNvPicPr>
          <p:nvPr>
            <p:ph idx="1"/>
          </p:nvPr>
        </p:nvPicPr>
        <p:blipFill>
          <a:blip r:embed="rId2"/>
          <a:stretch>
            <a:fillRect/>
          </a:stretch>
        </p:blipFill>
        <p:spPr>
          <a:xfrm>
            <a:off x="0" y="1003935"/>
            <a:ext cx="9111615" cy="5656580"/>
          </a:xfrm>
          <a:prstGeom prst="rect">
            <a:avLst/>
          </a:prstGeom>
        </p:spPr>
      </p:pic>
      <p:sp>
        <p:nvSpPr>
          <p:cNvPr id="5" name="Text Box 4"/>
          <p:cNvSpPr txBox="1"/>
          <p:nvPr/>
        </p:nvSpPr>
        <p:spPr>
          <a:xfrm>
            <a:off x="4953635" y="135890"/>
            <a:ext cx="2665730" cy="645160"/>
          </a:xfrm>
          <a:prstGeom prst="rect">
            <a:avLst/>
          </a:prstGeom>
          <a:noFill/>
        </p:spPr>
        <p:txBody>
          <a:bodyPr wrap="square" rtlCol="0">
            <a:spAutoFit/>
          </a:bodyPr>
          <a:lstStyle/>
          <a:p>
            <a:r>
              <a:rPr lang="en-US" sz="3600">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sym typeface="+mn-ea"/>
              </a:rPr>
              <a:t>Tớ nhớ cậu</a:t>
            </a:r>
          </a:p>
        </p:txBody>
      </p:sp>
      <p:pic>
        <p:nvPicPr>
          <p:cNvPr id="6" name="Picture 5"/>
          <p:cNvPicPr>
            <a:picLocks noChangeAspect="1"/>
          </p:cNvPicPr>
          <p:nvPr/>
        </p:nvPicPr>
        <p:blipFill>
          <a:blip r:embed="rId3"/>
          <a:stretch>
            <a:fillRect/>
          </a:stretch>
        </p:blipFill>
        <p:spPr>
          <a:xfrm>
            <a:off x="8922385" y="615950"/>
            <a:ext cx="3269615" cy="3183890"/>
          </a:xfrm>
          <a:prstGeom prst="rect">
            <a:avLst/>
          </a:prstGeom>
        </p:spPr>
      </p:pic>
      <p:pic>
        <p:nvPicPr>
          <p:cNvPr id="21" name="Content Placeholder 20" descr="logo"/>
          <p:cNvPicPr>
            <a:picLocks noGrp="1" noChangeAspect="1"/>
          </p:cNvPicPr>
          <p:nvPr>
            <p:ph sz="half" idx="2"/>
          </p:nvPr>
        </p:nvPicPr>
        <p:blipFill>
          <a:blip r:embed="rId4"/>
          <a:stretch>
            <a:fillRect/>
          </a:stretch>
        </p:blipFill>
        <p:spPr>
          <a:xfrm>
            <a:off x="-64770" y="26035"/>
            <a:ext cx="957580" cy="977900"/>
          </a:xfrm>
          <a:prstGeom prst="rect">
            <a:avLst/>
          </a:prstGeom>
        </p:spPr>
      </p:pic>
      <p:sp>
        <p:nvSpPr>
          <p:cNvPr id="10" name="Cloud 9"/>
          <p:cNvSpPr/>
          <p:nvPr/>
        </p:nvSpPr>
        <p:spPr>
          <a:xfrm>
            <a:off x="8716645" y="5504180"/>
            <a:ext cx="3214370" cy="1074420"/>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latin typeface="Arial-Rounded" panose="020B0500000000000000" pitchFamily="34" charset="0"/>
                <a:cs typeface="Arial-Rounded" panose="020B0500000000000000" pitchFamily="34" charset="0"/>
              </a:rPr>
              <a:t>Đọc nối tiếp đoạn</a:t>
            </a:r>
          </a:p>
        </p:txBody>
      </p:sp>
      <p:pic>
        <p:nvPicPr>
          <p:cNvPr id="2" name="Picture 3"/>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310" y="615950"/>
            <a:ext cx="527050" cy="153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310" y="1894205"/>
            <a:ext cx="527050" cy="1703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310" y="3456305"/>
            <a:ext cx="527050"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310" y="5504180"/>
            <a:ext cx="527050" cy="98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ppt_x"/>
                                          </p:val>
                                        </p:tav>
                                        <p:tav tm="100000">
                                          <p:val>
                                            <p:strVal val="#ppt_x"/>
                                          </p:val>
                                        </p:tav>
                                      </p:tavLst>
                                    </p:anim>
                                    <p:anim calcmode="lin" valueType="num">
                                      <p:cBhvr additive="base">
                                        <p:cTn id="3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500" fill="hold"/>
                                        <p:tgtEl>
                                          <p:spTgt spid="8"/>
                                        </p:tgtEl>
                                        <p:attrNameLst>
                                          <p:attrName>ppt_x</p:attrName>
                                        </p:attrNameLst>
                                      </p:cBhvr>
                                      <p:tavLst>
                                        <p:tav tm="0">
                                          <p:val>
                                            <p:strVal val="#ppt_x"/>
                                          </p:val>
                                        </p:tav>
                                        <p:tav tm="100000">
                                          <p:val>
                                            <p:strVal val="#ppt_x"/>
                                          </p:val>
                                        </p:tav>
                                      </p:tavLst>
                                    </p:anim>
                                    <p:anim calcmode="lin" valueType="num">
                                      <p:cBhvr additive="base">
                                        <p:cTn id="3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73612" y="565755"/>
            <a:ext cx="11718388" cy="179833"/>
          </a:xfrm>
          <a:prstGeom prst="rect">
            <a:avLst/>
          </a:prstGeom>
          <a:solidFill>
            <a:srgbClr val="94BC7F"/>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Arial-Rounded" panose="020B0500000000000000" pitchFamily="34" charset="0"/>
              <a:cs typeface="Arial-Rounded" panose="020B0500000000000000" pitchFamily="34" charset="0"/>
            </a:endParaRPr>
          </a:p>
        </p:txBody>
      </p:sp>
      <p:pic>
        <p:nvPicPr>
          <p:cNvPr id="6" name="图片 5"/>
          <p:cNvPicPr>
            <a:picLocks noChangeAspect="1"/>
          </p:cNvPicPr>
          <p:nvPr/>
        </p:nvPicPr>
        <p:blipFill rotWithShape="1">
          <a:blip r:embed="rId2"/>
          <a:srcRect t="50811"/>
          <a:stretch>
            <a:fillRect/>
          </a:stretch>
        </p:blipFill>
        <p:spPr>
          <a:xfrm>
            <a:off x="197963" y="0"/>
            <a:ext cx="3276542" cy="1131509"/>
          </a:xfrm>
          <a:prstGeom prst="rect">
            <a:avLst/>
          </a:prstGeom>
        </p:spPr>
      </p:pic>
      <p:sp>
        <p:nvSpPr>
          <p:cNvPr id="8" name="矩形 7"/>
          <p:cNvSpPr/>
          <p:nvPr/>
        </p:nvSpPr>
        <p:spPr>
          <a:xfrm>
            <a:off x="2135505" y="1044575"/>
            <a:ext cx="9594850" cy="463550"/>
          </a:xfrm>
          <a:prstGeom prst="rect">
            <a:avLst/>
          </a:prstGeom>
          <a:solidFill>
            <a:srgbClr val="94BC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en-US" altLang="zh-CN" sz="2800">
                <a:latin typeface="Arial-Rounded" panose="020B0500000000000000" pitchFamily="34" charset="0"/>
                <a:ea typeface="汉仪黑荔枝体简" panose="00020600040101010101" pitchFamily="18" charset="-122"/>
                <a:cs typeface="Arial-Rounded" panose="020B0500000000000000" pitchFamily="34" charset="0"/>
              </a:rPr>
              <a:t>1. Khi chia tay sóc, kiến cảm thấy như thế nào?</a:t>
            </a:r>
            <a:endPar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endParaRPr>
          </a:p>
        </p:txBody>
      </p:sp>
      <p:sp>
        <p:nvSpPr>
          <p:cNvPr id="9" name="TextBox 9"/>
          <p:cNvSpPr txBox="1"/>
          <p:nvPr/>
        </p:nvSpPr>
        <p:spPr>
          <a:xfrm>
            <a:off x="2505710" y="1508125"/>
            <a:ext cx="10721975" cy="737235"/>
          </a:xfrm>
          <a:prstGeom prst="rect">
            <a:avLst/>
          </a:prstGeom>
          <a:noFill/>
        </p:spPr>
        <p:txBody>
          <a:bodyPr wrap="square" lIns="91472" tIns="45736" rIns="91472" bIns="45736" rtlCol="0">
            <a:spAutoFit/>
          </a:bodyPr>
          <a:lstStyle/>
          <a:p>
            <a:pPr>
              <a:lnSpc>
                <a:spcPct val="150000"/>
              </a:lnSpc>
            </a:pPr>
            <a:r>
              <a:rPr lang="en-US" altLang="zh-CN" sz="2800">
                <a:latin typeface="Arial-Rounded" panose="020B0500000000000000" pitchFamily="34" charset="0"/>
                <a:ea typeface="汉仪黑荔枝体简" panose="00020600040101010101" pitchFamily="18" charset="-122"/>
                <a:cs typeface="Arial-Rounded" panose="020B0500000000000000" pitchFamily="34" charset="0"/>
              </a:rPr>
              <a:t>Khi chia tay sóc, kiến rất buồn</a:t>
            </a:r>
            <a:endPar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endParaRPr>
          </a:p>
        </p:txBody>
      </p:sp>
      <p:sp>
        <p:nvSpPr>
          <p:cNvPr id="11" name="矩形 10"/>
          <p:cNvSpPr/>
          <p:nvPr/>
        </p:nvSpPr>
        <p:spPr>
          <a:xfrm>
            <a:off x="2505710" y="2346960"/>
            <a:ext cx="9425305" cy="463550"/>
          </a:xfrm>
          <a:prstGeom prst="rect">
            <a:avLst/>
          </a:prstGeom>
          <a:solidFill>
            <a:srgbClr val="94BC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en-US" altLang="zh-CN" sz="2800">
                <a:latin typeface="Arial-Rounded" panose="020B0500000000000000" pitchFamily="34" charset="0"/>
                <a:ea typeface="汉仪黑荔枝体简" panose="00020600040101010101" pitchFamily="18" charset="-122"/>
                <a:cs typeface="Arial-Rounded" panose="020B0500000000000000" pitchFamily="34" charset="0"/>
              </a:rPr>
              <a:t>2. Sóc đồng ý với kiến điều gì?</a:t>
            </a:r>
          </a:p>
        </p:txBody>
      </p:sp>
      <p:sp>
        <p:nvSpPr>
          <p:cNvPr id="12" name="TextBox 12"/>
          <p:cNvSpPr txBox="1"/>
          <p:nvPr/>
        </p:nvSpPr>
        <p:spPr>
          <a:xfrm>
            <a:off x="2831465" y="2810510"/>
            <a:ext cx="9099550" cy="691515"/>
          </a:xfrm>
          <a:prstGeom prst="rect">
            <a:avLst/>
          </a:prstGeom>
          <a:noFill/>
        </p:spPr>
        <p:txBody>
          <a:bodyPr wrap="square" lIns="91472" tIns="45736" rIns="91472" bIns="45736" rtlCol="0">
            <a:spAutoFit/>
          </a:bodyPr>
          <a:lstStyle/>
          <a:p>
            <a:pPr>
              <a:lnSpc>
                <a:spcPct val="150000"/>
              </a:lnSpc>
            </a:pPr>
            <a:r>
              <a:rPr lang="en-US" sz="2600">
                <a:solidFill>
                  <a:sysClr val="windowText" lastClr="000000"/>
                </a:solidFill>
                <a:latin typeface="Arial-Rounded" panose="020B0500000000000000" pitchFamily="34" charset="0"/>
                <a:ea typeface="+mn-ea"/>
                <a:cs typeface="Arial-Rounded" panose="020B0500000000000000" pitchFamily="34" charset="0"/>
                <a:sym typeface="+mn-ea"/>
              </a:rPr>
              <a:t>Sóc thường xuyên nhớ kiến</a:t>
            </a:r>
            <a:endParaRPr lang="zh-CN" altLang="en-US" sz="2800" dirty="0">
              <a:latin typeface="Arial-Rounded" panose="020B0500000000000000" pitchFamily="34" charset="0"/>
              <a:ea typeface="汉仪黑荔枝体简" panose="00020600040101010101" pitchFamily="18" charset="-122"/>
              <a:cs typeface="Arial-Rounded" panose="020B0500000000000000" pitchFamily="34" charset="0"/>
            </a:endParaRPr>
          </a:p>
        </p:txBody>
      </p:sp>
      <p:pic>
        <p:nvPicPr>
          <p:cNvPr id="13" name="图片 12"/>
          <p:cNvPicPr>
            <a:picLocks noChangeAspect="1"/>
          </p:cNvPicPr>
          <p:nvPr/>
        </p:nvPicPr>
        <p:blipFill>
          <a:blip r:embed="rId3"/>
          <a:stretch>
            <a:fillRect/>
          </a:stretch>
        </p:blipFill>
        <p:spPr>
          <a:xfrm flipH="1">
            <a:off x="124460" y="2141220"/>
            <a:ext cx="3204845" cy="2786380"/>
          </a:xfrm>
          <a:prstGeom prst="rect">
            <a:avLst/>
          </a:prstGeom>
        </p:spPr>
      </p:pic>
      <p:sp>
        <p:nvSpPr>
          <p:cNvPr id="2" name="矩形 10"/>
          <p:cNvSpPr/>
          <p:nvPr/>
        </p:nvSpPr>
        <p:spPr>
          <a:xfrm>
            <a:off x="2764790" y="3502025"/>
            <a:ext cx="9312910" cy="842010"/>
          </a:xfrm>
          <a:prstGeom prst="rect">
            <a:avLst/>
          </a:prstGeom>
          <a:solidFill>
            <a:srgbClr val="94BC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en-US" altLang="zh-CN" sz="2800">
                <a:latin typeface="Arial-Rounded" panose="020B0500000000000000" pitchFamily="34" charset="0"/>
                <a:ea typeface="汉仪黑荔枝体简" panose="00020600040101010101" pitchFamily="18" charset="-122"/>
                <a:cs typeface="Arial-Rounded" panose="020B0500000000000000" pitchFamily="34" charset="0"/>
              </a:rPr>
              <a:t>3. Vì sao kiến phải viết lại nhiều lần lá thứ gửi sóc?</a:t>
            </a:r>
          </a:p>
        </p:txBody>
      </p:sp>
      <p:sp>
        <p:nvSpPr>
          <p:cNvPr id="5" name="TextBox 12"/>
          <p:cNvSpPr txBox="1"/>
          <p:nvPr/>
        </p:nvSpPr>
        <p:spPr>
          <a:xfrm>
            <a:off x="2505710" y="4225925"/>
            <a:ext cx="9224645" cy="1291590"/>
          </a:xfrm>
          <a:prstGeom prst="rect">
            <a:avLst/>
          </a:prstGeom>
          <a:noFill/>
        </p:spPr>
        <p:txBody>
          <a:bodyPr wrap="square" lIns="91472" tIns="45736" rIns="91472" bIns="45736" rtlCol="0">
            <a:spAutoFit/>
          </a:bodyPr>
          <a:lstStyle/>
          <a:p>
            <a:pPr>
              <a:lnSpc>
                <a:spcPct val="150000"/>
              </a:lnSpc>
            </a:pPr>
            <a:r>
              <a:rPr lang="en-US" altLang="zh-CN" sz="2600">
                <a:latin typeface="Arial-Rounded" panose="020B0500000000000000" pitchFamily="34" charset="0"/>
                <a:ea typeface="汉仪黑荔枝体简" panose="00020600040101010101" pitchFamily="18" charset="-122"/>
                <a:cs typeface="Arial-Rounded" panose="020B0500000000000000" pitchFamily="34" charset="0"/>
                <a:sym typeface="+mn-ea"/>
              </a:rPr>
              <a:t>Kiến phải viết lại nhiều lần lá thứ gửi sóc vì kiến không biết làm sao cho sóc biết nó rất nhớ bạn.</a:t>
            </a:r>
            <a:endParaRPr lang="zh-CN" altLang="en-US" sz="2800" dirty="0">
              <a:latin typeface="Arial-Rounded" panose="020B0500000000000000" pitchFamily="34" charset="0"/>
              <a:ea typeface="汉仪黑荔枝体简" panose="00020600040101010101" pitchFamily="18" charset="-122"/>
              <a:cs typeface="Arial-Rounded" panose="020B0500000000000000" pitchFamily="34" charset="0"/>
            </a:endParaRPr>
          </a:p>
        </p:txBody>
      </p:sp>
      <p:sp>
        <p:nvSpPr>
          <p:cNvPr id="14" name="矩形 10"/>
          <p:cNvSpPr/>
          <p:nvPr/>
        </p:nvSpPr>
        <p:spPr>
          <a:xfrm>
            <a:off x="2867660" y="5517515"/>
            <a:ext cx="9210040" cy="795020"/>
          </a:xfrm>
          <a:prstGeom prst="rect">
            <a:avLst/>
          </a:prstGeom>
          <a:solidFill>
            <a:srgbClr val="94BC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en-US" altLang="zh-CN" sz="2800">
                <a:latin typeface="Arial-Rounded" panose="020B0500000000000000" pitchFamily="34" charset="0"/>
                <a:ea typeface="汉仪黑荔枝体简" panose="00020600040101010101" pitchFamily="18" charset="-122"/>
                <a:cs typeface="Arial-Rounded" panose="020B0500000000000000" pitchFamily="34" charset="0"/>
              </a:rPr>
              <a:t>4. Theo em, 2 bạn sẽ cảm thấy như thế nào nếu không nhận được thư của nhau?</a:t>
            </a:r>
          </a:p>
        </p:txBody>
      </p:sp>
      <p:sp>
        <p:nvSpPr>
          <p:cNvPr id="15" name="TextBox 12"/>
          <p:cNvSpPr txBox="1"/>
          <p:nvPr/>
        </p:nvSpPr>
        <p:spPr>
          <a:xfrm>
            <a:off x="3687637" y="6166723"/>
            <a:ext cx="6861278" cy="737235"/>
          </a:xfrm>
          <a:prstGeom prst="rect">
            <a:avLst/>
          </a:prstGeom>
          <a:noFill/>
        </p:spPr>
        <p:txBody>
          <a:bodyPr wrap="square" lIns="91472" tIns="45736" rIns="91472" bIns="45736" rtlCol="0">
            <a:spAutoFit/>
          </a:bodyPr>
          <a:lstStyle/>
          <a:p>
            <a:pPr>
              <a:lnSpc>
                <a:spcPct val="150000"/>
              </a:lnSpc>
            </a:pPr>
            <a:r>
              <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rPr>
              <a:t>2 bạn sẽ rất buồn, sẽ rất nhớ nhau.</a:t>
            </a:r>
          </a:p>
        </p:txBody>
      </p:sp>
      <p:grpSp>
        <p:nvGrpSpPr>
          <p:cNvPr id="7" name="Group 6"/>
          <p:cNvGrpSpPr/>
          <p:nvPr/>
        </p:nvGrpSpPr>
        <p:grpSpPr>
          <a:xfrm>
            <a:off x="146674" y="2692851"/>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3"/>
            <p:cNvSpPr txBox="1"/>
            <p:nvPr/>
          </p:nvSpPr>
          <p:spPr>
            <a:xfrm>
              <a:off x="315731" y="2243748"/>
              <a:ext cx="1711988" cy="1198880"/>
            </a:xfrm>
            <a:prstGeom prst="rect">
              <a:avLst/>
            </a:prstGeom>
            <a:noFill/>
          </p:spPr>
          <p:txBody>
            <a:bodyPr wrap="square" rtlCol="0">
              <a:spAutoFit/>
            </a:bodyPr>
            <a:lstStyle/>
            <a:p>
              <a:pPr algn="ctr" defTabSz="913130" fontAlgn="base">
                <a:spcBef>
                  <a:spcPct val="0"/>
                </a:spcBef>
                <a:spcAft>
                  <a:spcPct val="0"/>
                </a:spcAft>
                <a:defRPr/>
              </a:pPr>
              <a:r>
                <a:rPr lang="en-US" altLang="zh-CN"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Trả lời câu hỏi</a:t>
              </a:r>
              <a:endParaRPr lang="zh-CN" alt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iterate type="lt">
                                    <p:tmPct val="30000"/>
                                  </p:iterate>
                                  <p:childTnLst>
                                    <p:set>
                                      <p:cBhvr>
                                        <p:cTn id="10" dur="1" fill="hold">
                                          <p:stCondLst>
                                            <p:cond delay="0"/>
                                          </p:stCondLst>
                                        </p:cTn>
                                        <p:tgtEl>
                                          <p:spTgt spid="9"/>
                                        </p:tgtEl>
                                        <p:attrNameLst>
                                          <p:attrName>style.visibility</p:attrName>
                                        </p:attrNameLst>
                                      </p:cBhvr>
                                      <p:to>
                                        <p:strVal val="visible"/>
                                      </p:to>
                                    </p:set>
                                    <p:animEffect transition="in" filter="wipe(left)">
                                      <p:cBhvr>
                                        <p:cTn id="11" dur="100"/>
                                        <p:tgtEl>
                                          <p:spTgt spid="9"/>
                                        </p:tgtEl>
                                      </p:cBhvr>
                                    </p:animEffect>
                                  </p:childTnLst>
                                </p:cTn>
                              </p:par>
                              <p:par>
                                <p:cTn id="12" presetID="36" presetClass="emph" presetSubtype="0" fill="hold" grpId="1" nodeType="withEffect">
                                  <p:stCondLst>
                                    <p:cond delay="0"/>
                                  </p:stCondLst>
                                  <p:iterate type="lt">
                                    <p:tmPct val="30000"/>
                                  </p:iterate>
                                  <p:childTnLst>
                                    <p:animScale>
                                      <p:cBhvr>
                                        <p:cTn id="13" dur="50" autoRev="1" fill="hold">
                                          <p:stCondLst>
                                            <p:cond delay="0"/>
                                          </p:stCondLst>
                                        </p:cTn>
                                        <p:tgtEl>
                                          <p:spTgt spid="9"/>
                                        </p:tgtEl>
                                      </p:cBhvr>
                                      <p:to x="80000" y="100000"/>
                                    </p:animScale>
                                    <p:anim by="(#ppt_w*0.10)" calcmode="lin" valueType="num">
                                      <p:cBhvr>
                                        <p:cTn id="14" dur="50" autoRev="1" fill="hold">
                                          <p:stCondLst>
                                            <p:cond delay="0"/>
                                          </p:stCondLst>
                                        </p:cTn>
                                        <p:tgtEl>
                                          <p:spTgt spid="9"/>
                                        </p:tgtEl>
                                        <p:attrNameLst>
                                          <p:attrName>ppt_x</p:attrName>
                                        </p:attrNameLst>
                                      </p:cBhvr>
                                    </p:anim>
                                    <p:anim by="(-#ppt_w*0.10)" calcmode="lin" valueType="num">
                                      <p:cBhvr>
                                        <p:cTn id="15" dur="50" autoRev="1" fill="hold">
                                          <p:stCondLst>
                                            <p:cond delay="0"/>
                                          </p:stCondLst>
                                        </p:cTn>
                                        <p:tgtEl>
                                          <p:spTgt spid="9"/>
                                        </p:tgtEl>
                                        <p:attrNameLst>
                                          <p:attrName>ppt_y</p:attrName>
                                        </p:attrNameLst>
                                      </p:cBhvr>
                                    </p:anim>
                                    <p:animRot by="-480000">
                                      <p:cBhvr>
                                        <p:cTn id="16" dur="50" autoRev="1" fill="hold">
                                          <p:stCondLst>
                                            <p:cond delay="0"/>
                                          </p:stCondLst>
                                        </p:cTn>
                                        <p:tgtEl>
                                          <p:spTgt spid="9"/>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arn(inVertical)">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inVertical)">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barn(inVertical)">
                                      <p:cBhvr>
                                        <p:cTn id="4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9" grpId="0"/>
      <p:bldP spid="9" grpId="1"/>
      <p:bldP spid="11" grpId="0" bldLvl="0" animBg="1"/>
      <p:bldP spid="11" grpId="1" animBg="1"/>
      <p:bldP spid="12" grpId="0"/>
      <p:bldP spid="12" grpId="1"/>
      <p:bldP spid="2" grpId="0" bldLvl="0" animBg="1"/>
      <p:bldP spid="5" grpId="0"/>
      <p:bldP spid="5" grpId="1"/>
      <p:bldP spid="14" grpId="0" bldLvl="0" animBg="1"/>
      <p:bldP spid="14" grpId="1" animBg="1"/>
      <p:bldP spid="15" grpId="0"/>
      <p:bldP spid="15" grpId="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893763"/>
            <a:ext cx="10972800" cy="1143000"/>
          </a:xfrm>
        </p:spPr>
        <p:txBody>
          <a:bodyPr>
            <a:normAutofit fontScale="90000"/>
          </a:bodyPr>
          <a:lstStyle/>
          <a:p>
            <a:r>
              <a:rPr lang="en-US" sz="4890">
                <a:latin typeface="Arial-Rounded" panose="020B0500000000000000" pitchFamily="34" charset="0"/>
                <a:cs typeface="Arial-Rounded" panose="020B0500000000000000" pitchFamily="34" charset="0"/>
              </a:rPr>
              <a:t>2. Đóng vai sóc và kiến để nói và đáp lời chào khi chia tay.</a:t>
            </a:r>
          </a:p>
        </p:txBody>
      </p:sp>
      <p:sp>
        <p:nvSpPr>
          <p:cNvPr id="3" name="Content Placeholder 2"/>
          <p:cNvSpPr>
            <a:spLocks noGrp="1"/>
          </p:cNvSpPr>
          <p:nvPr>
            <p:ph idx="1"/>
          </p:nvPr>
        </p:nvSpPr>
        <p:spPr/>
        <p:txBody>
          <a:bodyPr/>
          <a:lstStyle/>
          <a:p>
            <a:endParaRPr lang="en-US"/>
          </a:p>
        </p:txBody>
      </p:sp>
      <p:sp>
        <p:nvSpPr>
          <p:cNvPr id="4" name="Rounded Rectangular Callout 3"/>
          <p:cNvSpPr/>
          <p:nvPr/>
        </p:nvSpPr>
        <p:spPr>
          <a:xfrm>
            <a:off x="3346450" y="2858135"/>
            <a:ext cx="5913755" cy="2264410"/>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l"/>
            <a:r>
              <a:rPr lang="en-US" sz="3200">
                <a:latin typeface="Arial-Rounded" panose="020B0500000000000000" pitchFamily="34" charset="0"/>
                <a:cs typeface="Arial-Rounded" panose="020B0500000000000000" pitchFamily="34" charset="0"/>
              </a:rPr>
              <a:t>Sóc: Tạm biệt cậu nhé!</a:t>
            </a:r>
          </a:p>
          <a:p>
            <a:pPr algn="just"/>
            <a:r>
              <a:rPr lang="en-US" sz="3200">
                <a:latin typeface="Arial-Rounded" panose="020B0500000000000000" pitchFamily="34" charset="0"/>
                <a:cs typeface="Arial-Rounded" panose="020B0500000000000000" pitchFamily="34" charset="0"/>
              </a:rPr>
              <a:t>Kiến: Tạm biệt cậu. Cậu phải thường xuyên nhớ tớ đấy</a:t>
            </a:r>
          </a:p>
        </p:txBody>
      </p:sp>
      <p:pic>
        <p:nvPicPr>
          <p:cNvPr id="21" name="Content Placeholder 20" descr="logo"/>
          <p:cNvPicPr>
            <a:picLocks noGrp="1" noChangeAspect="1"/>
          </p:cNvPicPr>
          <p:nvPr>
            <p:ph sz="half" idx="2"/>
          </p:nvPr>
        </p:nvPicPr>
        <p:blipFill>
          <a:blip r:embed="rId3"/>
          <a:stretch>
            <a:fillRect/>
          </a:stretch>
        </p:blipFill>
        <p:spPr>
          <a:xfrm>
            <a:off x="243205" y="5259705"/>
            <a:ext cx="1564640" cy="15982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bldLvl="0" animBg="1"/>
      <p:bldP spid="4"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893763"/>
            <a:ext cx="10972800" cy="1143000"/>
          </a:xfrm>
        </p:spPr>
        <p:txBody>
          <a:bodyPr>
            <a:normAutofit fontScale="90000"/>
          </a:bodyPr>
          <a:lstStyle/>
          <a:p>
            <a:pPr algn="ctr"/>
            <a:r>
              <a:rPr lang="en-US" sz="4000">
                <a:latin typeface="Arial-Rounded" panose="020B0500000000000000" pitchFamily="34" charset="0"/>
                <a:cs typeface="Arial-Rounded" panose="020B0500000000000000" pitchFamily="34" charset="0"/>
              </a:rPr>
              <a:t>2. Em sẽ nói với bạn thế nào khi</a:t>
            </a:r>
            <a:br>
              <a:rPr lang="en-US" sz="4000">
                <a:latin typeface="Arial-Rounded" panose="020B0500000000000000" pitchFamily="34" charset="0"/>
                <a:cs typeface="Arial-Rounded" panose="020B0500000000000000" pitchFamily="34" charset="0"/>
              </a:rPr>
            </a:br>
            <a:r>
              <a:rPr lang="en-US" sz="4000">
                <a:latin typeface="Arial-Rounded" panose="020B0500000000000000" pitchFamily="34" charset="0"/>
                <a:cs typeface="Arial-Rounded" panose="020B0500000000000000" pitchFamily="34" charset="0"/>
              </a:rPr>
              <a:t>- Bạn chuyển đến 1 ngôi trường khác</a:t>
            </a:r>
            <a:br>
              <a:rPr lang="en-US" sz="4000">
                <a:latin typeface="Arial-Rounded" panose="020B0500000000000000" pitchFamily="34" charset="0"/>
                <a:cs typeface="Arial-Rounded" panose="020B0500000000000000" pitchFamily="34" charset="0"/>
              </a:rPr>
            </a:br>
            <a:r>
              <a:rPr lang="en-US" sz="4000">
                <a:latin typeface="Arial-Rounded" panose="020B0500000000000000" pitchFamily="34" charset="0"/>
                <a:cs typeface="Arial-Rounded" panose="020B0500000000000000" pitchFamily="34" charset="0"/>
              </a:rPr>
              <a:t>- Tan học, em về trước còn bạn ở lại chờ bố mẹ</a:t>
            </a:r>
          </a:p>
        </p:txBody>
      </p:sp>
      <p:sp>
        <p:nvSpPr>
          <p:cNvPr id="4" name="Rounded Rectangular Callout 3"/>
          <p:cNvSpPr/>
          <p:nvPr/>
        </p:nvSpPr>
        <p:spPr>
          <a:xfrm>
            <a:off x="3346450" y="2858135"/>
            <a:ext cx="5913755" cy="2264410"/>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l"/>
            <a:r>
              <a:rPr lang="en-US" sz="3200">
                <a:latin typeface="Arial-Rounded" panose="020B0500000000000000" pitchFamily="34" charset="0"/>
                <a:cs typeface="Arial-Rounded" panose="020B0500000000000000" pitchFamily="34" charset="0"/>
              </a:rPr>
              <a:t>Vd: Tạm biệt cậu nhé!Chúc cậu sang trường mới học tập thật tốt! Tớ sẽ luôn nhớ về cậu.</a:t>
            </a:r>
          </a:p>
        </p:txBody>
      </p:sp>
      <p:pic>
        <p:nvPicPr>
          <p:cNvPr id="21" name="Content Placeholder 20" descr="logo"/>
          <p:cNvPicPr>
            <a:picLocks noGrp="1" noChangeAspect="1"/>
          </p:cNvPicPr>
          <p:nvPr>
            <p:ph sz="half" idx="2"/>
          </p:nvPr>
        </p:nvPicPr>
        <p:blipFill>
          <a:blip r:embed="rId3"/>
          <a:stretch>
            <a:fillRect/>
          </a:stretch>
        </p:blipFill>
        <p:spPr>
          <a:xfrm>
            <a:off x="243205" y="5259705"/>
            <a:ext cx="1564640" cy="15982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692650" y="1510030"/>
            <a:ext cx="365823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Tiết 3</a:t>
              </a:r>
              <a:endParaRPr lang="zh-CN" altLang="en-US"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21" name="Content Placeholder 20" descr="logo"/>
          <p:cNvPicPr>
            <a:picLocks noGrp="1" noChangeAspect="1"/>
          </p:cNvPicPr>
          <p:nvPr>
            <p:ph sz="half" idx="2"/>
          </p:nvPr>
        </p:nvPicPr>
        <p:blipFill>
          <a:blip r:embed="rId5"/>
          <a:stretch>
            <a:fillRect/>
          </a:stretch>
        </p:blipFill>
        <p:spPr>
          <a:xfrm>
            <a:off x="10710545" y="-88265"/>
            <a:ext cx="1564640" cy="15982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5157216" y="3972440"/>
            <a:ext cx="1941591" cy="1582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1946" y="4368880"/>
            <a:ext cx="2404768" cy="1585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5"/>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4869" b="11718"/>
          <a:stretch>
            <a:fillRect/>
          </a:stretch>
        </p:blipFill>
        <p:spPr bwMode="auto">
          <a:xfrm>
            <a:off x="2259920" y="2996832"/>
            <a:ext cx="174712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4869" b="11718"/>
          <a:stretch>
            <a:fillRect/>
          </a:stretch>
        </p:blipFill>
        <p:spPr bwMode="auto">
          <a:xfrm>
            <a:off x="4038600" y="40360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4869" b="11718"/>
          <a:stretch>
            <a:fillRect/>
          </a:stretch>
        </p:blipFill>
        <p:spPr bwMode="auto">
          <a:xfrm rot="1541070">
            <a:off x="5796571" y="2644713"/>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5"/>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4869" b="11718"/>
          <a:stretch>
            <a:fillRect/>
          </a:stretch>
        </p:blipFill>
        <p:spPr bwMode="auto">
          <a:xfrm rot="1541070">
            <a:off x="7247019" y="2806338"/>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5"/>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4869" b="11718"/>
          <a:stretch>
            <a:fillRect/>
          </a:stretch>
        </p:blipFill>
        <p:spPr bwMode="auto">
          <a:xfrm rot="1541070">
            <a:off x="3084087" y="835603"/>
            <a:ext cx="921660" cy="663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5"/>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14869" b="11718"/>
          <a:stretch>
            <a:fillRect/>
          </a:stretch>
        </p:blipFill>
        <p:spPr bwMode="auto">
          <a:xfrm rot="1541070" flipH="1">
            <a:off x="6328037" y="538789"/>
            <a:ext cx="382794" cy="454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descr="C:\Users\ADMIN\Desktop\Tai nguyen thiet ke tro choi\Angry birds epic birds\1505573783630 (2).png">
            <a:hlinkClick r:id="" action="ppaction://hlinkshowjump?jump=nextslide"/>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69437" y="5954052"/>
            <a:ext cx="1887616" cy="903947"/>
          </a:xfrm>
          <a:prstGeom prst="rect">
            <a:avLst/>
          </a:prstGeom>
          <a:noFill/>
          <a:extLst>
            <a:ext uri="{909E8E84-426E-40DD-AFC4-6F175D3DCCD1}">
              <a14:hiddenFill xmlns:a14="http://schemas.microsoft.com/office/drawing/2010/main">
                <a:solidFill>
                  <a:srgbClr val="FFFFFF"/>
                </a:solidFill>
              </a14:hiddenFill>
            </a:ext>
          </a:extLst>
        </p:spPr>
      </p:pic>
      <p:pic>
        <p:nvPicPr>
          <p:cNvPr id="2" name="Chu-Ech-Con-Be-Bao-A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3581400" y="1361228"/>
            <a:ext cx="609600" cy="609600"/>
          </a:xfrm>
          <a:prstGeom prst="rect">
            <a:avLst/>
          </a:prstGeom>
        </p:spPr>
      </p:pic>
      <p:sp>
        <p:nvSpPr>
          <p:cNvPr id="4" name="Oval Callout 3"/>
          <p:cNvSpPr/>
          <p:nvPr/>
        </p:nvSpPr>
        <p:spPr>
          <a:xfrm>
            <a:off x="8913688" y="2346426"/>
            <a:ext cx="1999459" cy="2917016"/>
          </a:xfrm>
          <a:prstGeom prst="wedgeEllipseCallout">
            <a:avLst>
              <a:gd name="adj1" fmla="val -155261"/>
              <a:gd name="adj2" fmla="val 2919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Ôn và khởi động</a:t>
            </a:r>
          </a:p>
        </p:txBody>
      </p:sp>
    </p:spTree>
    <p:extLst>
      <p:ext uri="{BB962C8B-B14F-4D97-AF65-F5344CB8AC3E}">
        <p14:creationId xmlns:p14="http://schemas.microsoft.com/office/powerpoint/2010/main" val="267253314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75" fill="hold">
                                          <p:stCondLst>
                                            <p:cond delay="0"/>
                                          </p:stCondLst>
                                        </p:cTn>
                                        <p:tgtEl>
                                          <p:spTgt spid="8"/>
                                        </p:tgtEl>
                                        <p:attrNameLst>
                                          <p:attrName>r</p:attrName>
                                        </p:attrNameLst>
                                      </p:cBhvr>
                                    </p:animRot>
                                    <p:animRot by="-240000">
                                      <p:cBhvr>
                                        <p:cTn id="7" dur="750" fill="hold">
                                          <p:stCondLst>
                                            <p:cond delay="750"/>
                                          </p:stCondLst>
                                        </p:cTn>
                                        <p:tgtEl>
                                          <p:spTgt spid="8"/>
                                        </p:tgtEl>
                                        <p:attrNameLst>
                                          <p:attrName>r</p:attrName>
                                        </p:attrNameLst>
                                      </p:cBhvr>
                                    </p:animRot>
                                    <p:animRot by="240000">
                                      <p:cBhvr>
                                        <p:cTn id="8" dur="750" fill="hold">
                                          <p:stCondLst>
                                            <p:cond delay="1500"/>
                                          </p:stCondLst>
                                        </p:cTn>
                                        <p:tgtEl>
                                          <p:spTgt spid="8"/>
                                        </p:tgtEl>
                                        <p:attrNameLst>
                                          <p:attrName>r</p:attrName>
                                        </p:attrNameLst>
                                      </p:cBhvr>
                                    </p:animRot>
                                    <p:animRot by="-240000">
                                      <p:cBhvr>
                                        <p:cTn id="9" dur="750" fill="hold">
                                          <p:stCondLst>
                                            <p:cond delay="2250"/>
                                          </p:stCondLst>
                                        </p:cTn>
                                        <p:tgtEl>
                                          <p:spTgt spid="8"/>
                                        </p:tgtEl>
                                        <p:attrNameLst>
                                          <p:attrName>r</p:attrName>
                                        </p:attrNameLst>
                                      </p:cBhvr>
                                    </p:animRot>
                                    <p:animRot by="120000">
                                      <p:cBhvr>
                                        <p:cTn id="10" dur="750" fill="hold">
                                          <p:stCondLst>
                                            <p:cond delay="3000"/>
                                          </p:stCondLst>
                                        </p:cTn>
                                        <p:tgtEl>
                                          <p:spTgt spid="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25" fill="hold">
                                          <p:stCondLst>
                                            <p:cond delay="0"/>
                                          </p:stCondLst>
                                        </p:cTn>
                                        <p:tgtEl>
                                          <p:spTgt spid="15"/>
                                        </p:tgtEl>
                                        <p:attrNameLst>
                                          <p:attrName>r</p:attrName>
                                        </p:attrNameLst>
                                      </p:cBhvr>
                                    </p:animRot>
                                    <p:animRot by="-240000">
                                      <p:cBhvr>
                                        <p:cTn id="13" dur="650" fill="hold">
                                          <p:stCondLst>
                                            <p:cond delay="650"/>
                                          </p:stCondLst>
                                        </p:cTn>
                                        <p:tgtEl>
                                          <p:spTgt spid="15"/>
                                        </p:tgtEl>
                                        <p:attrNameLst>
                                          <p:attrName>r</p:attrName>
                                        </p:attrNameLst>
                                      </p:cBhvr>
                                    </p:animRot>
                                    <p:animRot by="240000">
                                      <p:cBhvr>
                                        <p:cTn id="14" dur="650" fill="hold">
                                          <p:stCondLst>
                                            <p:cond delay="1300"/>
                                          </p:stCondLst>
                                        </p:cTn>
                                        <p:tgtEl>
                                          <p:spTgt spid="15"/>
                                        </p:tgtEl>
                                        <p:attrNameLst>
                                          <p:attrName>r</p:attrName>
                                        </p:attrNameLst>
                                      </p:cBhvr>
                                    </p:animRot>
                                    <p:animRot by="-240000">
                                      <p:cBhvr>
                                        <p:cTn id="15" dur="650" fill="hold">
                                          <p:stCondLst>
                                            <p:cond delay="1950"/>
                                          </p:stCondLst>
                                        </p:cTn>
                                        <p:tgtEl>
                                          <p:spTgt spid="15"/>
                                        </p:tgtEl>
                                        <p:attrNameLst>
                                          <p:attrName>r</p:attrName>
                                        </p:attrNameLst>
                                      </p:cBhvr>
                                    </p:animRot>
                                    <p:animRot by="120000">
                                      <p:cBhvr>
                                        <p:cTn id="16" dur="650" fill="hold">
                                          <p:stCondLst>
                                            <p:cond delay="2600"/>
                                          </p:stCondLst>
                                        </p:cTn>
                                        <p:tgtEl>
                                          <p:spTgt spid="1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25" fill="hold">
                                          <p:stCondLst>
                                            <p:cond delay="0"/>
                                          </p:stCondLst>
                                        </p:cTn>
                                        <p:tgtEl>
                                          <p:spTgt spid="13"/>
                                        </p:tgtEl>
                                        <p:attrNameLst>
                                          <p:attrName>r</p:attrName>
                                        </p:attrNameLst>
                                      </p:cBhvr>
                                    </p:animRot>
                                    <p:animRot by="-240000">
                                      <p:cBhvr>
                                        <p:cTn id="19" dur="650" fill="hold">
                                          <p:stCondLst>
                                            <p:cond delay="650"/>
                                          </p:stCondLst>
                                        </p:cTn>
                                        <p:tgtEl>
                                          <p:spTgt spid="13"/>
                                        </p:tgtEl>
                                        <p:attrNameLst>
                                          <p:attrName>r</p:attrName>
                                        </p:attrNameLst>
                                      </p:cBhvr>
                                    </p:animRot>
                                    <p:animRot by="240000">
                                      <p:cBhvr>
                                        <p:cTn id="20" dur="650" fill="hold">
                                          <p:stCondLst>
                                            <p:cond delay="1300"/>
                                          </p:stCondLst>
                                        </p:cTn>
                                        <p:tgtEl>
                                          <p:spTgt spid="13"/>
                                        </p:tgtEl>
                                        <p:attrNameLst>
                                          <p:attrName>r</p:attrName>
                                        </p:attrNameLst>
                                      </p:cBhvr>
                                    </p:animRot>
                                    <p:animRot by="-240000">
                                      <p:cBhvr>
                                        <p:cTn id="21" dur="650" fill="hold">
                                          <p:stCondLst>
                                            <p:cond delay="1950"/>
                                          </p:stCondLst>
                                        </p:cTn>
                                        <p:tgtEl>
                                          <p:spTgt spid="13"/>
                                        </p:tgtEl>
                                        <p:attrNameLst>
                                          <p:attrName>r</p:attrName>
                                        </p:attrNameLst>
                                      </p:cBhvr>
                                    </p:animRot>
                                    <p:animRot by="120000">
                                      <p:cBhvr>
                                        <p:cTn id="22" dur="650" fill="hold">
                                          <p:stCondLst>
                                            <p:cond delay="2600"/>
                                          </p:stCondLst>
                                        </p:cTn>
                                        <p:tgtEl>
                                          <p:spTgt spid="1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25" fill="hold">
                                          <p:stCondLst>
                                            <p:cond delay="0"/>
                                          </p:stCondLst>
                                        </p:cTn>
                                        <p:tgtEl>
                                          <p:spTgt spid="14"/>
                                        </p:tgtEl>
                                        <p:attrNameLst>
                                          <p:attrName>r</p:attrName>
                                        </p:attrNameLst>
                                      </p:cBhvr>
                                    </p:animRot>
                                    <p:animRot by="-240000">
                                      <p:cBhvr>
                                        <p:cTn id="25" dur="650" fill="hold">
                                          <p:stCondLst>
                                            <p:cond delay="650"/>
                                          </p:stCondLst>
                                        </p:cTn>
                                        <p:tgtEl>
                                          <p:spTgt spid="14"/>
                                        </p:tgtEl>
                                        <p:attrNameLst>
                                          <p:attrName>r</p:attrName>
                                        </p:attrNameLst>
                                      </p:cBhvr>
                                    </p:animRot>
                                    <p:animRot by="240000">
                                      <p:cBhvr>
                                        <p:cTn id="26" dur="650" fill="hold">
                                          <p:stCondLst>
                                            <p:cond delay="1300"/>
                                          </p:stCondLst>
                                        </p:cTn>
                                        <p:tgtEl>
                                          <p:spTgt spid="14"/>
                                        </p:tgtEl>
                                        <p:attrNameLst>
                                          <p:attrName>r</p:attrName>
                                        </p:attrNameLst>
                                      </p:cBhvr>
                                    </p:animRot>
                                    <p:animRot by="-240000">
                                      <p:cBhvr>
                                        <p:cTn id="27" dur="650" fill="hold">
                                          <p:stCondLst>
                                            <p:cond delay="1950"/>
                                          </p:stCondLst>
                                        </p:cTn>
                                        <p:tgtEl>
                                          <p:spTgt spid="14"/>
                                        </p:tgtEl>
                                        <p:attrNameLst>
                                          <p:attrName>r</p:attrName>
                                        </p:attrNameLst>
                                      </p:cBhvr>
                                    </p:animRot>
                                    <p:animRot by="120000">
                                      <p:cBhvr>
                                        <p:cTn id="28" dur="650" fill="hold">
                                          <p:stCondLst>
                                            <p:cond delay="2600"/>
                                          </p:stCondLst>
                                        </p:cTn>
                                        <p:tgtEl>
                                          <p:spTgt spid="14"/>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25" fill="hold">
                                          <p:stCondLst>
                                            <p:cond delay="0"/>
                                          </p:stCondLst>
                                        </p:cTn>
                                        <p:tgtEl>
                                          <p:spTgt spid="16"/>
                                        </p:tgtEl>
                                        <p:attrNameLst>
                                          <p:attrName>r</p:attrName>
                                        </p:attrNameLst>
                                      </p:cBhvr>
                                    </p:animRot>
                                    <p:animRot by="-240000">
                                      <p:cBhvr>
                                        <p:cTn id="31" dur="650" fill="hold">
                                          <p:stCondLst>
                                            <p:cond delay="650"/>
                                          </p:stCondLst>
                                        </p:cTn>
                                        <p:tgtEl>
                                          <p:spTgt spid="16"/>
                                        </p:tgtEl>
                                        <p:attrNameLst>
                                          <p:attrName>r</p:attrName>
                                        </p:attrNameLst>
                                      </p:cBhvr>
                                    </p:animRot>
                                    <p:animRot by="240000">
                                      <p:cBhvr>
                                        <p:cTn id="32" dur="650" fill="hold">
                                          <p:stCondLst>
                                            <p:cond delay="1300"/>
                                          </p:stCondLst>
                                        </p:cTn>
                                        <p:tgtEl>
                                          <p:spTgt spid="16"/>
                                        </p:tgtEl>
                                        <p:attrNameLst>
                                          <p:attrName>r</p:attrName>
                                        </p:attrNameLst>
                                      </p:cBhvr>
                                    </p:animRot>
                                    <p:animRot by="-240000">
                                      <p:cBhvr>
                                        <p:cTn id="33" dur="650" fill="hold">
                                          <p:stCondLst>
                                            <p:cond delay="1950"/>
                                          </p:stCondLst>
                                        </p:cTn>
                                        <p:tgtEl>
                                          <p:spTgt spid="16"/>
                                        </p:tgtEl>
                                        <p:attrNameLst>
                                          <p:attrName>r</p:attrName>
                                        </p:attrNameLst>
                                      </p:cBhvr>
                                    </p:animRot>
                                    <p:animRot by="120000">
                                      <p:cBhvr>
                                        <p:cTn id="34" dur="650" fill="hold">
                                          <p:stCondLst>
                                            <p:cond delay="2600"/>
                                          </p:stCondLst>
                                        </p:cTn>
                                        <p:tgtEl>
                                          <p:spTgt spid="16"/>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25" fill="hold">
                                          <p:stCondLst>
                                            <p:cond delay="0"/>
                                          </p:stCondLst>
                                        </p:cTn>
                                        <p:tgtEl>
                                          <p:spTgt spid="17"/>
                                        </p:tgtEl>
                                        <p:attrNameLst>
                                          <p:attrName>r</p:attrName>
                                        </p:attrNameLst>
                                      </p:cBhvr>
                                    </p:animRot>
                                    <p:animRot by="-240000">
                                      <p:cBhvr>
                                        <p:cTn id="37" dur="650" fill="hold">
                                          <p:stCondLst>
                                            <p:cond delay="650"/>
                                          </p:stCondLst>
                                        </p:cTn>
                                        <p:tgtEl>
                                          <p:spTgt spid="17"/>
                                        </p:tgtEl>
                                        <p:attrNameLst>
                                          <p:attrName>r</p:attrName>
                                        </p:attrNameLst>
                                      </p:cBhvr>
                                    </p:animRot>
                                    <p:animRot by="240000">
                                      <p:cBhvr>
                                        <p:cTn id="38" dur="650" fill="hold">
                                          <p:stCondLst>
                                            <p:cond delay="1300"/>
                                          </p:stCondLst>
                                        </p:cTn>
                                        <p:tgtEl>
                                          <p:spTgt spid="17"/>
                                        </p:tgtEl>
                                        <p:attrNameLst>
                                          <p:attrName>r</p:attrName>
                                        </p:attrNameLst>
                                      </p:cBhvr>
                                    </p:animRot>
                                    <p:animRot by="-240000">
                                      <p:cBhvr>
                                        <p:cTn id="39" dur="650" fill="hold">
                                          <p:stCondLst>
                                            <p:cond delay="1950"/>
                                          </p:stCondLst>
                                        </p:cTn>
                                        <p:tgtEl>
                                          <p:spTgt spid="17"/>
                                        </p:tgtEl>
                                        <p:attrNameLst>
                                          <p:attrName>r</p:attrName>
                                        </p:attrNameLst>
                                      </p:cBhvr>
                                    </p:animRot>
                                    <p:animRot by="120000">
                                      <p:cBhvr>
                                        <p:cTn id="40" dur="650" fill="hold">
                                          <p:stCondLst>
                                            <p:cond delay="2600"/>
                                          </p:stCondLst>
                                        </p:cTn>
                                        <p:tgtEl>
                                          <p:spTgt spid="17"/>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325" fill="hold">
                                          <p:stCondLst>
                                            <p:cond delay="0"/>
                                          </p:stCondLst>
                                        </p:cTn>
                                        <p:tgtEl>
                                          <p:spTgt spid="18"/>
                                        </p:tgtEl>
                                        <p:attrNameLst>
                                          <p:attrName>r</p:attrName>
                                        </p:attrNameLst>
                                      </p:cBhvr>
                                    </p:animRot>
                                    <p:animRot by="-240000">
                                      <p:cBhvr>
                                        <p:cTn id="43" dur="650" fill="hold">
                                          <p:stCondLst>
                                            <p:cond delay="650"/>
                                          </p:stCondLst>
                                        </p:cTn>
                                        <p:tgtEl>
                                          <p:spTgt spid="18"/>
                                        </p:tgtEl>
                                        <p:attrNameLst>
                                          <p:attrName>r</p:attrName>
                                        </p:attrNameLst>
                                      </p:cBhvr>
                                    </p:animRot>
                                    <p:animRot by="240000">
                                      <p:cBhvr>
                                        <p:cTn id="44" dur="650" fill="hold">
                                          <p:stCondLst>
                                            <p:cond delay="1300"/>
                                          </p:stCondLst>
                                        </p:cTn>
                                        <p:tgtEl>
                                          <p:spTgt spid="18"/>
                                        </p:tgtEl>
                                        <p:attrNameLst>
                                          <p:attrName>r</p:attrName>
                                        </p:attrNameLst>
                                      </p:cBhvr>
                                    </p:animRot>
                                    <p:animRot by="-240000">
                                      <p:cBhvr>
                                        <p:cTn id="45" dur="650" fill="hold">
                                          <p:stCondLst>
                                            <p:cond delay="1950"/>
                                          </p:stCondLst>
                                        </p:cTn>
                                        <p:tgtEl>
                                          <p:spTgt spid="18"/>
                                        </p:tgtEl>
                                        <p:attrNameLst>
                                          <p:attrName>r</p:attrName>
                                        </p:attrNameLst>
                                      </p:cBhvr>
                                    </p:animRot>
                                    <p:animRot by="120000">
                                      <p:cBhvr>
                                        <p:cTn id="46" dur="650" fill="hold">
                                          <p:stCondLst>
                                            <p:cond delay="2600"/>
                                          </p:stCondLst>
                                        </p:cTn>
                                        <p:tgtEl>
                                          <p:spTgt spid="18"/>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2051"/>
                                        </p:tgtEl>
                                        <p:attrNameLst>
                                          <p:attrName>r</p:attrName>
                                        </p:attrNameLst>
                                      </p:cBhvr>
                                    </p:animRot>
                                    <p:animRot by="-240000">
                                      <p:cBhvr>
                                        <p:cTn id="49" dur="200" fill="hold">
                                          <p:stCondLst>
                                            <p:cond delay="200"/>
                                          </p:stCondLst>
                                        </p:cTn>
                                        <p:tgtEl>
                                          <p:spTgt spid="2051"/>
                                        </p:tgtEl>
                                        <p:attrNameLst>
                                          <p:attrName>r</p:attrName>
                                        </p:attrNameLst>
                                      </p:cBhvr>
                                    </p:animRot>
                                    <p:animRot by="240000">
                                      <p:cBhvr>
                                        <p:cTn id="50" dur="200" fill="hold">
                                          <p:stCondLst>
                                            <p:cond delay="400"/>
                                          </p:stCondLst>
                                        </p:cTn>
                                        <p:tgtEl>
                                          <p:spTgt spid="2051"/>
                                        </p:tgtEl>
                                        <p:attrNameLst>
                                          <p:attrName>r</p:attrName>
                                        </p:attrNameLst>
                                      </p:cBhvr>
                                    </p:animRot>
                                    <p:animRot by="-240000">
                                      <p:cBhvr>
                                        <p:cTn id="51" dur="200" fill="hold">
                                          <p:stCondLst>
                                            <p:cond delay="600"/>
                                          </p:stCondLst>
                                        </p:cTn>
                                        <p:tgtEl>
                                          <p:spTgt spid="2051"/>
                                        </p:tgtEl>
                                        <p:attrNameLst>
                                          <p:attrName>r</p:attrName>
                                        </p:attrNameLst>
                                      </p:cBhvr>
                                    </p:animRot>
                                    <p:animRot by="120000">
                                      <p:cBhvr>
                                        <p:cTn id="52" dur="200" fill="hold">
                                          <p:stCondLst>
                                            <p:cond delay="800"/>
                                          </p:stCondLst>
                                        </p:cTn>
                                        <p:tgtEl>
                                          <p:spTgt spid="2051"/>
                                        </p:tgtEl>
                                        <p:attrNameLst>
                                          <p:attrName>r</p:attrName>
                                        </p:attrNameLst>
                                      </p:cBhvr>
                                    </p:animRot>
                                  </p:childTnLst>
                                </p:cTn>
                              </p:par>
                              <p:par>
                                <p:cTn id="53" presetID="1" presetClass="mediacall" presetSubtype="0" fill="hold" nodeType="withEffect">
                                  <p:stCondLst>
                                    <p:cond delay="0"/>
                                  </p:stCondLst>
                                  <p:childTnLst>
                                    <p:cmd type="call" cmd="playFrom(0.0)">
                                      <p:cBhvr>
                                        <p:cTn id="54" dur="1" fill="hold"/>
                                        <p:tgtEl>
                                          <p:spTgt spid="2"/>
                                        </p:tgtEl>
                                      </p:cBhvr>
                                    </p:cmd>
                                  </p:childTnLst>
                                </p:cTn>
                              </p:par>
                            </p:childTnLst>
                          </p:cTn>
                        </p:par>
                      </p:childTnLst>
                    </p:cTn>
                  </p:par>
                  <p:par>
                    <p:cTn id="55" fill="hold">
                      <p:stCondLst>
                        <p:cond delay="indefinite"/>
                      </p:stCondLst>
                      <p:childTnLst>
                        <p:par>
                          <p:cTn id="56" fill="hold">
                            <p:stCondLst>
                              <p:cond delay="0"/>
                            </p:stCondLst>
                            <p:childTnLst>
                              <p:par>
                                <p:cTn id="57" presetID="31" presetClass="exit" presetSubtype="0" fill="hold" grpId="0" nodeType="clickEffect">
                                  <p:stCondLst>
                                    <p:cond delay="0"/>
                                  </p:stCondLst>
                                  <p:childTnLst>
                                    <p:anim calcmode="lin" valueType="num">
                                      <p:cBhvr>
                                        <p:cTn id="58" dur="1000"/>
                                        <p:tgtEl>
                                          <p:spTgt spid="4"/>
                                        </p:tgtEl>
                                        <p:attrNameLst>
                                          <p:attrName>ppt_w</p:attrName>
                                        </p:attrNameLst>
                                      </p:cBhvr>
                                      <p:tavLst>
                                        <p:tav tm="0">
                                          <p:val>
                                            <p:strVal val="ppt_w"/>
                                          </p:val>
                                        </p:tav>
                                        <p:tav tm="100000">
                                          <p:val>
                                            <p:fltVal val="0"/>
                                          </p:val>
                                        </p:tav>
                                      </p:tavLst>
                                    </p:anim>
                                    <p:anim calcmode="lin" valueType="num">
                                      <p:cBhvr>
                                        <p:cTn id="59" dur="1000"/>
                                        <p:tgtEl>
                                          <p:spTgt spid="4"/>
                                        </p:tgtEl>
                                        <p:attrNameLst>
                                          <p:attrName>ppt_h</p:attrName>
                                        </p:attrNameLst>
                                      </p:cBhvr>
                                      <p:tavLst>
                                        <p:tav tm="0">
                                          <p:val>
                                            <p:strVal val="ppt_h"/>
                                          </p:val>
                                        </p:tav>
                                        <p:tav tm="100000">
                                          <p:val>
                                            <p:fltVal val="0"/>
                                          </p:val>
                                        </p:tav>
                                      </p:tavLst>
                                    </p:anim>
                                    <p:anim calcmode="lin" valueType="num">
                                      <p:cBhvr>
                                        <p:cTn id="60" dur="1000"/>
                                        <p:tgtEl>
                                          <p:spTgt spid="4"/>
                                        </p:tgtEl>
                                        <p:attrNameLst>
                                          <p:attrName>style.rotation</p:attrName>
                                        </p:attrNameLst>
                                      </p:cBhvr>
                                      <p:tavLst>
                                        <p:tav tm="0">
                                          <p:val>
                                            <p:fltVal val="0"/>
                                          </p:val>
                                        </p:tav>
                                        <p:tav tm="100000">
                                          <p:val>
                                            <p:fltVal val="90"/>
                                          </p:val>
                                        </p:tav>
                                      </p:tavLst>
                                    </p:anim>
                                    <p:animEffect transition="out" filter="fade">
                                      <p:cBhvr>
                                        <p:cTn id="61" dur="1000"/>
                                        <p:tgtEl>
                                          <p:spTgt spid="4"/>
                                        </p:tgtEl>
                                      </p:cBhvr>
                                    </p:animEffect>
                                    <p:set>
                                      <p:cBhvr>
                                        <p:cTn id="62"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63" fill="hold" display="0">
                  <p:stCondLst>
                    <p:cond delay="indefinite"/>
                  </p:stCondLst>
                  <p:endCondLst>
                    <p:cond evt="onStopAudio" delay="0">
                      <p:tgtEl>
                        <p:sldTgt/>
                      </p:tgtEl>
                    </p:cond>
                  </p:endCondLst>
                </p:cTn>
                <p:tgtEl>
                  <p:spTgt spid="2"/>
                </p:tgtEl>
              </p:cMediaNode>
            </p:audio>
          </p:childTnLst>
        </p:cTn>
      </p:par>
    </p:tnLst>
    <p:bldLst>
      <p:bldP spid="4"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Viết</a:t>
            </a:r>
          </a:p>
        </p:txBody>
      </p:sp>
    </p:spTree>
  </p:cSld>
  <p:clrMapOvr>
    <a:masterClrMapping/>
  </p:clrMapOvr>
  <p:transition advClick="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838200" y="365125"/>
            <a:ext cx="10515600" cy="1325563"/>
          </a:xfrm>
          <a:prstGeom prst="rect">
            <a:avLst/>
          </a:prstGeom>
          <a:solidFill>
            <a:srgbClr val="FFFFFF"/>
          </a:solidFill>
          <a:ln>
            <a:solidFill>
              <a:srgbClr val="000000"/>
            </a:solidFill>
            <a:miter/>
          </a:ln>
        </p:spPr>
        <p:txBody>
          <a:bodyPr anchor="ctr" anchorCtr="0"/>
          <a:lstStyle/>
          <a:p>
            <a:pPr eaLnBrk="1" hangingPunct="1"/>
            <a:endParaRPr dirty="0"/>
          </a:p>
        </p:txBody>
      </p:sp>
      <p:sp>
        <p:nvSpPr>
          <p:cNvPr id="5" name="Rectangle 4"/>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sz="1800"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8" name="Picture 7"/>
          <p:cNvPicPr>
            <a:picLocks noChangeAspect="1" noChangeArrowheads="1"/>
          </p:cNvPicPr>
          <p:nvPr/>
        </p:nvPicPr>
        <p:blipFill rotWithShape="1">
          <a:blip r:embed="rId2">
            <a:duotone>
              <a:schemeClr val="accent1">
                <a:shade val="45000"/>
                <a:satMod val="135000"/>
              </a:schemeClr>
              <a:prstClr val="white"/>
            </a:duotone>
          </a:blip>
          <a:srcRect b="9759"/>
          <a:stretch>
            <a:fillRect/>
          </a:stretch>
        </p:blipFill>
        <p:spPr bwMode="auto">
          <a:xfrm>
            <a:off x="114300" y="1955165"/>
            <a:ext cx="12077700" cy="3333750"/>
          </a:xfrm>
          <a:prstGeom prst="rect">
            <a:avLst/>
          </a:prstGeom>
          <a:noFill/>
          <a:ln>
            <a:noFill/>
          </a:ln>
        </p:spPr>
      </p:pic>
      <p:sp>
        <p:nvSpPr>
          <p:cNvPr id="19462" name="TextBox 8"/>
          <p:cNvSpPr txBox="1"/>
          <p:nvPr/>
        </p:nvSpPr>
        <p:spPr>
          <a:xfrm>
            <a:off x="0" y="2215515"/>
            <a:ext cx="12651740" cy="70675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rPr>
              <a:t>Kiến là bạn thân của sóc. Hằng ngày, hai bạn rủ </a:t>
            </a:r>
          </a:p>
        </p:txBody>
      </p:sp>
      <p:sp>
        <p:nvSpPr>
          <p:cNvPr id="2" name="Rounded Rectangle 1"/>
          <p:cNvSpPr/>
          <p:nvPr/>
        </p:nvSpPr>
        <p:spPr>
          <a:xfrm>
            <a:off x="4220210" y="786765"/>
            <a:ext cx="3751580" cy="753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a:ln>
                  <a:noFill/>
                </a:ln>
                <a:solidFill>
                  <a:prstClr val="white"/>
                </a:solidFill>
                <a:effectLst/>
                <a:uLnTx/>
                <a:uFillTx/>
                <a:latin typeface="Arial-Rounded" panose="020B0500000000000000" pitchFamily="34" charset="0"/>
                <a:ea typeface="+mn-ea"/>
                <a:cs typeface="Arial-Rounded" panose="020B0500000000000000" pitchFamily="34" charset="0"/>
              </a:rPr>
              <a:t>Tớ nhớ cậu</a:t>
            </a:r>
          </a:p>
        </p:txBody>
      </p:sp>
      <p:sp>
        <p:nvSpPr>
          <p:cNvPr id="3" name="Text Box 2"/>
          <p:cNvSpPr txBox="1"/>
          <p:nvPr/>
        </p:nvSpPr>
        <p:spPr>
          <a:xfrm rot="1140000">
            <a:off x="1310640" y="2710815"/>
            <a:ext cx="311785" cy="229870"/>
          </a:xfrm>
          <a:prstGeom prst="rect">
            <a:avLst/>
          </a:prstGeom>
          <a:noFill/>
        </p:spPr>
        <p:txBody>
          <a:bodyPr wrap="square" rtlCol="0">
            <a:spAutoFit/>
          </a:bodyPr>
          <a:lstStyle/>
          <a:p>
            <a:r>
              <a:rPr lang="en-US" sz="900" b="1">
                <a:solidFill>
                  <a:schemeClr val="accent1"/>
                </a:solidFill>
                <a:effectLst>
                  <a:outerShdw blurRad="38100" dist="25400" dir="5400000" algn="ctr" rotWithShape="0">
                    <a:srgbClr val="6E747A">
                      <a:alpha val="43000"/>
                    </a:srgbClr>
                  </a:outerShdw>
                </a:effectLst>
              </a:rPr>
              <a:t>/</a:t>
            </a:r>
          </a:p>
        </p:txBody>
      </p:sp>
      <p:sp>
        <p:nvSpPr>
          <p:cNvPr id="4" name="TextBox 8"/>
          <p:cNvSpPr txBox="1"/>
          <p:nvPr/>
        </p:nvSpPr>
        <p:spPr>
          <a:xfrm>
            <a:off x="114300" y="2985135"/>
            <a:ext cx="12651740" cy="70675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rPr>
              <a:t>nhau đi học. Một ngày nọ, nhà kiến chuyển sang </a:t>
            </a:r>
          </a:p>
        </p:txBody>
      </p:sp>
      <p:sp>
        <p:nvSpPr>
          <p:cNvPr id="6" name="TextBox 8"/>
          <p:cNvSpPr txBox="1"/>
          <p:nvPr/>
        </p:nvSpPr>
        <p:spPr>
          <a:xfrm>
            <a:off x="114300" y="3747135"/>
            <a:ext cx="12651740" cy="70675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rPr>
              <a:t>cánh rừng khác. Sóc và kiến rất buồn. Hai bạn tìm</a:t>
            </a:r>
          </a:p>
        </p:txBody>
      </p:sp>
      <p:sp>
        <p:nvSpPr>
          <p:cNvPr id="7" name="TextBox 8"/>
          <p:cNvSpPr txBox="1"/>
          <p:nvPr/>
        </p:nvSpPr>
        <p:spPr>
          <a:xfrm>
            <a:off x="114300" y="4453890"/>
            <a:ext cx="12651740" cy="70675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rPr>
              <a:t>cách gửi thư cho nhau để bày tỏ nỗi nhớ.</a:t>
            </a:r>
          </a:p>
        </p:txBody>
      </p:sp>
      <p:pic>
        <p:nvPicPr>
          <p:cNvPr id="21" name="Content Placeholder 20" descr="logo"/>
          <p:cNvPicPr>
            <a:picLocks noGrp="1" noChangeAspect="1"/>
          </p:cNvPicPr>
          <p:nvPr>
            <p:ph idx="1"/>
          </p:nvPr>
        </p:nvPicPr>
        <p:blipFill>
          <a:blip r:embed="rId3"/>
          <a:stretch>
            <a:fillRect/>
          </a:stretch>
        </p:blipFill>
        <p:spPr>
          <a:xfrm>
            <a:off x="10649585" y="-2540"/>
            <a:ext cx="1542415" cy="1542415"/>
          </a:xfrm>
          <a:prstGeom prst="rect">
            <a:avLst/>
          </a:prstGeom>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Effect transition="in" filter="checkerboard(across)">
                                      <p:cBhvr>
                                        <p:cTn id="7" dur="500"/>
                                        <p:tgtEl>
                                          <p:spTgt spid="1946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P spid="19462" grpId="1"/>
      <p:bldP spid="4" grpId="0"/>
      <p:bldP spid="4" grpId="1"/>
      <p:bldP spid="6" grpId="0"/>
      <p:bldP spid="6" grpId="1"/>
      <p:bldP spid="7" grpId="0"/>
      <p:bldP spid="7" grpId="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pic>
        <p:nvPicPr>
          <p:cNvPr id="5" name="Picture 4"/>
          <p:cNvPicPr>
            <a:picLocks noChangeAspect="1"/>
          </p:cNvPicPr>
          <p:nvPr/>
        </p:nvPicPr>
        <p:blipFill>
          <a:blip r:embed="rId3"/>
          <a:stretch>
            <a:fillRect/>
          </a:stretch>
        </p:blipFill>
        <p:spPr>
          <a:xfrm>
            <a:off x="1149985" y="1034415"/>
            <a:ext cx="9892030" cy="3653155"/>
          </a:xfrm>
          <a:prstGeom prst="rect">
            <a:avLst/>
          </a:prstGeom>
        </p:spPr>
      </p:pic>
      <p:pic>
        <p:nvPicPr>
          <p:cNvPr id="21" name="Content Placeholder 20" descr="logo"/>
          <p:cNvPicPr>
            <a:picLocks noGrp="1" noChangeAspect="1"/>
          </p:cNvPicPr>
          <p:nvPr>
            <p:ph sz="half" idx="2"/>
          </p:nvPr>
        </p:nvPicPr>
        <p:blipFill>
          <a:blip r:embed="rId4"/>
          <a:stretch>
            <a:fillRect/>
          </a:stretch>
        </p:blipFill>
        <p:spPr>
          <a:xfrm>
            <a:off x="10386060" y="-172085"/>
            <a:ext cx="1450975" cy="1450975"/>
          </a:xfrm>
          <a:prstGeom prst="rect">
            <a:avLst/>
          </a:prstGeom>
        </p:spPr>
      </p:pic>
      <p:sp>
        <p:nvSpPr>
          <p:cNvPr id="8" name="Content Placeholder 7"/>
          <p:cNvSpPr>
            <a:spLocks noGrp="1"/>
          </p:cNvSpPr>
          <p:nvPr>
            <p:ph sz="half" idx="1"/>
          </p:nvPr>
        </p:nvSpPr>
        <p:spPr/>
        <p:txBody>
          <a:bodyPr/>
          <a:lstStyle/>
          <a:p>
            <a:endParaRPr lang="en-US"/>
          </a:p>
        </p:txBody>
      </p:sp>
      <p:sp>
        <p:nvSpPr>
          <p:cNvPr id="9" name="Rounded Rectangle 8"/>
          <p:cNvSpPr/>
          <p:nvPr/>
        </p:nvSpPr>
        <p:spPr>
          <a:xfrm>
            <a:off x="1149985" y="4517390"/>
            <a:ext cx="1581785" cy="4565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Arial-Rounded" panose="020B0500000000000000" pitchFamily="34" charset="0"/>
                <a:cs typeface="Arial-Rounded" panose="020B0500000000000000" pitchFamily="34" charset="0"/>
              </a:rPr>
              <a:t>con cua</a:t>
            </a:r>
          </a:p>
        </p:txBody>
      </p:sp>
      <p:sp>
        <p:nvSpPr>
          <p:cNvPr id="10" name="Rounded Rectangle 9"/>
          <p:cNvSpPr/>
          <p:nvPr/>
        </p:nvSpPr>
        <p:spPr>
          <a:xfrm>
            <a:off x="3879215" y="4588510"/>
            <a:ext cx="1965960" cy="4565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Arial-Rounded" panose="020B0500000000000000" pitchFamily="34" charset="0"/>
                <a:cs typeface="Arial-Rounded" panose="020B0500000000000000" pitchFamily="34" charset="0"/>
              </a:rPr>
              <a:t>con công</a:t>
            </a:r>
          </a:p>
        </p:txBody>
      </p:sp>
      <p:sp>
        <p:nvSpPr>
          <p:cNvPr id="11" name="Rounded Rectangle 10"/>
          <p:cNvSpPr/>
          <p:nvPr/>
        </p:nvSpPr>
        <p:spPr>
          <a:xfrm>
            <a:off x="7044055" y="4578350"/>
            <a:ext cx="1965960" cy="4565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Arial-Rounded" panose="020B0500000000000000" pitchFamily="34" charset="0"/>
                <a:cs typeface="Arial-Rounded" panose="020B0500000000000000" pitchFamily="34" charset="0"/>
              </a:rPr>
              <a:t>kỳ đà</a:t>
            </a:r>
          </a:p>
        </p:txBody>
      </p:sp>
      <p:sp>
        <p:nvSpPr>
          <p:cNvPr id="12" name="Rounded Rectangle 11"/>
          <p:cNvSpPr/>
          <p:nvPr/>
        </p:nvSpPr>
        <p:spPr>
          <a:xfrm>
            <a:off x="9255125" y="4588510"/>
            <a:ext cx="1965960" cy="4565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Arial-Rounded" panose="020B0500000000000000" pitchFamily="34" charset="0"/>
                <a:cs typeface="Arial-Rounded" panose="020B0500000000000000" pitchFamily="34" charset="0"/>
              </a:rPr>
              <a:t>con kiến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linds(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linds(horizont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bldLvl="0" animBg="1"/>
      <p:bldP spid="10" grpId="1" animBg="1"/>
      <p:bldP spid="11" grpId="0" bldLvl="0" animBg="1"/>
      <p:bldP spid="11" grpId="1" animBg="1"/>
      <p:bldP spid="12" grpId="0" bldLvl="0" animBg="1"/>
      <p:bldP spid="12"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sz="half" idx="2"/>
          </p:nvPr>
        </p:nvSpPr>
        <p:spPr/>
        <p:txBody>
          <a:bodyPr/>
          <a:lstStyle/>
          <a:p>
            <a:endParaRPr lang="en-US"/>
          </a:p>
        </p:txBody>
      </p:sp>
      <p:sp>
        <p:nvSpPr>
          <p:cNvPr id="5" name="Text Box 4"/>
          <p:cNvSpPr txBox="1"/>
          <p:nvPr/>
        </p:nvSpPr>
        <p:spPr>
          <a:xfrm>
            <a:off x="1920240" y="525780"/>
            <a:ext cx="5132070" cy="645160"/>
          </a:xfrm>
          <a:prstGeom prst="rect">
            <a:avLst/>
          </a:prstGeom>
          <a:noFill/>
        </p:spPr>
        <p:txBody>
          <a:bodyPr wrap="square" rtlCol="0">
            <a:spAutoFit/>
          </a:bodyPr>
          <a:lstStyle/>
          <a:p>
            <a:r>
              <a:rPr lang="en-US" sz="3600">
                <a:latin typeface="Arial-Rounded" panose="020B0500000000000000" pitchFamily="34" charset="0"/>
                <a:cs typeface="Arial-Rounded" panose="020B0500000000000000" pitchFamily="34" charset="0"/>
              </a:rPr>
              <a:t>3. Chọn a hoặc b</a:t>
            </a:r>
          </a:p>
        </p:txBody>
      </p:sp>
      <p:pic>
        <p:nvPicPr>
          <p:cNvPr id="6" name="Content Placeholder 5"/>
          <p:cNvPicPr>
            <a:picLocks noGrp="1" noChangeAspect="1"/>
          </p:cNvPicPr>
          <p:nvPr>
            <p:ph sz="half" idx="1"/>
          </p:nvPr>
        </p:nvPicPr>
        <p:blipFill>
          <a:blip r:embed="rId3"/>
          <a:stretch>
            <a:fillRect/>
          </a:stretch>
        </p:blipFill>
        <p:spPr>
          <a:xfrm>
            <a:off x="869315" y="1825625"/>
            <a:ext cx="10586720" cy="2831465"/>
          </a:xfrm>
          <a:prstGeom prst="rect">
            <a:avLst/>
          </a:prstGeom>
        </p:spPr>
      </p:pic>
      <p:sp>
        <p:nvSpPr>
          <p:cNvPr id="8" name="Rounded Rectangle 7"/>
          <p:cNvSpPr/>
          <p:nvPr/>
        </p:nvSpPr>
        <p:spPr>
          <a:xfrm>
            <a:off x="3168015" y="2666365"/>
            <a:ext cx="831215" cy="35496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a:latin typeface="Arial-Rounded" panose="020B0500000000000000" pitchFamily="34" charset="0"/>
                <a:cs typeface="Arial-Rounded" panose="020B0500000000000000" pitchFamily="34" charset="0"/>
              </a:rPr>
              <a:t>nhiều</a:t>
            </a:r>
          </a:p>
        </p:txBody>
      </p:sp>
      <p:sp>
        <p:nvSpPr>
          <p:cNvPr id="9" name="Rounded Rectangle 8"/>
          <p:cNvSpPr/>
          <p:nvPr/>
        </p:nvSpPr>
        <p:spPr>
          <a:xfrm>
            <a:off x="7773035" y="2788285"/>
            <a:ext cx="831215" cy="35496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a:latin typeface="Arial-Rounded" panose="020B0500000000000000" pitchFamily="34" charset="0"/>
                <a:cs typeface="Arial-Rounded" panose="020B0500000000000000" pitchFamily="34" charset="0"/>
              </a:rPr>
              <a:t>hươu</a:t>
            </a:r>
          </a:p>
        </p:txBody>
      </p:sp>
      <p:sp>
        <p:nvSpPr>
          <p:cNvPr id="10" name="Rounded Rectangle 9"/>
          <p:cNvSpPr/>
          <p:nvPr/>
        </p:nvSpPr>
        <p:spPr>
          <a:xfrm>
            <a:off x="5034280" y="3416935"/>
            <a:ext cx="901065" cy="35496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a:latin typeface="Arial-Rounded" panose="020B0500000000000000" pitchFamily="34" charset="0"/>
                <a:cs typeface="Arial-Rounded" panose="020B0500000000000000" pitchFamily="34" charset="0"/>
              </a:rPr>
              <a:t>khướu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heckerboard(across)">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bldLvl="0" animBg="1"/>
      <p:bldP spid="9" grpId="1" animBg="1"/>
      <p:bldP spid="10" grpId="0" bldLvl="0" animBg="1"/>
      <p:bldP spid="10"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sp>
        <p:nvSpPr>
          <p:cNvPr id="5" name="Text Box 4"/>
          <p:cNvSpPr txBox="1"/>
          <p:nvPr/>
        </p:nvSpPr>
        <p:spPr>
          <a:xfrm>
            <a:off x="1747520" y="698500"/>
            <a:ext cx="8793480" cy="645160"/>
          </a:xfrm>
          <a:prstGeom prst="rect">
            <a:avLst/>
          </a:prstGeom>
          <a:noFill/>
        </p:spPr>
        <p:txBody>
          <a:bodyPr wrap="square" rtlCol="0">
            <a:spAutoFit/>
          </a:bodyPr>
          <a:lstStyle/>
          <a:p>
            <a:r>
              <a:rPr lang="en-US" sz="3600">
                <a:latin typeface="Arial-Rounded" panose="020B0500000000000000" pitchFamily="34" charset="0"/>
                <a:cs typeface="Arial-Rounded" panose="020B0500000000000000" pitchFamily="34" charset="0"/>
              </a:rPr>
              <a:t>b. Tìm từ ngữ có tiếng chứa en hoặc eng</a:t>
            </a:r>
          </a:p>
        </p:txBody>
      </p:sp>
      <p:pic>
        <p:nvPicPr>
          <p:cNvPr id="6" name="Content Placeholder 5"/>
          <p:cNvPicPr>
            <a:picLocks noGrp="1" noChangeAspect="1"/>
          </p:cNvPicPr>
          <p:nvPr>
            <p:ph idx="1"/>
          </p:nvPr>
        </p:nvPicPr>
        <p:blipFill>
          <a:blip r:embed="rId3"/>
          <a:stretch>
            <a:fillRect/>
          </a:stretch>
        </p:blipFill>
        <p:spPr>
          <a:xfrm>
            <a:off x="0" y="0"/>
            <a:ext cx="0" cy="0"/>
          </a:xfrm>
          <a:prstGeom prst="rect">
            <a:avLst/>
          </a:prstGeom>
        </p:spPr>
      </p:pic>
      <p:pic>
        <p:nvPicPr>
          <p:cNvPr id="8" name="Picture 7"/>
          <p:cNvPicPr>
            <a:picLocks noChangeAspect="1"/>
          </p:cNvPicPr>
          <p:nvPr/>
        </p:nvPicPr>
        <p:blipFill>
          <a:blip r:embed="rId3"/>
          <a:stretch>
            <a:fillRect/>
          </a:stretch>
        </p:blipFill>
        <p:spPr>
          <a:xfrm>
            <a:off x="3375660" y="1908810"/>
            <a:ext cx="4902835" cy="1621155"/>
          </a:xfrm>
          <a:prstGeom prst="rect">
            <a:avLst/>
          </a:prstGeom>
        </p:spPr>
      </p:pic>
      <p:graphicFrame>
        <p:nvGraphicFramePr>
          <p:cNvPr id="10" name="Table 9"/>
          <p:cNvGraphicFramePr/>
          <p:nvPr/>
        </p:nvGraphicFramePr>
        <p:xfrm>
          <a:off x="3644265" y="3954780"/>
          <a:ext cx="4719320" cy="1463040"/>
        </p:xfrm>
        <a:graphic>
          <a:graphicData uri="http://schemas.openxmlformats.org/drawingml/2006/table">
            <a:tbl>
              <a:tblPr firstRow="1" bandRow="1">
                <a:tableStyleId>{5C22544A-7EE6-4342-B048-85BDC9FD1C3A}</a:tableStyleId>
              </a:tblPr>
              <a:tblGrid>
                <a:gridCol w="2359660">
                  <a:extLst>
                    <a:ext uri="{9D8B030D-6E8A-4147-A177-3AD203B41FA5}">
                      <a16:colId xmlns:a16="http://schemas.microsoft.com/office/drawing/2014/main" val="20000"/>
                    </a:ext>
                  </a:extLst>
                </a:gridCol>
                <a:gridCol w="2359660">
                  <a:extLst>
                    <a:ext uri="{9D8B030D-6E8A-4147-A177-3AD203B41FA5}">
                      <a16:colId xmlns:a16="http://schemas.microsoft.com/office/drawing/2014/main" val="20001"/>
                    </a:ext>
                  </a:extLst>
                </a:gridCol>
              </a:tblGrid>
              <a:tr h="365760">
                <a:tc>
                  <a:txBody>
                    <a:bodyPr/>
                    <a:lstStyle/>
                    <a:p>
                      <a:pPr>
                        <a:buNone/>
                      </a:pPr>
                      <a:r>
                        <a:rPr lang="en-US" sz="3200">
                          <a:latin typeface="Arial-Rounded" panose="020B0500000000000000" pitchFamily="34" charset="0"/>
                          <a:cs typeface="Arial-Rounded" panose="020B0500000000000000" pitchFamily="34" charset="0"/>
                        </a:rPr>
                        <a:t>en</a:t>
                      </a:r>
                    </a:p>
                  </a:txBody>
                  <a:tcPr/>
                </a:tc>
                <a:tc>
                  <a:txBody>
                    <a:bodyPr/>
                    <a:lstStyle/>
                    <a:p>
                      <a:pPr>
                        <a:buNone/>
                      </a:pPr>
                      <a:r>
                        <a:rPr lang="en-US" sz="3200">
                          <a:latin typeface="Arial-Rounded" panose="020B0500000000000000" pitchFamily="34" charset="0"/>
                          <a:cs typeface="Arial-Rounded" panose="020B0500000000000000" pitchFamily="34" charset="0"/>
                        </a:rPr>
                        <a:t>đan len</a:t>
                      </a:r>
                    </a:p>
                  </a:txBody>
                  <a:tcPr/>
                </a:tc>
                <a:extLst>
                  <a:ext uri="{0D108BD9-81ED-4DB2-BD59-A6C34878D82A}">
                    <a16:rowId xmlns:a16="http://schemas.microsoft.com/office/drawing/2014/main" val="10000"/>
                  </a:ext>
                </a:extLst>
              </a:tr>
              <a:tr h="365760">
                <a:tc>
                  <a:txBody>
                    <a:bodyPr/>
                    <a:lstStyle/>
                    <a:p>
                      <a:pPr>
                        <a:buNone/>
                      </a:pPr>
                      <a:r>
                        <a:rPr lang="en-US" sz="3200">
                          <a:latin typeface="Arial-Rounded" panose="020B0500000000000000" pitchFamily="34" charset="0"/>
                          <a:cs typeface="Arial-Rounded" panose="020B0500000000000000" pitchFamily="34" charset="0"/>
                        </a:rPr>
                        <a:t>eng</a:t>
                      </a:r>
                    </a:p>
                  </a:txBody>
                  <a:tcPr/>
                </a:tc>
                <a:tc>
                  <a:txBody>
                    <a:bodyPr/>
                    <a:lstStyle/>
                    <a:p>
                      <a:pPr>
                        <a:buNone/>
                      </a:pPr>
                      <a:r>
                        <a:rPr lang="en-US" sz="3200">
                          <a:latin typeface="Arial-Rounded" panose="020B0500000000000000" pitchFamily="34" charset="0"/>
                          <a:cs typeface="Arial-Rounded" panose="020B0500000000000000" pitchFamily="34" charset="0"/>
                        </a:rPr>
                        <a:t>leng keng</a:t>
                      </a:r>
                    </a:p>
                  </a:txBody>
                  <a:tcPr/>
                </a:tc>
                <a:extLst>
                  <a:ext uri="{0D108BD9-81ED-4DB2-BD59-A6C34878D82A}">
                    <a16:rowId xmlns:a16="http://schemas.microsoft.com/office/drawing/2014/main" val="10001"/>
                  </a:ext>
                </a:extLst>
              </a:tr>
              <a:tr h="365760">
                <a:tc>
                  <a:txBody>
                    <a:bodyPr/>
                    <a:lstStyle/>
                    <a:p>
                      <a:pPr>
                        <a:buNone/>
                      </a:pPr>
                      <a:r>
                        <a:rPr lang="en-US" sz="3200">
                          <a:latin typeface="Arial-Rounded" panose="020B0500000000000000" pitchFamily="34" charset="0"/>
                          <a:cs typeface="Arial-Rounded" panose="020B0500000000000000" pitchFamily="34" charset="0"/>
                        </a:rPr>
                        <a:t>en</a:t>
                      </a:r>
                    </a:p>
                  </a:txBody>
                  <a:tcPr/>
                </a:tc>
                <a:tc>
                  <a:txBody>
                    <a:bodyPr/>
                    <a:lstStyle/>
                    <a:p>
                      <a:pPr>
                        <a:buNone/>
                      </a:pPr>
                      <a:r>
                        <a:rPr lang="en-US" sz="3200">
                          <a:latin typeface="Arial-Rounded" panose="020B0500000000000000" pitchFamily="34" charset="0"/>
                          <a:cs typeface="Arial-Rounded" panose="020B0500000000000000" pitchFamily="34" charset="0"/>
                        </a:rPr>
                        <a:t>hoa sen</a:t>
                      </a:r>
                    </a:p>
                  </a:txBody>
                  <a:tcPr/>
                </a:tc>
                <a:extLst>
                  <a:ext uri="{0D108BD9-81ED-4DB2-BD59-A6C34878D82A}">
                    <a16:rowId xmlns:a16="http://schemas.microsoft.com/office/drawing/2014/main" val="10002"/>
                  </a:ext>
                </a:extLst>
              </a:tr>
              <a:tr h="365760">
                <a:tc>
                  <a:txBody>
                    <a:bodyPr/>
                    <a:lstStyle/>
                    <a:p>
                      <a:pPr>
                        <a:buNone/>
                      </a:pPr>
                      <a:r>
                        <a:rPr lang="en-US" sz="3200">
                          <a:latin typeface="Arial-Rounded" panose="020B0500000000000000" pitchFamily="34" charset="0"/>
                          <a:cs typeface="Arial-Rounded" panose="020B0500000000000000" pitchFamily="34" charset="0"/>
                        </a:rPr>
                        <a:t>eng</a:t>
                      </a:r>
                    </a:p>
                  </a:txBody>
                  <a:tcPr/>
                </a:tc>
                <a:tc>
                  <a:txBody>
                    <a:bodyPr/>
                    <a:lstStyle/>
                    <a:p>
                      <a:pPr>
                        <a:buNone/>
                      </a:pPr>
                      <a:r>
                        <a:rPr lang="en-US" sz="3200">
                          <a:latin typeface="Arial-Rounded" panose="020B0500000000000000" pitchFamily="34" charset="0"/>
                          <a:cs typeface="Arial-Rounded" panose="020B0500000000000000" pitchFamily="34" charset="0"/>
                        </a:rPr>
                        <a:t>xà beng</a:t>
                      </a:r>
                    </a:p>
                  </a:txBody>
                  <a:tcPr/>
                </a:tc>
                <a:extLst>
                  <a:ext uri="{0D108BD9-81ED-4DB2-BD59-A6C34878D82A}">
                    <a16:rowId xmlns:a16="http://schemas.microsoft.com/office/drawing/2014/main" val="10003"/>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692650" y="1510030"/>
            <a:ext cx="365823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Tiết 4</a:t>
              </a:r>
              <a:endParaRPr lang="zh-CN" altLang="en-US"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21" name="Content Placeholder 20" descr="logo"/>
          <p:cNvPicPr>
            <a:picLocks noGrp="1" noChangeAspect="1"/>
          </p:cNvPicPr>
          <p:nvPr>
            <p:ph sz="half" idx="2"/>
          </p:nvPr>
        </p:nvPicPr>
        <p:blipFill>
          <a:blip r:embed="rId5"/>
          <a:stretch>
            <a:fillRect/>
          </a:stretch>
        </p:blipFill>
        <p:spPr>
          <a:xfrm>
            <a:off x="10710545" y="-88265"/>
            <a:ext cx="1564640" cy="15982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Luyện tập</a:t>
            </a:r>
          </a:p>
        </p:txBody>
      </p:sp>
    </p:spTree>
  </p:cSld>
  <p:clrMapOvr>
    <a:masterClrMapping/>
  </p:clrMapOvr>
  <p:transition advClick="0"/>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endParaRPr lang="en-US"/>
          </a:p>
        </p:txBody>
      </p:sp>
      <p:sp>
        <p:nvSpPr>
          <p:cNvPr id="5" name="Text Box 4"/>
          <p:cNvSpPr txBox="1"/>
          <p:nvPr/>
        </p:nvSpPr>
        <p:spPr>
          <a:xfrm>
            <a:off x="1747520" y="698500"/>
            <a:ext cx="8793480" cy="645160"/>
          </a:xfrm>
          <a:prstGeom prst="rect">
            <a:avLst/>
          </a:prstGeom>
          <a:noFill/>
        </p:spPr>
        <p:txBody>
          <a:bodyPr wrap="square" rtlCol="0">
            <a:spAutoFit/>
          </a:bodyPr>
          <a:lstStyle/>
          <a:p>
            <a:r>
              <a:rPr lang="en-US" sz="3600">
                <a:latin typeface="Arial-Rounded" panose="020B0500000000000000" pitchFamily="34" charset="0"/>
                <a:cs typeface="Arial-Rounded" panose="020B0500000000000000" pitchFamily="34" charset="0"/>
              </a:rPr>
              <a:t>1. Tìm từ ngữ chỉ tình cảm bạn bè?</a:t>
            </a:r>
          </a:p>
        </p:txBody>
      </p:sp>
      <p:graphicFrame>
        <p:nvGraphicFramePr>
          <p:cNvPr id="10" name="Table 9"/>
          <p:cNvGraphicFramePr/>
          <p:nvPr/>
        </p:nvGraphicFramePr>
        <p:xfrm>
          <a:off x="3421380" y="1449070"/>
          <a:ext cx="4719320" cy="1463040"/>
        </p:xfrm>
        <a:graphic>
          <a:graphicData uri="http://schemas.openxmlformats.org/drawingml/2006/table">
            <a:tbl>
              <a:tblPr firstRow="1" bandRow="1">
                <a:tableStyleId>{5C22544A-7EE6-4342-B048-85BDC9FD1C3A}</a:tableStyleId>
              </a:tblPr>
              <a:tblGrid>
                <a:gridCol w="2359660">
                  <a:extLst>
                    <a:ext uri="{9D8B030D-6E8A-4147-A177-3AD203B41FA5}">
                      <a16:colId xmlns:a16="http://schemas.microsoft.com/office/drawing/2014/main" val="20000"/>
                    </a:ext>
                  </a:extLst>
                </a:gridCol>
                <a:gridCol w="2359660">
                  <a:extLst>
                    <a:ext uri="{9D8B030D-6E8A-4147-A177-3AD203B41FA5}">
                      <a16:colId xmlns:a16="http://schemas.microsoft.com/office/drawing/2014/main" val="20001"/>
                    </a:ext>
                  </a:extLst>
                </a:gridCol>
              </a:tblGrid>
              <a:tr h="365760">
                <a:tc>
                  <a:txBody>
                    <a:bodyPr/>
                    <a:lstStyle/>
                    <a:p>
                      <a:pPr>
                        <a:buNone/>
                      </a:pPr>
                      <a:r>
                        <a:rPr lang="en-US" sz="3200">
                          <a:latin typeface="Arial-Rounded" panose="020B0500000000000000" pitchFamily="34" charset="0"/>
                          <a:cs typeface="Arial-Rounded" panose="020B0500000000000000" pitchFamily="34" charset="0"/>
                        </a:rPr>
                        <a:t>thân thiết</a:t>
                      </a:r>
                    </a:p>
                  </a:txBody>
                  <a:tcPr/>
                </a:tc>
                <a:tc>
                  <a:txBody>
                    <a:bodyPr/>
                    <a:lstStyle/>
                    <a:p>
                      <a:pPr>
                        <a:buNone/>
                      </a:pPr>
                      <a:r>
                        <a:rPr lang="en-US" sz="3200">
                          <a:latin typeface="Arial-Rounded" panose="020B0500000000000000" pitchFamily="34" charset="0"/>
                          <a:cs typeface="Arial-Rounded" panose="020B0500000000000000" pitchFamily="34" charset="0"/>
                        </a:rPr>
                        <a:t>quý mến</a:t>
                      </a:r>
                    </a:p>
                  </a:txBody>
                  <a:tcPr/>
                </a:tc>
                <a:extLst>
                  <a:ext uri="{0D108BD9-81ED-4DB2-BD59-A6C34878D82A}">
                    <a16:rowId xmlns:a16="http://schemas.microsoft.com/office/drawing/2014/main" val="10000"/>
                  </a:ext>
                </a:extLst>
              </a:tr>
              <a:tr h="365760">
                <a:tc>
                  <a:txBody>
                    <a:bodyPr/>
                    <a:lstStyle/>
                    <a:p>
                      <a:pPr>
                        <a:buNone/>
                      </a:pPr>
                      <a:r>
                        <a:rPr lang="en-US" sz="3200">
                          <a:latin typeface="Arial-Rounded" panose="020B0500000000000000" pitchFamily="34" charset="0"/>
                          <a:cs typeface="Arial-Rounded" panose="020B0500000000000000" pitchFamily="34" charset="0"/>
                        </a:rPr>
                        <a:t>keo sơn</a:t>
                      </a:r>
                    </a:p>
                  </a:txBody>
                  <a:tcPr/>
                </a:tc>
                <a:tc>
                  <a:txBody>
                    <a:bodyPr/>
                    <a:lstStyle/>
                    <a:p>
                      <a:pPr>
                        <a:buNone/>
                      </a:pPr>
                      <a:r>
                        <a:rPr lang="en-US" sz="3200">
                          <a:latin typeface="Arial-Rounded" panose="020B0500000000000000" pitchFamily="34" charset="0"/>
                          <a:cs typeface="Arial-Rounded" panose="020B0500000000000000" pitchFamily="34" charset="0"/>
                        </a:rPr>
                        <a:t>gắn bó</a:t>
                      </a:r>
                    </a:p>
                  </a:txBody>
                  <a:tcPr/>
                </a:tc>
                <a:extLst>
                  <a:ext uri="{0D108BD9-81ED-4DB2-BD59-A6C34878D82A}">
                    <a16:rowId xmlns:a16="http://schemas.microsoft.com/office/drawing/2014/main" val="10001"/>
                  </a:ext>
                </a:extLst>
              </a:tr>
              <a:tr h="365760">
                <a:tc>
                  <a:txBody>
                    <a:bodyPr/>
                    <a:lstStyle/>
                    <a:p>
                      <a:pPr>
                        <a:buNone/>
                      </a:pPr>
                      <a:r>
                        <a:rPr lang="en-US" sz="3200">
                          <a:latin typeface="Arial-Rounded" panose="020B0500000000000000" pitchFamily="34" charset="0"/>
                          <a:cs typeface="Arial-Rounded" panose="020B0500000000000000" pitchFamily="34" charset="0"/>
                        </a:rPr>
                        <a:t>đoàn kết</a:t>
                      </a:r>
                    </a:p>
                  </a:txBody>
                  <a:tcPr/>
                </a:tc>
                <a:tc>
                  <a:txBody>
                    <a:bodyPr/>
                    <a:lstStyle/>
                    <a:p>
                      <a:pPr>
                        <a:buNone/>
                      </a:pPr>
                      <a:r>
                        <a:rPr lang="en-US" sz="3200">
                          <a:latin typeface="Arial-Rounded" panose="020B0500000000000000" pitchFamily="34" charset="0"/>
                          <a:cs typeface="Arial-Rounded" panose="020B0500000000000000" pitchFamily="34" charset="0"/>
                        </a:rPr>
                        <a:t>đáng quý</a:t>
                      </a:r>
                    </a:p>
                  </a:txBody>
                  <a:tcPr/>
                </a:tc>
                <a:extLst>
                  <a:ext uri="{0D108BD9-81ED-4DB2-BD59-A6C34878D82A}">
                    <a16:rowId xmlns:a16="http://schemas.microsoft.com/office/drawing/2014/main" val="10002"/>
                  </a:ext>
                </a:extLst>
              </a:tr>
            </a:tbl>
          </a:graphicData>
        </a:graphic>
      </p:graphicFrame>
      <p:pic>
        <p:nvPicPr>
          <p:cNvPr id="4" name="Content Placeholder 3" descr="Capture"/>
          <p:cNvPicPr>
            <a:picLocks noGrp="1" noChangeAspect="1"/>
          </p:cNvPicPr>
          <p:nvPr>
            <p:ph sz="half" idx="2"/>
          </p:nvPr>
        </p:nvPicPr>
        <p:blipFill>
          <a:blip r:embed="rId3"/>
          <a:stretch>
            <a:fillRect/>
          </a:stretch>
        </p:blipFill>
        <p:spPr>
          <a:xfrm>
            <a:off x="1203325" y="3567430"/>
            <a:ext cx="9584690" cy="2296160"/>
          </a:xfrm>
          <a:prstGeom prst="rect">
            <a:avLst/>
          </a:prstGeom>
        </p:spPr>
      </p:pic>
      <p:cxnSp>
        <p:nvCxnSpPr>
          <p:cNvPr id="12" name="Straight Arrow Connector 11"/>
          <p:cNvCxnSpPr/>
          <p:nvPr/>
        </p:nvCxnSpPr>
        <p:spPr>
          <a:xfrm flipV="1">
            <a:off x="5749290" y="4330700"/>
            <a:ext cx="476885" cy="354965"/>
          </a:xfrm>
          <a:prstGeom prst="straightConnector1">
            <a:avLst/>
          </a:prstGeom>
          <a:ln>
            <a:tailEnd type="arrow" w="med" len="med"/>
          </a:ln>
        </p:spPr>
        <p:style>
          <a:lnRef idx="3">
            <a:schemeClr val="accent2"/>
          </a:lnRef>
          <a:fillRef idx="0">
            <a:schemeClr val="accent2"/>
          </a:fillRef>
          <a:effectRef idx="2">
            <a:schemeClr val="accent2"/>
          </a:effectRef>
          <a:fontRef idx="minor">
            <a:schemeClr val="tx1"/>
          </a:fontRef>
        </p:style>
      </p:cxnSp>
      <p:cxnSp>
        <p:nvCxnSpPr>
          <p:cNvPr id="13" name="Straight Arrow Connector 12"/>
          <p:cNvCxnSpPr/>
          <p:nvPr/>
        </p:nvCxnSpPr>
        <p:spPr>
          <a:xfrm flipV="1">
            <a:off x="1986280" y="4360545"/>
            <a:ext cx="2129790" cy="1096010"/>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7463155" y="4380865"/>
            <a:ext cx="40640" cy="1065530"/>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pic>
        <p:nvPicPr>
          <p:cNvPr id="21" name="Content Placeholder 20" descr="logo"/>
          <p:cNvPicPr>
            <a:picLocks noChangeAspect="1"/>
          </p:cNvPicPr>
          <p:nvPr/>
        </p:nvPicPr>
        <p:blipFill>
          <a:blip r:embed="rId4"/>
          <a:stretch>
            <a:fillRect/>
          </a:stretch>
        </p:blipFill>
        <p:spPr>
          <a:xfrm>
            <a:off x="10193655" y="0"/>
            <a:ext cx="1564640" cy="15982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heckerboard(across)">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endParaRPr lang="en-US"/>
          </a:p>
        </p:txBody>
      </p:sp>
      <p:sp>
        <p:nvSpPr>
          <p:cNvPr id="5" name="Text Box 4"/>
          <p:cNvSpPr txBox="1"/>
          <p:nvPr/>
        </p:nvSpPr>
        <p:spPr>
          <a:xfrm>
            <a:off x="1747520" y="698500"/>
            <a:ext cx="8793480" cy="1198880"/>
          </a:xfrm>
          <a:prstGeom prst="rect">
            <a:avLst/>
          </a:prstGeom>
          <a:noFill/>
        </p:spPr>
        <p:txBody>
          <a:bodyPr wrap="square" rtlCol="0">
            <a:spAutoFit/>
          </a:bodyPr>
          <a:lstStyle/>
          <a:p>
            <a:r>
              <a:rPr lang="en-US" sz="3600">
                <a:latin typeface="Arial-Rounded" panose="020B0500000000000000" pitchFamily="34" charset="0"/>
                <a:cs typeface="Arial-Rounded" panose="020B0500000000000000" pitchFamily="34" charset="0"/>
              </a:rPr>
              <a:t>3. Chọn câu ở cột A phù hợp với ý ở cột B. Nói tên dấu câu đặt cuối mỗi câu.</a:t>
            </a:r>
          </a:p>
        </p:txBody>
      </p:sp>
      <p:pic>
        <p:nvPicPr>
          <p:cNvPr id="6" name="Content Placeholder 5"/>
          <p:cNvPicPr>
            <a:picLocks noGrp="1" noChangeAspect="1"/>
          </p:cNvPicPr>
          <p:nvPr>
            <p:ph sz="half" idx="1"/>
          </p:nvPr>
        </p:nvPicPr>
        <p:blipFill>
          <a:blip r:embed="rId3"/>
          <a:stretch>
            <a:fillRect/>
          </a:stretch>
        </p:blipFill>
        <p:spPr>
          <a:xfrm>
            <a:off x="838200" y="3021330"/>
            <a:ext cx="5181600" cy="1959610"/>
          </a:xfrm>
          <a:prstGeom prst="rect">
            <a:avLst/>
          </a:prstGeom>
        </p:spPr>
      </p:pic>
      <p:pic>
        <p:nvPicPr>
          <p:cNvPr id="8" name="Picture 7"/>
          <p:cNvPicPr>
            <a:picLocks noChangeAspect="1"/>
          </p:cNvPicPr>
          <p:nvPr/>
        </p:nvPicPr>
        <p:blipFill>
          <a:blip r:embed="rId3"/>
          <a:stretch>
            <a:fillRect/>
          </a:stretch>
        </p:blipFill>
        <p:spPr>
          <a:xfrm>
            <a:off x="1673225" y="2152015"/>
            <a:ext cx="8845550" cy="3711575"/>
          </a:xfrm>
          <a:prstGeom prst="rect">
            <a:avLst/>
          </a:prstGeom>
        </p:spPr>
      </p:pic>
      <p:cxnSp>
        <p:nvCxnSpPr>
          <p:cNvPr id="10" name="Straight Arrow Connector 9"/>
          <p:cNvCxnSpPr/>
          <p:nvPr/>
        </p:nvCxnSpPr>
        <p:spPr>
          <a:xfrm>
            <a:off x="5800090" y="3133725"/>
            <a:ext cx="1470660" cy="1216660"/>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5759450" y="3113405"/>
            <a:ext cx="1531620" cy="1227455"/>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779770" y="5385435"/>
            <a:ext cx="1501140" cy="40640"/>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pic>
        <p:nvPicPr>
          <p:cNvPr id="21" name="Content Placeholder 20" descr="logo"/>
          <p:cNvPicPr>
            <a:picLocks noGrp="1" noChangeAspect="1"/>
          </p:cNvPicPr>
          <p:nvPr>
            <p:ph sz="half" idx="2"/>
          </p:nvPr>
        </p:nvPicPr>
        <p:blipFill>
          <a:blip r:embed="rId4"/>
          <a:stretch>
            <a:fillRect/>
          </a:stretch>
        </p:blipFill>
        <p:spPr>
          <a:xfrm>
            <a:off x="10518775" y="233680"/>
            <a:ext cx="1369695" cy="13696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5"/>
            <a:ext cx="645668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Tiết 5 + 6</a:t>
              </a:r>
              <a:endParaRPr lang="zh-CN" altLang="en-US"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21" name="Content Placeholder 20" descr="logo"/>
          <p:cNvPicPr>
            <a:picLocks noGrp="1" noChangeAspect="1"/>
          </p:cNvPicPr>
          <p:nvPr>
            <p:ph sz="half" idx="2"/>
          </p:nvPr>
        </p:nvPicPr>
        <p:blipFill>
          <a:blip r:embed="rId5"/>
          <a:stretch>
            <a:fillRect/>
          </a:stretch>
        </p:blipFill>
        <p:spPr>
          <a:xfrm>
            <a:off x="10700385" y="-88265"/>
            <a:ext cx="1564640" cy="15982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1"/>
            <a:ext cx="1219200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p:nvPr/>
        </p:nvSpPr>
        <p:spPr>
          <a:xfrm>
            <a:off x="28575" y="0"/>
            <a:ext cx="12192000" cy="11430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 khởi động ngày mới nhé chúng ta hãy giúp những chú chim này trả lời tốt các câu hỏi để chúng có thế tránh đi mùa đông lạnh giá nhé!</a:t>
            </a:r>
          </a:p>
        </p:txBody>
      </p:sp>
      <p:pic>
        <p:nvPicPr>
          <p:cNvPr id="7" name="Picture 6" descr="C:\Users\ADMIN\Desktop\Tai nguyen thiet ke tro choi\Angry birds epic birds\1505573783630 (2).png">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5368" y="4648200"/>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8"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62800" y="-2057400"/>
            <a:ext cx="609600" cy="609600"/>
          </a:xfrm>
          <a:prstGeom prst="rect">
            <a:avLst/>
          </a:prstGeom>
        </p:spPr>
      </p:pic>
    </p:spTree>
    <p:extLst>
      <p:ext uri="{BB962C8B-B14F-4D97-AF65-F5344CB8AC3E}">
        <p14:creationId xmlns:p14="http://schemas.microsoft.com/office/powerpoint/2010/main" val="1082239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3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sz="2400">
              <a:latin typeface="Arial-Rounded" panose="020B0500000000000000" pitchFamily="34" charset="0"/>
              <a:cs typeface="Arial-Rounded" panose="020B0500000000000000" pitchFamily="34" charset="0"/>
            </a:endParaRPr>
          </a:p>
        </p:txBody>
      </p:sp>
      <p:pic>
        <p:nvPicPr>
          <p:cNvPr id="5" name="Content Placeholder 4"/>
          <p:cNvPicPr>
            <a:picLocks noGrp="1" noChangeAspect="1"/>
          </p:cNvPicPr>
          <p:nvPr>
            <p:ph idx="1"/>
          </p:nvPr>
        </p:nvPicPr>
        <p:blipFill>
          <a:blip r:embed="rId3"/>
          <a:stretch>
            <a:fillRect/>
          </a:stretch>
        </p:blipFill>
        <p:spPr>
          <a:xfrm>
            <a:off x="0" y="0"/>
            <a:ext cx="0" cy="0"/>
          </a:xfrm>
          <a:prstGeom prst="rect">
            <a:avLst/>
          </a:prstGeom>
        </p:spPr>
      </p:pic>
      <p:pic>
        <p:nvPicPr>
          <p:cNvPr id="7" name="Picture 6"/>
          <p:cNvPicPr>
            <a:picLocks noChangeAspect="1"/>
          </p:cNvPicPr>
          <p:nvPr/>
        </p:nvPicPr>
        <p:blipFill>
          <a:blip r:embed="rId3"/>
          <a:stretch>
            <a:fillRect/>
          </a:stretch>
        </p:blipFill>
        <p:spPr>
          <a:xfrm>
            <a:off x="1256030" y="951230"/>
            <a:ext cx="9679305" cy="3615690"/>
          </a:xfrm>
          <a:prstGeom prst="rect">
            <a:avLst/>
          </a:prstGeom>
        </p:spPr>
      </p:pic>
      <p:sp>
        <p:nvSpPr>
          <p:cNvPr id="9" name="Rounded Rectangle 8"/>
          <p:cNvSpPr/>
          <p:nvPr/>
        </p:nvSpPr>
        <p:spPr>
          <a:xfrm>
            <a:off x="1742440" y="4684395"/>
            <a:ext cx="3347720" cy="129857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a:latin typeface="Arial-Rounded" panose="020B0500000000000000" pitchFamily="34" charset="0"/>
                <a:cs typeface="Arial-Rounded" panose="020B0500000000000000" pitchFamily="34" charset="0"/>
              </a:rPr>
              <a:t>2 bạn nhỏ đang đi học, phía xa có 2 mẹ con dắt tay nhau</a:t>
            </a:r>
          </a:p>
        </p:txBody>
      </p:sp>
      <p:sp>
        <p:nvSpPr>
          <p:cNvPr id="10" name="Rounded Rectangle 9"/>
          <p:cNvSpPr/>
          <p:nvPr/>
        </p:nvSpPr>
        <p:spPr>
          <a:xfrm>
            <a:off x="5292725" y="4754880"/>
            <a:ext cx="2840990" cy="122809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a:latin typeface="Arial-Rounded" panose="020B0500000000000000" pitchFamily="34" charset="0"/>
                <a:cs typeface="Arial-Rounded" panose="020B0500000000000000" pitchFamily="34" charset="0"/>
              </a:rPr>
              <a:t>3 bạn học sinh đang trao đổi bài</a:t>
            </a:r>
          </a:p>
        </p:txBody>
      </p:sp>
      <p:sp>
        <p:nvSpPr>
          <p:cNvPr id="11" name="Rounded Rectangle 10"/>
          <p:cNvSpPr/>
          <p:nvPr/>
        </p:nvSpPr>
        <p:spPr>
          <a:xfrm>
            <a:off x="8305165" y="4744720"/>
            <a:ext cx="2840990" cy="123825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a:latin typeface="Arial-Rounded" panose="020B0500000000000000" pitchFamily="34" charset="0"/>
                <a:cs typeface="Arial-Rounded" panose="020B0500000000000000" pitchFamily="34" charset="0"/>
              </a:rPr>
              <a:t>các bạn học sinh đang chơi trên sân trường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heckerboard(across)">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heckerboard(across)">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1"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0" y="0"/>
            <a:ext cx="0" cy="0"/>
          </a:xfrm>
          <a:prstGeom prst="rect">
            <a:avLst/>
          </a:prstGeom>
        </p:spPr>
      </p:pic>
      <p:pic>
        <p:nvPicPr>
          <p:cNvPr id="5" name="Picture 4"/>
          <p:cNvPicPr>
            <a:picLocks noChangeAspect="1"/>
          </p:cNvPicPr>
          <p:nvPr/>
        </p:nvPicPr>
        <p:blipFill>
          <a:blip r:embed="rId3"/>
          <a:stretch>
            <a:fillRect/>
          </a:stretch>
        </p:blipFill>
        <p:spPr>
          <a:xfrm>
            <a:off x="1821180" y="440055"/>
            <a:ext cx="9157970" cy="2589530"/>
          </a:xfrm>
          <a:prstGeom prst="rect">
            <a:avLst/>
          </a:prstGeom>
        </p:spPr>
      </p:pic>
      <p:sp>
        <p:nvSpPr>
          <p:cNvPr id="7" name="Rounded Rectangle 6"/>
          <p:cNvSpPr/>
          <p:nvPr/>
        </p:nvSpPr>
        <p:spPr>
          <a:xfrm>
            <a:off x="1989455" y="3552190"/>
            <a:ext cx="8559800" cy="24339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a:latin typeface="Arial-Rounded" panose="020B0500000000000000" pitchFamily="34" charset="0"/>
                <a:cs typeface="Arial-Rounded" panose="020B0500000000000000" pitchFamily="34" charset="0"/>
              </a:rPr>
              <a:t>Cứ vào giờ ra chơi là nhóm lớp em sẽ xuống sân trường chơi nhảy dây. Nhóm của em chơi thường có năm đến mười bạn, chia ra làm hai nhóm. Một nhóm sẽ đảm nhận nhiệm vụ quất dây. Một nhóm sẽ nhảy dây. Khi sợi dây thừng được quất lên sẽ tạo thành một vòng cung, các bạn sẽ lần lượt vào nhảy. Em rất vui khi chơi nhảy dây cùng các bạn.</a:t>
            </a:r>
          </a:p>
        </p:txBody>
      </p:sp>
      <p:pic>
        <p:nvPicPr>
          <p:cNvPr id="21" name="Content Placeholder 20" descr="logo"/>
          <p:cNvPicPr>
            <a:picLocks noChangeAspect="1"/>
          </p:cNvPicPr>
          <p:nvPr/>
        </p:nvPicPr>
        <p:blipFill>
          <a:blip r:embed="rId4"/>
          <a:stretch>
            <a:fillRect/>
          </a:stretch>
        </p:blipFill>
        <p:spPr>
          <a:xfrm>
            <a:off x="10700385" y="-88265"/>
            <a:ext cx="1564640" cy="15982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Đọc mở rộng</a:t>
            </a:r>
          </a:p>
        </p:txBody>
      </p:sp>
    </p:spTree>
  </p:cSld>
  <p:clrMapOvr>
    <a:masterClrMapping/>
  </p:clrMapOvr>
  <p:transition advClick="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66700" y="109855"/>
            <a:ext cx="6435090" cy="94678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a:latin typeface="Arial-Rounded" panose="020B0500000000000000" pitchFamily="34" charset="0"/>
                <a:cs typeface="Arial-Rounded" panose="020B0500000000000000" pitchFamily="34" charset="0"/>
              </a:rPr>
              <a:t>1. Tìm đọc 1 bài thơ về tình bạn</a:t>
            </a:r>
          </a:p>
        </p:txBody>
      </p:sp>
      <p:pic>
        <p:nvPicPr>
          <p:cNvPr id="3" name="Picture 2" descr="Chúng ta đều là bạn"/>
          <p:cNvPicPr>
            <a:picLocks noChangeAspect="1"/>
          </p:cNvPicPr>
          <p:nvPr/>
        </p:nvPicPr>
        <p:blipFill>
          <a:blip r:embed="rId2"/>
          <a:stretch>
            <a:fillRect/>
          </a:stretch>
        </p:blipFill>
        <p:spPr>
          <a:xfrm>
            <a:off x="1562735" y="1519555"/>
            <a:ext cx="3586480" cy="5097145"/>
          </a:xfrm>
          <a:prstGeom prst="rect">
            <a:avLst/>
          </a:prstGeom>
        </p:spPr>
      </p:pic>
      <p:pic>
        <p:nvPicPr>
          <p:cNvPr id="4" name="Picture 3" descr="1"/>
          <p:cNvPicPr>
            <a:picLocks noChangeAspect="1"/>
          </p:cNvPicPr>
          <p:nvPr/>
        </p:nvPicPr>
        <p:blipFill>
          <a:blip r:embed="rId3"/>
          <a:stretch>
            <a:fillRect/>
          </a:stretch>
        </p:blipFill>
        <p:spPr>
          <a:xfrm>
            <a:off x="5678170" y="1710690"/>
            <a:ext cx="6130290" cy="45980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66700" y="109855"/>
            <a:ext cx="10552430" cy="94678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a:latin typeface="Arial-Rounded" panose="020B0500000000000000" pitchFamily="34" charset="0"/>
                <a:cs typeface="Arial-Rounded" panose="020B0500000000000000" pitchFamily="34" charset="0"/>
              </a:rPr>
              <a:t>2. Nói về những điều em thích trong bài thơ đó</a:t>
            </a:r>
          </a:p>
        </p:txBody>
      </p:sp>
      <p:pic>
        <p:nvPicPr>
          <p:cNvPr id="3" name="Picture 2"/>
          <p:cNvPicPr>
            <a:picLocks noChangeAspect="1"/>
          </p:cNvPicPr>
          <p:nvPr/>
        </p:nvPicPr>
        <p:blipFill>
          <a:blip r:embed="rId2"/>
          <a:stretch>
            <a:fillRect/>
          </a:stretch>
        </p:blipFill>
        <p:spPr>
          <a:xfrm>
            <a:off x="2457450" y="1721485"/>
            <a:ext cx="7277100" cy="37642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algn="ctr"/>
            <a:r>
              <a:rPr lang="en-US" sz="8000" b="1" kern="1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cs typeface="Times New Roman" panose="02020603050405020304"/>
              </a:rPr>
              <a:t>CỦNG CỐ BÀI HỌC</a:t>
            </a:r>
          </a:p>
        </p:txBody>
      </p:sp>
      <p:pic>
        <p:nvPicPr>
          <p:cNvPr id="18"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
        <p:nvSpPr>
          <p:cNvPr id="5" name="Rectangle: Rounded Corners 4"/>
          <p:cNvSpPr/>
          <p:nvPr/>
        </p:nvSpPr>
        <p:spPr>
          <a:xfrm>
            <a:off x="-29682" y="5927821"/>
            <a:ext cx="3668232" cy="93034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Liên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hệ</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giáo</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FB: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Hương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Thảo</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Gmail: tranthao121006@gmail.com</a:t>
            </a:r>
          </a:p>
        </p:txBody>
      </p:sp>
      <p:sp>
        <p:nvSpPr>
          <p:cNvPr id="2" name="Content Placeholder 1"/>
          <p:cNvSpPr>
            <a:spLocks noGrp="1"/>
          </p:cNvSpPr>
          <p:nvPr>
            <p:ph sz="half" idx="1"/>
          </p:nvPr>
        </p:nvSpPr>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5" grpId="0" bldLvl="0" animBg="1"/>
      <p:bldP spid="5"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7711" r="800" b="1325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343400" y="600981"/>
            <a:ext cx="7942899" cy="3686085"/>
            <a:chOff x="-615991" y="642075"/>
            <a:chExt cx="7942899" cy="3686085"/>
          </a:xfrm>
        </p:grpSpPr>
        <p:pic>
          <p:nvPicPr>
            <p:cNvPr id="1026"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15991" y="642075"/>
              <a:ext cx="4832432"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1785938" y="1730065"/>
              <a:ext cx="5540970" cy="24430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smtClean="0">
                  <a:ln>
                    <a:noFill/>
                  </a:ln>
                  <a:solidFill>
                    <a:srgbClr val="FF0000"/>
                  </a:solidFill>
                  <a:effectLst/>
                  <a:uLnTx/>
                  <a:uFillTx/>
                  <a:latin typeface="+mj-lt"/>
                  <a:ea typeface="Arial-Rounded" panose="020B0500000000000000" pitchFamily="34" charset="0"/>
                  <a:cs typeface="Arial-Rounded" panose="020B0500000000000000" pitchFamily="34" charset="0"/>
                </a:rPr>
                <a:t>Bài hôm</a:t>
              </a:r>
              <a:r>
                <a:rPr kumimoji="0" lang="vi-VN" sz="4400" b="0" i="0" u="none" strike="noStrike" kern="1200" cap="none" spc="0" normalizeH="0" noProof="0" dirty="0" smtClean="0">
                  <a:ln>
                    <a:noFill/>
                  </a:ln>
                  <a:solidFill>
                    <a:srgbClr val="FF0000"/>
                  </a:solidFill>
                  <a:effectLst/>
                  <a:uLnTx/>
                  <a:uFillTx/>
                  <a:latin typeface="+mj-lt"/>
                  <a:ea typeface="Arial-Rounded" panose="020B0500000000000000" pitchFamily="34" charset="0"/>
                  <a:cs typeface="Arial-Rounded" panose="020B0500000000000000" pitchFamily="34" charset="0"/>
                </a:rPr>
                <a:t> trước em đã học là bài gì?</a:t>
              </a:r>
              <a:endParaRPr kumimoji="0" lang="en-US" sz="4400" b="0"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endParaRPr>
            </a:p>
          </p:txBody>
        </p:sp>
      </p:grpSp>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049000" y="-2133600"/>
            <a:ext cx="609600" cy="609600"/>
          </a:xfrm>
          <a:prstGeom prst="rect">
            <a:avLst/>
          </a:prstGeom>
        </p:spPr>
      </p:pic>
      <p:pic>
        <p:nvPicPr>
          <p:cNvPr id="7"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690648" y="4131995"/>
            <a:ext cx="609600" cy="609600"/>
          </a:xfrm>
          <a:prstGeom prst="rect">
            <a:avLst/>
          </a:prstGeom>
        </p:spPr>
      </p:pic>
      <p:sp>
        <p:nvSpPr>
          <p:cNvPr id="2" name="Oval Callout 1"/>
          <p:cNvSpPr/>
          <p:nvPr/>
        </p:nvSpPr>
        <p:spPr>
          <a:xfrm>
            <a:off x="6553200" y="5029200"/>
            <a:ext cx="3657600" cy="1371600"/>
          </a:xfrm>
          <a:prstGeom prst="wedgeEllipseCallout">
            <a:avLst>
              <a:gd name="adj1" fmla="val -47609"/>
              <a:gd name="adj2" fmla="val -116666"/>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smtClean="0">
                <a:ln>
                  <a:noFill/>
                </a:ln>
                <a:solidFill>
                  <a:prstClr val="white"/>
                </a:solidFill>
                <a:effectLst/>
                <a:uLnTx/>
                <a:uFillTx/>
                <a:latin typeface="+mj-lt"/>
                <a:ea typeface="+mn-ea"/>
                <a:cs typeface="+mn-cs"/>
              </a:rPr>
              <a:t>Gọi</a:t>
            </a:r>
            <a:r>
              <a:rPr kumimoji="0" lang="vi-VN" sz="3600" b="1" i="0" u="none" strike="noStrike" kern="1200" cap="none" spc="0" normalizeH="0" noProof="0" dirty="0" smtClean="0">
                <a:ln>
                  <a:noFill/>
                </a:ln>
                <a:solidFill>
                  <a:prstClr val="white"/>
                </a:solidFill>
                <a:effectLst/>
                <a:uLnTx/>
                <a:uFillTx/>
                <a:latin typeface="+mj-lt"/>
                <a:ea typeface="+mn-ea"/>
                <a:cs typeface="+mn-cs"/>
              </a:rPr>
              <a:t> bạn</a:t>
            </a:r>
            <a:endParaRPr kumimoji="0" lang="en-US" sz="3600" b="1" i="0" u="none" strike="noStrike" kern="1200" cap="none" spc="0" normalizeH="0" baseline="0" noProof="0" dirty="0">
              <a:ln>
                <a:noFill/>
              </a:ln>
              <a:solidFill>
                <a:prstClr val="white"/>
              </a:solidFill>
              <a:effectLst/>
              <a:uLnTx/>
              <a:uFillTx/>
              <a:latin typeface="+mj-lt"/>
              <a:ea typeface="+mn-ea"/>
              <a:cs typeface="+mn-cs"/>
            </a:endParaRPr>
          </a:p>
        </p:txBody>
      </p:sp>
    </p:spTree>
    <p:extLst>
      <p:ext uri="{BB962C8B-B14F-4D97-AF65-F5344CB8AC3E}">
        <p14:creationId xmlns:p14="http://schemas.microsoft.com/office/powerpoint/2010/main" val="653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6"/>
                                        </p:tgtEl>
                                        <p:attrNameLst>
                                          <p:attrName>r</p:attrName>
                                        </p:attrNameLst>
                                      </p:cBhvr>
                                    </p:animRot>
                                    <p:animRot by="-240000">
                                      <p:cBhvr>
                                        <p:cTn id="7" dur="550" fill="hold">
                                          <p:stCondLst>
                                            <p:cond delay="550"/>
                                          </p:stCondLst>
                                        </p:cTn>
                                        <p:tgtEl>
                                          <p:spTgt spid="6"/>
                                        </p:tgtEl>
                                        <p:attrNameLst>
                                          <p:attrName>r</p:attrName>
                                        </p:attrNameLst>
                                      </p:cBhvr>
                                    </p:animRot>
                                    <p:animRot by="240000">
                                      <p:cBhvr>
                                        <p:cTn id="8" dur="550" fill="hold">
                                          <p:stCondLst>
                                            <p:cond delay="1100"/>
                                          </p:stCondLst>
                                        </p:cTn>
                                        <p:tgtEl>
                                          <p:spTgt spid="6"/>
                                        </p:tgtEl>
                                        <p:attrNameLst>
                                          <p:attrName>r</p:attrName>
                                        </p:attrNameLst>
                                      </p:cBhvr>
                                    </p:animRot>
                                    <p:animRot by="-240000">
                                      <p:cBhvr>
                                        <p:cTn id="9" dur="550" fill="hold">
                                          <p:stCondLst>
                                            <p:cond delay="1650"/>
                                          </p:stCondLst>
                                        </p:cTn>
                                        <p:tgtEl>
                                          <p:spTgt spid="6"/>
                                        </p:tgtEl>
                                        <p:attrNameLst>
                                          <p:attrName>r</p:attrName>
                                        </p:attrNameLst>
                                      </p:cBhvr>
                                    </p:animRot>
                                    <p:animRot by="120000">
                                      <p:cBhvr>
                                        <p:cTn id="10" dur="550" fill="hold">
                                          <p:stCondLst>
                                            <p:cond delay="2200"/>
                                          </p:stCondLst>
                                        </p:cTn>
                                        <p:tgtEl>
                                          <p:spTgt spid="6"/>
                                        </p:tgtEl>
                                        <p:attrNameLst>
                                          <p:attrName>r</p:attrName>
                                        </p:attrNameLst>
                                      </p:cBhvr>
                                    </p:animRot>
                                  </p:childTnLst>
                                </p:cTn>
                              </p:par>
                              <p:par>
                                <p:cTn id="11" presetID="63" presetClass="path" presetSubtype="0" accel="50000" decel="50000" fill="hold" nodeType="withEffect">
                                  <p:stCondLst>
                                    <p:cond delay="0"/>
                                  </p:stCondLst>
                                  <p:childTnLst>
                                    <p:animMotion origin="layout" path="M -0.19023 -0.00092 L 0.54063 0.00926 " pathEditMode="relative" rAng="0" ptsTypes="AA">
                                      <p:cBhvr>
                                        <p:cTn id="12" dur="3500" fill="hold"/>
                                        <p:tgtEl>
                                          <p:spTgt spid="6"/>
                                        </p:tgtEl>
                                        <p:attrNameLst>
                                          <p:attrName>ppt_x</p:attrName>
                                          <p:attrName>ppt_y</p:attrName>
                                        </p:attrNameLst>
                                      </p:cBhvr>
                                      <p:rCtr x="36536" y="509"/>
                                    </p:animMotion>
                                  </p:childTnLst>
                                </p:cTn>
                              </p:par>
                              <p:par>
                                <p:cTn id="13" presetID="1" presetClass="mediacall" presetSubtype="0" fill="hold" nodeType="withEffect">
                                  <p:stCondLst>
                                    <p:cond delay="0"/>
                                  </p:stCondLst>
                                  <p:childTnLst>
                                    <p:cmd type="call" cmd="playFrom(0.0)">
                                      <p:cBhvr>
                                        <p:cTn id="14" dur="5773"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414" fill="hold"/>
                                        <p:tgtEl>
                                          <p:spTgt spid="7"/>
                                        </p:tgtEl>
                                      </p:cBhvr>
                                    </p:cmd>
                                  </p:childTnLst>
                                </p:cTn>
                              </p:par>
                              <p:par>
                                <p:cTn id="25" presetID="63" presetClass="path" presetSubtype="0" accel="50000" decel="50000" fill="hold" nodeType="withEffect">
                                  <p:stCondLst>
                                    <p:cond delay="0"/>
                                  </p:stCondLst>
                                  <p:childTnLst>
                                    <p:animMotion origin="layout" path="M 0.7309 0.01019 L 1.64757 0.0213 " pathEditMode="relative" rAng="0" ptsTypes="AA">
                                      <p:cBhvr>
                                        <p:cTn id="26" dur="3750" fill="hold"/>
                                        <p:tgtEl>
                                          <p:spTgt spid="6"/>
                                        </p:tgtEl>
                                        <p:attrNameLst>
                                          <p:attrName>ppt_x</p:attrName>
                                          <p:attrName>ppt_y</p:attrName>
                                        </p:attrNameLst>
                                      </p:cBhvr>
                                      <p:rCtr x="45833" y="556"/>
                                    </p:animMotion>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9"/>
                </p:tgtEl>
              </p:cMediaNode>
            </p:audio>
            <p:audio>
              <p:cMediaNode vol="80000">
                <p:cTn id="28" fill="hold" display="0">
                  <p:stCondLst>
                    <p:cond delay="indefinite"/>
                  </p:stCondLst>
                  <p:endCondLst>
                    <p:cond evt="onStopAudio" delay="0">
                      <p:tgtEl>
                        <p:sldTgt/>
                      </p:tgtEl>
                    </p:cond>
                  </p:endCondLst>
                </p:cTn>
                <p:tgtEl>
                  <p:spTgt spid="7"/>
                </p:tgtEl>
              </p:cMediaNode>
            </p:audio>
          </p:childTnLst>
        </p:cTn>
      </p:par>
    </p:tnLst>
    <p:bldLst>
      <p:bldP spid="2"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6233277" y="450673"/>
            <a:ext cx="8648700" cy="3686085"/>
            <a:chOff x="-262148" y="491767"/>
            <a:chExt cx="6031018"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2148" y="491767"/>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52251" y="1641117"/>
              <a:ext cx="3916619"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66FF"/>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smtClean="0">
                  <a:ln>
                    <a:noFill/>
                  </a:ln>
                  <a:solidFill>
                    <a:srgbClr val="FF0000"/>
                  </a:solidFill>
                  <a:effectLst/>
                  <a:uLnTx/>
                  <a:uFillTx/>
                  <a:latin typeface="+mj-lt"/>
                  <a:ea typeface="Arial-Rounded" panose="020B0500000000000000" pitchFamily="34" charset="0"/>
                  <a:cs typeface="Arial-Rounded" panose="020B0500000000000000" pitchFamily="34" charset="0"/>
                </a:rPr>
                <a:t>Trong bài</a:t>
              </a:r>
              <a:r>
                <a:rPr kumimoji="0" lang="vi-VN" sz="3600" b="0" i="0" u="none" strike="noStrike" kern="1200" cap="none" spc="0" normalizeH="0" noProof="0" dirty="0" smtClean="0">
                  <a:ln>
                    <a:noFill/>
                  </a:ln>
                  <a:solidFill>
                    <a:srgbClr val="FF0000"/>
                  </a:solidFill>
                  <a:effectLst/>
                  <a:uLnTx/>
                  <a:uFillTx/>
                  <a:latin typeface="+mj-lt"/>
                  <a:ea typeface="Arial-Rounded" panose="020B0500000000000000" pitchFamily="34" charset="0"/>
                  <a:cs typeface="Arial-Rounded" panose="020B0500000000000000" pitchFamily="34" charset="0"/>
                </a:rPr>
                <a:t> Gọi bạn kể về bê vàng và ai? </a:t>
              </a:r>
              <a:endParaRPr kumimoji="0" lang="en-US" sz="3600" b="0"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endParaRP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3" name="Oval Callout 12"/>
          <p:cNvSpPr/>
          <p:nvPr/>
        </p:nvSpPr>
        <p:spPr>
          <a:xfrm>
            <a:off x="5029200" y="5174982"/>
            <a:ext cx="5487046" cy="1659205"/>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smtClean="0">
                <a:ln>
                  <a:noFill/>
                </a:ln>
                <a:solidFill>
                  <a:prstClr val="white"/>
                </a:solidFill>
                <a:effectLst/>
                <a:uLnTx/>
                <a:uFillTx/>
                <a:latin typeface="+mj-lt"/>
                <a:ea typeface="Arial-Rounded" panose="020B0500000000000000" pitchFamily="34" charset="0"/>
                <a:cs typeface="Arial-Rounded" panose="020B0500000000000000" pitchFamily="34" charset="0"/>
              </a:rPr>
              <a:t>Dê</a:t>
            </a:r>
            <a:r>
              <a:rPr kumimoji="0" lang="vi-VN" sz="3600" b="1" i="0" u="none" strike="noStrike" kern="1200" cap="none" spc="0" normalizeH="0" noProof="0" dirty="0" smtClean="0">
                <a:ln>
                  <a:noFill/>
                </a:ln>
                <a:solidFill>
                  <a:prstClr val="white"/>
                </a:solidFill>
                <a:effectLst/>
                <a:uLnTx/>
                <a:uFillTx/>
                <a:latin typeface="+mj-lt"/>
                <a:ea typeface="Arial-Rounded" panose="020B0500000000000000" pitchFamily="34" charset="0"/>
                <a:cs typeface="Arial-Rounded" panose="020B0500000000000000" pitchFamily="34" charset="0"/>
              </a:rPr>
              <a:t> trắng</a:t>
            </a:r>
            <a:endParaRPr kumimoji="0" lang="en-US" sz="3600" b="1" i="0" u="none" strike="noStrike" kern="1200" cap="none" spc="0" normalizeH="0" baseline="0" noProof="0" dirty="0">
              <a:ln>
                <a:noFill/>
              </a:ln>
              <a:solidFill>
                <a:prstClr val="white"/>
              </a:solidFill>
              <a:effectLst/>
              <a:uLnTx/>
              <a:uFillTx/>
              <a:latin typeface="+mj-lt"/>
            </a:endParaRPr>
          </a:p>
        </p:txBody>
      </p:sp>
    </p:spTree>
    <p:extLst>
      <p:ext uri="{BB962C8B-B14F-4D97-AF65-F5344CB8AC3E}">
        <p14:creationId xmlns:p14="http://schemas.microsoft.com/office/powerpoint/2010/main" val="2477937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1.38889E-6 -7.40741E-7 L 0.7309 0.01019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r="2000" b="10664"/>
          <a:stretch>
            <a:fillRect/>
          </a:stretch>
        </p:blipFill>
        <p:spPr bwMode="auto">
          <a:xfrm>
            <a:off x="0" y="1"/>
            <a:ext cx="12192000" cy="68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10" name="Group 9"/>
          <p:cNvGrpSpPr/>
          <p:nvPr/>
        </p:nvGrpSpPr>
        <p:grpSpPr>
          <a:xfrm>
            <a:off x="-6248400" y="600981"/>
            <a:ext cx="8077198" cy="3686085"/>
            <a:chOff x="152400" y="642075"/>
            <a:chExt cx="5170262" cy="3686085"/>
          </a:xfrm>
        </p:grpSpPr>
        <p:pic>
          <p:nvPicPr>
            <p:cNvPr id="11"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2301239" y="1706880"/>
              <a:ext cx="3021423"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2">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smtClean="0">
                  <a:ln>
                    <a:noFill/>
                  </a:ln>
                  <a:solidFill>
                    <a:srgbClr val="FF0000"/>
                  </a:solidFill>
                  <a:effectLst/>
                  <a:uLnTx/>
                  <a:uFillTx/>
                  <a:latin typeface="+mj-lt"/>
                  <a:ea typeface="Arial-Rounded" panose="020B0500000000000000" pitchFamily="34" charset="0"/>
                  <a:cs typeface="Arial-Rounded" panose="020B0500000000000000" pitchFamily="34" charset="0"/>
                </a:rPr>
                <a:t>Vì</a:t>
              </a:r>
              <a:r>
                <a:rPr kumimoji="0" lang="vi-VN" sz="3600" b="0" i="0" u="none" strike="noStrike" kern="1200" cap="none" spc="0" normalizeH="0" noProof="0" dirty="0" smtClean="0">
                  <a:ln>
                    <a:noFill/>
                  </a:ln>
                  <a:solidFill>
                    <a:srgbClr val="FF0000"/>
                  </a:solidFill>
                  <a:effectLst/>
                  <a:uLnTx/>
                  <a:uFillTx/>
                  <a:latin typeface="+mj-lt"/>
                  <a:ea typeface="Arial-Rounded" panose="020B0500000000000000" pitchFamily="34" charset="0"/>
                  <a:cs typeface="Arial-Rounded" panose="020B0500000000000000" pitchFamily="34" charset="0"/>
                </a:rPr>
                <a:t> sao dê trắng đi tìm bạn bê vàng?</a:t>
              </a:r>
              <a:endParaRPr kumimoji="0" lang="en-US" sz="3600" b="0"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endParaRPr>
            </a:p>
          </p:txBody>
        </p:sp>
      </p:grpSp>
      <p:pic>
        <p:nvPicPr>
          <p:cNvPr id="13"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4" name="Oval Callout 13"/>
          <p:cNvSpPr/>
          <p:nvPr/>
        </p:nvSpPr>
        <p:spPr>
          <a:xfrm>
            <a:off x="6553199" y="5029200"/>
            <a:ext cx="5205414" cy="1371600"/>
          </a:xfrm>
          <a:prstGeom prst="wedgeEllipseCallout">
            <a:avLst>
              <a:gd name="adj1" fmla="val 18016"/>
              <a:gd name="adj2" fmla="val -11979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smtClean="0">
                <a:ln>
                  <a:noFill/>
                </a:ln>
                <a:solidFill>
                  <a:prstClr val="white"/>
                </a:solidFill>
                <a:effectLst/>
                <a:uLnTx/>
                <a:uFillTx/>
                <a:latin typeface="+mj-lt"/>
                <a:ea typeface="Arial-Rounded" panose="020B0500000000000000" pitchFamily="34" charset="0"/>
                <a:cs typeface="Arial-Rounded" panose="020B0500000000000000" pitchFamily="34" charset="0"/>
              </a:rPr>
              <a:t>Bê</a:t>
            </a:r>
            <a:r>
              <a:rPr kumimoji="0" lang="vi-VN" sz="3600" b="1" i="0" u="none" strike="noStrike" kern="1200" cap="none" spc="0" normalizeH="0" noProof="0" dirty="0" smtClean="0">
                <a:ln>
                  <a:noFill/>
                </a:ln>
                <a:solidFill>
                  <a:prstClr val="white"/>
                </a:solidFill>
                <a:effectLst/>
                <a:uLnTx/>
                <a:uFillTx/>
                <a:latin typeface="+mj-lt"/>
                <a:ea typeface="Arial-Rounded" panose="020B0500000000000000" pitchFamily="34" charset="0"/>
                <a:cs typeface="Arial-Rounded" panose="020B0500000000000000" pitchFamily="34" charset="0"/>
              </a:rPr>
              <a:t> đi kiếm ăn quên đường về.</a:t>
            </a:r>
            <a:endParaRPr kumimoji="0" lang="en-US" sz="3600" b="1" i="0" u="none" strike="noStrike" kern="1200" cap="none" spc="0" normalizeH="0" baseline="0" noProof="0" dirty="0">
              <a:ln>
                <a:noFill/>
              </a:ln>
              <a:solidFill>
                <a:prstClr val="white"/>
              </a:solidFill>
              <a:effectLst/>
              <a:uLnTx/>
              <a:uFillTx/>
              <a:latin typeface="+mj-lt"/>
            </a:endParaRPr>
          </a:p>
        </p:txBody>
      </p:sp>
    </p:spTree>
    <p:extLst>
      <p:ext uri="{BB962C8B-B14F-4D97-AF65-F5344CB8AC3E}">
        <p14:creationId xmlns:p14="http://schemas.microsoft.com/office/powerpoint/2010/main" val="4036900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10"/>
                                        </p:tgtEl>
                                        <p:attrNameLst>
                                          <p:attrName>r</p:attrName>
                                        </p:attrNameLst>
                                      </p:cBhvr>
                                    </p:animRot>
                                    <p:animRot by="-240000">
                                      <p:cBhvr>
                                        <p:cTn id="9" dur="550" fill="hold">
                                          <p:stCondLst>
                                            <p:cond delay="550"/>
                                          </p:stCondLst>
                                        </p:cTn>
                                        <p:tgtEl>
                                          <p:spTgt spid="10"/>
                                        </p:tgtEl>
                                        <p:attrNameLst>
                                          <p:attrName>r</p:attrName>
                                        </p:attrNameLst>
                                      </p:cBhvr>
                                    </p:animRot>
                                    <p:animRot by="240000">
                                      <p:cBhvr>
                                        <p:cTn id="10" dur="550" fill="hold">
                                          <p:stCondLst>
                                            <p:cond delay="1100"/>
                                          </p:stCondLst>
                                        </p:cTn>
                                        <p:tgtEl>
                                          <p:spTgt spid="10"/>
                                        </p:tgtEl>
                                        <p:attrNameLst>
                                          <p:attrName>r</p:attrName>
                                        </p:attrNameLst>
                                      </p:cBhvr>
                                    </p:animRot>
                                    <p:animRot by="-240000">
                                      <p:cBhvr>
                                        <p:cTn id="11" dur="550" fill="hold">
                                          <p:stCondLst>
                                            <p:cond delay="1650"/>
                                          </p:stCondLst>
                                        </p:cTn>
                                        <p:tgtEl>
                                          <p:spTgt spid="10"/>
                                        </p:tgtEl>
                                        <p:attrNameLst>
                                          <p:attrName>r</p:attrName>
                                        </p:attrNameLst>
                                      </p:cBhvr>
                                    </p:animRot>
                                    <p:animRot by="120000">
                                      <p:cBhvr>
                                        <p:cTn id="12" dur="550" fill="hold">
                                          <p:stCondLst>
                                            <p:cond delay="2200"/>
                                          </p:stCondLst>
                                        </p:cTn>
                                        <p:tgtEl>
                                          <p:spTgt spid="10"/>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1.48148E-6 L 0.7309 0.01019 " pathEditMode="relative" rAng="0" ptsTypes="AA">
                                      <p:cBhvr>
                                        <p:cTn id="14" dur="3500" fill="hold"/>
                                        <p:tgtEl>
                                          <p:spTgt spid="10"/>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3"/>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10"/>
                                        </p:tgtEl>
                                        <p:attrNameLst>
                                          <p:attrName>ppt_x</p:attrName>
                                          <p:attrName>ppt_y</p:attrName>
                                        </p:attrNameLst>
                                      </p:cBhvr>
                                      <p:rCtr x="45833" y="556"/>
                                    </p:animMotion>
                                  </p:childTnLst>
                                </p:cTn>
                              </p:par>
                            </p:childTnLst>
                          </p:cTn>
                        </p:par>
                      </p:childTnLst>
                    </p:cTn>
                  </p:par>
                </p:childTnLst>
              </p:cTn>
              <p:nextCondLst>
                <p:cond evt="onClick" delay="0">
                  <p:tgtEl>
                    <p:spTgt spid="10"/>
                  </p:tgtEl>
                </p:cond>
              </p:nextCondLst>
            </p:seq>
            <p:audio>
              <p:cMediaNode vol="80000">
                <p:cTn id="28" fill="hold" display="0">
                  <p:stCondLst>
                    <p:cond delay="indefinite"/>
                  </p:stCondLst>
                  <p:endCondLst>
                    <p:cond evt="onStopAudio" delay="0">
                      <p:tgtEl>
                        <p:sldTgt/>
                      </p:tgtEl>
                    </p:cond>
                  </p:endCondLst>
                </p:cTn>
                <p:tgtEl>
                  <p:spTgt spid="13"/>
                </p:tgtEl>
              </p:cMediaNode>
            </p:audio>
          </p:childTnLst>
        </p:cTn>
      </p:par>
    </p:tnLst>
    <p:bldLst>
      <p:bldP spid="14"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800" b="9546"/>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9" name="Group 8"/>
          <p:cNvGrpSpPr/>
          <p:nvPr/>
        </p:nvGrpSpPr>
        <p:grpSpPr>
          <a:xfrm>
            <a:off x="-7888486" y="534811"/>
            <a:ext cx="9502974" cy="3686085"/>
            <a:chOff x="-182990" y="575905"/>
            <a:chExt cx="4850517" cy="3686085"/>
          </a:xfrm>
        </p:grpSpPr>
        <p:pic>
          <p:nvPicPr>
            <p:cNvPr id="10"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2990" y="57590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49031" y="1706880"/>
              <a:ext cx="2818496"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FFCC"/>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smtClean="0">
                  <a:ln>
                    <a:noFill/>
                  </a:ln>
                  <a:solidFill>
                    <a:srgbClr val="FF0000"/>
                  </a:solidFill>
                  <a:effectLst/>
                  <a:uLnTx/>
                  <a:uFillTx/>
                  <a:latin typeface="+mj-lt"/>
                  <a:ea typeface="Arial-Rounded" panose="020B0500000000000000" pitchFamily="34" charset="0"/>
                  <a:cs typeface="Arial-Rounded" panose="020B0500000000000000" pitchFamily="34" charset="0"/>
                </a:rPr>
                <a:t>Tình</a:t>
              </a:r>
              <a:r>
                <a:rPr kumimoji="0" lang="vi-VN" sz="3600" b="0" i="0" u="none" strike="noStrike" kern="1200" cap="none" spc="0" normalizeH="0" noProof="0" dirty="0" smtClean="0">
                  <a:ln>
                    <a:noFill/>
                  </a:ln>
                  <a:solidFill>
                    <a:srgbClr val="FF0000"/>
                  </a:solidFill>
                  <a:effectLst/>
                  <a:uLnTx/>
                  <a:uFillTx/>
                  <a:latin typeface="+mj-lt"/>
                  <a:ea typeface="Arial-Rounded" panose="020B0500000000000000" pitchFamily="34" charset="0"/>
                  <a:cs typeface="Arial-Rounded" panose="020B0500000000000000" pitchFamily="34" charset="0"/>
                </a:rPr>
                <a:t> bạn của dê trắng và bê vàng như thế nào?</a:t>
              </a:r>
              <a:endParaRPr kumimoji="0" lang="en-US" sz="3600" b="0"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endParaRP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3" name="Oval Callout 12"/>
          <p:cNvSpPr/>
          <p:nvPr/>
        </p:nvSpPr>
        <p:spPr>
          <a:xfrm>
            <a:off x="6095999" y="5029200"/>
            <a:ext cx="4576763" cy="1371600"/>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smtClean="0">
                <a:ln>
                  <a:noFill/>
                </a:ln>
                <a:solidFill>
                  <a:prstClr val="white"/>
                </a:solidFill>
                <a:effectLst/>
                <a:uLnTx/>
                <a:uFillTx/>
                <a:latin typeface="+mj-lt"/>
                <a:ea typeface="Arial-Rounded" panose="020B0500000000000000" pitchFamily="34" charset="0"/>
                <a:cs typeface="Arial-Rounded" panose="020B0500000000000000" pitchFamily="34" charset="0"/>
              </a:rPr>
              <a:t>Rất</a:t>
            </a:r>
            <a:r>
              <a:rPr kumimoji="0" lang="vi-VN" sz="3600" b="1" i="0" u="none" strike="noStrike" kern="1200" cap="none" spc="0" normalizeH="0" noProof="0" dirty="0" smtClean="0">
                <a:ln>
                  <a:noFill/>
                </a:ln>
                <a:solidFill>
                  <a:prstClr val="white"/>
                </a:solidFill>
                <a:effectLst/>
                <a:uLnTx/>
                <a:uFillTx/>
                <a:latin typeface="+mj-lt"/>
                <a:ea typeface="Arial-Rounded" panose="020B0500000000000000" pitchFamily="34" charset="0"/>
                <a:cs typeface="Arial-Rounded" panose="020B0500000000000000" pitchFamily="34" charset="0"/>
              </a:rPr>
              <a:t> thân thiết, tình cảm.</a:t>
            </a:r>
            <a:endParaRPr kumimoji="0" lang="en-US" sz="3600" b="1" i="0" u="none" strike="noStrike" kern="1200" cap="none" spc="0" normalizeH="0" baseline="0" noProof="0" dirty="0">
              <a:ln>
                <a:noFill/>
              </a:ln>
              <a:solidFill>
                <a:prstClr val="white"/>
              </a:solidFill>
              <a:effectLst/>
              <a:uLnTx/>
              <a:uFillTx/>
              <a:latin typeface="+mj-lt"/>
            </a:endParaRPr>
          </a:p>
        </p:txBody>
      </p:sp>
    </p:spTree>
    <p:extLst>
      <p:ext uri="{BB962C8B-B14F-4D97-AF65-F5344CB8AC3E}">
        <p14:creationId xmlns:p14="http://schemas.microsoft.com/office/powerpoint/2010/main" val="3157076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7.40741E-7 L 0.7309 0.01018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8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6233277" y="450673"/>
            <a:ext cx="8648700" cy="3686085"/>
            <a:chOff x="-262148" y="491767"/>
            <a:chExt cx="6031018"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2148" y="491767"/>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52251" y="1641117"/>
              <a:ext cx="3916619"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66FF"/>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lvl="0" algn="ctr">
                <a:defRPr/>
              </a:pPr>
              <a:r>
                <a:rPr lang="vi-VN" sz="3600" dirty="0">
                  <a:solidFill>
                    <a:srgbClr val="FF0000"/>
                  </a:solidFill>
                  <a:latin typeface="Times New Roman" panose="02020603050405020304" pitchFamily="18" charset="0"/>
                  <a:ea typeface="Arial-Rounded" panose="020B0500000000000000" pitchFamily="34" charset="0"/>
                  <a:cs typeface="Arial-Rounded" panose="020B0500000000000000" pitchFamily="34" charset="0"/>
                </a:rPr>
                <a:t>Tình bạn của dê trắng và bê vàng như thế nào?</a:t>
              </a:r>
              <a:endParaRPr lang="en-US" sz="3600" dirty="0">
                <a:solidFill>
                  <a:srgbClr val="FF0000"/>
                </a:solidFill>
                <a:ea typeface="Arial-Rounded" panose="020B0500000000000000" pitchFamily="34" charset="0"/>
                <a:cs typeface="Arial-Rounded" panose="020B0500000000000000" pitchFamily="34" charset="0"/>
              </a:endParaRP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3" name="Oval Callout 12"/>
          <p:cNvSpPr/>
          <p:nvPr/>
        </p:nvSpPr>
        <p:spPr>
          <a:xfrm>
            <a:off x="5029200" y="5174982"/>
            <a:ext cx="5487046" cy="1659205"/>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a:solidFill>
                  <a:prstClr val="white"/>
                </a:solidFill>
                <a:latin typeface="Times New Roman" panose="02020603050405020304" pitchFamily="18" charset="0"/>
                <a:ea typeface="Arial-Rounded" panose="020B0500000000000000" pitchFamily="34" charset="0"/>
                <a:cs typeface="Arial-Rounded" panose="020B0500000000000000" pitchFamily="34" charset="0"/>
              </a:rPr>
              <a:t>Rất thân thiết, tình cảm.</a:t>
            </a:r>
            <a:endParaRPr lang="en-US" sz="3600" b="1" dirty="0">
              <a:solidFill>
                <a:prstClr val="white"/>
              </a:solidFill>
            </a:endParaRPr>
          </a:p>
        </p:txBody>
      </p:sp>
    </p:spTree>
    <p:extLst>
      <p:ext uri="{BB962C8B-B14F-4D97-AF65-F5344CB8AC3E}">
        <p14:creationId xmlns:p14="http://schemas.microsoft.com/office/powerpoint/2010/main" val="1577103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1.38889E-6 -7.40741E-7 L 0.7309 0.01019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ocument 17"/>
          <p:cNvSpPr/>
          <p:nvPr/>
        </p:nvSpPr>
        <p:spPr>
          <a:xfrm>
            <a:off x="-17799" y="-14642"/>
            <a:ext cx="12383008" cy="207204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F862E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5" name="Flowchart: Document 17"/>
          <p:cNvSpPr/>
          <p:nvPr/>
        </p:nvSpPr>
        <p:spPr>
          <a:xfrm>
            <a:off x="-43199" y="10758"/>
            <a:ext cx="12387599"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D6009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grpSp>
        <p:nvGrpSpPr>
          <p:cNvPr id="6" name="Group 5"/>
          <p:cNvGrpSpPr/>
          <p:nvPr/>
        </p:nvGrpSpPr>
        <p:grpSpPr>
          <a:xfrm>
            <a:off x="-659635" y="-848744"/>
            <a:ext cx="2469633" cy="2296731"/>
            <a:chOff x="-2957976" y="-1125796"/>
            <a:chExt cx="2469633" cy="2296731"/>
          </a:xfrm>
        </p:grpSpPr>
        <p:sp>
          <p:nvSpPr>
            <p:cNvPr id="7" name="Oval 6"/>
            <p:cNvSpPr/>
            <p:nvPr/>
          </p:nvSpPr>
          <p:spPr>
            <a:xfrm rot="9814622">
              <a:off x="-2957976" y="-1125796"/>
              <a:ext cx="2469633" cy="2296731"/>
            </a:xfrm>
            <a:prstGeom prst="ellipse">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968493">
              <a:off x="-2721155" y="-827037"/>
              <a:ext cx="2069022" cy="1931010"/>
            </a:xfrm>
            <a:prstGeom prst="ellipse">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1772257" y="189140"/>
            <a:ext cx="10227833" cy="1105535"/>
          </a:xfrm>
          <a:prstGeom prst="rect">
            <a:avLst/>
          </a:prstGeom>
          <a:noFill/>
        </p:spPr>
        <p:txBody>
          <a:bodyPr wrap="square" lIns="91391" tIns="45696" rIns="91391" bIns="45696" rtlCol="0">
            <a:spAutoFit/>
          </a:bodyPr>
          <a:lstStyle/>
          <a:p>
            <a:pPr algn="ctr"/>
            <a:r>
              <a:rPr lang="en-US" sz="6600" b="1" dirty="0">
                <a:ln w="3175">
                  <a:solidFill>
                    <a:schemeClr val="bg1"/>
                  </a:solidFill>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Thứ.....ngày.....tháng</a:t>
            </a:r>
          </a:p>
        </p:txBody>
      </p:sp>
      <p:grpSp>
        <p:nvGrpSpPr>
          <p:cNvPr id="12" name="Group 11"/>
          <p:cNvGrpSpPr/>
          <p:nvPr/>
        </p:nvGrpSpPr>
        <p:grpSpPr>
          <a:xfrm>
            <a:off x="3048000" y="3193765"/>
            <a:ext cx="6858000" cy="1454435"/>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4"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5" name="Rectangle 10"/>
            <p:cNvSpPr/>
            <p:nvPr/>
          </p:nvSpPr>
          <p:spPr>
            <a:xfrm>
              <a:off x="9589679" y="101573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sp>
        <p:nvSpPr>
          <p:cNvPr id="16" name="Rectangle 16"/>
          <p:cNvSpPr/>
          <p:nvPr/>
        </p:nvSpPr>
        <p:spPr>
          <a:xfrm rot="269291">
            <a:off x="1656203" y="3604693"/>
            <a:ext cx="1156388" cy="1191123"/>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C86866"/>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489815">
            <a:off x="1837734" y="3750192"/>
            <a:ext cx="1177426" cy="947921"/>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2360459" y="3172365"/>
            <a:ext cx="1378806" cy="1412343"/>
            <a:chOff x="1149549" y="1066515"/>
            <a:chExt cx="992332" cy="992332"/>
          </a:xfrm>
          <a:solidFill>
            <a:srgbClr val="F0720A"/>
          </a:solidFill>
        </p:grpSpPr>
        <p:sp>
          <p:nvSpPr>
            <p:cNvPr id="19" name="Oval 18"/>
            <p:cNvSpPr/>
            <p:nvPr/>
          </p:nvSpPr>
          <p:spPr>
            <a:xfrm>
              <a:off x="1149549" y="1066515"/>
              <a:ext cx="992332" cy="992332"/>
            </a:xfrm>
            <a:prstGeom prst="ellipse">
              <a:avLst/>
            </a:prstGeom>
            <a:solidFill>
              <a:schemeClr val="tx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1188514" y="1081550"/>
              <a:ext cx="914400" cy="914400"/>
            </a:xfrm>
            <a:prstGeom prst="ellipse">
              <a:avLst/>
            </a:prstGeom>
            <a:solidFill>
              <a:srgbClr val="E20CA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p:cNvSpPr txBox="1"/>
          <p:nvPr/>
        </p:nvSpPr>
        <p:spPr>
          <a:xfrm>
            <a:off x="2257425" y="3172460"/>
            <a:ext cx="1314450" cy="1475105"/>
          </a:xfrm>
          <a:prstGeom prst="rect">
            <a:avLst/>
          </a:prstGeom>
          <a:noFill/>
        </p:spPr>
        <p:txBody>
          <a:bodyPr wrap="square" lIns="91391" tIns="45696" rIns="91391" bIns="45696" rtlCol="0">
            <a:spAutoFit/>
          </a:bodyPr>
          <a:lstStyle/>
          <a:p>
            <a:pPr algn="ct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Bài</a:t>
            </a:r>
          </a:p>
          <a:p>
            <a:pPr algn="ctr"/>
            <a:r>
              <a:rPr lang="en-US" sz="5400" b="1" dirty="0">
                <a:solidFill>
                  <a:schemeClr val="bg1"/>
                </a:solidFill>
                <a:latin typeface="Arial Rounded MT Bold" panose="020F0704030504030204" pitchFamily="34" charset="0"/>
                <a:ea typeface="Arial-Rounded" panose="020B0500000000000000" pitchFamily="34" charset="0"/>
                <a:cs typeface="Times New Roman" panose="02020603050405020304" pitchFamily="18" charset="0"/>
              </a:rPr>
              <a:t>18</a:t>
            </a:r>
          </a:p>
        </p:txBody>
      </p:sp>
      <p:sp>
        <p:nvSpPr>
          <p:cNvPr id="22" name="TextBox 21"/>
          <p:cNvSpPr txBox="1"/>
          <p:nvPr/>
        </p:nvSpPr>
        <p:spPr>
          <a:xfrm>
            <a:off x="3022449" y="3363549"/>
            <a:ext cx="6605191" cy="1013460"/>
          </a:xfrm>
          <a:prstGeom prst="rect">
            <a:avLst/>
          </a:prstGeom>
          <a:noFill/>
        </p:spPr>
        <p:txBody>
          <a:bodyPr wrap="square" lIns="91391" tIns="45696" rIns="91391" bIns="45696" rtlCol="0">
            <a:spAutoFit/>
          </a:bodyPr>
          <a:lstStyle/>
          <a:p>
            <a:pPr algn="ctr"/>
            <a:r>
              <a:rPr lang="en-US" sz="6000" b="1"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Tớ nhớ cậu</a:t>
            </a:r>
          </a:p>
        </p:txBody>
      </p:sp>
      <p:pic>
        <p:nvPicPr>
          <p:cNvPr id="2" name="Content Placeholder 1" descr="logo"/>
          <p:cNvPicPr>
            <a:picLocks noGrp="1" noChangeAspect="1"/>
          </p:cNvPicPr>
          <p:nvPr>
            <p:ph sz="half" idx="2"/>
          </p:nvPr>
        </p:nvPicPr>
        <p:blipFill>
          <a:blip r:embed="rId2"/>
          <a:stretch>
            <a:fillRect/>
          </a:stretch>
        </p:blipFill>
        <p:spPr>
          <a:xfrm>
            <a:off x="10700385" y="-88265"/>
            <a:ext cx="1564640" cy="1598295"/>
          </a:xfrm>
          <a:prstGeom prst="rect">
            <a:avLst/>
          </a:prstGeom>
        </p:spPr>
      </p:pic>
    </p:spTree>
  </p:cSld>
  <p:clrMapOvr>
    <a:masterClrMapping/>
  </p:clrMapOvr>
  <p:timing>
    <p:tnLst>
      <p:par>
        <p:cTn id="1" dur="indefinite" restart="never" nodeType="tmRoot"/>
      </p:par>
    </p:tnLst>
  </p:timing>
</p:sld>
</file>

<file path=ppt/theme/_rels/them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TotalTime>
  <Words>785</Words>
  <Application>Microsoft Office PowerPoint</Application>
  <PresentationFormat>Widescreen</PresentationFormat>
  <Paragraphs>104</Paragraphs>
  <Slides>35</Slides>
  <Notes>8</Notes>
  <HiddenSlides>0</HiddenSlides>
  <MMClips>13</MMClips>
  <ScaleCrop>false</ScaleCrop>
  <HeadingPairs>
    <vt:vector size="6" baseType="variant">
      <vt:variant>
        <vt:lpstr>Fonts Used</vt:lpstr>
      </vt:variant>
      <vt:variant>
        <vt:i4>16</vt:i4>
      </vt:variant>
      <vt:variant>
        <vt:lpstr>Theme</vt:lpstr>
      </vt:variant>
      <vt:variant>
        <vt:i4>9</vt:i4>
      </vt:variant>
      <vt:variant>
        <vt:lpstr>Slide Titles</vt:lpstr>
      </vt:variant>
      <vt:variant>
        <vt:i4>35</vt:i4>
      </vt:variant>
    </vt:vector>
  </HeadingPairs>
  <TitlesOfParts>
    <vt:vector size="60" baseType="lpstr">
      <vt:lpstr>Microsoft YaHei</vt:lpstr>
      <vt:lpstr>SimSun</vt:lpstr>
      <vt:lpstr>SimSun</vt:lpstr>
      <vt:lpstr>Arial</vt:lpstr>
      <vt:lpstr>Arial Rounded MT Bold</vt:lpstr>
      <vt:lpstr>Arial-Rounded</vt:lpstr>
      <vt:lpstr>Calibri</vt:lpstr>
      <vt:lpstr>Calibri Light</vt:lpstr>
      <vt:lpstr>等线</vt:lpstr>
      <vt:lpstr>Franklin Gothic Book</vt:lpstr>
      <vt:lpstr>Franklin Gothic Medium</vt:lpstr>
      <vt:lpstr>HP001 4 hàng</vt:lpstr>
      <vt:lpstr>华文楷体</vt:lpstr>
      <vt:lpstr>Times New Roman</vt:lpstr>
      <vt:lpstr>Wingdings 2</vt:lpstr>
      <vt:lpstr>汉仪黑荔枝体简</vt:lpstr>
      <vt:lpstr>1_Office Theme</vt:lpstr>
      <vt:lpstr>2_Office Theme</vt:lpstr>
      <vt:lpstr>Trek</vt:lpstr>
      <vt:lpstr>7_Office Theme</vt:lpstr>
      <vt:lpstr>6_Office Theme</vt:lpstr>
      <vt:lpstr>8_Office Theme</vt:lpstr>
      <vt:lpstr>4_Office Theme</vt:lpstr>
      <vt:lpstr>3_Office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Khi vui chơi cùng bạn em cảm thấy thế nào? 2. Khi xa bạn em cảm thấy thế nào?</vt:lpstr>
      <vt:lpstr>PowerPoint Presentation</vt:lpstr>
      <vt:lpstr>PowerPoint Presentation</vt:lpstr>
      <vt:lpstr>PowerPoint Presentation</vt:lpstr>
      <vt:lpstr>Luyện đọc câu dài</vt:lpstr>
      <vt:lpstr>PowerPoint Presentation</vt:lpstr>
      <vt:lpstr>PowerPoint Presentation</vt:lpstr>
      <vt:lpstr>2. Đóng vai sóc và kiến để nói và đáp lời chào khi chia tay.</vt:lpstr>
      <vt:lpstr>2. Em sẽ nói với bạn thế nào khi - Bạn chuyển đến 1 ngôi trường khác - Tan học, em về trước còn bạn ở lại chờ bố mẹ</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
  <cp:lastModifiedBy>Windows User</cp:lastModifiedBy>
  <cp:revision>29</cp:revision>
  <dcterms:created xsi:type="dcterms:W3CDTF">2021-05-26T07:40:58Z</dcterms:created>
  <dcterms:modified xsi:type="dcterms:W3CDTF">2022-10-27T14:21:00Z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