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</a:t>
            </a:r>
            <a:r>
              <a:rPr lang="pt-BR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và biểu diễn bài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196</Words>
  <Application>Microsoft Office PowerPoint</Application>
  <PresentationFormat>Custom</PresentationFormat>
  <Paragraphs>15</Paragraphs>
  <Slides>10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43</cp:revision>
  <dcterms:created xsi:type="dcterms:W3CDTF">2022-04-04T07:27:39Z</dcterms:created>
  <dcterms:modified xsi:type="dcterms:W3CDTF">2023-02-13T12:20:12Z</dcterms:modified>
</cp:coreProperties>
</file>