
<file path=[Content_Types].xml><?xml version="1.0" encoding="utf-8"?>
<Types xmlns="http://schemas.openxmlformats.org/package/2006/content-types">
  <Default Extension="jpeg" ContentType="image/jpeg"/>
  <Default Extension="JPG" ContentType="image/.jpg"/>
  <Default Extension="wav" ContentType="audio/x-wav"/>
  <Default Extension="wmf" ContentType="image/x-wmf"/>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3"/>
    <p:sldMasterId id="2147483677" r:id="rId4"/>
    <p:sldMasterId id="2147483689" r:id="rId5"/>
    <p:sldMasterId id="2147483701" r:id="rId6"/>
    <p:sldMasterId id="2147483713" r:id="rId7"/>
    <p:sldMasterId id="2147483725" r:id="rId8"/>
    <p:sldMasterId id="2147483737" r:id="rId9"/>
    <p:sldMasterId id="2147483749" r:id="rId10"/>
    <p:sldMasterId id="2147483761" r:id="rId11"/>
  </p:sldMasterIdLst>
  <p:notesMasterIdLst>
    <p:notesMasterId r:id="rId14"/>
  </p:notesMasterIdLst>
  <p:sldIdLst>
    <p:sldId id="8719" r:id="rId12"/>
    <p:sldId id="2689" r:id="rId13"/>
    <p:sldId id="2690" r:id="rId15"/>
    <p:sldId id="2691" r:id="rId16"/>
    <p:sldId id="2692" r:id="rId17"/>
    <p:sldId id="2693" r:id="rId18"/>
    <p:sldId id="8720" r:id="rId19"/>
    <p:sldId id="8722" r:id="rId20"/>
    <p:sldId id="8723" r:id="rId21"/>
    <p:sldId id="8777" r:id="rId22"/>
    <p:sldId id="8728" r:id="rId23"/>
    <p:sldId id="8729" r:id="rId24"/>
    <p:sldId id="8731" r:id="rId25"/>
    <p:sldId id="8733" r:id="rId26"/>
    <p:sldId id="8734" r:id="rId27"/>
    <p:sldId id="8735" r:id="rId28"/>
    <p:sldId id="8736" r:id="rId29"/>
    <p:sldId id="8737" r:id="rId30"/>
    <p:sldId id="8738" r:id="rId31"/>
    <p:sldId id="8739" r:id="rId32"/>
    <p:sldId id="8740" r:id="rId33"/>
    <p:sldId id="8741" r:id="rId34"/>
    <p:sldId id="86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BBFB"/>
    <a:srgbClr val="D9A4FA"/>
    <a:srgbClr val="E19FFF"/>
    <a:srgbClr val="F5A0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216" y="-90"/>
      </p:cViewPr>
      <p:guideLst>
        <p:guide orient="horz" pos="2060"/>
        <p:guide pos="39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notesMaster" Target="notesMasters/notesMaster1.xml"/><Relationship Id="rId13" Type="http://schemas.openxmlformats.org/officeDocument/2006/relationships/slide" Target="slides/slide2.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D9D16-B318-4B2C-9BFF-CEDA59CF81E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44564-0D8E-4B61-8A41-04926DC5800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panose="020B0604020202020204"/>
                <a:sym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panose="020B0604020202020204"/>
              <a:sym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Design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C38BE4F5-A3A4-4A0F-A638-D990D725B4CA}"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0"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5"/>
            </a:lvl2pPr>
            <a:lvl3pPr>
              <a:defRPr sz="2845"/>
            </a:lvl3pPr>
            <a:lvl4pPr>
              <a:defRPr sz="2320"/>
            </a:lvl4pPr>
            <a:lvl5pPr>
              <a:defRPr sz="2320"/>
            </a:lvl5pPr>
            <a:lvl6pPr>
              <a:defRPr sz="2320"/>
            </a:lvl6pPr>
            <a:lvl7pPr>
              <a:defRPr sz="2320"/>
            </a:lvl7pPr>
            <a:lvl8pPr>
              <a:defRPr sz="2320"/>
            </a:lvl8pPr>
            <a:lvl9pPr>
              <a:defRPr sz="232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50"/>
            </a:lvl1pPr>
            <a:lvl2pPr marL="537845" indent="0">
              <a:buNone/>
              <a:defRPr sz="1425"/>
            </a:lvl2pPr>
            <a:lvl3pPr marL="1076325" indent="0">
              <a:buNone/>
              <a:defRPr sz="1200"/>
            </a:lvl3pPr>
            <a:lvl4pPr marL="1614170" indent="0">
              <a:buNone/>
              <a:defRPr sz="1050"/>
            </a:lvl4pPr>
            <a:lvl5pPr marL="2152650" indent="0">
              <a:buNone/>
              <a:defRPr sz="1050"/>
            </a:lvl5pPr>
            <a:lvl6pPr marL="2690495" indent="0">
              <a:buNone/>
              <a:defRPr sz="1050"/>
            </a:lvl6pPr>
            <a:lvl7pPr marL="3228340" indent="0">
              <a:buNone/>
              <a:defRPr sz="1050"/>
            </a:lvl7pPr>
            <a:lvl8pPr marL="3766820" indent="0">
              <a:buNone/>
              <a:defRPr sz="1050"/>
            </a:lvl8pPr>
            <a:lvl9pPr marL="4304665" indent="0">
              <a:buNone/>
              <a:defRPr sz="105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0C99C05A-73D7-488D-87AE-9FA1D515BA90}"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0"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7845" indent="0">
              <a:buNone/>
              <a:defRPr sz="3295"/>
            </a:lvl2pPr>
            <a:lvl3pPr marL="1076325" indent="0">
              <a:buNone/>
              <a:defRPr sz="2845"/>
            </a:lvl3pPr>
            <a:lvl4pPr marL="1614170" indent="0">
              <a:buNone/>
              <a:defRPr sz="2320"/>
            </a:lvl4pPr>
            <a:lvl5pPr marL="2152650" indent="0">
              <a:buNone/>
              <a:defRPr sz="2320"/>
            </a:lvl5pPr>
            <a:lvl6pPr marL="2690495" indent="0">
              <a:buNone/>
              <a:defRPr sz="2320"/>
            </a:lvl6pPr>
            <a:lvl7pPr marL="3228340" indent="0">
              <a:buNone/>
              <a:defRPr sz="2320"/>
            </a:lvl7pPr>
            <a:lvl8pPr marL="3766820" indent="0">
              <a:buNone/>
              <a:defRPr sz="2320"/>
            </a:lvl8pPr>
            <a:lvl9pPr marL="4304665" indent="0">
              <a:buNone/>
              <a:defRPr sz="2320"/>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37845" indent="0">
              <a:buNone/>
              <a:defRPr sz="1425"/>
            </a:lvl2pPr>
            <a:lvl3pPr marL="1076325" indent="0">
              <a:buNone/>
              <a:defRPr sz="1200"/>
            </a:lvl3pPr>
            <a:lvl4pPr marL="1614170" indent="0">
              <a:buNone/>
              <a:defRPr sz="1050"/>
            </a:lvl4pPr>
            <a:lvl5pPr marL="2152650" indent="0">
              <a:buNone/>
              <a:defRPr sz="1050"/>
            </a:lvl5pPr>
            <a:lvl6pPr marL="2690495" indent="0">
              <a:buNone/>
              <a:defRPr sz="1050"/>
            </a:lvl6pPr>
            <a:lvl7pPr marL="3228340" indent="0">
              <a:buNone/>
              <a:defRPr sz="1050"/>
            </a:lvl7pPr>
            <a:lvl8pPr marL="3766820" indent="0">
              <a:buNone/>
              <a:defRPr sz="1050"/>
            </a:lvl8pPr>
            <a:lvl9pPr marL="4304665" indent="0">
              <a:buNone/>
              <a:defRPr sz="105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72090DF4-68DF-4AAF-98F9-EB3836BAB8B4}"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29D28DD1-89CB-4A9B-8160-1008CEEB8C29}"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774A9502-423E-4957-ACD4-EFEAFA456813}"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7845" indent="0" algn="ctr">
              <a:buNone/>
              <a:defRPr/>
            </a:lvl2pPr>
            <a:lvl3pPr marL="1076325" indent="0" algn="ctr">
              <a:buNone/>
              <a:defRPr/>
            </a:lvl3pPr>
            <a:lvl4pPr marL="1614170" indent="0" algn="ctr">
              <a:buNone/>
              <a:defRPr/>
            </a:lvl4pPr>
            <a:lvl5pPr marL="2152650" indent="0" algn="ctr">
              <a:buNone/>
              <a:defRPr/>
            </a:lvl5pPr>
            <a:lvl6pPr marL="2690495" indent="0" algn="ctr">
              <a:buNone/>
              <a:defRPr/>
            </a:lvl6pPr>
            <a:lvl7pPr marL="3228340" indent="0" algn="ctr">
              <a:buNone/>
              <a:defRPr/>
            </a:lvl7pPr>
            <a:lvl8pPr marL="3766820" indent="0" algn="ctr">
              <a:buNone/>
              <a:defRPr/>
            </a:lvl8pPr>
            <a:lvl9pPr marL="430466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FEB01423-D198-4896-B996-AF6CD71AA325}"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F100BA3F-51CF-473C-BBC7-9F80CB3FD932}"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20"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0"/>
            </a:lvl1pPr>
            <a:lvl2pPr marL="537845" indent="0">
              <a:buNone/>
              <a:defRPr sz="2095"/>
            </a:lvl2pPr>
            <a:lvl3pPr marL="1076325" indent="0">
              <a:buNone/>
              <a:defRPr sz="1875"/>
            </a:lvl3pPr>
            <a:lvl4pPr marL="1614170" indent="0">
              <a:buNone/>
              <a:defRPr sz="1650"/>
            </a:lvl4pPr>
            <a:lvl5pPr marL="2152650" indent="0">
              <a:buNone/>
              <a:defRPr sz="1650"/>
            </a:lvl5pPr>
            <a:lvl6pPr marL="2690495" indent="0">
              <a:buNone/>
              <a:defRPr sz="1650"/>
            </a:lvl6pPr>
            <a:lvl7pPr marL="3228340" indent="0">
              <a:buNone/>
              <a:defRPr sz="1650"/>
            </a:lvl7pPr>
            <a:lvl8pPr marL="3766820" indent="0">
              <a:buNone/>
              <a:defRPr sz="1650"/>
            </a:lvl8pPr>
            <a:lvl9pPr marL="4304665" indent="0">
              <a:buNone/>
              <a:defRPr sz="165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E5E9DFC9-E0D6-4E70-95EC-EE956DA6257B}"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5"/>
            </a:lvl1pPr>
            <a:lvl2pPr>
              <a:defRPr sz="2845"/>
            </a:lvl2pPr>
            <a:lvl3pPr>
              <a:defRPr sz="2320"/>
            </a:lvl3pPr>
            <a:lvl4pPr>
              <a:defRPr sz="2095"/>
            </a:lvl4pPr>
            <a:lvl5pPr>
              <a:defRPr sz="2095"/>
            </a:lvl5pPr>
            <a:lvl6pPr>
              <a:defRPr sz="2095"/>
            </a:lvl6pPr>
            <a:lvl7pPr>
              <a:defRPr sz="2095"/>
            </a:lvl7pPr>
            <a:lvl8pPr>
              <a:defRPr sz="2095"/>
            </a:lvl8pPr>
            <a:lvl9pPr>
              <a:defRPr sz="20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5"/>
            </a:lvl1pPr>
            <a:lvl2pPr>
              <a:defRPr sz="2845"/>
            </a:lvl2pPr>
            <a:lvl3pPr>
              <a:defRPr sz="2320"/>
            </a:lvl3pPr>
            <a:lvl4pPr>
              <a:defRPr sz="2095"/>
            </a:lvl4pPr>
            <a:lvl5pPr>
              <a:defRPr sz="2095"/>
            </a:lvl5pPr>
            <a:lvl6pPr>
              <a:defRPr sz="2095"/>
            </a:lvl6pPr>
            <a:lvl7pPr>
              <a:defRPr sz="2095"/>
            </a:lvl7pPr>
            <a:lvl8pPr>
              <a:defRPr sz="2095"/>
            </a:lvl8pPr>
            <a:lvl9pPr>
              <a:defRPr sz="20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5EEE0E17-1536-48C6-87E3-A861F0C00F04}"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5" b="1"/>
            </a:lvl1pPr>
            <a:lvl2pPr marL="537845" indent="0">
              <a:buNone/>
              <a:defRPr sz="2320" b="1"/>
            </a:lvl2pPr>
            <a:lvl3pPr marL="1076325" indent="0">
              <a:buNone/>
              <a:defRPr sz="2095" b="1"/>
            </a:lvl3pPr>
            <a:lvl4pPr marL="1614170" indent="0">
              <a:buNone/>
              <a:defRPr sz="1875" b="1"/>
            </a:lvl4pPr>
            <a:lvl5pPr marL="2152650" indent="0">
              <a:buNone/>
              <a:defRPr sz="1875" b="1"/>
            </a:lvl5pPr>
            <a:lvl6pPr marL="2690495" indent="0">
              <a:buNone/>
              <a:defRPr sz="1875" b="1"/>
            </a:lvl6pPr>
            <a:lvl7pPr marL="3228340" indent="0">
              <a:buNone/>
              <a:defRPr sz="1875" b="1"/>
            </a:lvl7pPr>
            <a:lvl8pPr marL="3766820" indent="0">
              <a:buNone/>
              <a:defRPr sz="1875" b="1"/>
            </a:lvl8pPr>
            <a:lvl9pPr marL="4304665" indent="0">
              <a:buNone/>
              <a:defRPr sz="1875" b="1"/>
            </a:lvl9pPr>
          </a:lstStyle>
          <a:p>
            <a:pPr lvl="0"/>
            <a:r>
              <a:rPr lang="en-US"/>
              <a:t>Click to edit Master text styles</a:t>
            </a:r>
            <a:endParaRPr lang="en-US"/>
          </a:p>
        </p:txBody>
      </p:sp>
      <p:sp>
        <p:nvSpPr>
          <p:cNvPr id="4" name="Content Placeholder 3"/>
          <p:cNvSpPr>
            <a:spLocks noGrp="1"/>
          </p:cNvSpPr>
          <p:nvPr>
            <p:ph sz="half" idx="2"/>
          </p:nvPr>
        </p:nvSpPr>
        <p:spPr>
          <a:xfrm>
            <a:off x="609601" y="2174875"/>
            <a:ext cx="5386917" cy="3951288"/>
          </a:xfrm>
        </p:spPr>
        <p:txBody>
          <a:bodyPr/>
          <a:lstStyle>
            <a:lvl1pPr>
              <a:defRPr sz="2845"/>
            </a:lvl1pPr>
            <a:lvl2pPr>
              <a:defRPr sz="2320"/>
            </a:lvl2pPr>
            <a:lvl3pPr>
              <a:defRPr sz="2095"/>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5" b="1"/>
            </a:lvl1pPr>
            <a:lvl2pPr marL="537845" indent="0">
              <a:buNone/>
              <a:defRPr sz="2320" b="1"/>
            </a:lvl2pPr>
            <a:lvl3pPr marL="1076325" indent="0">
              <a:buNone/>
              <a:defRPr sz="2095" b="1"/>
            </a:lvl3pPr>
            <a:lvl4pPr marL="1614170" indent="0">
              <a:buNone/>
              <a:defRPr sz="1875" b="1"/>
            </a:lvl4pPr>
            <a:lvl5pPr marL="2152650" indent="0">
              <a:buNone/>
              <a:defRPr sz="1875" b="1"/>
            </a:lvl5pPr>
            <a:lvl6pPr marL="2690495" indent="0">
              <a:buNone/>
              <a:defRPr sz="1875" b="1"/>
            </a:lvl6pPr>
            <a:lvl7pPr marL="3228340" indent="0">
              <a:buNone/>
              <a:defRPr sz="1875" b="1"/>
            </a:lvl7pPr>
            <a:lvl8pPr marL="3766820" indent="0">
              <a:buNone/>
              <a:defRPr sz="1875" b="1"/>
            </a:lvl8pPr>
            <a:lvl9pPr marL="4304665" indent="0">
              <a:buNone/>
              <a:defRPr sz="1875"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845"/>
            </a:lvl1pPr>
            <a:lvl2pPr>
              <a:defRPr sz="2320"/>
            </a:lvl2pPr>
            <a:lvl3pPr>
              <a:defRPr sz="2095"/>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8830A47B-B3AA-4408-B89E-78641CC5715A}"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58D8FA65-B14B-4883-88C7-F7A3A55E9A2F}"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C38BE4F5-A3A4-4A0F-A638-D990D725B4CA}"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0"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5"/>
            </a:lvl2pPr>
            <a:lvl3pPr>
              <a:defRPr sz="2845"/>
            </a:lvl3pPr>
            <a:lvl4pPr>
              <a:defRPr sz="2320"/>
            </a:lvl4pPr>
            <a:lvl5pPr>
              <a:defRPr sz="2320"/>
            </a:lvl5pPr>
            <a:lvl6pPr>
              <a:defRPr sz="2320"/>
            </a:lvl6pPr>
            <a:lvl7pPr>
              <a:defRPr sz="2320"/>
            </a:lvl7pPr>
            <a:lvl8pPr>
              <a:defRPr sz="2320"/>
            </a:lvl8pPr>
            <a:lvl9pPr>
              <a:defRPr sz="232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50"/>
            </a:lvl1pPr>
            <a:lvl2pPr marL="537845" indent="0">
              <a:buNone/>
              <a:defRPr sz="1425"/>
            </a:lvl2pPr>
            <a:lvl3pPr marL="1076325" indent="0">
              <a:buNone/>
              <a:defRPr sz="1200"/>
            </a:lvl3pPr>
            <a:lvl4pPr marL="1614170" indent="0">
              <a:buNone/>
              <a:defRPr sz="1050"/>
            </a:lvl4pPr>
            <a:lvl5pPr marL="2152650" indent="0">
              <a:buNone/>
              <a:defRPr sz="1050"/>
            </a:lvl5pPr>
            <a:lvl6pPr marL="2690495" indent="0">
              <a:buNone/>
              <a:defRPr sz="1050"/>
            </a:lvl6pPr>
            <a:lvl7pPr marL="3228340" indent="0">
              <a:buNone/>
              <a:defRPr sz="1050"/>
            </a:lvl7pPr>
            <a:lvl8pPr marL="3766820" indent="0">
              <a:buNone/>
              <a:defRPr sz="1050"/>
            </a:lvl8pPr>
            <a:lvl9pPr marL="4304665" indent="0">
              <a:buNone/>
              <a:defRPr sz="105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0C99C05A-73D7-488D-87AE-9FA1D515BA90}"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0"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7845" indent="0">
              <a:buNone/>
              <a:defRPr sz="3295"/>
            </a:lvl2pPr>
            <a:lvl3pPr marL="1076325" indent="0">
              <a:buNone/>
              <a:defRPr sz="2845"/>
            </a:lvl3pPr>
            <a:lvl4pPr marL="1614170" indent="0">
              <a:buNone/>
              <a:defRPr sz="2320"/>
            </a:lvl4pPr>
            <a:lvl5pPr marL="2152650" indent="0">
              <a:buNone/>
              <a:defRPr sz="2320"/>
            </a:lvl5pPr>
            <a:lvl6pPr marL="2690495" indent="0">
              <a:buNone/>
              <a:defRPr sz="2320"/>
            </a:lvl6pPr>
            <a:lvl7pPr marL="3228340" indent="0">
              <a:buNone/>
              <a:defRPr sz="2320"/>
            </a:lvl7pPr>
            <a:lvl8pPr marL="3766820" indent="0">
              <a:buNone/>
              <a:defRPr sz="2320"/>
            </a:lvl8pPr>
            <a:lvl9pPr marL="4304665" indent="0">
              <a:buNone/>
              <a:defRPr sz="2320"/>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37845" indent="0">
              <a:buNone/>
              <a:defRPr sz="1425"/>
            </a:lvl2pPr>
            <a:lvl3pPr marL="1076325" indent="0">
              <a:buNone/>
              <a:defRPr sz="1200"/>
            </a:lvl3pPr>
            <a:lvl4pPr marL="1614170" indent="0">
              <a:buNone/>
              <a:defRPr sz="1050"/>
            </a:lvl4pPr>
            <a:lvl5pPr marL="2152650" indent="0">
              <a:buNone/>
              <a:defRPr sz="1050"/>
            </a:lvl5pPr>
            <a:lvl6pPr marL="2690495" indent="0">
              <a:buNone/>
              <a:defRPr sz="1050"/>
            </a:lvl6pPr>
            <a:lvl7pPr marL="3228340" indent="0">
              <a:buNone/>
              <a:defRPr sz="1050"/>
            </a:lvl7pPr>
            <a:lvl8pPr marL="3766820" indent="0">
              <a:buNone/>
              <a:defRPr sz="1050"/>
            </a:lvl8pPr>
            <a:lvl9pPr marL="4304665" indent="0">
              <a:buNone/>
              <a:defRPr sz="105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72090DF4-68DF-4AAF-98F9-EB3836BAB8B4}"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29D28DD1-89CB-4A9B-8160-1008CEEB8C29}"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774A9502-423E-4957-ACD4-EFEAFA456813}"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3765" indent="0" algn="ctr">
              <a:buNone/>
              <a:defRPr sz="1865"/>
            </a:lvl3pPr>
            <a:lvl4pPr marL="1370965" indent="0" algn="ctr">
              <a:buNone/>
              <a:defRPr sz="1600"/>
            </a:lvl4pPr>
            <a:lvl5pPr marL="1827530" indent="0" algn="ctr">
              <a:buNone/>
              <a:defRPr sz="1600"/>
            </a:lvl5pPr>
            <a:lvl6pPr marL="2284730" indent="0" algn="ctr">
              <a:buNone/>
              <a:defRPr sz="1600"/>
            </a:lvl6pPr>
            <a:lvl7pPr marL="2741930" indent="0" algn="ctr">
              <a:buNone/>
              <a:defRPr sz="1600"/>
            </a:lvl7pPr>
            <a:lvl8pPr marL="3198495" indent="0" algn="ctr">
              <a:buNone/>
              <a:defRPr sz="1600"/>
            </a:lvl8pPr>
            <a:lvl9pPr marL="365569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69"/>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865">
                <a:solidFill>
                  <a:schemeClr val="tx1">
                    <a:tint val="75000"/>
                  </a:schemeClr>
                </a:solidFill>
              </a:defRPr>
            </a:lvl3pPr>
            <a:lvl4pPr marL="1370965" indent="0">
              <a:buNone/>
              <a:defRPr sz="1600">
                <a:solidFill>
                  <a:schemeClr val="tx1">
                    <a:tint val="75000"/>
                  </a:schemeClr>
                </a:solidFill>
              </a:defRPr>
            </a:lvl4pPr>
            <a:lvl5pPr marL="1827530" indent="0">
              <a:buNone/>
              <a:defRPr sz="1600">
                <a:solidFill>
                  <a:schemeClr val="tx1">
                    <a:tint val="75000"/>
                  </a:schemeClr>
                </a:solidFill>
              </a:defRPr>
            </a:lvl5pPr>
            <a:lvl6pPr marL="2284730" indent="0">
              <a:buNone/>
              <a:defRPr sz="1600">
                <a:solidFill>
                  <a:schemeClr val="tx1">
                    <a:tint val="75000"/>
                  </a:schemeClr>
                </a:solidFill>
              </a:defRPr>
            </a:lvl6pPr>
            <a:lvl7pPr marL="2741930"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3765" indent="0">
              <a:buNone/>
              <a:defRPr sz="1865" b="1"/>
            </a:lvl3pPr>
            <a:lvl4pPr marL="1370965" indent="0">
              <a:buNone/>
              <a:defRPr sz="1600" b="1"/>
            </a:lvl4pPr>
            <a:lvl5pPr marL="1827530"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200" indent="0">
              <a:buNone/>
              <a:defRPr sz="2000" b="1"/>
            </a:lvl2pPr>
            <a:lvl3pPr marL="913765" indent="0">
              <a:buNone/>
              <a:defRPr sz="1865" b="1"/>
            </a:lvl3pPr>
            <a:lvl4pPr marL="1370965" indent="0">
              <a:buNone/>
              <a:defRPr sz="1600" b="1"/>
            </a:lvl4pPr>
            <a:lvl5pPr marL="1827530"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5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7200" indent="0">
              <a:buNone/>
              <a:defRPr sz="1465"/>
            </a:lvl2pPr>
            <a:lvl3pPr marL="913765" indent="0">
              <a:buNone/>
              <a:defRPr sz="1200"/>
            </a:lvl3pPr>
            <a:lvl4pPr marL="1370965" indent="0">
              <a:buNone/>
              <a:defRPr sz="1065"/>
            </a:lvl4pPr>
            <a:lvl5pPr marL="1827530" indent="0">
              <a:buNone/>
              <a:defRPr sz="1065"/>
            </a:lvl5pPr>
            <a:lvl6pPr marL="2284730" indent="0">
              <a:buNone/>
              <a:defRPr sz="1065"/>
            </a:lvl6pPr>
            <a:lvl7pPr marL="2741930" indent="0">
              <a:buNone/>
              <a:defRPr sz="1065"/>
            </a:lvl7pPr>
            <a:lvl8pPr marL="3198495" indent="0">
              <a:buNone/>
              <a:defRPr sz="1065"/>
            </a:lvl8pPr>
            <a:lvl9pPr marL="3655695" indent="0">
              <a:buNone/>
              <a:defRPr sz="106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56"/>
            <a:ext cx="6172200" cy="4873625"/>
          </a:xfrm>
          <a:prstGeom prst="rect">
            <a:avLst/>
          </a:prstGeo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7530"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endParaRPr lang="zh-CN" altLang="en-US"/>
          </a:p>
        </p:txBody>
      </p:sp>
      <p:sp>
        <p:nvSpPr>
          <p:cNvPr id="4" name="文本占位符 3"/>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7200" indent="0">
              <a:buNone/>
              <a:defRPr sz="1465"/>
            </a:lvl2pPr>
            <a:lvl3pPr marL="913765" indent="0">
              <a:buNone/>
              <a:defRPr sz="1200"/>
            </a:lvl3pPr>
            <a:lvl4pPr marL="1370965" indent="0">
              <a:buNone/>
              <a:defRPr sz="1065"/>
            </a:lvl4pPr>
            <a:lvl5pPr marL="1827530" indent="0">
              <a:buNone/>
              <a:defRPr sz="1065"/>
            </a:lvl5pPr>
            <a:lvl6pPr marL="2284730" indent="0">
              <a:buNone/>
              <a:defRPr sz="1065"/>
            </a:lvl6pPr>
            <a:lvl7pPr marL="2741930" indent="0">
              <a:buNone/>
              <a:defRPr sz="1065"/>
            </a:lvl7pPr>
            <a:lvl8pPr marL="3198495" indent="0">
              <a:buNone/>
              <a:defRPr sz="1065"/>
            </a:lvl8pPr>
            <a:lvl9pPr marL="3655695" indent="0">
              <a:buNone/>
              <a:defRPr sz="106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55"/>
            <a:ext cx="2628900" cy="5811839"/>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3" y="365155"/>
            <a:ext cx="7734300" cy="5811839"/>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3765" indent="0" algn="ctr">
              <a:buNone/>
              <a:defRPr sz="1865"/>
            </a:lvl3pPr>
            <a:lvl4pPr marL="1370965" indent="0" algn="ctr">
              <a:buNone/>
              <a:defRPr sz="1600"/>
            </a:lvl4pPr>
            <a:lvl5pPr marL="1828165" indent="0" algn="ctr">
              <a:buNone/>
              <a:defRPr sz="1600"/>
            </a:lvl5pPr>
            <a:lvl6pPr marL="2284730" indent="0" algn="ctr">
              <a:buNone/>
              <a:defRPr sz="1600"/>
            </a:lvl6pPr>
            <a:lvl7pPr marL="2741930" indent="0" algn="ctr">
              <a:buNone/>
              <a:defRPr sz="1600"/>
            </a:lvl7pPr>
            <a:lvl8pPr marL="3199130" indent="0" algn="ctr">
              <a:buNone/>
              <a:defRPr sz="1600"/>
            </a:lvl8pPr>
            <a:lvl9pPr marL="365569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865">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4730" indent="0">
              <a:buNone/>
              <a:defRPr sz="1600">
                <a:solidFill>
                  <a:schemeClr val="tx1">
                    <a:tint val="75000"/>
                  </a:schemeClr>
                </a:solidFill>
              </a:defRPr>
            </a:lvl6pPr>
            <a:lvl7pPr marL="2741930" indent="0">
              <a:buNone/>
              <a:defRPr sz="1600">
                <a:solidFill>
                  <a:schemeClr val="tx1">
                    <a:tint val="75000"/>
                  </a:schemeClr>
                </a:solidFill>
              </a:defRPr>
            </a:lvl7pPr>
            <a:lvl8pPr marL="3199130"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pic>
        <p:nvPicPr>
          <p:cNvPr id="9" name="Picture 8"/>
          <p:cNvPicPr>
            <a:picLocks noChangeAspect="1"/>
          </p:cNvPicPr>
          <p:nvPr userDrawn="1"/>
        </p:nvPicPr>
        <p:blipFill rotWithShape="1">
          <a:blip r:embed="rId2"/>
          <a:srcRect t="78629" r="49500"/>
          <a:stretch>
            <a:fillRect/>
          </a:stretch>
        </p:blipFill>
        <p:spPr>
          <a:xfrm>
            <a:off x="0" y="-2810977"/>
            <a:ext cx="12192000" cy="2076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3765" indent="0">
              <a:buNone/>
              <a:defRPr sz="1865"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9130" indent="0">
              <a:buNone/>
              <a:defRPr sz="1600" b="1"/>
            </a:lvl8pPr>
            <a:lvl9pPr marL="365569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3765" indent="0">
              <a:buNone/>
              <a:defRPr sz="1865"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9130" indent="0">
              <a:buNone/>
              <a:defRPr sz="1600" b="1"/>
            </a:lvl8pPr>
            <a:lvl9pPr marL="365569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3765" indent="0">
              <a:buNone/>
              <a:defRPr sz="1200"/>
            </a:lvl3pPr>
            <a:lvl4pPr marL="1370965" indent="0">
              <a:buNone/>
              <a:defRPr sz="1065"/>
            </a:lvl4pPr>
            <a:lvl5pPr marL="1828165" indent="0">
              <a:buNone/>
              <a:defRPr sz="1065"/>
            </a:lvl5pPr>
            <a:lvl6pPr marL="2284730" indent="0">
              <a:buNone/>
              <a:defRPr sz="1065"/>
            </a:lvl6pPr>
            <a:lvl7pPr marL="2741930" indent="0">
              <a:buNone/>
              <a:defRPr sz="1065"/>
            </a:lvl7pPr>
            <a:lvl8pPr marL="3199130" indent="0">
              <a:buNone/>
              <a:defRPr sz="1065"/>
            </a:lvl8pPr>
            <a:lvl9pPr marL="3655695" indent="0">
              <a:buNone/>
              <a:defRPr sz="106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50"/>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9130" indent="0">
              <a:buNone/>
              <a:defRPr sz="2000"/>
            </a:lvl8pPr>
            <a:lvl9pPr marL="3655695" indent="0">
              <a:buNone/>
              <a:defRPr sz="2000"/>
            </a:lvl9pPr>
          </a:lstStyle>
          <a:p>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3765" indent="0">
              <a:buNone/>
              <a:defRPr sz="1200"/>
            </a:lvl3pPr>
            <a:lvl4pPr marL="1370965" indent="0">
              <a:buNone/>
              <a:defRPr sz="1065"/>
            </a:lvl4pPr>
            <a:lvl5pPr marL="1828165" indent="0">
              <a:buNone/>
              <a:defRPr sz="1065"/>
            </a:lvl5pPr>
            <a:lvl6pPr marL="2284730" indent="0">
              <a:buNone/>
              <a:defRPr sz="1065"/>
            </a:lvl6pPr>
            <a:lvl7pPr marL="2741930" indent="0">
              <a:buNone/>
              <a:defRPr sz="1065"/>
            </a:lvl7pPr>
            <a:lvl8pPr marL="3199130" indent="0">
              <a:buNone/>
              <a:defRPr sz="1065"/>
            </a:lvl8pPr>
            <a:lvl9pPr marL="3655695" indent="0">
              <a:buNone/>
              <a:defRPr sz="106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50"/>
            <a:ext cx="2628900" cy="581183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3" y="365150"/>
            <a:ext cx="7734300" cy="5811839"/>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3765" indent="0" algn="ctr">
              <a:buNone/>
              <a:defRPr sz="1865"/>
            </a:lvl3pPr>
            <a:lvl4pPr marL="1370965" indent="0" algn="ctr">
              <a:buNone/>
              <a:defRPr sz="1600"/>
            </a:lvl4pPr>
            <a:lvl5pPr marL="1828165" indent="0" algn="ctr">
              <a:buNone/>
              <a:defRPr sz="1600"/>
            </a:lvl5pPr>
            <a:lvl6pPr marL="2285365" indent="0" algn="ctr">
              <a:buNone/>
              <a:defRPr sz="1600"/>
            </a:lvl6pPr>
            <a:lvl7pPr marL="2741930" indent="0" algn="ctr">
              <a:buNone/>
              <a:defRPr sz="1600"/>
            </a:lvl7pPr>
            <a:lvl8pPr marL="3199130" indent="0" algn="ctr">
              <a:buNone/>
              <a:defRPr sz="1600"/>
            </a:lvl8pPr>
            <a:lvl9pPr marL="365633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865">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1930"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3765" indent="0">
              <a:buNone/>
              <a:defRPr sz="1865"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3765" indent="0">
              <a:buNone/>
              <a:defRPr sz="1865" b="1"/>
            </a:lvl3pPr>
            <a:lvl4pPr marL="1370965" indent="0">
              <a:buNone/>
              <a:defRPr sz="1600" b="1"/>
            </a:lvl4pPr>
            <a:lvl5pPr marL="1828165" indent="0">
              <a:buNone/>
              <a:defRPr sz="1600" b="1"/>
            </a:lvl5pPr>
            <a:lvl6pPr marL="2285365" indent="0">
              <a:buNone/>
              <a:defRPr sz="1600" b="1"/>
            </a:lvl6pPr>
            <a:lvl7pPr marL="2741930" indent="0">
              <a:buNone/>
              <a:defRPr sz="1600" b="1"/>
            </a:lvl7pPr>
            <a:lvl8pPr marL="3199130" indent="0">
              <a:buNone/>
              <a:defRPr sz="1600" b="1"/>
            </a:lvl8pPr>
            <a:lvl9pPr marL="365633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3765" indent="0">
              <a:buNone/>
              <a:defRPr sz="1200"/>
            </a:lvl3pPr>
            <a:lvl4pPr marL="1370965" indent="0">
              <a:buNone/>
              <a:defRPr sz="1065"/>
            </a:lvl4pPr>
            <a:lvl5pPr marL="1828165" indent="0">
              <a:buNone/>
              <a:defRPr sz="1065"/>
            </a:lvl5pPr>
            <a:lvl6pPr marL="2285365" indent="0">
              <a:buNone/>
              <a:defRPr sz="1065"/>
            </a:lvl6pPr>
            <a:lvl7pPr marL="2741930" indent="0">
              <a:buNone/>
              <a:defRPr sz="1065"/>
            </a:lvl7pPr>
            <a:lvl8pPr marL="3199130" indent="0">
              <a:buNone/>
              <a:defRPr sz="1065"/>
            </a:lvl8pPr>
            <a:lvl9pPr marL="3656330" indent="0">
              <a:buNone/>
              <a:defRPr sz="106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44"/>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5365" indent="0">
              <a:buNone/>
              <a:defRPr sz="2000"/>
            </a:lvl6pPr>
            <a:lvl7pPr marL="2741930" indent="0">
              <a:buNone/>
              <a:defRPr sz="2000"/>
            </a:lvl7pPr>
            <a:lvl8pPr marL="3199130" indent="0">
              <a:buNone/>
              <a:defRPr sz="2000"/>
            </a:lvl8pPr>
            <a:lvl9pPr marL="3656330" indent="0">
              <a:buNone/>
              <a:defRPr sz="2000"/>
            </a:lvl9pPr>
          </a:lstStyle>
          <a:p>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3765" indent="0">
              <a:buNone/>
              <a:defRPr sz="1200"/>
            </a:lvl3pPr>
            <a:lvl4pPr marL="1370965" indent="0">
              <a:buNone/>
              <a:defRPr sz="1065"/>
            </a:lvl4pPr>
            <a:lvl5pPr marL="1828165" indent="0">
              <a:buNone/>
              <a:defRPr sz="1065"/>
            </a:lvl5pPr>
            <a:lvl6pPr marL="2285365" indent="0">
              <a:buNone/>
              <a:defRPr sz="1065"/>
            </a:lvl6pPr>
            <a:lvl7pPr marL="2741930" indent="0">
              <a:buNone/>
              <a:defRPr sz="1065"/>
            </a:lvl7pPr>
            <a:lvl8pPr marL="3199130" indent="0">
              <a:buNone/>
              <a:defRPr sz="1065"/>
            </a:lvl8pPr>
            <a:lvl9pPr marL="3656330" indent="0">
              <a:buNone/>
              <a:defRPr sz="106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43"/>
            <a:ext cx="2628900" cy="581183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3" y="365143"/>
            <a:ext cx="7734300" cy="5811839"/>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65"/>
            </a:lvl3pPr>
            <a:lvl4pPr marL="1371600"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65">
                <a:solidFill>
                  <a:schemeClr val="tx1">
                    <a:tint val="75000"/>
                  </a:schemeClr>
                </a:solidFill>
              </a:defRPr>
            </a:lvl3pPr>
            <a:lvl4pPr marL="1371600"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pic>
        <p:nvPicPr>
          <p:cNvPr id="9" name="Picture 8"/>
          <p:cNvPicPr>
            <a:picLocks noChangeAspect="1"/>
          </p:cNvPicPr>
          <p:nvPr userDrawn="1"/>
        </p:nvPicPr>
        <p:blipFill rotWithShape="1">
          <a:blip r:embed="rId2"/>
          <a:srcRect t="78629" r="49500"/>
          <a:stretch>
            <a:fillRect/>
          </a:stretch>
        </p:blipFill>
        <p:spPr>
          <a:xfrm>
            <a:off x="0" y="-2810977"/>
            <a:ext cx="12192000" cy="20765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65"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65"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4400" indent="0">
              <a:buNone/>
              <a:defRPr sz="1200"/>
            </a:lvl3pPr>
            <a:lvl4pPr marL="1371600" indent="0">
              <a:buNone/>
              <a:defRPr sz="1065"/>
            </a:lvl4pPr>
            <a:lvl5pPr marL="1828165" indent="0">
              <a:buNone/>
              <a:defRPr sz="1065"/>
            </a:lvl5pPr>
            <a:lvl6pPr marL="2285365" indent="0">
              <a:buNone/>
              <a:defRPr sz="1065"/>
            </a:lvl6pPr>
            <a:lvl7pPr marL="2742565" indent="0">
              <a:buNone/>
              <a:defRPr sz="1065"/>
            </a:lvl7pPr>
            <a:lvl8pPr marL="3199765" indent="0">
              <a:buNone/>
              <a:defRPr sz="1065"/>
            </a:lvl8pPr>
            <a:lvl9pPr marL="3656965" indent="0">
              <a:buNone/>
              <a:defRPr sz="106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3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465"/>
            </a:lvl2pPr>
            <a:lvl3pPr marL="914400" indent="0">
              <a:buNone/>
              <a:defRPr sz="1200"/>
            </a:lvl3pPr>
            <a:lvl4pPr marL="1371600" indent="0">
              <a:buNone/>
              <a:defRPr sz="1065"/>
            </a:lvl4pPr>
            <a:lvl5pPr marL="1828165" indent="0">
              <a:buNone/>
              <a:defRPr sz="1065"/>
            </a:lvl5pPr>
            <a:lvl6pPr marL="2285365" indent="0">
              <a:buNone/>
              <a:defRPr sz="1065"/>
            </a:lvl6pPr>
            <a:lvl7pPr marL="2742565" indent="0">
              <a:buNone/>
              <a:defRPr sz="1065"/>
            </a:lvl7pPr>
            <a:lvl8pPr marL="3199765" indent="0">
              <a:buNone/>
              <a:defRPr sz="1065"/>
            </a:lvl8pPr>
            <a:lvl9pPr marL="3656965" indent="0">
              <a:buNone/>
              <a:defRPr sz="106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5"/>
            <a:ext cx="2628900" cy="581183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3" y="365135"/>
            <a:ext cx="7734300" cy="5811839"/>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65"/>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65">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65"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65"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65"/>
            </a:lvl2pPr>
            <a:lvl3pPr marL="914400" indent="0">
              <a:buNone/>
              <a:defRPr sz="1200"/>
            </a:lvl3pPr>
            <a:lvl4pPr marL="1371600" indent="0">
              <a:buNone/>
              <a:defRPr sz="1065"/>
            </a:lvl4pPr>
            <a:lvl5pPr marL="1828800" indent="0">
              <a:buNone/>
              <a:defRPr sz="1065"/>
            </a:lvl5pPr>
            <a:lvl6pPr marL="2286000" indent="0">
              <a:buNone/>
              <a:defRPr sz="1065"/>
            </a:lvl6pPr>
            <a:lvl7pPr marL="2743200" indent="0">
              <a:buNone/>
              <a:defRPr sz="1065"/>
            </a:lvl7pPr>
            <a:lvl8pPr marL="3200400" indent="0">
              <a:buNone/>
              <a:defRPr sz="1065"/>
            </a:lvl8pPr>
            <a:lvl9pPr marL="3657600" indent="0">
              <a:buNone/>
              <a:defRPr sz="106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65"/>
            </a:lvl2pPr>
            <a:lvl3pPr marL="914400" indent="0">
              <a:buNone/>
              <a:defRPr sz="1200"/>
            </a:lvl3pPr>
            <a:lvl4pPr marL="1371600" indent="0">
              <a:buNone/>
              <a:defRPr sz="1065"/>
            </a:lvl4pPr>
            <a:lvl5pPr marL="1828800" indent="0">
              <a:buNone/>
              <a:defRPr sz="1065"/>
            </a:lvl5pPr>
            <a:lvl6pPr marL="2286000" indent="0">
              <a:buNone/>
              <a:defRPr sz="1065"/>
            </a:lvl6pPr>
            <a:lvl7pPr marL="2743200" indent="0">
              <a:buNone/>
              <a:defRPr sz="1065"/>
            </a:lvl7pPr>
            <a:lvl8pPr marL="3200400" indent="0">
              <a:buNone/>
              <a:defRPr sz="1065"/>
            </a:lvl8pPr>
            <a:lvl9pPr marL="3657600" indent="0">
              <a:buNone/>
              <a:defRPr sz="106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7845" indent="0" algn="ctr">
              <a:buNone/>
              <a:defRPr/>
            </a:lvl2pPr>
            <a:lvl3pPr marL="1076325" indent="0" algn="ctr">
              <a:buNone/>
              <a:defRPr/>
            </a:lvl3pPr>
            <a:lvl4pPr marL="1614170" indent="0" algn="ctr">
              <a:buNone/>
              <a:defRPr/>
            </a:lvl4pPr>
            <a:lvl5pPr marL="2152650" indent="0" algn="ctr">
              <a:buNone/>
              <a:defRPr/>
            </a:lvl5pPr>
            <a:lvl6pPr marL="2690495" indent="0" algn="ctr">
              <a:buNone/>
              <a:defRPr/>
            </a:lvl6pPr>
            <a:lvl7pPr marL="3228340" indent="0" algn="ctr">
              <a:buNone/>
              <a:defRPr/>
            </a:lvl7pPr>
            <a:lvl8pPr marL="3766820" indent="0" algn="ctr">
              <a:buNone/>
              <a:defRPr/>
            </a:lvl8pPr>
            <a:lvl9pPr marL="430466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FEB01423-D198-4896-B996-AF6CD71AA325}"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F100BA3F-51CF-473C-BBC7-9F80CB3FD932}"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20"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0"/>
            </a:lvl1pPr>
            <a:lvl2pPr marL="537845" indent="0">
              <a:buNone/>
              <a:defRPr sz="2095"/>
            </a:lvl2pPr>
            <a:lvl3pPr marL="1076325" indent="0">
              <a:buNone/>
              <a:defRPr sz="1875"/>
            </a:lvl3pPr>
            <a:lvl4pPr marL="1614170" indent="0">
              <a:buNone/>
              <a:defRPr sz="1650"/>
            </a:lvl4pPr>
            <a:lvl5pPr marL="2152650" indent="0">
              <a:buNone/>
              <a:defRPr sz="1650"/>
            </a:lvl5pPr>
            <a:lvl6pPr marL="2690495" indent="0">
              <a:buNone/>
              <a:defRPr sz="1650"/>
            </a:lvl6pPr>
            <a:lvl7pPr marL="3228340" indent="0">
              <a:buNone/>
              <a:defRPr sz="1650"/>
            </a:lvl7pPr>
            <a:lvl8pPr marL="3766820" indent="0">
              <a:buNone/>
              <a:defRPr sz="1650"/>
            </a:lvl8pPr>
            <a:lvl9pPr marL="4304665" indent="0">
              <a:buNone/>
              <a:defRPr sz="165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E5E9DFC9-E0D6-4E70-95EC-EE956DA6257B}"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5"/>
            </a:lvl1pPr>
            <a:lvl2pPr>
              <a:defRPr sz="2845"/>
            </a:lvl2pPr>
            <a:lvl3pPr>
              <a:defRPr sz="2320"/>
            </a:lvl3pPr>
            <a:lvl4pPr>
              <a:defRPr sz="2095"/>
            </a:lvl4pPr>
            <a:lvl5pPr>
              <a:defRPr sz="2095"/>
            </a:lvl5pPr>
            <a:lvl6pPr>
              <a:defRPr sz="2095"/>
            </a:lvl6pPr>
            <a:lvl7pPr>
              <a:defRPr sz="2095"/>
            </a:lvl7pPr>
            <a:lvl8pPr>
              <a:defRPr sz="2095"/>
            </a:lvl8pPr>
            <a:lvl9pPr>
              <a:defRPr sz="20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5"/>
            </a:lvl1pPr>
            <a:lvl2pPr>
              <a:defRPr sz="2845"/>
            </a:lvl2pPr>
            <a:lvl3pPr>
              <a:defRPr sz="2320"/>
            </a:lvl3pPr>
            <a:lvl4pPr>
              <a:defRPr sz="2095"/>
            </a:lvl4pPr>
            <a:lvl5pPr>
              <a:defRPr sz="2095"/>
            </a:lvl5pPr>
            <a:lvl6pPr>
              <a:defRPr sz="2095"/>
            </a:lvl6pPr>
            <a:lvl7pPr>
              <a:defRPr sz="2095"/>
            </a:lvl7pPr>
            <a:lvl8pPr>
              <a:defRPr sz="2095"/>
            </a:lvl8pPr>
            <a:lvl9pPr>
              <a:defRPr sz="20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5EEE0E17-1536-48C6-87E3-A861F0C00F04}"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5" b="1"/>
            </a:lvl1pPr>
            <a:lvl2pPr marL="537845" indent="0">
              <a:buNone/>
              <a:defRPr sz="2320" b="1"/>
            </a:lvl2pPr>
            <a:lvl3pPr marL="1076325" indent="0">
              <a:buNone/>
              <a:defRPr sz="2095" b="1"/>
            </a:lvl3pPr>
            <a:lvl4pPr marL="1614170" indent="0">
              <a:buNone/>
              <a:defRPr sz="1875" b="1"/>
            </a:lvl4pPr>
            <a:lvl5pPr marL="2152650" indent="0">
              <a:buNone/>
              <a:defRPr sz="1875" b="1"/>
            </a:lvl5pPr>
            <a:lvl6pPr marL="2690495" indent="0">
              <a:buNone/>
              <a:defRPr sz="1875" b="1"/>
            </a:lvl6pPr>
            <a:lvl7pPr marL="3228340" indent="0">
              <a:buNone/>
              <a:defRPr sz="1875" b="1"/>
            </a:lvl7pPr>
            <a:lvl8pPr marL="3766820" indent="0">
              <a:buNone/>
              <a:defRPr sz="1875" b="1"/>
            </a:lvl8pPr>
            <a:lvl9pPr marL="4304665" indent="0">
              <a:buNone/>
              <a:defRPr sz="1875" b="1"/>
            </a:lvl9pPr>
          </a:lstStyle>
          <a:p>
            <a:pPr lvl="0"/>
            <a:r>
              <a:rPr lang="en-US"/>
              <a:t>Click to edit Master text styles</a:t>
            </a:r>
            <a:endParaRPr lang="en-US"/>
          </a:p>
        </p:txBody>
      </p:sp>
      <p:sp>
        <p:nvSpPr>
          <p:cNvPr id="4" name="Content Placeholder 3"/>
          <p:cNvSpPr>
            <a:spLocks noGrp="1"/>
          </p:cNvSpPr>
          <p:nvPr>
            <p:ph sz="half" idx="2"/>
          </p:nvPr>
        </p:nvSpPr>
        <p:spPr>
          <a:xfrm>
            <a:off x="609601" y="2174875"/>
            <a:ext cx="5386917" cy="3951288"/>
          </a:xfrm>
        </p:spPr>
        <p:txBody>
          <a:bodyPr/>
          <a:lstStyle>
            <a:lvl1pPr>
              <a:defRPr sz="2845"/>
            </a:lvl1pPr>
            <a:lvl2pPr>
              <a:defRPr sz="2320"/>
            </a:lvl2pPr>
            <a:lvl3pPr>
              <a:defRPr sz="2095"/>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5" b="1"/>
            </a:lvl1pPr>
            <a:lvl2pPr marL="537845" indent="0">
              <a:buNone/>
              <a:defRPr sz="2320" b="1"/>
            </a:lvl2pPr>
            <a:lvl3pPr marL="1076325" indent="0">
              <a:buNone/>
              <a:defRPr sz="2095" b="1"/>
            </a:lvl3pPr>
            <a:lvl4pPr marL="1614170" indent="0">
              <a:buNone/>
              <a:defRPr sz="1875" b="1"/>
            </a:lvl4pPr>
            <a:lvl5pPr marL="2152650" indent="0">
              <a:buNone/>
              <a:defRPr sz="1875" b="1"/>
            </a:lvl5pPr>
            <a:lvl6pPr marL="2690495" indent="0">
              <a:buNone/>
              <a:defRPr sz="1875" b="1"/>
            </a:lvl6pPr>
            <a:lvl7pPr marL="3228340" indent="0">
              <a:buNone/>
              <a:defRPr sz="1875" b="1"/>
            </a:lvl7pPr>
            <a:lvl8pPr marL="3766820" indent="0">
              <a:buNone/>
              <a:defRPr sz="1875" b="1"/>
            </a:lvl8pPr>
            <a:lvl9pPr marL="4304665" indent="0">
              <a:buNone/>
              <a:defRPr sz="1875"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845"/>
            </a:lvl1pPr>
            <a:lvl2pPr>
              <a:defRPr sz="2320"/>
            </a:lvl2pPr>
            <a:lvl3pPr>
              <a:defRPr sz="2095"/>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8830A47B-B3AA-4408-B89E-78641CC5715A}"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58D8FA65-B14B-4883-88C7-F7A3A55E9A2F}"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C38BE4F5-A3A4-4A0F-A638-D990D725B4CA}"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0"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5"/>
            </a:lvl2pPr>
            <a:lvl3pPr>
              <a:defRPr sz="2845"/>
            </a:lvl3pPr>
            <a:lvl4pPr>
              <a:defRPr sz="2320"/>
            </a:lvl4pPr>
            <a:lvl5pPr>
              <a:defRPr sz="2320"/>
            </a:lvl5pPr>
            <a:lvl6pPr>
              <a:defRPr sz="2320"/>
            </a:lvl6pPr>
            <a:lvl7pPr>
              <a:defRPr sz="2320"/>
            </a:lvl7pPr>
            <a:lvl8pPr>
              <a:defRPr sz="2320"/>
            </a:lvl8pPr>
            <a:lvl9pPr>
              <a:defRPr sz="232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50"/>
            </a:lvl1pPr>
            <a:lvl2pPr marL="537845" indent="0">
              <a:buNone/>
              <a:defRPr sz="1425"/>
            </a:lvl2pPr>
            <a:lvl3pPr marL="1076325" indent="0">
              <a:buNone/>
              <a:defRPr sz="1200"/>
            </a:lvl3pPr>
            <a:lvl4pPr marL="1614170" indent="0">
              <a:buNone/>
              <a:defRPr sz="1050"/>
            </a:lvl4pPr>
            <a:lvl5pPr marL="2152650" indent="0">
              <a:buNone/>
              <a:defRPr sz="1050"/>
            </a:lvl5pPr>
            <a:lvl6pPr marL="2690495" indent="0">
              <a:buNone/>
              <a:defRPr sz="1050"/>
            </a:lvl6pPr>
            <a:lvl7pPr marL="3228340" indent="0">
              <a:buNone/>
              <a:defRPr sz="1050"/>
            </a:lvl7pPr>
            <a:lvl8pPr marL="3766820" indent="0">
              <a:buNone/>
              <a:defRPr sz="1050"/>
            </a:lvl8pPr>
            <a:lvl9pPr marL="4304665" indent="0">
              <a:buNone/>
              <a:defRPr sz="105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0C99C05A-73D7-488D-87AE-9FA1D515BA90}"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0"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7845" indent="0">
              <a:buNone/>
              <a:defRPr sz="3295"/>
            </a:lvl2pPr>
            <a:lvl3pPr marL="1076325" indent="0">
              <a:buNone/>
              <a:defRPr sz="2845"/>
            </a:lvl3pPr>
            <a:lvl4pPr marL="1614170" indent="0">
              <a:buNone/>
              <a:defRPr sz="2320"/>
            </a:lvl4pPr>
            <a:lvl5pPr marL="2152650" indent="0">
              <a:buNone/>
              <a:defRPr sz="2320"/>
            </a:lvl5pPr>
            <a:lvl6pPr marL="2690495" indent="0">
              <a:buNone/>
              <a:defRPr sz="2320"/>
            </a:lvl6pPr>
            <a:lvl7pPr marL="3228340" indent="0">
              <a:buNone/>
              <a:defRPr sz="2320"/>
            </a:lvl7pPr>
            <a:lvl8pPr marL="3766820" indent="0">
              <a:buNone/>
              <a:defRPr sz="2320"/>
            </a:lvl8pPr>
            <a:lvl9pPr marL="4304665" indent="0">
              <a:buNone/>
              <a:defRPr sz="2320"/>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37845" indent="0">
              <a:buNone/>
              <a:defRPr sz="1425"/>
            </a:lvl2pPr>
            <a:lvl3pPr marL="1076325" indent="0">
              <a:buNone/>
              <a:defRPr sz="1200"/>
            </a:lvl3pPr>
            <a:lvl4pPr marL="1614170" indent="0">
              <a:buNone/>
              <a:defRPr sz="1050"/>
            </a:lvl4pPr>
            <a:lvl5pPr marL="2152650" indent="0">
              <a:buNone/>
              <a:defRPr sz="1050"/>
            </a:lvl5pPr>
            <a:lvl6pPr marL="2690495" indent="0">
              <a:buNone/>
              <a:defRPr sz="1050"/>
            </a:lvl6pPr>
            <a:lvl7pPr marL="3228340" indent="0">
              <a:buNone/>
              <a:defRPr sz="1050"/>
            </a:lvl7pPr>
            <a:lvl8pPr marL="3766820" indent="0">
              <a:buNone/>
              <a:defRPr sz="1050"/>
            </a:lvl8pPr>
            <a:lvl9pPr marL="4304665" indent="0">
              <a:buNone/>
              <a:defRPr sz="105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72090DF4-68DF-4AAF-98F9-EB3836BAB8B4}"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29D28DD1-89CB-4A9B-8160-1008CEEB8C29}"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774A9502-423E-4957-ACD4-EFEAFA456813}"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7845" indent="0" algn="ctr">
              <a:buNone/>
              <a:defRPr/>
            </a:lvl2pPr>
            <a:lvl3pPr marL="1076325" indent="0" algn="ctr">
              <a:buNone/>
              <a:defRPr/>
            </a:lvl3pPr>
            <a:lvl4pPr marL="1614170" indent="0" algn="ctr">
              <a:buNone/>
              <a:defRPr/>
            </a:lvl4pPr>
            <a:lvl5pPr marL="2152650" indent="0" algn="ctr">
              <a:buNone/>
              <a:defRPr/>
            </a:lvl5pPr>
            <a:lvl6pPr marL="2690495" indent="0" algn="ctr">
              <a:buNone/>
              <a:defRPr/>
            </a:lvl6pPr>
            <a:lvl7pPr marL="3228340" indent="0" algn="ctr">
              <a:buNone/>
              <a:defRPr/>
            </a:lvl7pPr>
            <a:lvl8pPr marL="3766820" indent="0" algn="ctr">
              <a:buNone/>
              <a:defRPr/>
            </a:lvl8pPr>
            <a:lvl9pPr marL="430466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FEB01423-D198-4896-B996-AF6CD71AA325}"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F100BA3F-51CF-473C-BBC7-9F80CB3FD932}"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20"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0"/>
            </a:lvl1pPr>
            <a:lvl2pPr marL="537845" indent="0">
              <a:buNone/>
              <a:defRPr sz="2095"/>
            </a:lvl2pPr>
            <a:lvl3pPr marL="1076325" indent="0">
              <a:buNone/>
              <a:defRPr sz="1875"/>
            </a:lvl3pPr>
            <a:lvl4pPr marL="1614170" indent="0">
              <a:buNone/>
              <a:defRPr sz="1650"/>
            </a:lvl4pPr>
            <a:lvl5pPr marL="2152650" indent="0">
              <a:buNone/>
              <a:defRPr sz="1650"/>
            </a:lvl5pPr>
            <a:lvl6pPr marL="2690495" indent="0">
              <a:buNone/>
              <a:defRPr sz="1650"/>
            </a:lvl6pPr>
            <a:lvl7pPr marL="3228340" indent="0">
              <a:buNone/>
              <a:defRPr sz="1650"/>
            </a:lvl7pPr>
            <a:lvl8pPr marL="3766820" indent="0">
              <a:buNone/>
              <a:defRPr sz="1650"/>
            </a:lvl8pPr>
            <a:lvl9pPr marL="4304665" indent="0">
              <a:buNone/>
              <a:defRPr sz="165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E5E9DFC9-E0D6-4E70-95EC-EE956DA6257B}"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5"/>
            </a:lvl1pPr>
            <a:lvl2pPr>
              <a:defRPr sz="2845"/>
            </a:lvl2pPr>
            <a:lvl3pPr>
              <a:defRPr sz="2320"/>
            </a:lvl3pPr>
            <a:lvl4pPr>
              <a:defRPr sz="2095"/>
            </a:lvl4pPr>
            <a:lvl5pPr>
              <a:defRPr sz="2095"/>
            </a:lvl5pPr>
            <a:lvl6pPr>
              <a:defRPr sz="2095"/>
            </a:lvl6pPr>
            <a:lvl7pPr>
              <a:defRPr sz="2095"/>
            </a:lvl7pPr>
            <a:lvl8pPr>
              <a:defRPr sz="2095"/>
            </a:lvl8pPr>
            <a:lvl9pPr>
              <a:defRPr sz="20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5"/>
            </a:lvl1pPr>
            <a:lvl2pPr>
              <a:defRPr sz="2845"/>
            </a:lvl2pPr>
            <a:lvl3pPr>
              <a:defRPr sz="2320"/>
            </a:lvl3pPr>
            <a:lvl4pPr>
              <a:defRPr sz="2095"/>
            </a:lvl4pPr>
            <a:lvl5pPr>
              <a:defRPr sz="2095"/>
            </a:lvl5pPr>
            <a:lvl6pPr>
              <a:defRPr sz="2095"/>
            </a:lvl6pPr>
            <a:lvl7pPr>
              <a:defRPr sz="2095"/>
            </a:lvl7pPr>
            <a:lvl8pPr>
              <a:defRPr sz="2095"/>
            </a:lvl8pPr>
            <a:lvl9pPr>
              <a:defRPr sz="20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5EEE0E17-1536-48C6-87E3-A861F0C00F04}"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5" b="1"/>
            </a:lvl1pPr>
            <a:lvl2pPr marL="537845" indent="0">
              <a:buNone/>
              <a:defRPr sz="2320" b="1"/>
            </a:lvl2pPr>
            <a:lvl3pPr marL="1076325" indent="0">
              <a:buNone/>
              <a:defRPr sz="2095" b="1"/>
            </a:lvl3pPr>
            <a:lvl4pPr marL="1614170" indent="0">
              <a:buNone/>
              <a:defRPr sz="1875" b="1"/>
            </a:lvl4pPr>
            <a:lvl5pPr marL="2152650" indent="0">
              <a:buNone/>
              <a:defRPr sz="1875" b="1"/>
            </a:lvl5pPr>
            <a:lvl6pPr marL="2690495" indent="0">
              <a:buNone/>
              <a:defRPr sz="1875" b="1"/>
            </a:lvl6pPr>
            <a:lvl7pPr marL="3228340" indent="0">
              <a:buNone/>
              <a:defRPr sz="1875" b="1"/>
            </a:lvl7pPr>
            <a:lvl8pPr marL="3766820" indent="0">
              <a:buNone/>
              <a:defRPr sz="1875" b="1"/>
            </a:lvl8pPr>
            <a:lvl9pPr marL="4304665" indent="0">
              <a:buNone/>
              <a:defRPr sz="1875" b="1"/>
            </a:lvl9pPr>
          </a:lstStyle>
          <a:p>
            <a:pPr lvl="0"/>
            <a:r>
              <a:rPr lang="en-US"/>
              <a:t>Click to edit Master text styles</a:t>
            </a:r>
            <a:endParaRPr lang="en-US"/>
          </a:p>
        </p:txBody>
      </p:sp>
      <p:sp>
        <p:nvSpPr>
          <p:cNvPr id="4" name="Content Placeholder 3"/>
          <p:cNvSpPr>
            <a:spLocks noGrp="1"/>
          </p:cNvSpPr>
          <p:nvPr>
            <p:ph sz="half" idx="2"/>
          </p:nvPr>
        </p:nvSpPr>
        <p:spPr>
          <a:xfrm>
            <a:off x="609601" y="2174875"/>
            <a:ext cx="5386917" cy="3951288"/>
          </a:xfrm>
        </p:spPr>
        <p:txBody>
          <a:bodyPr/>
          <a:lstStyle>
            <a:lvl1pPr>
              <a:defRPr sz="2845"/>
            </a:lvl1pPr>
            <a:lvl2pPr>
              <a:defRPr sz="2320"/>
            </a:lvl2pPr>
            <a:lvl3pPr>
              <a:defRPr sz="2095"/>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5" b="1"/>
            </a:lvl1pPr>
            <a:lvl2pPr marL="537845" indent="0">
              <a:buNone/>
              <a:defRPr sz="2320" b="1"/>
            </a:lvl2pPr>
            <a:lvl3pPr marL="1076325" indent="0">
              <a:buNone/>
              <a:defRPr sz="2095" b="1"/>
            </a:lvl3pPr>
            <a:lvl4pPr marL="1614170" indent="0">
              <a:buNone/>
              <a:defRPr sz="1875" b="1"/>
            </a:lvl4pPr>
            <a:lvl5pPr marL="2152650" indent="0">
              <a:buNone/>
              <a:defRPr sz="1875" b="1"/>
            </a:lvl5pPr>
            <a:lvl6pPr marL="2690495" indent="0">
              <a:buNone/>
              <a:defRPr sz="1875" b="1"/>
            </a:lvl6pPr>
            <a:lvl7pPr marL="3228340" indent="0">
              <a:buNone/>
              <a:defRPr sz="1875" b="1"/>
            </a:lvl7pPr>
            <a:lvl8pPr marL="3766820" indent="0">
              <a:buNone/>
              <a:defRPr sz="1875" b="1"/>
            </a:lvl8pPr>
            <a:lvl9pPr marL="4304665" indent="0">
              <a:buNone/>
              <a:defRPr sz="1875"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845"/>
            </a:lvl1pPr>
            <a:lvl2pPr>
              <a:defRPr sz="2320"/>
            </a:lvl2pPr>
            <a:lvl3pPr>
              <a:defRPr sz="2095"/>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8830A47B-B3AA-4408-B89E-78641CC5715A}"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58D8FA65-B14B-4883-88C7-F7A3A55E9A2F}"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C38BE4F5-A3A4-4A0F-A638-D990D725B4CA}"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20"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45"/>
            </a:lvl1pPr>
            <a:lvl2pPr>
              <a:defRPr sz="3295"/>
            </a:lvl2pPr>
            <a:lvl3pPr>
              <a:defRPr sz="2845"/>
            </a:lvl3pPr>
            <a:lvl4pPr>
              <a:defRPr sz="2320"/>
            </a:lvl4pPr>
            <a:lvl5pPr>
              <a:defRPr sz="2320"/>
            </a:lvl5pPr>
            <a:lvl6pPr>
              <a:defRPr sz="2320"/>
            </a:lvl6pPr>
            <a:lvl7pPr>
              <a:defRPr sz="2320"/>
            </a:lvl7pPr>
            <a:lvl8pPr>
              <a:defRPr sz="2320"/>
            </a:lvl8pPr>
            <a:lvl9pPr>
              <a:defRPr sz="232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50"/>
            </a:lvl1pPr>
            <a:lvl2pPr marL="537845" indent="0">
              <a:buNone/>
              <a:defRPr sz="1425"/>
            </a:lvl2pPr>
            <a:lvl3pPr marL="1076325" indent="0">
              <a:buNone/>
              <a:defRPr sz="1200"/>
            </a:lvl3pPr>
            <a:lvl4pPr marL="1614170" indent="0">
              <a:buNone/>
              <a:defRPr sz="1050"/>
            </a:lvl4pPr>
            <a:lvl5pPr marL="2152650" indent="0">
              <a:buNone/>
              <a:defRPr sz="1050"/>
            </a:lvl5pPr>
            <a:lvl6pPr marL="2690495" indent="0">
              <a:buNone/>
              <a:defRPr sz="1050"/>
            </a:lvl6pPr>
            <a:lvl7pPr marL="3228340" indent="0">
              <a:buNone/>
              <a:defRPr sz="1050"/>
            </a:lvl7pPr>
            <a:lvl8pPr marL="3766820" indent="0">
              <a:buNone/>
              <a:defRPr sz="1050"/>
            </a:lvl8pPr>
            <a:lvl9pPr marL="4304665" indent="0">
              <a:buNone/>
              <a:defRPr sz="105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0C99C05A-73D7-488D-87AE-9FA1D515BA90}"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20"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45"/>
            </a:lvl1pPr>
            <a:lvl2pPr marL="537845" indent="0">
              <a:buNone/>
              <a:defRPr sz="3295"/>
            </a:lvl2pPr>
            <a:lvl3pPr marL="1076325" indent="0">
              <a:buNone/>
              <a:defRPr sz="2845"/>
            </a:lvl3pPr>
            <a:lvl4pPr marL="1614170" indent="0">
              <a:buNone/>
              <a:defRPr sz="2320"/>
            </a:lvl4pPr>
            <a:lvl5pPr marL="2152650" indent="0">
              <a:buNone/>
              <a:defRPr sz="2320"/>
            </a:lvl5pPr>
            <a:lvl6pPr marL="2690495" indent="0">
              <a:buNone/>
              <a:defRPr sz="2320"/>
            </a:lvl6pPr>
            <a:lvl7pPr marL="3228340" indent="0">
              <a:buNone/>
              <a:defRPr sz="2320"/>
            </a:lvl7pPr>
            <a:lvl8pPr marL="3766820" indent="0">
              <a:buNone/>
              <a:defRPr sz="2320"/>
            </a:lvl8pPr>
            <a:lvl9pPr marL="4304665" indent="0">
              <a:buNone/>
              <a:defRPr sz="2320"/>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37845" indent="0">
              <a:buNone/>
              <a:defRPr sz="1425"/>
            </a:lvl2pPr>
            <a:lvl3pPr marL="1076325" indent="0">
              <a:buNone/>
              <a:defRPr sz="1200"/>
            </a:lvl3pPr>
            <a:lvl4pPr marL="1614170" indent="0">
              <a:buNone/>
              <a:defRPr sz="1050"/>
            </a:lvl4pPr>
            <a:lvl5pPr marL="2152650" indent="0">
              <a:buNone/>
              <a:defRPr sz="1050"/>
            </a:lvl5pPr>
            <a:lvl6pPr marL="2690495" indent="0">
              <a:buNone/>
              <a:defRPr sz="1050"/>
            </a:lvl6pPr>
            <a:lvl7pPr marL="3228340" indent="0">
              <a:buNone/>
              <a:defRPr sz="1050"/>
            </a:lvl7pPr>
            <a:lvl8pPr marL="3766820" indent="0">
              <a:buNone/>
              <a:defRPr sz="1050"/>
            </a:lvl8pPr>
            <a:lvl9pPr marL="4304665" indent="0">
              <a:buNone/>
              <a:defRPr sz="105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72090DF4-68DF-4AAF-98F9-EB3836BAB8B4}"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29D28DD1-89CB-4A9B-8160-1008CEEB8C29}"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774A9502-423E-4957-ACD4-EFEAFA456813}"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7845" indent="0" algn="ctr">
              <a:buNone/>
              <a:defRPr/>
            </a:lvl2pPr>
            <a:lvl3pPr marL="1076325" indent="0" algn="ctr">
              <a:buNone/>
              <a:defRPr/>
            </a:lvl3pPr>
            <a:lvl4pPr marL="1614170" indent="0" algn="ctr">
              <a:buNone/>
              <a:defRPr/>
            </a:lvl4pPr>
            <a:lvl5pPr marL="2152650" indent="0" algn="ctr">
              <a:buNone/>
              <a:defRPr/>
            </a:lvl5pPr>
            <a:lvl6pPr marL="2690495" indent="0" algn="ctr">
              <a:buNone/>
              <a:defRPr/>
            </a:lvl6pPr>
            <a:lvl7pPr marL="3228340" indent="0" algn="ctr">
              <a:buNone/>
              <a:defRPr/>
            </a:lvl7pPr>
            <a:lvl8pPr marL="3766820" indent="0" algn="ctr">
              <a:buNone/>
              <a:defRPr/>
            </a:lvl8pPr>
            <a:lvl9pPr marL="430466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FEB01423-D198-4896-B996-AF6CD71AA325}"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F100BA3F-51CF-473C-BBC7-9F80CB3FD932}"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20"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20"/>
            </a:lvl1pPr>
            <a:lvl2pPr marL="537845" indent="0">
              <a:buNone/>
              <a:defRPr sz="2095"/>
            </a:lvl2pPr>
            <a:lvl3pPr marL="1076325" indent="0">
              <a:buNone/>
              <a:defRPr sz="1875"/>
            </a:lvl3pPr>
            <a:lvl4pPr marL="1614170" indent="0">
              <a:buNone/>
              <a:defRPr sz="1650"/>
            </a:lvl4pPr>
            <a:lvl5pPr marL="2152650" indent="0">
              <a:buNone/>
              <a:defRPr sz="1650"/>
            </a:lvl5pPr>
            <a:lvl6pPr marL="2690495" indent="0">
              <a:buNone/>
              <a:defRPr sz="1650"/>
            </a:lvl6pPr>
            <a:lvl7pPr marL="3228340" indent="0">
              <a:buNone/>
              <a:defRPr sz="1650"/>
            </a:lvl7pPr>
            <a:lvl8pPr marL="3766820" indent="0">
              <a:buNone/>
              <a:defRPr sz="1650"/>
            </a:lvl8pPr>
            <a:lvl9pPr marL="4304665" indent="0">
              <a:buNone/>
              <a:defRPr sz="165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E5E9DFC9-E0D6-4E70-95EC-EE956DA6257B}"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295"/>
            </a:lvl1pPr>
            <a:lvl2pPr>
              <a:defRPr sz="2845"/>
            </a:lvl2pPr>
            <a:lvl3pPr>
              <a:defRPr sz="2320"/>
            </a:lvl3pPr>
            <a:lvl4pPr>
              <a:defRPr sz="2095"/>
            </a:lvl4pPr>
            <a:lvl5pPr>
              <a:defRPr sz="2095"/>
            </a:lvl5pPr>
            <a:lvl6pPr>
              <a:defRPr sz="2095"/>
            </a:lvl6pPr>
            <a:lvl7pPr>
              <a:defRPr sz="2095"/>
            </a:lvl7pPr>
            <a:lvl8pPr>
              <a:defRPr sz="2095"/>
            </a:lvl8pPr>
            <a:lvl9pPr>
              <a:defRPr sz="20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295"/>
            </a:lvl1pPr>
            <a:lvl2pPr>
              <a:defRPr sz="2845"/>
            </a:lvl2pPr>
            <a:lvl3pPr>
              <a:defRPr sz="2320"/>
            </a:lvl3pPr>
            <a:lvl4pPr>
              <a:defRPr sz="2095"/>
            </a:lvl4pPr>
            <a:lvl5pPr>
              <a:defRPr sz="2095"/>
            </a:lvl5pPr>
            <a:lvl6pPr>
              <a:defRPr sz="2095"/>
            </a:lvl6pPr>
            <a:lvl7pPr>
              <a:defRPr sz="2095"/>
            </a:lvl7pPr>
            <a:lvl8pPr>
              <a:defRPr sz="2095"/>
            </a:lvl8pPr>
            <a:lvl9pPr>
              <a:defRPr sz="20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5EEE0E17-1536-48C6-87E3-A861F0C00F04}"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5" b="1"/>
            </a:lvl1pPr>
            <a:lvl2pPr marL="537845" indent="0">
              <a:buNone/>
              <a:defRPr sz="2320" b="1"/>
            </a:lvl2pPr>
            <a:lvl3pPr marL="1076325" indent="0">
              <a:buNone/>
              <a:defRPr sz="2095" b="1"/>
            </a:lvl3pPr>
            <a:lvl4pPr marL="1614170" indent="0">
              <a:buNone/>
              <a:defRPr sz="1875" b="1"/>
            </a:lvl4pPr>
            <a:lvl5pPr marL="2152650" indent="0">
              <a:buNone/>
              <a:defRPr sz="1875" b="1"/>
            </a:lvl5pPr>
            <a:lvl6pPr marL="2690495" indent="0">
              <a:buNone/>
              <a:defRPr sz="1875" b="1"/>
            </a:lvl6pPr>
            <a:lvl7pPr marL="3228340" indent="0">
              <a:buNone/>
              <a:defRPr sz="1875" b="1"/>
            </a:lvl7pPr>
            <a:lvl8pPr marL="3766820" indent="0">
              <a:buNone/>
              <a:defRPr sz="1875" b="1"/>
            </a:lvl8pPr>
            <a:lvl9pPr marL="4304665" indent="0">
              <a:buNone/>
              <a:defRPr sz="1875" b="1"/>
            </a:lvl9pPr>
          </a:lstStyle>
          <a:p>
            <a:pPr lvl="0"/>
            <a:r>
              <a:rPr lang="en-US"/>
              <a:t>Click to edit Master text styles</a:t>
            </a:r>
            <a:endParaRPr lang="en-US"/>
          </a:p>
        </p:txBody>
      </p:sp>
      <p:sp>
        <p:nvSpPr>
          <p:cNvPr id="4" name="Content Placeholder 3"/>
          <p:cNvSpPr>
            <a:spLocks noGrp="1"/>
          </p:cNvSpPr>
          <p:nvPr>
            <p:ph sz="half" idx="2"/>
          </p:nvPr>
        </p:nvSpPr>
        <p:spPr>
          <a:xfrm>
            <a:off x="609601" y="2174875"/>
            <a:ext cx="5386917" cy="3951288"/>
          </a:xfrm>
        </p:spPr>
        <p:txBody>
          <a:bodyPr/>
          <a:lstStyle>
            <a:lvl1pPr>
              <a:defRPr sz="2845"/>
            </a:lvl1pPr>
            <a:lvl2pPr>
              <a:defRPr sz="2320"/>
            </a:lvl2pPr>
            <a:lvl3pPr>
              <a:defRPr sz="2095"/>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5" b="1"/>
            </a:lvl1pPr>
            <a:lvl2pPr marL="537845" indent="0">
              <a:buNone/>
              <a:defRPr sz="2320" b="1"/>
            </a:lvl2pPr>
            <a:lvl3pPr marL="1076325" indent="0">
              <a:buNone/>
              <a:defRPr sz="2095" b="1"/>
            </a:lvl3pPr>
            <a:lvl4pPr marL="1614170" indent="0">
              <a:buNone/>
              <a:defRPr sz="1875" b="1"/>
            </a:lvl4pPr>
            <a:lvl5pPr marL="2152650" indent="0">
              <a:buNone/>
              <a:defRPr sz="1875" b="1"/>
            </a:lvl5pPr>
            <a:lvl6pPr marL="2690495" indent="0">
              <a:buNone/>
              <a:defRPr sz="1875" b="1"/>
            </a:lvl6pPr>
            <a:lvl7pPr marL="3228340" indent="0">
              <a:buNone/>
              <a:defRPr sz="1875" b="1"/>
            </a:lvl7pPr>
            <a:lvl8pPr marL="3766820" indent="0">
              <a:buNone/>
              <a:defRPr sz="1875" b="1"/>
            </a:lvl8pPr>
            <a:lvl9pPr marL="4304665" indent="0">
              <a:buNone/>
              <a:defRPr sz="1875"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845"/>
            </a:lvl1pPr>
            <a:lvl2pPr>
              <a:defRPr sz="2320"/>
            </a:lvl2pPr>
            <a:lvl3pPr>
              <a:defRPr sz="2095"/>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8830A47B-B3AA-4408-B89E-78641CC5715A}"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defTabSz="685165"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defTabSz="685165" fontAlgn="base">
              <a:spcBef>
                <a:spcPct val="0"/>
              </a:spcBef>
              <a:spcAft>
                <a:spcPct val="0"/>
              </a:spcAft>
              <a:defRPr/>
            </a:pPr>
            <a:fld id="{58D8FA65-B14B-4883-88C7-F7A3A55E9A2F}" type="slidenum">
              <a:rPr lang="en-US" altLang="en-US" smtClean="0">
                <a:solidFill>
                  <a:srgbClr val="000000"/>
                </a:solidFill>
              </a:rPr>
            </a:fld>
            <a:endParaRPr lang="en-US" alt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jpe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13.xml"/><Relationship Id="rId8" Type="http://schemas.openxmlformats.org/officeDocument/2006/relationships/slideLayout" Target="../slideLayouts/slideLayout112.xml"/><Relationship Id="rId7" Type="http://schemas.openxmlformats.org/officeDocument/2006/relationships/slideLayout" Target="../slideLayouts/slideLayout111.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 Id="rId3" Type="http://schemas.openxmlformats.org/officeDocument/2006/relationships/slideLayout" Target="../slideLayouts/slideLayout107.xml"/><Relationship Id="rId2" Type="http://schemas.openxmlformats.org/officeDocument/2006/relationships/slideLayout" Target="../slideLayouts/slideLayout106.xml"/><Relationship Id="rId13" Type="http://schemas.openxmlformats.org/officeDocument/2006/relationships/theme" Target="../theme/theme10.xml"/><Relationship Id="rId12" Type="http://schemas.openxmlformats.org/officeDocument/2006/relationships/image" Target="../media/image3.jpeg"/><Relationship Id="rId11" Type="http://schemas.openxmlformats.org/officeDocument/2006/relationships/slideLayout" Target="../slideLayouts/slideLayout115.xml"/><Relationship Id="rId10" Type="http://schemas.openxmlformats.org/officeDocument/2006/relationships/slideLayout" Target="../slideLayouts/slideLayout114.xml"/><Relationship Id="rId1"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2" Type="http://schemas.openxmlformats.org/officeDocument/2006/relationships/theme" Target="../theme/theme2.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2" Type="http://schemas.openxmlformats.org/officeDocument/2006/relationships/theme" Target="../theme/theme3.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2" Type="http://schemas.openxmlformats.org/officeDocument/2006/relationships/theme" Target="../theme/theme4.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slideLayout" Target="../slideLayouts/slideLayout57.xml"/><Relationship Id="rId7" Type="http://schemas.openxmlformats.org/officeDocument/2006/relationships/slideLayout" Target="../slideLayouts/slideLayout56.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3" Type="http://schemas.openxmlformats.org/officeDocument/2006/relationships/slideLayout" Target="../slideLayouts/slideLayout52.xml"/><Relationship Id="rId2" Type="http://schemas.openxmlformats.org/officeDocument/2006/relationships/slideLayout" Target="../slideLayouts/slideLayout51.xml"/><Relationship Id="rId12" Type="http://schemas.openxmlformats.org/officeDocument/2006/relationships/theme" Target="../theme/theme5.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9.xml"/><Relationship Id="rId8" Type="http://schemas.openxmlformats.org/officeDocument/2006/relationships/slideLayout" Target="../slideLayouts/slideLayout68.xml"/><Relationship Id="rId7" Type="http://schemas.openxmlformats.org/officeDocument/2006/relationships/slideLayout" Target="../slideLayouts/slideLayout67.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 Type="http://schemas.openxmlformats.org/officeDocument/2006/relationships/slideLayout" Target="../slideLayouts/slideLayout62.xml"/><Relationship Id="rId12" Type="http://schemas.openxmlformats.org/officeDocument/2006/relationships/theme" Target="../theme/theme6.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0.xml"/><Relationship Id="rId8" Type="http://schemas.openxmlformats.org/officeDocument/2006/relationships/slideLayout" Target="../slideLayouts/slideLayout79.xml"/><Relationship Id="rId7" Type="http://schemas.openxmlformats.org/officeDocument/2006/relationships/slideLayout" Target="../slideLayouts/slideLayout78.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 Id="rId3" Type="http://schemas.openxmlformats.org/officeDocument/2006/relationships/slideLayout" Target="../slideLayouts/slideLayout74.xml"/><Relationship Id="rId2" Type="http://schemas.openxmlformats.org/officeDocument/2006/relationships/slideLayout" Target="../slideLayouts/slideLayout73.xml"/><Relationship Id="rId13" Type="http://schemas.openxmlformats.org/officeDocument/2006/relationships/theme" Target="../theme/theme7.xml"/><Relationship Id="rId12" Type="http://schemas.openxmlformats.org/officeDocument/2006/relationships/image" Target="../media/image3.jpeg"/><Relationship Id="rId11" Type="http://schemas.openxmlformats.org/officeDocument/2006/relationships/slideLayout" Target="../slideLayouts/slideLayout82.xml"/><Relationship Id="rId10" Type="http://schemas.openxmlformats.org/officeDocument/2006/relationships/slideLayout" Target="../slideLayouts/slideLayout81.xml"/><Relationship Id="rId1"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1.xml"/><Relationship Id="rId8" Type="http://schemas.openxmlformats.org/officeDocument/2006/relationships/slideLayout" Target="../slideLayouts/slideLayout90.xml"/><Relationship Id="rId7" Type="http://schemas.openxmlformats.org/officeDocument/2006/relationships/slideLayout" Target="../slideLayouts/slideLayout89.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 Id="rId3" Type="http://schemas.openxmlformats.org/officeDocument/2006/relationships/slideLayout" Target="../slideLayouts/slideLayout85.xml"/><Relationship Id="rId2" Type="http://schemas.openxmlformats.org/officeDocument/2006/relationships/slideLayout" Target="../slideLayouts/slideLayout84.xml"/><Relationship Id="rId13" Type="http://schemas.openxmlformats.org/officeDocument/2006/relationships/theme" Target="../theme/theme8.xml"/><Relationship Id="rId12" Type="http://schemas.openxmlformats.org/officeDocument/2006/relationships/image" Target="../media/image3.jpeg"/><Relationship Id="rId11" Type="http://schemas.openxmlformats.org/officeDocument/2006/relationships/slideLayout" Target="../slideLayouts/slideLayout93.xml"/><Relationship Id="rId10" Type="http://schemas.openxmlformats.org/officeDocument/2006/relationships/slideLayout" Target="../slideLayouts/slideLayout92.xml"/><Relationship Id="rId1"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02.xml"/><Relationship Id="rId8" Type="http://schemas.openxmlformats.org/officeDocument/2006/relationships/slideLayout" Target="../slideLayouts/slideLayout101.xml"/><Relationship Id="rId7" Type="http://schemas.openxmlformats.org/officeDocument/2006/relationships/slideLayout" Target="../slideLayouts/slideLayout100.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 Id="rId3" Type="http://schemas.openxmlformats.org/officeDocument/2006/relationships/slideLayout" Target="../slideLayouts/slideLayout96.xml"/><Relationship Id="rId2" Type="http://schemas.openxmlformats.org/officeDocument/2006/relationships/slideLayout" Target="../slideLayouts/slideLayout95.xml"/><Relationship Id="rId13" Type="http://schemas.openxmlformats.org/officeDocument/2006/relationships/theme" Target="../theme/theme9.xml"/><Relationship Id="rId12" Type="http://schemas.openxmlformats.org/officeDocument/2006/relationships/image" Target="../media/image3.jpeg"/><Relationship Id="rId11" Type="http://schemas.openxmlformats.org/officeDocument/2006/relationships/slideLayout" Target="../slideLayouts/slideLayout104.xml"/><Relationship Id="rId10" Type="http://schemas.openxmlformats.org/officeDocument/2006/relationships/slideLayout" Target="../slideLayouts/slideLayout103.xml"/><Relationship Id="rId1"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fld>
            <a:endParaRPr lang="zh-CN" altLang="en-US"/>
          </a:p>
        </p:txBody>
      </p:sp>
      <p:pic>
        <p:nvPicPr>
          <p:cNvPr id="8" name="Picture 7" descr="A picture containing shape&#10;&#10;Description automatically generated"/>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343026" y="314324"/>
            <a:ext cx="1114425" cy="11144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1650">
                <a:latin typeface="Arial" panose="020B0604020202020204" pitchFamily="34" charset="0"/>
              </a:defRPr>
            </a:lvl1pPr>
          </a:lstStyle>
          <a:p>
            <a:pPr defTabSz="685165"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1650">
                <a:latin typeface="Arial" panose="020B0604020202020204" pitchFamily="34" charset="0"/>
              </a:defRPr>
            </a:lvl1pPr>
          </a:lstStyle>
          <a:p>
            <a:pPr defTabSz="685165"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1650"/>
            </a:lvl1pPr>
          </a:lstStyle>
          <a:p>
            <a:pPr defTabSz="685165" fontAlgn="base">
              <a:spcBef>
                <a:spcPct val="0"/>
              </a:spcBef>
              <a:spcAft>
                <a:spcPct val="0"/>
              </a:spcAft>
              <a:defRPr/>
            </a:pPr>
            <a:fld id="{F4264759-E7CE-4A8C-955C-20DA2A50E45F}" type="slidenum">
              <a:rPr lang="en-US" altLang="en-US" smtClean="0">
                <a:solidFill>
                  <a:srgbClr val="000000"/>
                </a:solidFill>
              </a:rPr>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5170">
          <a:solidFill>
            <a:schemeClr val="tx2"/>
          </a:solidFill>
          <a:latin typeface="+mj-lt"/>
          <a:ea typeface="+mj-ea"/>
          <a:cs typeface="+mj-cs"/>
        </a:defRPr>
      </a:lvl1pPr>
      <a:lvl2pPr algn="ctr" rtl="0" eaLnBrk="0" fontAlgn="base" hangingPunct="0">
        <a:spcBef>
          <a:spcPct val="0"/>
        </a:spcBef>
        <a:spcAft>
          <a:spcPct val="0"/>
        </a:spcAft>
        <a:defRPr sz="5170">
          <a:solidFill>
            <a:schemeClr val="tx2"/>
          </a:solidFill>
          <a:latin typeface="Arial" panose="020B0604020202020204" pitchFamily="34" charset="0"/>
        </a:defRPr>
      </a:lvl2pPr>
      <a:lvl3pPr algn="ctr" rtl="0" eaLnBrk="0" fontAlgn="base" hangingPunct="0">
        <a:spcBef>
          <a:spcPct val="0"/>
        </a:spcBef>
        <a:spcAft>
          <a:spcPct val="0"/>
        </a:spcAft>
        <a:defRPr sz="5170">
          <a:solidFill>
            <a:schemeClr val="tx2"/>
          </a:solidFill>
          <a:latin typeface="Arial" panose="020B0604020202020204" pitchFamily="34" charset="0"/>
        </a:defRPr>
      </a:lvl3pPr>
      <a:lvl4pPr algn="ctr" rtl="0" eaLnBrk="0" fontAlgn="base" hangingPunct="0">
        <a:spcBef>
          <a:spcPct val="0"/>
        </a:spcBef>
        <a:spcAft>
          <a:spcPct val="0"/>
        </a:spcAft>
        <a:defRPr sz="5170">
          <a:solidFill>
            <a:schemeClr val="tx2"/>
          </a:solidFill>
          <a:latin typeface="Arial" panose="020B0604020202020204" pitchFamily="34" charset="0"/>
        </a:defRPr>
      </a:lvl4pPr>
      <a:lvl5pPr algn="ctr" rtl="0" eaLnBrk="0" fontAlgn="base" hangingPunct="0">
        <a:spcBef>
          <a:spcPct val="0"/>
        </a:spcBef>
        <a:spcAft>
          <a:spcPct val="0"/>
        </a:spcAft>
        <a:defRPr sz="5170">
          <a:solidFill>
            <a:schemeClr val="tx2"/>
          </a:solidFill>
          <a:latin typeface="Arial" panose="020B0604020202020204" pitchFamily="34" charset="0"/>
        </a:defRPr>
      </a:lvl5pPr>
      <a:lvl6pPr marL="537845" algn="ctr" rtl="0" fontAlgn="base">
        <a:spcBef>
          <a:spcPct val="0"/>
        </a:spcBef>
        <a:spcAft>
          <a:spcPct val="0"/>
        </a:spcAft>
        <a:defRPr sz="5170">
          <a:solidFill>
            <a:schemeClr val="tx2"/>
          </a:solidFill>
          <a:latin typeface="Arial" panose="020B0604020202020204" pitchFamily="34" charset="0"/>
        </a:defRPr>
      </a:lvl6pPr>
      <a:lvl7pPr marL="1076325" algn="ctr" rtl="0" fontAlgn="base">
        <a:spcBef>
          <a:spcPct val="0"/>
        </a:spcBef>
        <a:spcAft>
          <a:spcPct val="0"/>
        </a:spcAft>
        <a:defRPr sz="5170">
          <a:solidFill>
            <a:schemeClr val="tx2"/>
          </a:solidFill>
          <a:latin typeface="Arial" panose="020B0604020202020204" pitchFamily="34" charset="0"/>
        </a:defRPr>
      </a:lvl7pPr>
      <a:lvl8pPr marL="1614170" algn="ctr" rtl="0" fontAlgn="base">
        <a:spcBef>
          <a:spcPct val="0"/>
        </a:spcBef>
        <a:spcAft>
          <a:spcPct val="0"/>
        </a:spcAft>
        <a:defRPr sz="5170">
          <a:solidFill>
            <a:schemeClr val="tx2"/>
          </a:solidFill>
          <a:latin typeface="Arial" panose="020B0604020202020204" pitchFamily="34" charset="0"/>
        </a:defRPr>
      </a:lvl8pPr>
      <a:lvl9pPr marL="2152650" algn="ctr" rtl="0" fontAlgn="base">
        <a:spcBef>
          <a:spcPct val="0"/>
        </a:spcBef>
        <a:spcAft>
          <a:spcPct val="0"/>
        </a:spcAft>
        <a:defRPr sz="5170">
          <a:solidFill>
            <a:schemeClr val="tx2"/>
          </a:solidFill>
          <a:latin typeface="Arial" panose="020B0604020202020204" pitchFamily="34" charset="0"/>
        </a:defRPr>
      </a:lvl9pPr>
    </p:titleStyle>
    <p:bodyStyle>
      <a:lvl1pPr marL="403225" indent="-403225" algn="l" rtl="0" eaLnBrk="0" fontAlgn="base" hangingPunct="0">
        <a:spcBef>
          <a:spcPct val="20000"/>
        </a:spcBef>
        <a:spcAft>
          <a:spcPct val="0"/>
        </a:spcAft>
        <a:buChar char="•"/>
        <a:defRPr sz="3745">
          <a:solidFill>
            <a:schemeClr val="tx1"/>
          </a:solidFill>
          <a:latin typeface="+mn-lt"/>
          <a:ea typeface="+mn-ea"/>
          <a:cs typeface="+mn-cs"/>
        </a:defRPr>
      </a:lvl1pPr>
      <a:lvl2pPr marL="874395" indent="-335280" algn="l" rtl="0" eaLnBrk="0" fontAlgn="base" hangingPunct="0">
        <a:spcBef>
          <a:spcPct val="20000"/>
        </a:spcBef>
        <a:spcAft>
          <a:spcPct val="0"/>
        </a:spcAft>
        <a:buChar char="–"/>
        <a:defRPr sz="3295">
          <a:solidFill>
            <a:schemeClr val="tx1"/>
          </a:solidFill>
          <a:latin typeface="+mn-lt"/>
        </a:defRPr>
      </a:lvl2pPr>
      <a:lvl3pPr marL="1344930" indent="-268605" algn="l" rtl="0" eaLnBrk="0" fontAlgn="base" hangingPunct="0">
        <a:spcBef>
          <a:spcPct val="20000"/>
        </a:spcBef>
        <a:spcAft>
          <a:spcPct val="0"/>
        </a:spcAft>
        <a:buChar char="•"/>
        <a:defRPr sz="2845">
          <a:solidFill>
            <a:schemeClr val="tx1"/>
          </a:solidFill>
          <a:latin typeface="+mn-lt"/>
        </a:defRPr>
      </a:lvl3pPr>
      <a:lvl4pPr marL="1882775" indent="-268605" algn="l" rtl="0" eaLnBrk="0" fontAlgn="base" hangingPunct="0">
        <a:spcBef>
          <a:spcPct val="20000"/>
        </a:spcBef>
        <a:spcAft>
          <a:spcPct val="0"/>
        </a:spcAft>
        <a:buChar char="–"/>
        <a:defRPr sz="2320">
          <a:solidFill>
            <a:schemeClr val="tx1"/>
          </a:solidFill>
          <a:latin typeface="+mn-lt"/>
        </a:defRPr>
      </a:lvl4pPr>
      <a:lvl5pPr marL="2420620" indent="-268605" algn="l" rtl="0" eaLnBrk="0" fontAlgn="base" hangingPunct="0">
        <a:spcBef>
          <a:spcPct val="20000"/>
        </a:spcBef>
        <a:spcAft>
          <a:spcPct val="0"/>
        </a:spcAft>
        <a:buChar char="»"/>
        <a:defRPr sz="2320">
          <a:solidFill>
            <a:schemeClr val="tx1"/>
          </a:solidFill>
          <a:latin typeface="+mn-lt"/>
        </a:defRPr>
      </a:lvl5pPr>
      <a:lvl6pPr marL="2959735" indent="-269240" algn="l" rtl="0" fontAlgn="base">
        <a:spcBef>
          <a:spcPct val="20000"/>
        </a:spcBef>
        <a:spcAft>
          <a:spcPct val="0"/>
        </a:spcAft>
        <a:buChar char="»"/>
        <a:defRPr sz="2320">
          <a:solidFill>
            <a:schemeClr val="tx1"/>
          </a:solidFill>
          <a:latin typeface="+mn-lt"/>
        </a:defRPr>
      </a:lvl6pPr>
      <a:lvl7pPr marL="3497580" indent="-269240" algn="l" rtl="0" fontAlgn="base">
        <a:spcBef>
          <a:spcPct val="20000"/>
        </a:spcBef>
        <a:spcAft>
          <a:spcPct val="0"/>
        </a:spcAft>
        <a:buChar char="»"/>
        <a:defRPr sz="2320">
          <a:solidFill>
            <a:schemeClr val="tx1"/>
          </a:solidFill>
          <a:latin typeface="+mn-lt"/>
        </a:defRPr>
      </a:lvl7pPr>
      <a:lvl8pPr marL="4036060" indent="-269240" algn="l" rtl="0" fontAlgn="base">
        <a:spcBef>
          <a:spcPct val="20000"/>
        </a:spcBef>
        <a:spcAft>
          <a:spcPct val="0"/>
        </a:spcAft>
        <a:buChar char="»"/>
        <a:defRPr sz="2320">
          <a:solidFill>
            <a:schemeClr val="tx1"/>
          </a:solidFill>
          <a:latin typeface="+mn-lt"/>
        </a:defRPr>
      </a:lvl8pPr>
      <a:lvl9pPr marL="4573905" indent="-269240" algn="l" rtl="0" fontAlgn="base">
        <a:spcBef>
          <a:spcPct val="20000"/>
        </a:spcBef>
        <a:spcAft>
          <a:spcPct val="0"/>
        </a:spcAft>
        <a:buChar char="»"/>
        <a:defRPr sz="2320">
          <a:solidFill>
            <a:schemeClr val="tx1"/>
          </a:solidFill>
          <a:latin typeface="+mn-lt"/>
        </a:defRPr>
      </a:lvl9pPr>
    </p:bodyStyle>
    <p:otherStyle>
      <a:defPPr>
        <a:defRPr lang="vi-VN"/>
      </a:defPPr>
      <a:lvl1pPr marL="0" algn="l" defTabSz="1076325" rtl="0" eaLnBrk="1" latinLnBrk="0" hangingPunct="1">
        <a:defRPr sz="2095" kern="1200">
          <a:solidFill>
            <a:schemeClr val="tx1"/>
          </a:solidFill>
          <a:latin typeface="+mn-lt"/>
          <a:ea typeface="+mn-ea"/>
          <a:cs typeface="+mn-cs"/>
        </a:defRPr>
      </a:lvl1pPr>
      <a:lvl2pPr marL="537845" algn="l" defTabSz="1076325" rtl="0" eaLnBrk="1" latinLnBrk="0" hangingPunct="1">
        <a:defRPr sz="2095" kern="1200">
          <a:solidFill>
            <a:schemeClr val="tx1"/>
          </a:solidFill>
          <a:latin typeface="+mn-lt"/>
          <a:ea typeface="+mn-ea"/>
          <a:cs typeface="+mn-cs"/>
        </a:defRPr>
      </a:lvl2pPr>
      <a:lvl3pPr marL="1076325" algn="l" defTabSz="1076325" rtl="0" eaLnBrk="1" latinLnBrk="0" hangingPunct="1">
        <a:defRPr sz="2095" kern="1200">
          <a:solidFill>
            <a:schemeClr val="tx1"/>
          </a:solidFill>
          <a:latin typeface="+mn-lt"/>
          <a:ea typeface="+mn-ea"/>
          <a:cs typeface="+mn-cs"/>
        </a:defRPr>
      </a:lvl3pPr>
      <a:lvl4pPr marL="1614170" algn="l" defTabSz="1076325" rtl="0" eaLnBrk="1" latinLnBrk="0" hangingPunct="1">
        <a:defRPr sz="2095" kern="1200">
          <a:solidFill>
            <a:schemeClr val="tx1"/>
          </a:solidFill>
          <a:latin typeface="+mn-lt"/>
          <a:ea typeface="+mn-ea"/>
          <a:cs typeface="+mn-cs"/>
        </a:defRPr>
      </a:lvl4pPr>
      <a:lvl5pPr marL="2152650" algn="l" defTabSz="1076325" rtl="0" eaLnBrk="1" latinLnBrk="0" hangingPunct="1">
        <a:defRPr sz="2095" kern="1200">
          <a:solidFill>
            <a:schemeClr val="tx1"/>
          </a:solidFill>
          <a:latin typeface="+mn-lt"/>
          <a:ea typeface="+mn-ea"/>
          <a:cs typeface="+mn-cs"/>
        </a:defRPr>
      </a:lvl5pPr>
      <a:lvl6pPr marL="2690495" algn="l" defTabSz="1076325" rtl="0" eaLnBrk="1" latinLnBrk="0" hangingPunct="1">
        <a:defRPr sz="2095" kern="1200">
          <a:solidFill>
            <a:schemeClr val="tx1"/>
          </a:solidFill>
          <a:latin typeface="+mn-lt"/>
          <a:ea typeface="+mn-ea"/>
          <a:cs typeface="+mn-cs"/>
        </a:defRPr>
      </a:lvl6pPr>
      <a:lvl7pPr marL="3228340" algn="l" defTabSz="1076325" rtl="0" eaLnBrk="1" latinLnBrk="0" hangingPunct="1">
        <a:defRPr sz="2095" kern="1200">
          <a:solidFill>
            <a:schemeClr val="tx1"/>
          </a:solidFill>
          <a:latin typeface="+mn-lt"/>
          <a:ea typeface="+mn-ea"/>
          <a:cs typeface="+mn-cs"/>
        </a:defRPr>
      </a:lvl7pPr>
      <a:lvl8pPr marL="3766820" algn="l" defTabSz="1076325" rtl="0" eaLnBrk="1" latinLnBrk="0" hangingPunct="1">
        <a:defRPr sz="2095" kern="1200">
          <a:solidFill>
            <a:schemeClr val="tx1"/>
          </a:solidFill>
          <a:latin typeface="+mn-lt"/>
          <a:ea typeface="+mn-ea"/>
          <a:cs typeface="+mn-cs"/>
        </a:defRPr>
      </a:lvl8pPr>
      <a:lvl9pPr marL="4304665" algn="l" defTabSz="1076325" rtl="0" eaLnBrk="1" latinLnBrk="0" hangingPunct="1">
        <a:defRPr sz="20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989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429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3765" rtl="0" eaLnBrk="1" latinLnBrk="0" hangingPunct="1">
        <a:defRPr sz="1865" kern="1200">
          <a:solidFill>
            <a:schemeClr val="tx1"/>
          </a:solidFill>
          <a:latin typeface="+mn-lt"/>
          <a:ea typeface="+mn-ea"/>
          <a:cs typeface="+mn-cs"/>
        </a:defRPr>
      </a:lvl1pPr>
      <a:lvl2pPr marL="457200" algn="l" defTabSz="913765" rtl="0" eaLnBrk="1" latinLnBrk="0" hangingPunct="1">
        <a:defRPr sz="1865" kern="1200">
          <a:solidFill>
            <a:schemeClr val="tx1"/>
          </a:solidFill>
          <a:latin typeface="+mn-lt"/>
          <a:ea typeface="+mn-ea"/>
          <a:cs typeface="+mn-cs"/>
        </a:defRPr>
      </a:lvl2pPr>
      <a:lvl3pPr marL="913765" algn="l" defTabSz="913765" rtl="0" eaLnBrk="1" latinLnBrk="0" hangingPunct="1">
        <a:defRPr sz="1865" kern="1200">
          <a:solidFill>
            <a:schemeClr val="tx1"/>
          </a:solidFill>
          <a:latin typeface="+mn-lt"/>
          <a:ea typeface="+mn-ea"/>
          <a:cs typeface="+mn-cs"/>
        </a:defRPr>
      </a:lvl3pPr>
      <a:lvl4pPr marL="1370965" algn="l" defTabSz="913765" rtl="0" eaLnBrk="1" latinLnBrk="0" hangingPunct="1">
        <a:defRPr sz="1865" kern="1200">
          <a:solidFill>
            <a:schemeClr val="tx1"/>
          </a:solidFill>
          <a:latin typeface="+mn-lt"/>
          <a:ea typeface="+mn-ea"/>
          <a:cs typeface="+mn-cs"/>
        </a:defRPr>
      </a:lvl4pPr>
      <a:lvl5pPr marL="1827530" algn="l" defTabSz="913765" rtl="0" eaLnBrk="1" latinLnBrk="0" hangingPunct="1">
        <a:defRPr sz="1865" kern="1200">
          <a:solidFill>
            <a:schemeClr val="tx1"/>
          </a:solidFill>
          <a:latin typeface="+mn-lt"/>
          <a:ea typeface="+mn-ea"/>
          <a:cs typeface="+mn-cs"/>
        </a:defRPr>
      </a:lvl5pPr>
      <a:lvl6pPr marL="2284730" algn="l" defTabSz="913765" rtl="0" eaLnBrk="1" latinLnBrk="0" hangingPunct="1">
        <a:defRPr sz="1865" kern="1200">
          <a:solidFill>
            <a:schemeClr val="tx1"/>
          </a:solidFill>
          <a:latin typeface="+mn-lt"/>
          <a:ea typeface="+mn-ea"/>
          <a:cs typeface="+mn-cs"/>
        </a:defRPr>
      </a:lvl6pPr>
      <a:lvl7pPr marL="2741930" algn="l" defTabSz="913765" rtl="0" eaLnBrk="1" latinLnBrk="0" hangingPunct="1">
        <a:defRPr sz="1865" kern="1200">
          <a:solidFill>
            <a:schemeClr val="tx1"/>
          </a:solidFill>
          <a:latin typeface="+mn-lt"/>
          <a:ea typeface="+mn-ea"/>
          <a:cs typeface="+mn-cs"/>
        </a:defRPr>
      </a:lvl7pPr>
      <a:lvl8pPr marL="3198495" algn="l" defTabSz="913765" rtl="0" eaLnBrk="1" latinLnBrk="0" hangingPunct="1">
        <a:defRPr sz="1865" kern="1200">
          <a:solidFill>
            <a:schemeClr val="tx1"/>
          </a:solidFill>
          <a:latin typeface="+mn-lt"/>
          <a:ea typeface="+mn-ea"/>
          <a:cs typeface="+mn-cs"/>
        </a:defRPr>
      </a:lvl8pPr>
      <a:lvl9pPr marL="3655695" algn="l" defTabSz="913765"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765"/>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765"/>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429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3765" rtl="0" eaLnBrk="1" latinLnBrk="0" hangingPunct="1">
        <a:defRPr sz="1865" kern="1200">
          <a:solidFill>
            <a:schemeClr val="tx1"/>
          </a:solidFill>
          <a:latin typeface="+mn-lt"/>
          <a:ea typeface="+mn-ea"/>
          <a:cs typeface="+mn-cs"/>
        </a:defRPr>
      </a:lvl1pPr>
      <a:lvl2pPr marL="457200" algn="l" defTabSz="913765" rtl="0" eaLnBrk="1" latinLnBrk="0" hangingPunct="1">
        <a:defRPr sz="1865" kern="1200">
          <a:solidFill>
            <a:schemeClr val="tx1"/>
          </a:solidFill>
          <a:latin typeface="+mn-lt"/>
          <a:ea typeface="+mn-ea"/>
          <a:cs typeface="+mn-cs"/>
        </a:defRPr>
      </a:lvl2pPr>
      <a:lvl3pPr marL="913765" algn="l" defTabSz="913765" rtl="0" eaLnBrk="1" latinLnBrk="0" hangingPunct="1">
        <a:defRPr sz="1865" kern="1200">
          <a:solidFill>
            <a:schemeClr val="tx1"/>
          </a:solidFill>
          <a:latin typeface="+mn-lt"/>
          <a:ea typeface="+mn-ea"/>
          <a:cs typeface="+mn-cs"/>
        </a:defRPr>
      </a:lvl3pPr>
      <a:lvl4pPr marL="1370965" algn="l" defTabSz="913765" rtl="0" eaLnBrk="1" latinLnBrk="0" hangingPunct="1">
        <a:defRPr sz="1865" kern="1200">
          <a:solidFill>
            <a:schemeClr val="tx1"/>
          </a:solidFill>
          <a:latin typeface="+mn-lt"/>
          <a:ea typeface="+mn-ea"/>
          <a:cs typeface="+mn-cs"/>
        </a:defRPr>
      </a:lvl4pPr>
      <a:lvl5pPr marL="1828165" algn="l" defTabSz="913765" rtl="0" eaLnBrk="1" latinLnBrk="0" hangingPunct="1">
        <a:defRPr sz="1865" kern="1200">
          <a:solidFill>
            <a:schemeClr val="tx1"/>
          </a:solidFill>
          <a:latin typeface="+mn-lt"/>
          <a:ea typeface="+mn-ea"/>
          <a:cs typeface="+mn-cs"/>
        </a:defRPr>
      </a:lvl5pPr>
      <a:lvl6pPr marL="2284730" algn="l" defTabSz="913765" rtl="0" eaLnBrk="1" latinLnBrk="0" hangingPunct="1">
        <a:defRPr sz="1865" kern="1200">
          <a:solidFill>
            <a:schemeClr val="tx1"/>
          </a:solidFill>
          <a:latin typeface="+mn-lt"/>
          <a:ea typeface="+mn-ea"/>
          <a:cs typeface="+mn-cs"/>
        </a:defRPr>
      </a:lvl6pPr>
      <a:lvl7pPr marL="2741930" algn="l" defTabSz="913765" rtl="0" eaLnBrk="1" latinLnBrk="0" hangingPunct="1">
        <a:defRPr sz="1865" kern="1200">
          <a:solidFill>
            <a:schemeClr val="tx1"/>
          </a:solidFill>
          <a:latin typeface="+mn-lt"/>
          <a:ea typeface="+mn-ea"/>
          <a:cs typeface="+mn-cs"/>
        </a:defRPr>
      </a:lvl7pPr>
      <a:lvl8pPr marL="3199130" algn="l" defTabSz="913765" rtl="0" eaLnBrk="1" latinLnBrk="0" hangingPunct="1">
        <a:defRPr sz="1865" kern="1200">
          <a:solidFill>
            <a:schemeClr val="tx1"/>
          </a:solidFill>
          <a:latin typeface="+mn-lt"/>
          <a:ea typeface="+mn-ea"/>
          <a:cs typeface="+mn-cs"/>
        </a:defRPr>
      </a:lvl8pPr>
      <a:lvl9pPr marL="3655695" algn="l" defTabSz="913765" rtl="0" eaLnBrk="1" latinLnBrk="0" hangingPunct="1">
        <a:defRPr sz="18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3765"/>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3765"/>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67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3965"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77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4930" indent="-228600" algn="l" defTabSz="913765"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3765" rtl="0" eaLnBrk="1" latinLnBrk="0" hangingPunct="1">
        <a:defRPr sz="1865" kern="1200">
          <a:solidFill>
            <a:schemeClr val="tx1"/>
          </a:solidFill>
          <a:latin typeface="+mn-lt"/>
          <a:ea typeface="+mn-ea"/>
          <a:cs typeface="+mn-cs"/>
        </a:defRPr>
      </a:lvl1pPr>
      <a:lvl2pPr marL="457200" algn="l" defTabSz="913765" rtl="0" eaLnBrk="1" latinLnBrk="0" hangingPunct="1">
        <a:defRPr sz="1865" kern="1200">
          <a:solidFill>
            <a:schemeClr val="tx1"/>
          </a:solidFill>
          <a:latin typeface="+mn-lt"/>
          <a:ea typeface="+mn-ea"/>
          <a:cs typeface="+mn-cs"/>
        </a:defRPr>
      </a:lvl2pPr>
      <a:lvl3pPr marL="913765" algn="l" defTabSz="913765" rtl="0" eaLnBrk="1" latinLnBrk="0" hangingPunct="1">
        <a:defRPr sz="1865" kern="1200">
          <a:solidFill>
            <a:schemeClr val="tx1"/>
          </a:solidFill>
          <a:latin typeface="+mn-lt"/>
          <a:ea typeface="+mn-ea"/>
          <a:cs typeface="+mn-cs"/>
        </a:defRPr>
      </a:lvl3pPr>
      <a:lvl4pPr marL="1370965" algn="l" defTabSz="913765" rtl="0" eaLnBrk="1" latinLnBrk="0" hangingPunct="1">
        <a:defRPr sz="1865" kern="1200">
          <a:solidFill>
            <a:schemeClr val="tx1"/>
          </a:solidFill>
          <a:latin typeface="+mn-lt"/>
          <a:ea typeface="+mn-ea"/>
          <a:cs typeface="+mn-cs"/>
        </a:defRPr>
      </a:lvl4pPr>
      <a:lvl5pPr marL="1828165" algn="l" defTabSz="913765" rtl="0" eaLnBrk="1" latinLnBrk="0" hangingPunct="1">
        <a:defRPr sz="1865" kern="1200">
          <a:solidFill>
            <a:schemeClr val="tx1"/>
          </a:solidFill>
          <a:latin typeface="+mn-lt"/>
          <a:ea typeface="+mn-ea"/>
          <a:cs typeface="+mn-cs"/>
        </a:defRPr>
      </a:lvl5pPr>
      <a:lvl6pPr marL="2285365" algn="l" defTabSz="913765" rtl="0" eaLnBrk="1" latinLnBrk="0" hangingPunct="1">
        <a:defRPr sz="1865" kern="1200">
          <a:solidFill>
            <a:schemeClr val="tx1"/>
          </a:solidFill>
          <a:latin typeface="+mn-lt"/>
          <a:ea typeface="+mn-ea"/>
          <a:cs typeface="+mn-cs"/>
        </a:defRPr>
      </a:lvl6pPr>
      <a:lvl7pPr marL="2741930" algn="l" defTabSz="913765" rtl="0" eaLnBrk="1" latinLnBrk="0" hangingPunct="1">
        <a:defRPr sz="1865" kern="1200">
          <a:solidFill>
            <a:schemeClr val="tx1"/>
          </a:solidFill>
          <a:latin typeface="+mn-lt"/>
          <a:ea typeface="+mn-ea"/>
          <a:cs typeface="+mn-cs"/>
        </a:defRPr>
      </a:lvl7pPr>
      <a:lvl8pPr marL="3199130" algn="l" defTabSz="913765" rtl="0" eaLnBrk="1" latinLnBrk="0" hangingPunct="1">
        <a:defRPr sz="1865" kern="1200">
          <a:solidFill>
            <a:schemeClr val="tx1"/>
          </a:solidFill>
          <a:latin typeface="+mn-lt"/>
          <a:ea typeface="+mn-ea"/>
          <a:cs typeface="+mn-cs"/>
        </a:defRPr>
      </a:lvl8pPr>
      <a:lvl9pPr marL="3656330" algn="l" defTabSz="913765" rtl="0" eaLnBrk="1" latinLnBrk="0" hangingPunct="1">
        <a:defRPr sz="18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400"/>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400"/>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165" algn="l" defTabSz="914400" rtl="0" eaLnBrk="1" latinLnBrk="0" hangingPunct="1">
        <a:defRPr sz="1865" kern="1200">
          <a:solidFill>
            <a:schemeClr val="tx1"/>
          </a:solidFill>
          <a:latin typeface="+mn-lt"/>
          <a:ea typeface="+mn-ea"/>
          <a:cs typeface="+mn-cs"/>
        </a:defRPr>
      </a:lvl5pPr>
      <a:lvl6pPr marL="2285365" algn="l" defTabSz="914400" rtl="0" eaLnBrk="1" latinLnBrk="0" hangingPunct="1">
        <a:defRPr sz="1865" kern="1200">
          <a:solidFill>
            <a:schemeClr val="tx1"/>
          </a:solidFill>
          <a:latin typeface="+mn-lt"/>
          <a:ea typeface="+mn-ea"/>
          <a:cs typeface="+mn-cs"/>
        </a:defRPr>
      </a:lvl6pPr>
      <a:lvl7pPr marL="2742565" algn="l" defTabSz="914400" rtl="0" eaLnBrk="1" latinLnBrk="0" hangingPunct="1">
        <a:defRPr sz="1865" kern="1200">
          <a:solidFill>
            <a:schemeClr val="tx1"/>
          </a:solidFill>
          <a:latin typeface="+mn-lt"/>
          <a:ea typeface="+mn-ea"/>
          <a:cs typeface="+mn-cs"/>
        </a:defRPr>
      </a:lvl7pPr>
      <a:lvl8pPr marL="3199765" algn="l" defTabSz="914400" rtl="0" eaLnBrk="1" latinLnBrk="0" hangingPunct="1">
        <a:defRPr sz="1865" kern="1200">
          <a:solidFill>
            <a:schemeClr val="tx1"/>
          </a:solidFill>
          <a:latin typeface="+mn-lt"/>
          <a:ea typeface="+mn-ea"/>
          <a:cs typeface="+mn-cs"/>
        </a:defRPr>
      </a:lvl8pPr>
      <a:lvl9pPr marL="3656965" algn="l" defTabSz="914400" rtl="0" eaLnBrk="1" latinLnBrk="0" hangingPunct="1">
        <a:defRPr sz="186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400"/>
            <a:fld id="{2CCDC1D9-034D-494F-808F-2EA6504B546F}"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400"/>
            <a:fld id="{5B52316D-4692-4B10-B03E-30ED298E005C}"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1650">
                <a:latin typeface="Arial" panose="020B0604020202020204" pitchFamily="34" charset="0"/>
              </a:defRPr>
            </a:lvl1pPr>
          </a:lstStyle>
          <a:p>
            <a:pPr defTabSz="685165"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1650">
                <a:latin typeface="Arial" panose="020B0604020202020204" pitchFamily="34" charset="0"/>
              </a:defRPr>
            </a:lvl1pPr>
          </a:lstStyle>
          <a:p>
            <a:pPr defTabSz="685165"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1650"/>
            </a:lvl1pPr>
          </a:lstStyle>
          <a:p>
            <a:pPr defTabSz="685165" fontAlgn="base">
              <a:spcBef>
                <a:spcPct val="0"/>
              </a:spcBef>
              <a:spcAft>
                <a:spcPct val="0"/>
              </a:spcAft>
              <a:defRPr/>
            </a:pPr>
            <a:fld id="{F4264759-E7CE-4A8C-955C-20DA2A50E45F}" type="slidenum">
              <a:rPr lang="en-US" altLang="en-US" smtClean="0">
                <a:solidFill>
                  <a:srgbClr val="000000"/>
                </a:solidFill>
              </a:rPr>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5170">
          <a:solidFill>
            <a:schemeClr val="tx2"/>
          </a:solidFill>
          <a:latin typeface="+mj-lt"/>
          <a:ea typeface="+mj-ea"/>
          <a:cs typeface="+mj-cs"/>
        </a:defRPr>
      </a:lvl1pPr>
      <a:lvl2pPr algn="ctr" rtl="0" eaLnBrk="0" fontAlgn="base" hangingPunct="0">
        <a:spcBef>
          <a:spcPct val="0"/>
        </a:spcBef>
        <a:spcAft>
          <a:spcPct val="0"/>
        </a:spcAft>
        <a:defRPr sz="5170">
          <a:solidFill>
            <a:schemeClr val="tx2"/>
          </a:solidFill>
          <a:latin typeface="Arial" panose="020B0604020202020204" pitchFamily="34" charset="0"/>
        </a:defRPr>
      </a:lvl2pPr>
      <a:lvl3pPr algn="ctr" rtl="0" eaLnBrk="0" fontAlgn="base" hangingPunct="0">
        <a:spcBef>
          <a:spcPct val="0"/>
        </a:spcBef>
        <a:spcAft>
          <a:spcPct val="0"/>
        </a:spcAft>
        <a:defRPr sz="5170">
          <a:solidFill>
            <a:schemeClr val="tx2"/>
          </a:solidFill>
          <a:latin typeface="Arial" panose="020B0604020202020204" pitchFamily="34" charset="0"/>
        </a:defRPr>
      </a:lvl3pPr>
      <a:lvl4pPr algn="ctr" rtl="0" eaLnBrk="0" fontAlgn="base" hangingPunct="0">
        <a:spcBef>
          <a:spcPct val="0"/>
        </a:spcBef>
        <a:spcAft>
          <a:spcPct val="0"/>
        </a:spcAft>
        <a:defRPr sz="5170">
          <a:solidFill>
            <a:schemeClr val="tx2"/>
          </a:solidFill>
          <a:latin typeface="Arial" panose="020B0604020202020204" pitchFamily="34" charset="0"/>
        </a:defRPr>
      </a:lvl4pPr>
      <a:lvl5pPr algn="ctr" rtl="0" eaLnBrk="0" fontAlgn="base" hangingPunct="0">
        <a:spcBef>
          <a:spcPct val="0"/>
        </a:spcBef>
        <a:spcAft>
          <a:spcPct val="0"/>
        </a:spcAft>
        <a:defRPr sz="5170">
          <a:solidFill>
            <a:schemeClr val="tx2"/>
          </a:solidFill>
          <a:latin typeface="Arial" panose="020B0604020202020204" pitchFamily="34" charset="0"/>
        </a:defRPr>
      </a:lvl5pPr>
      <a:lvl6pPr marL="537845" algn="ctr" rtl="0" fontAlgn="base">
        <a:spcBef>
          <a:spcPct val="0"/>
        </a:spcBef>
        <a:spcAft>
          <a:spcPct val="0"/>
        </a:spcAft>
        <a:defRPr sz="5170">
          <a:solidFill>
            <a:schemeClr val="tx2"/>
          </a:solidFill>
          <a:latin typeface="Arial" panose="020B0604020202020204" pitchFamily="34" charset="0"/>
        </a:defRPr>
      </a:lvl6pPr>
      <a:lvl7pPr marL="1076325" algn="ctr" rtl="0" fontAlgn="base">
        <a:spcBef>
          <a:spcPct val="0"/>
        </a:spcBef>
        <a:spcAft>
          <a:spcPct val="0"/>
        </a:spcAft>
        <a:defRPr sz="5170">
          <a:solidFill>
            <a:schemeClr val="tx2"/>
          </a:solidFill>
          <a:latin typeface="Arial" panose="020B0604020202020204" pitchFamily="34" charset="0"/>
        </a:defRPr>
      </a:lvl7pPr>
      <a:lvl8pPr marL="1614170" algn="ctr" rtl="0" fontAlgn="base">
        <a:spcBef>
          <a:spcPct val="0"/>
        </a:spcBef>
        <a:spcAft>
          <a:spcPct val="0"/>
        </a:spcAft>
        <a:defRPr sz="5170">
          <a:solidFill>
            <a:schemeClr val="tx2"/>
          </a:solidFill>
          <a:latin typeface="Arial" panose="020B0604020202020204" pitchFamily="34" charset="0"/>
        </a:defRPr>
      </a:lvl8pPr>
      <a:lvl9pPr marL="2152650" algn="ctr" rtl="0" fontAlgn="base">
        <a:spcBef>
          <a:spcPct val="0"/>
        </a:spcBef>
        <a:spcAft>
          <a:spcPct val="0"/>
        </a:spcAft>
        <a:defRPr sz="5170">
          <a:solidFill>
            <a:schemeClr val="tx2"/>
          </a:solidFill>
          <a:latin typeface="Arial" panose="020B0604020202020204" pitchFamily="34" charset="0"/>
        </a:defRPr>
      </a:lvl9pPr>
    </p:titleStyle>
    <p:bodyStyle>
      <a:lvl1pPr marL="403225" indent="-403225" algn="l" rtl="0" eaLnBrk="0" fontAlgn="base" hangingPunct="0">
        <a:spcBef>
          <a:spcPct val="20000"/>
        </a:spcBef>
        <a:spcAft>
          <a:spcPct val="0"/>
        </a:spcAft>
        <a:buChar char="•"/>
        <a:defRPr sz="3745">
          <a:solidFill>
            <a:schemeClr val="tx1"/>
          </a:solidFill>
          <a:latin typeface="+mn-lt"/>
          <a:ea typeface="+mn-ea"/>
          <a:cs typeface="+mn-cs"/>
        </a:defRPr>
      </a:lvl1pPr>
      <a:lvl2pPr marL="874395" indent="-335280" algn="l" rtl="0" eaLnBrk="0" fontAlgn="base" hangingPunct="0">
        <a:spcBef>
          <a:spcPct val="20000"/>
        </a:spcBef>
        <a:spcAft>
          <a:spcPct val="0"/>
        </a:spcAft>
        <a:buChar char="–"/>
        <a:defRPr sz="3295">
          <a:solidFill>
            <a:schemeClr val="tx1"/>
          </a:solidFill>
          <a:latin typeface="+mn-lt"/>
        </a:defRPr>
      </a:lvl2pPr>
      <a:lvl3pPr marL="1344930" indent="-268605" algn="l" rtl="0" eaLnBrk="0" fontAlgn="base" hangingPunct="0">
        <a:spcBef>
          <a:spcPct val="20000"/>
        </a:spcBef>
        <a:spcAft>
          <a:spcPct val="0"/>
        </a:spcAft>
        <a:buChar char="•"/>
        <a:defRPr sz="2845">
          <a:solidFill>
            <a:schemeClr val="tx1"/>
          </a:solidFill>
          <a:latin typeface="+mn-lt"/>
        </a:defRPr>
      </a:lvl3pPr>
      <a:lvl4pPr marL="1882775" indent="-268605" algn="l" rtl="0" eaLnBrk="0" fontAlgn="base" hangingPunct="0">
        <a:spcBef>
          <a:spcPct val="20000"/>
        </a:spcBef>
        <a:spcAft>
          <a:spcPct val="0"/>
        </a:spcAft>
        <a:buChar char="–"/>
        <a:defRPr sz="2320">
          <a:solidFill>
            <a:schemeClr val="tx1"/>
          </a:solidFill>
          <a:latin typeface="+mn-lt"/>
        </a:defRPr>
      </a:lvl4pPr>
      <a:lvl5pPr marL="2420620" indent="-268605" algn="l" rtl="0" eaLnBrk="0" fontAlgn="base" hangingPunct="0">
        <a:spcBef>
          <a:spcPct val="20000"/>
        </a:spcBef>
        <a:spcAft>
          <a:spcPct val="0"/>
        </a:spcAft>
        <a:buChar char="»"/>
        <a:defRPr sz="2320">
          <a:solidFill>
            <a:schemeClr val="tx1"/>
          </a:solidFill>
          <a:latin typeface="+mn-lt"/>
        </a:defRPr>
      </a:lvl5pPr>
      <a:lvl6pPr marL="2959735" indent="-269240" algn="l" rtl="0" fontAlgn="base">
        <a:spcBef>
          <a:spcPct val="20000"/>
        </a:spcBef>
        <a:spcAft>
          <a:spcPct val="0"/>
        </a:spcAft>
        <a:buChar char="»"/>
        <a:defRPr sz="2320">
          <a:solidFill>
            <a:schemeClr val="tx1"/>
          </a:solidFill>
          <a:latin typeface="+mn-lt"/>
        </a:defRPr>
      </a:lvl6pPr>
      <a:lvl7pPr marL="3497580" indent="-269240" algn="l" rtl="0" fontAlgn="base">
        <a:spcBef>
          <a:spcPct val="20000"/>
        </a:spcBef>
        <a:spcAft>
          <a:spcPct val="0"/>
        </a:spcAft>
        <a:buChar char="»"/>
        <a:defRPr sz="2320">
          <a:solidFill>
            <a:schemeClr val="tx1"/>
          </a:solidFill>
          <a:latin typeface="+mn-lt"/>
        </a:defRPr>
      </a:lvl7pPr>
      <a:lvl8pPr marL="4036060" indent="-269240" algn="l" rtl="0" fontAlgn="base">
        <a:spcBef>
          <a:spcPct val="20000"/>
        </a:spcBef>
        <a:spcAft>
          <a:spcPct val="0"/>
        </a:spcAft>
        <a:buChar char="»"/>
        <a:defRPr sz="2320">
          <a:solidFill>
            <a:schemeClr val="tx1"/>
          </a:solidFill>
          <a:latin typeface="+mn-lt"/>
        </a:defRPr>
      </a:lvl8pPr>
      <a:lvl9pPr marL="4573905" indent="-269240" algn="l" rtl="0" fontAlgn="base">
        <a:spcBef>
          <a:spcPct val="20000"/>
        </a:spcBef>
        <a:spcAft>
          <a:spcPct val="0"/>
        </a:spcAft>
        <a:buChar char="»"/>
        <a:defRPr sz="2320">
          <a:solidFill>
            <a:schemeClr val="tx1"/>
          </a:solidFill>
          <a:latin typeface="+mn-lt"/>
        </a:defRPr>
      </a:lvl9pPr>
    </p:bodyStyle>
    <p:otherStyle>
      <a:defPPr>
        <a:defRPr lang="vi-VN"/>
      </a:defPPr>
      <a:lvl1pPr marL="0" algn="l" defTabSz="1076325" rtl="0" eaLnBrk="1" latinLnBrk="0" hangingPunct="1">
        <a:defRPr sz="2095" kern="1200">
          <a:solidFill>
            <a:schemeClr val="tx1"/>
          </a:solidFill>
          <a:latin typeface="+mn-lt"/>
          <a:ea typeface="+mn-ea"/>
          <a:cs typeface="+mn-cs"/>
        </a:defRPr>
      </a:lvl1pPr>
      <a:lvl2pPr marL="537845" algn="l" defTabSz="1076325" rtl="0" eaLnBrk="1" latinLnBrk="0" hangingPunct="1">
        <a:defRPr sz="2095" kern="1200">
          <a:solidFill>
            <a:schemeClr val="tx1"/>
          </a:solidFill>
          <a:latin typeface="+mn-lt"/>
          <a:ea typeface="+mn-ea"/>
          <a:cs typeface="+mn-cs"/>
        </a:defRPr>
      </a:lvl2pPr>
      <a:lvl3pPr marL="1076325" algn="l" defTabSz="1076325" rtl="0" eaLnBrk="1" latinLnBrk="0" hangingPunct="1">
        <a:defRPr sz="2095" kern="1200">
          <a:solidFill>
            <a:schemeClr val="tx1"/>
          </a:solidFill>
          <a:latin typeface="+mn-lt"/>
          <a:ea typeface="+mn-ea"/>
          <a:cs typeface="+mn-cs"/>
        </a:defRPr>
      </a:lvl3pPr>
      <a:lvl4pPr marL="1614170" algn="l" defTabSz="1076325" rtl="0" eaLnBrk="1" latinLnBrk="0" hangingPunct="1">
        <a:defRPr sz="2095" kern="1200">
          <a:solidFill>
            <a:schemeClr val="tx1"/>
          </a:solidFill>
          <a:latin typeface="+mn-lt"/>
          <a:ea typeface="+mn-ea"/>
          <a:cs typeface="+mn-cs"/>
        </a:defRPr>
      </a:lvl4pPr>
      <a:lvl5pPr marL="2152650" algn="l" defTabSz="1076325" rtl="0" eaLnBrk="1" latinLnBrk="0" hangingPunct="1">
        <a:defRPr sz="2095" kern="1200">
          <a:solidFill>
            <a:schemeClr val="tx1"/>
          </a:solidFill>
          <a:latin typeface="+mn-lt"/>
          <a:ea typeface="+mn-ea"/>
          <a:cs typeface="+mn-cs"/>
        </a:defRPr>
      </a:lvl5pPr>
      <a:lvl6pPr marL="2690495" algn="l" defTabSz="1076325" rtl="0" eaLnBrk="1" latinLnBrk="0" hangingPunct="1">
        <a:defRPr sz="2095" kern="1200">
          <a:solidFill>
            <a:schemeClr val="tx1"/>
          </a:solidFill>
          <a:latin typeface="+mn-lt"/>
          <a:ea typeface="+mn-ea"/>
          <a:cs typeface="+mn-cs"/>
        </a:defRPr>
      </a:lvl6pPr>
      <a:lvl7pPr marL="3228340" algn="l" defTabSz="1076325" rtl="0" eaLnBrk="1" latinLnBrk="0" hangingPunct="1">
        <a:defRPr sz="2095" kern="1200">
          <a:solidFill>
            <a:schemeClr val="tx1"/>
          </a:solidFill>
          <a:latin typeface="+mn-lt"/>
          <a:ea typeface="+mn-ea"/>
          <a:cs typeface="+mn-cs"/>
        </a:defRPr>
      </a:lvl7pPr>
      <a:lvl8pPr marL="3766820" algn="l" defTabSz="1076325" rtl="0" eaLnBrk="1" latinLnBrk="0" hangingPunct="1">
        <a:defRPr sz="2095" kern="1200">
          <a:solidFill>
            <a:schemeClr val="tx1"/>
          </a:solidFill>
          <a:latin typeface="+mn-lt"/>
          <a:ea typeface="+mn-ea"/>
          <a:cs typeface="+mn-cs"/>
        </a:defRPr>
      </a:lvl8pPr>
      <a:lvl9pPr marL="4304665" algn="l" defTabSz="1076325" rtl="0" eaLnBrk="1" latinLnBrk="0" hangingPunct="1">
        <a:defRPr sz="209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1650">
                <a:latin typeface="Arial" panose="020B0604020202020204" pitchFamily="34" charset="0"/>
              </a:defRPr>
            </a:lvl1pPr>
          </a:lstStyle>
          <a:p>
            <a:pPr defTabSz="685165"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1650">
                <a:latin typeface="Arial" panose="020B0604020202020204" pitchFamily="34" charset="0"/>
              </a:defRPr>
            </a:lvl1pPr>
          </a:lstStyle>
          <a:p>
            <a:pPr defTabSz="685165"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1650"/>
            </a:lvl1pPr>
          </a:lstStyle>
          <a:p>
            <a:pPr defTabSz="685165" fontAlgn="base">
              <a:spcBef>
                <a:spcPct val="0"/>
              </a:spcBef>
              <a:spcAft>
                <a:spcPct val="0"/>
              </a:spcAft>
              <a:defRPr/>
            </a:pPr>
            <a:fld id="{F4264759-E7CE-4A8C-955C-20DA2A50E45F}" type="slidenum">
              <a:rPr lang="en-US" altLang="en-US" smtClean="0">
                <a:solidFill>
                  <a:srgbClr val="000000"/>
                </a:solidFill>
              </a:rPr>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rtl="0" eaLnBrk="0" fontAlgn="base" hangingPunct="0">
        <a:spcBef>
          <a:spcPct val="0"/>
        </a:spcBef>
        <a:spcAft>
          <a:spcPct val="0"/>
        </a:spcAft>
        <a:defRPr sz="5170">
          <a:solidFill>
            <a:schemeClr val="tx2"/>
          </a:solidFill>
          <a:latin typeface="+mj-lt"/>
          <a:ea typeface="+mj-ea"/>
          <a:cs typeface="+mj-cs"/>
        </a:defRPr>
      </a:lvl1pPr>
      <a:lvl2pPr algn="ctr" rtl="0" eaLnBrk="0" fontAlgn="base" hangingPunct="0">
        <a:spcBef>
          <a:spcPct val="0"/>
        </a:spcBef>
        <a:spcAft>
          <a:spcPct val="0"/>
        </a:spcAft>
        <a:defRPr sz="5170">
          <a:solidFill>
            <a:schemeClr val="tx2"/>
          </a:solidFill>
          <a:latin typeface="Arial" panose="020B0604020202020204" pitchFamily="34" charset="0"/>
        </a:defRPr>
      </a:lvl2pPr>
      <a:lvl3pPr algn="ctr" rtl="0" eaLnBrk="0" fontAlgn="base" hangingPunct="0">
        <a:spcBef>
          <a:spcPct val="0"/>
        </a:spcBef>
        <a:spcAft>
          <a:spcPct val="0"/>
        </a:spcAft>
        <a:defRPr sz="5170">
          <a:solidFill>
            <a:schemeClr val="tx2"/>
          </a:solidFill>
          <a:latin typeface="Arial" panose="020B0604020202020204" pitchFamily="34" charset="0"/>
        </a:defRPr>
      </a:lvl3pPr>
      <a:lvl4pPr algn="ctr" rtl="0" eaLnBrk="0" fontAlgn="base" hangingPunct="0">
        <a:spcBef>
          <a:spcPct val="0"/>
        </a:spcBef>
        <a:spcAft>
          <a:spcPct val="0"/>
        </a:spcAft>
        <a:defRPr sz="5170">
          <a:solidFill>
            <a:schemeClr val="tx2"/>
          </a:solidFill>
          <a:latin typeface="Arial" panose="020B0604020202020204" pitchFamily="34" charset="0"/>
        </a:defRPr>
      </a:lvl4pPr>
      <a:lvl5pPr algn="ctr" rtl="0" eaLnBrk="0" fontAlgn="base" hangingPunct="0">
        <a:spcBef>
          <a:spcPct val="0"/>
        </a:spcBef>
        <a:spcAft>
          <a:spcPct val="0"/>
        </a:spcAft>
        <a:defRPr sz="5170">
          <a:solidFill>
            <a:schemeClr val="tx2"/>
          </a:solidFill>
          <a:latin typeface="Arial" panose="020B0604020202020204" pitchFamily="34" charset="0"/>
        </a:defRPr>
      </a:lvl5pPr>
      <a:lvl6pPr marL="537845" algn="ctr" rtl="0" fontAlgn="base">
        <a:spcBef>
          <a:spcPct val="0"/>
        </a:spcBef>
        <a:spcAft>
          <a:spcPct val="0"/>
        </a:spcAft>
        <a:defRPr sz="5170">
          <a:solidFill>
            <a:schemeClr val="tx2"/>
          </a:solidFill>
          <a:latin typeface="Arial" panose="020B0604020202020204" pitchFamily="34" charset="0"/>
        </a:defRPr>
      </a:lvl6pPr>
      <a:lvl7pPr marL="1076325" algn="ctr" rtl="0" fontAlgn="base">
        <a:spcBef>
          <a:spcPct val="0"/>
        </a:spcBef>
        <a:spcAft>
          <a:spcPct val="0"/>
        </a:spcAft>
        <a:defRPr sz="5170">
          <a:solidFill>
            <a:schemeClr val="tx2"/>
          </a:solidFill>
          <a:latin typeface="Arial" panose="020B0604020202020204" pitchFamily="34" charset="0"/>
        </a:defRPr>
      </a:lvl7pPr>
      <a:lvl8pPr marL="1614170" algn="ctr" rtl="0" fontAlgn="base">
        <a:spcBef>
          <a:spcPct val="0"/>
        </a:spcBef>
        <a:spcAft>
          <a:spcPct val="0"/>
        </a:spcAft>
        <a:defRPr sz="5170">
          <a:solidFill>
            <a:schemeClr val="tx2"/>
          </a:solidFill>
          <a:latin typeface="Arial" panose="020B0604020202020204" pitchFamily="34" charset="0"/>
        </a:defRPr>
      </a:lvl8pPr>
      <a:lvl9pPr marL="2152650" algn="ctr" rtl="0" fontAlgn="base">
        <a:spcBef>
          <a:spcPct val="0"/>
        </a:spcBef>
        <a:spcAft>
          <a:spcPct val="0"/>
        </a:spcAft>
        <a:defRPr sz="5170">
          <a:solidFill>
            <a:schemeClr val="tx2"/>
          </a:solidFill>
          <a:latin typeface="Arial" panose="020B0604020202020204" pitchFamily="34" charset="0"/>
        </a:defRPr>
      </a:lvl9pPr>
    </p:titleStyle>
    <p:bodyStyle>
      <a:lvl1pPr marL="403225" indent="-403225" algn="l" rtl="0" eaLnBrk="0" fontAlgn="base" hangingPunct="0">
        <a:spcBef>
          <a:spcPct val="20000"/>
        </a:spcBef>
        <a:spcAft>
          <a:spcPct val="0"/>
        </a:spcAft>
        <a:buChar char="•"/>
        <a:defRPr sz="3745">
          <a:solidFill>
            <a:schemeClr val="tx1"/>
          </a:solidFill>
          <a:latin typeface="+mn-lt"/>
          <a:ea typeface="+mn-ea"/>
          <a:cs typeface="+mn-cs"/>
        </a:defRPr>
      </a:lvl1pPr>
      <a:lvl2pPr marL="874395" indent="-335280" algn="l" rtl="0" eaLnBrk="0" fontAlgn="base" hangingPunct="0">
        <a:spcBef>
          <a:spcPct val="20000"/>
        </a:spcBef>
        <a:spcAft>
          <a:spcPct val="0"/>
        </a:spcAft>
        <a:buChar char="–"/>
        <a:defRPr sz="3295">
          <a:solidFill>
            <a:schemeClr val="tx1"/>
          </a:solidFill>
          <a:latin typeface="+mn-lt"/>
        </a:defRPr>
      </a:lvl2pPr>
      <a:lvl3pPr marL="1344930" indent="-268605" algn="l" rtl="0" eaLnBrk="0" fontAlgn="base" hangingPunct="0">
        <a:spcBef>
          <a:spcPct val="20000"/>
        </a:spcBef>
        <a:spcAft>
          <a:spcPct val="0"/>
        </a:spcAft>
        <a:buChar char="•"/>
        <a:defRPr sz="2845">
          <a:solidFill>
            <a:schemeClr val="tx1"/>
          </a:solidFill>
          <a:latin typeface="+mn-lt"/>
        </a:defRPr>
      </a:lvl3pPr>
      <a:lvl4pPr marL="1882775" indent="-268605" algn="l" rtl="0" eaLnBrk="0" fontAlgn="base" hangingPunct="0">
        <a:spcBef>
          <a:spcPct val="20000"/>
        </a:spcBef>
        <a:spcAft>
          <a:spcPct val="0"/>
        </a:spcAft>
        <a:buChar char="–"/>
        <a:defRPr sz="2320">
          <a:solidFill>
            <a:schemeClr val="tx1"/>
          </a:solidFill>
          <a:latin typeface="+mn-lt"/>
        </a:defRPr>
      </a:lvl4pPr>
      <a:lvl5pPr marL="2420620" indent="-268605" algn="l" rtl="0" eaLnBrk="0" fontAlgn="base" hangingPunct="0">
        <a:spcBef>
          <a:spcPct val="20000"/>
        </a:spcBef>
        <a:spcAft>
          <a:spcPct val="0"/>
        </a:spcAft>
        <a:buChar char="»"/>
        <a:defRPr sz="2320">
          <a:solidFill>
            <a:schemeClr val="tx1"/>
          </a:solidFill>
          <a:latin typeface="+mn-lt"/>
        </a:defRPr>
      </a:lvl5pPr>
      <a:lvl6pPr marL="2959735" indent="-269240" algn="l" rtl="0" fontAlgn="base">
        <a:spcBef>
          <a:spcPct val="20000"/>
        </a:spcBef>
        <a:spcAft>
          <a:spcPct val="0"/>
        </a:spcAft>
        <a:buChar char="»"/>
        <a:defRPr sz="2320">
          <a:solidFill>
            <a:schemeClr val="tx1"/>
          </a:solidFill>
          <a:latin typeface="+mn-lt"/>
        </a:defRPr>
      </a:lvl6pPr>
      <a:lvl7pPr marL="3497580" indent="-269240" algn="l" rtl="0" fontAlgn="base">
        <a:spcBef>
          <a:spcPct val="20000"/>
        </a:spcBef>
        <a:spcAft>
          <a:spcPct val="0"/>
        </a:spcAft>
        <a:buChar char="»"/>
        <a:defRPr sz="2320">
          <a:solidFill>
            <a:schemeClr val="tx1"/>
          </a:solidFill>
          <a:latin typeface="+mn-lt"/>
        </a:defRPr>
      </a:lvl7pPr>
      <a:lvl8pPr marL="4036060" indent="-269240" algn="l" rtl="0" fontAlgn="base">
        <a:spcBef>
          <a:spcPct val="20000"/>
        </a:spcBef>
        <a:spcAft>
          <a:spcPct val="0"/>
        </a:spcAft>
        <a:buChar char="»"/>
        <a:defRPr sz="2320">
          <a:solidFill>
            <a:schemeClr val="tx1"/>
          </a:solidFill>
          <a:latin typeface="+mn-lt"/>
        </a:defRPr>
      </a:lvl8pPr>
      <a:lvl9pPr marL="4573905" indent="-269240" algn="l" rtl="0" fontAlgn="base">
        <a:spcBef>
          <a:spcPct val="20000"/>
        </a:spcBef>
        <a:spcAft>
          <a:spcPct val="0"/>
        </a:spcAft>
        <a:buChar char="»"/>
        <a:defRPr sz="2320">
          <a:solidFill>
            <a:schemeClr val="tx1"/>
          </a:solidFill>
          <a:latin typeface="+mn-lt"/>
        </a:defRPr>
      </a:lvl9pPr>
    </p:bodyStyle>
    <p:otherStyle>
      <a:defPPr>
        <a:defRPr lang="vi-VN"/>
      </a:defPPr>
      <a:lvl1pPr marL="0" algn="l" defTabSz="1076325" rtl="0" eaLnBrk="1" latinLnBrk="0" hangingPunct="1">
        <a:defRPr sz="2095" kern="1200">
          <a:solidFill>
            <a:schemeClr val="tx1"/>
          </a:solidFill>
          <a:latin typeface="+mn-lt"/>
          <a:ea typeface="+mn-ea"/>
          <a:cs typeface="+mn-cs"/>
        </a:defRPr>
      </a:lvl1pPr>
      <a:lvl2pPr marL="537845" algn="l" defTabSz="1076325" rtl="0" eaLnBrk="1" latinLnBrk="0" hangingPunct="1">
        <a:defRPr sz="2095" kern="1200">
          <a:solidFill>
            <a:schemeClr val="tx1"/>
          </a:solidFill>
          <a:latin typeface="+mn-lt"/>
          <a:ea typeface="+mn-ea"/>
          <a:cs typeface="+mn-cs"/>
        </a:defRPr>
      </a:lvl2pPr>
      <a:lvl3pPr marL="1076325" algn="l" defTabSz="1076325" rtl="0" eaLnBrk="1" latinLnBrk="0" hangingPunct="1">
        <a:defRPr sz="2095" kern="1200">
          <a:solidFill>
            <a:schemeClr val="tx1"/>
          </a:solidFill>
          <a:latin typeface="+mn-lt"/>
          <a:ea typeface="+mn-ea"/>
          <a:cs typeface="+mn-cs"/>
        </a:defRPr>
      </a:lvl3pPr>
      <a:lvl4pPr marL="1614170" algn="l" defTabSz="1076325" rtl="0" eaLnBrk="1" latinLnBrk="0" hangingPunct="1">
        <a:defRPr sz="2095" kern="1200">
          <a:solidFill>
            <a:schemeClr val="tx1"/>
          </a:solidFill>
          <a:latin typeface="+mn-lt"/>
          <a:ea typeface="+mn-ea"/>
          <a:cs typeface="+mn-cs"/>
        </a:defRPr>
      </a:lvl4pPr>
      <a:lvl5pPr marL="2152650" algn="l" defTabSz="1076325" rtl="0" eaLnBrk="1" latinLnBrk="0" hangingPunct="1">
        <a:defRPr sz="2095" kern="1200">
          <a:solidFill>
            <a:schemeClr val="tx1"/>
          </a:solidFill>
          <a:latin typeface="+mn-lt"/>
          <a:ea typeface="+mn-ea"/>
          <a:cs typeface="+mn-cs"/>
        </a:defRPr>
      </a:lvl5pPr>
      <a:lvl6pPr marL="2690495" algn="l" defTabSz="1076325" rtl="0" eaLnBrk="1" latinLnBrk="0" hangingPunct="1">
        <a:defRPr sz="2095" kern="1200">
          <a:solidFill>
            <a:schemeClr val="tx1"/>
          </a:solidFill>
          <a:latin typeface="+mn-lt"/>
          <a:ea typeface="+mn-ea"/>
          <a:cs typeface="+mn-cs"/>
        </a:defRPr>
      </a:lvl6pPr>
      <a:lvl7pPr marL="3228340" algn="l" defTabSz="1076325" rtl="0" eaLnBrk="1" latinLnBrk="0" hangingPunct="1">
        <a:defRPr sz="2095" kern="1200">
          <a:solidFill>
            <a:schemeClr val="tx1"/>
          </a:solidFill>
          <a:latin typeface="+mn-lt"/>
          <a:ea typeface="+mn-ea"/>
          <a:cs typeface="+mn-cs"/>
        </a:defRPr>
      </a:lvl7pPr>
      <a:lvl8pPr marL="3766820" algn="l" defTabSz="1076325" rtl="0" eaLnBrk="1" latinLnBrk="0" hangingPunct="1">
        <a:defRPr sz="2095" kern="1200">
          <a:solidFill>
            <a:schemeClr val="tx1"/>
          </a:solidFill>
          <a:latin typeface="+mn-lt"/>
          <a:ea typeface="+mn-ea"/>
          <a:cs typeface="+mn-cs"/>
        </a:defRPr>
      </a:lvl8pPr>
      <a:lvl9pPr marL="4304665" algn="l" defTabSz="1076325" rtl="0" eaLnBrk="1" latinLnBrk="0" hangingPunct="1">
        <a:defRPr sz="209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1650">
                <a:latin typeface="Arial" panose="020B0604020202020204" pitchFamily="34" charset="0"/>
              </a:defRPr>
            </a:lvl1pPr>
          </a:lstStyle>
          <a:p>
            <a:pPr defTabSz="685165"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1650">
                <a:latin typeface="Arial" panose="020B0604020202020204" pitchFamily="34" charset="0"/>
              </a:defRPr>
            </a:lvl1pPr>
          </a:lstStyle>
          <a:p>
            <a:pPr defTabSz="685165"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1650"/>
            </a:lvl1pPr>
          </a:lstStyle>
          <a:p>
            <a:pPr defTabSz="685165" fontAlgn="base">
              <a:spcBef>
                <a:spcPct val="0"/>
              </a:spcBef>
              <a:spcAft>
                <a:spcPct val="0"/>
              </a:spcAft>
              <a:defRPr/>
            </a:pPr>
            <a:fld id="{F4264759-E7CE-4A8C-955C-20DA2A50E45F}" type="slidenum">
              <a:rPr lang="en-US" altLang="en-US" smtClean="0">
                <a:solidFill>
                  <a:srgbClr val="000000"/>
                </a:solidFill>
              </a:rPr>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eaLnBrk="0" fontAlgn="base" hangingPunct="0">
        <a:spcBef>
          <a:spcPct val="0"/>
        </a:spcBef>
        <a:spcAft>
          <a:spcPct val="0"/>
        </a:spcAft>
        <a:defRPr sz="5170">
          <a:solidFill>
            <a:schemeClr val="tx2"/>
          </a:solidFill>
          <a:latin typeface="+mj-lt"/>
          <a:ea typeface="+mj-ea"/>
          <a:cs typeface="+mj-cs"/>
        </a:defRPr>
      </a:lvl1pPr>
      <a:lvl2pPr algn="ctr" rtl="0" eaLnBrk="0" fontAlgn="base" hangingPunct="0">
        <a:spcBef>
          <a:spcPct val="0"/>
        </a:spcBef>
        <a:spcAft>
          <a:spcPct val="0"/>
        </a:spcAft>
        <a:defRPr sz="5170">
          <a:solidFill>
            <a:schemeClr val="tx2"/>
          </a:solidFill>
          <a:latin typeface="Arial" panose="020B0604020202020204" pitchFamily="34" charset="0"/>
        </a:defRPr>
      </a:lvl2pPr>
      <a:lvl3pPr algn="ctr" rtl="0" eaLnBrk="0" fontAlgn="base" hangingPunct="0">
        <a:spcBef>
          <a:spcPct val="0"/>
        </a:spcBef>
        <a:spcAft>
          <a:spcPct val="0"/>
        </a:spcAft>
        <a:defRPr sz="5170">
          <a:solidFill>
            <a:schemeClr val="tx2"/>
          </a:solidFill>
          <a:latin typeface="Arial" panose="020B0604020202020204" pitchFamily="34" charset="0"/>
        </a:defRPr>
      </a:lvl3pPr>
      <a:lvl4pPr algn="ctr" rtl="0" eaLnBrk="0" fontAlgn="base" hangingPunct="0">
        <a:spcBef>
          <a:spcPct val="0"/>
        </a:spcBef>
        <a:spcAft>
          <a:spcPct val="0"/>
        </a:spcAft>
        <a:defRPr sz="5170">
          <a:solidFill>
            <a:schemeClr val="tx2"/>
          </a:solidFill>
          <a:latin typeface="Arial" panose="020B0604020202020204" pitchFamily="34" charset="0"/>
        </a:defRPr>
      </a:lvl4pPr>
      <a:lvl5pPr algn="ctr" rtl="0" eaLnBrk="0" fontAlgn="base" hangingPunct="0">
        <a:spcBef>
          <a:spcPct val="0"/>
        </a:spcBef>
        <a:spcAft>
          <a:spcPct val="0"/>
        </a:spcAft>
        <a:defRPr sz="5170">
          <a:solidFill>
            <a:schemeClr val="tx2"/>
          </a:solidFill>
          <a:latin typeface="Arial" panose="020B0604020202020204" pitchFamily="34" charset="0"/>
        </a:defRPr>
      </a:lvl5pPr>
      <a:lvl6pPr marL="537845" algn="ctr" rtl="0" fontAlgn="base">
        <a:spcBef>
          <a:spcPct val="0"/>
        </a:spcBef>
        <a:spcAft>
          <a:spcPct val="0"/>
        </a:spcAft>
        <a:defRPr sz="5170">
          <a:solidFill>
            <a:schemeClr val="tx2"/>
          </a:solidFill>
          <a:latin typeface="Arial" panose="020B0604020202020204" pitchFamily="34" charset="0"/>
        </a:defRPr>
      </a:lvl6pPr>
      <a:lvl7pPr marL="1076325" algn="ctr" rtl="0" fontAlgn="base">
        <a:spcBef>
          <a:spcPct val="0"/>
        </a:spcBef>
        <a:spcAft>
          <a:spcPct val="0"/>
        </a:spcAft>
        <a:defRPr sz="5170">
          <a:solidFill>
            <a:schemeClr val="tx2"/>
          </a:solidFill>
          <a:latin typeface="Arial" panose="020B0604020202020204" pitchFamily="34" charset="0"/>
        </a:defRPr>
      </a:lvl7pPr>
      <a:lvl8pPr marL="1614170" algn="ctr" rtl="0" fontAlgn="base">
        <a:spcBef>
          <a:spcPct val="0"/>
        </a:spcBef>
        <a:spcAft>
          <a:spcPct val="0"/>
        </a:spcAft>
        <a:defRPr sz="5170">
          <a:solidFill>
            <a:schemeClr val="tx2"/>
          </a:solidFill>
          <a:latin typeface="Arial" panose="020B0604020202020204" pitchFamily="34" charset="0"/>
        </a:defRPr>
      </a:lvl8pPr>
      <a:lvl9pPr marL="2152650" algn="ctr" rtl="0" fontAlgn="base">
        <a:spcBef>
          <a:spcPct val="0"/>
        </a:spcBef>
        <a:spcAft>
          <a:spcPct val="0"/>
        </a:spcAft>
        <a:defRPr sz="5170">
          <a:solidFill>
            <a:schemeClr val="tx2"/>
          </a:solidFill>
          <a:latin typeface="Arial" panose="020B0604020202020204" pitchFamily="34" charset="0"/>
        </a:defRPr>
      </a:lvl9pPr>
    </p:titleStyle>
    <p:bodyStyle>
      <a:lvl1pPr marL="403225" indent="-403225" algn="l" rtl="0" eaLnBrk="0" fontAlgn="base" hangingPunct="0">
        <a:spcBef>
          <a:spcPct val="20000"/>
        </a:spcBef>
        <a:spcAft>
          <a:spcPct val="0"/>
        </a:spcAft>
        <a:buChar char="•"/>
        <a:defRPr sz="3745">
          <a:solidFill>
            <a:schemeClr val="tx1"/>
          </a:solidFill>
          <a:latin typeface="+mn-lt"/>
          <a:ea typeface="+mn-ea"/>
          <a:cs typeface="+mn-cs"/>
        </a:defRPr>
      </a:lvl1pPr>
      <a:lvl2pPr marL="874395" indent="-335280" algn="l" rtl="0" eaLnBrk="0" fontAlgn="base" hangingPunct="0">
        <a:spcBef>
          <a:spcPct val="20000"/>
        </a:spcBef>
        <a:spcAft>
          <a:spcPct val="0"/>
        </a:spcAft>
        <a:buChar char="–"/>
        <a:defRPr sz="3295">
          <a:solidFill>
            <a:schemeClr val="tx1"/>
          </a:solidFill>
          <a:latin typeface="+mn-lt"/>
        </a:defRPr>
      </a:lvl2pPr>
      <a:lvl3pPr marL="1344930" indent="-268605" algn="l" rtl="0" eaLnBrk="0" fontAlgn="base" hangingPunct="0">
        <a:spcBef>
          <a:spcPct val="20000"/>
        </a:spcBef>
        <a:spcAft>
          <a:spcPct val="0"/>
        </a:spcAft>
        <a:buChar char="•"/>
        <a:defRPr sz="2845">
          <a:solidFill>
            <a:schemeClr val="tx1"/>
          </a:solidFill>
          <a:latin typeface="+mn-lt"/>
        </a:defRPr>
      </a:lvl3pPr>
      <a:lvl4pPr marL="1882775" indent="-268605" algn="l" rtl="0" eaLnBrk="0" fontAlgn="base" hangingPunct="0">
        <a:spcBef>
          <a:spcPct val="20000"/>
        </a:spcBef>
        <a:spcAft>
          <a:spcPct val="0"/>
        </a:spcAft>
        <a:buChar char="–"/>
        <a:defRPr sz="2320">
          <a:solidFill>
            <a:schemeClr val="tx1"/>
          </a:solidFill>
          <a:latin typeface="+mn-lt"/>
        </a:defRPr>
      </a:lvl4pPr>
      <a:lvl5pPr marL="2420620" indent="-268605" algn="l" rtl="0" eaLnBrk="0" fontAlgn="base" hangingPunct="0">
        <a:spcBef>
          <a:spcPct val="20000"/>
        </a:spcBef>
        <a:spcAft>
          <a:spcPct val="0"/>
        </a:spcAft>
        <a:buChar char="»"/>
        <a:defRPr sz="2320">
          <a:solidFill>
            <a:schemeClr val="tx1"/>
          </a:solidFill>
          <a:latin typeface="+mn-lt"/>
        </a:defRPr>
      </a:lvl5pPr>
      <a:lvl6pPr marL="2959735" indent="-269240" algn="l" rtl="0" fontAlgn="base">
        <a:spcBef>
          <a:spcPct val="20000"/>
        </a:spcBef>
        <a:spcAft>
          <a:spcPct val="0"/>
        </a:spcAft>
        <a:buChar char="»"/>
        <a:defRPr sz="2320">
          <a:solidFill>
            <a:schemeClr val="tx1"/>
          </a:solidFill>
          <a:latin typeface="+mn-lt"/>
        </a:defRPr>
      </a:lvl6pPr>
      <a:lvl7pPr marL="3497580" indent="-269240" algn="l" rtl="0" fontAlgn="base">
        <a:spcBef>
          <a:spcPct val="20000"/>
        </a:spcBef>
        <a:spcAft>
          <a:spcPct val="0"/>
        </a:spcAft>
        <a:buChar char="»"/>
        <a:defRPr sz="2320">
          <a:solidFill>
            <a:schemeClr val="tx1"/>
          </a:solidFill>
          <a:latin typeface="+mn-lt"/>
        </a:defRPr>
      </a:lvl7pPr>
      <a:lvl8pPr marL="4036060" indent="-269240" algn="l" rtl="0" fontAlgn="base">
        <a:spcBef>
          <a:spcPct val="20000"/>
        </a:spcBef>
        <a:spcAft>
          <a:spcPct val="0"/>
        </a:spcAft>
        <a:buChar char="»"/>
        <a:defRPr sz="2320">
          <a:solidFill>
            <a:schemeClr val="tx1"/>
          </a:solidFill>
          <a:latin typeface="+mn-lt"/>
        </a:defRPr>
      </a:lvl8pPr>
      <a:lvl9pPr marL="4573905" indent="-269240" algn="l" rtl="0" fontAlgn="base">
        <a:spcBef>
          <a:spcPct val="20000"/>
        </a:spcBef>
        <a:spcAft>
          <a:spcPct val="0"/>
        </a:spcAft>
        <a:buChar char="»"/>
        <a:defRPr sz="2320">
          <a:solidFill>
            <a:schemeClr val="tx1"/>
          </a:solidFill>
          <a:latin typeface="+mn-lt"/>
        </a:defRPr>
      </a:lvl9pPr>
    </p:bodyStyle>
    <p:otherStyle>
      <a:defPPr>
        <a:defRPr lang="vi-VN"/>
      </a:defPPr>
      <a:lvl1pPr marL="0" algn="l" defTabSz="1076325" rtl="0" eaLnBrk="1" latinLnBrk="0" hangingPunct="1">
        <a:defRPr sz="2095" kern="1200">
          <a:solidFill>
            <a:schemeClr val="tx1"/>
          </a:solidFill>
          <a:latin typeface="+mn-lt"/>
          <a:ea typeface="+mn-ea"/>
          <a:cs typeface="+mn-cs"/>
        </a:defRPr>
      </a:lvl1pPr>
      <a:lvl2pPr marL="537845" algn="l" defTabSz="1076325" rtl="0" eaLnBrk="1" latinLnBrk="0" hangingPunct="1">
        <a:defRPr sz="2095" kern="1200">
          <a:solidFill>
            <a:schemeClr val="tx1"/>
          </a:solidFill>
          <a:latin typeface="+mn-lt"/>
          <a:ea typeface="+mn-ea"/>
          <a:cs typeface="+mn-cs"/>
        </a:defRPr>
      </a:lvl2pPr>
      <a:lvl3pPr marL="1076325" algn="l" defTabSz="1076325" rtl="0" eaLnBrk="1" latinLnBrk="0" hangingPunct="1">
        <a:defRPr sz="2095" kern="1200">
          <a:solidFill>
            <a:schemeClr val="tx1"/>
          </a:solidFill>
          <a:latin typeface="+mn-lt"/>
          <a:ea typeface="+mn-ea"/>
          <a:cs typeface="+mn-cs"/>
        </a:defRPr>
      </a:lvl3pPr>
      <a:lvl4pPr marL="1614170" algn="l" defTabSz="1076325" rtl="0" eaLnBrk="1" latinLnBrk="0" hangingPunct="1">
        <a:defRPr sz="2095" kern="1200">
          <a:solidFill>
            <a:schemeClr val="tx1"/>
          </a:solidFill>
          <a:latin typeface="+mn-lt"/>
          <a:ea typeface="+mn-ea"/>
          <a:cs typeface="+mn-cs"/>
        </a:defRPr>
      </a:lvl4pPr>
      <a:lvl5pPr marL="2152650" algn="l" defTabSz="1076325" rtl="0" eaLnBrk="1" latinLnBrk="0" hangingPunct="1">
        <a:defRPr sz="2095" kern="1200">
          <a:solidFill>
            <a:schemeClr val="tx1"/>
          </a:solidFill>
          <a:latin typeface="+mn-lt"/>
          <a:ea typeface="+mn-ea"/>
          <a:cs typeface="+mn-cs"/>
        </a:defRPr>
      </a:lvl5pPr>
      <a:lvl6pPr marL="2690495" algn="l" defTabSz="1076325" rtl="0" eaLnBrk="1" latinLnBrk="0" hangingPunct="1">
        <a:defRPr sz="2095" kern="1200">
          <a:solidFill>
            <a:schemeClr val="tx1"/>
          </a:solidFill>
          <a:latin typeface="+mn-lt"/>
          <a:ea typeface="+mn-ea"/>
          <a:cs typeface="+mn-cs"/>
        </a:defRPr>
      </a:lvl6pPr>
      <a:lvl7pPr marL="3228340" algn="l" defTabSz="1076325" rtl="0" eaLnBrk="1" latinLnBrk="0" hangingPunct="1">
        <a:defRPr sz="2095" kern="1200">
          <a:solidFill>
            <a:schemeClr val="tx1"/>
          </a:solidFill>
          <a:latin typeface="+mn-lt"/>
          <a:ea typeface="+mn-ea"/>
          <a:cs typeface="+mn-cs"/>
        </a:defRPr>
      </a:lvl7pPr>
      <a:lvl8pPr marL="3766820" algn="l" defTabSz="1076325" rtl="0" eaLnBrk="1" latinLnBrk="0" hangingPunct="1">
        <a:defRPr sz="2095" kern="1200">
          <a:solidFill>
            <a:schemeClr val="tx1"/>
          </a:solidFill>
          <a:latin typeface="+mn-lt"/>
          <a:ea typeface="+mn-ea"/>
          <a:cs typeface="+mn-cs"/>
        </a:defRPr>
      </a:lvl8pPr>
      <a:lvl9pPr marL="4304665" algn="l" defTabSz="1076325" rtl="0" eaLnBrk="1" latinLnBrk="0" hangingPunct="1">
        <a:defRPr sz="20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8.xml"/><Relationship Id="rId7" Type="http://schemas.openxmlformats.org/officeDocument/2006/relationships/image" Target="../media/image10.wmf"/><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wmf"/><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image" Target="../media/image21.pn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08.xml"/><Relationship Id="rId1"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3.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23.jpeg"/></Relationships>
</file>

<file path=ppt/slides/_rels/slide3.xml.rels><?xml version="1.0" encoding="UTF-8" standalone="yes"?>
<Relationships xmlns="http://schemas.openxmlformats.org/package/2006/relationships"><Relationship Id="rId9" Type="http://schemas.openxmlformats.org/officeDocument/2006/relationships/slide" Target="slide7.xml"/><Relationship Id="rId8" Type="http://schemas.openxmlformats.org/officeDocument/2006/relationships/image" Target="../media/image12.GIF"/><Relationship Id="rId7" Type="http://schemas.openxmlformats.org/officeDocument/2006/relationships/image" Target="../media/image18.GIF"/><Relationship Id="rId6" Type="http://schemas.openxmlformats.org/officeDocument/2006/relationships/slide" Target="slide5.xml"/><Relationship Id="rId5" Type="http://schemas.openxmlformats.org/officeDocument/2006/relationships/slide" Target="slide6.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slide" Target="slide4.xml"/><Relationship Id="rId12" Type="http://schemas.openxmlformats.org/officeDocument/2006/relationships/slideLayout" Target="../slideLayouts/slideLayout34.xml"/><Relationship Id="rId11" Type="http://schemas.openxmlformats.org/officeDocument/2006/relationships/audio" Target="../media/audio2.wav"/><Relationship Id="rId10" Type="http://schemas.openxmlformats.org/officeDocument/2006/relationships/audio" Target="../media/audio1.wav"/><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5.xml"/><Relationship Id="rId3" Type="http://schemas.openxmlformats.org/officeDocument/2006/relationships/audio" Target="../media/audio3.wav"/><Relationship Id="rId2" Type="http://schemas.openxmlformats.org/officeDocument/2006/relationships/slide" Target="slide3.xm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 Target="slide3.xml"/><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67.xml"/><Relationship Id="rId3" Type="http://schemas.openxmlformats.org/officeDocument/2006/relationships/audio" Target="../media/audio3.wav"/><Relationship Id="rId2" Type="http://schemas.openxmlformats.org/officeDocument/2006/relationships/slide" Target="slide3.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137078" y="546584"/>
            <a:ext cx="8025578" cy="111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165" fontAlgn="base">
              <a:spcBef>
                <a:spcPct val="50000"/>
              </a:spcBef>
              <a:spcAft>
                <a:spcPct val="0"/>
              </a:spcAft>
            </a:pPr>
            <a:r>
              <a:rPr lang="vi-VN" altLang="en-US" sz="2620" b="1">
                <a:solidFill>
                  <a:schemeClr val="tx1"/>
                </a:solidFill>
                <a:latin typeface="Times New Roman" panose="02020603050405020304" pitchFamily="18" charset="0"/>
              </a:rPr>
              <a:t>PHÒNG GIÁO DỤC ĐÀO TẠO ĐẠI LỘC</a:t>
            </a:r>
            <a:endParaRPr lang="vi-VN" altLang="en-US" sz="2620" b="1">
              <a:solidFill>
                <a:schemeClr val="tx1"/>
              </a:solidFill>
              <a:latin typeface="Times New Roman" panose="02020603050405020304" pitchFamily="18" charset="0"/>
            </a:endParaRPr>
          </a:p>
          <a:p>
            <a:pPr algn="ctr" defTabSz="685165" fontAlgn="base">
              <a:spcBef>
                <a:spcPct val="50000"/>
              </a:spcBef>
              <a:spcAft>
                <a:spcPct val="0"/>
              </a:spcAft>
            </a:pPr>
            <a:r>
              <a:rPr lang="en-US" altLang="en-US" sz="2620" b="1">
                <a:solidFill>
                  <a:schemeClr val="tx1"/>
                </a:solidFill>
                <a:latin typeface="Times New Roman" panose="02020603050405020304" pitchFamily="18" charset="0"/>
              </a:rPr>
              <a:t>TRƯỜNG TIỂU HỌC </a:t>
            </a:r>
            <a:r>
              <a:rPr lang="vi-VN" altLang="en-US" sz="2620" b="1">
                <a:solidFill>
                  <a:schemeClr val="tx1"/>
                </a:solidFill>
                <a:latin typeface="Times New Roman" panose="02020603050405020304" pitchFamily="18" charset="0"/>
              </a:rPr>
              <a:t>NGUYỄN CÔNG SÁU</a:t>
            </a:r>
            <a:endParaRPr lang="vi-VN" altLang="en-US" sz="2620" b="1">
              <a:solidFill>
                <a:schemeClr val="tx1"/>
              </a:solidFill>
              <a:latin typeface="Times New Roman" panose="02020603050405020304" pitchFamily="18" charset="0"/>
            </a:endParaRP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085219" y="3429001"/>
            <a:ext cx="8186058" cy="135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165" eaLnBrk="1" fontAlgn="base" hangingPunct="1">
              <a:spcBef>
                <a:spcPts val="1350"/>
              </a:spcBef>
              <a:spcAft>
                <a:spcPct val="0"/>
              </a:spcAft>
              <a:defRPr/>
            </a:pPr>
            <a:r>
              <a:rPr lang="en-US" sz="2995" b="1" dirty="0" err="1">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2995" b="1" dirty="0">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995" b="1" dirty="0" err="1">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r>
              <a:rPr lang="en-US" sz="2995" b="1" dirty="0">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995" b="1" dirty="0" err="1">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2995" b="1" dirty="0">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995" b="1" dirty="0" err="1">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2995" b="1" dirty="0">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endParaRPr lang="en-US" sz="2995" b="1" dirty="0">
              <a:gradFill>
                <a:gsLst>
                  <a:gs pos="0">
                    <a:srgbClr val="007BD3"/>
                  </a:gs>
                  <a:gs pos="100000">
                    <a:srgbClr val="034373"/>
                  </a:gs>
                </a:gsLst>
                <a:lin scaled="0"/>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685165" eaLnBrk="1" fontAlgn="base" hangingPunct="1">
              <a:spcBef>
                <a:spcPts val="1350"/>
              </a:spcBef>
              <a:spcAft>
                <a:spcPct val="0"/>
              </a:spcAft>
              <a:defRPr/>
            </a:pPr>
            <a:r>
              <a:rPr lang="en-US" sz="404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6: CÂY GẠO (T1)</a:t>
            </a:r>
            <a:endParaRPr lang="en-US" sz="404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59" name="Text Box 17"/>
          <p:cNvSpPr txBox="1">
            <a:spLocks noChangeArrowheads="1"/>
          </p:cNvSpPr>
          <p:nvPr/>
        </p:nvSpPr>
        <p:spPr bwMode="auto">
          <a:xfrm>
            <a:off x="1857829" y="177375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165" eaLnBrk="1" fontAlgn="base" hangingPunct="1">
              <a:spcAft>
                <a:spcPct val="0"/>
              </a:spcAft>
              <a:defRPr/>
            </a:pPr>
            <a:r>
              <a:rPr lang="en-US" sz="4495"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endParaRPr lang="en-US" sz="4495" b="1">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defTabSz="685165" eaLnBrk="1" fontAlgn="base" hangingPunct="1">
              <a:spcAft>
                <a:spcPct val="0"/>
              </a:spcAft>
              <a:defRPr/>
            </a:pPr>
            <a:r>
              <a:rPr lang="en-US" sz="4495" b="1">
                <a:solidFill>
                  <a:srgbClr val="0000CC"/>
                </a:solidFill>
                <a:effectLst>
                  <a:outerShdw blurRad="38100" dist="38100" dir="2700000" algn="tl">
                    <a:srgbClr val="000000">
                      <a:alpha val="43137"/>
                    </a:srgbClr>
                  </a:outerShdw>
                </a:effectLst>
                <a:latin typeface="Times New Roman" panose="02020603050405020304" pitchFamily="18" charset="0"/>
              </a:rPr>
              <a:t>VỀ DỰ GIỜ THĂM LỚP</a:t>
            </a:r>
            <a:endParaRPr lang="en-US" sz="4495"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2054" name="Text Box 18"/>
          <p:cNvSpPr txBox="1">
            <a:spLocks noChangeArrowheads="1"/>
          </p:cNvSpPr>
          <p:nvPr/>
        </p:nvSpPr>
        <p:spPr bwMode="auto">
          <a:xfrm>
            <a:off x="3399901" y="5398176"/>
            <a:ext cx="4475239" cy="846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165" fontAlgn="base">
              <a:spcBef>
                <a:spcPct val="0"/>
              </a:spcBef>
              <a:spcAft>
                <a:spcPct val="0"/>
              </a:spcAft>
            </a:pPr>
            <a:r>
              <a:rPr lang="en-US" altLang="en-US" sz="2395" b="1" i="1">
                <a:solidFill>
                  <a:srgbClr val="0000CC"/>
                </a:solidFill>
                <a:latin typeface="Times New Roman" panose="02020603050405020304" pitchFamily="18" charset="0"/>
              </a:rPr>
              <a:t>Giáo viên:</a:t>
            </a:r>
            <a:r>
              <a:rPr lang="vi-VN" altLang="en-US" sz="2395" b="1" i="1">
                <a:solidFill>
                  <a:srgbClr val="0000CC"/>
                </a:solidFill>
                <a:latin typeface="Times New Roman" panose="02020603050405020304" pitchFamily="18" charset="0"/>
              </a:rPr>
              <a:t> Nguyễn Thị Hải</a:t>
            </a:r>
            <a:endParaRPr lang="en-US" altLang="en-US" sz="2395" b="1" i="1">
              <a:solidFill>
                <a:srgbClr val="0000CC"/>
              </a:solidFill>
              <a:latin typeface="Times New Roman" panose="02020603050405020304" pitchFamily="18" charset="0"/>
            </a:endParaRPr>
          </a:p>
          <a:p>
            <a:pPr defTabSz="685165" fontAlgn="base">
              <a:spcBef>
                <a:spcPct val="0"/>
              </a:spcBef>
              <a:spcAft>
                <a:spcPct val="0"/>
              </a:spcAft>
            </a:pPr>
            <a:endParaRPr lang="en-US" altLang="en-US" sz="2395" b="1" i="1">
              <a:solidFill>
                <a:srgbClr val="0000CC"/>
              </a:solidFill>
              <a:latin typeface="Times New Roman" panose="02020603050405020304" pitchFamily="18" charset="0"/>
            </a:endParaRP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98260" y="1602519"/>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18287" y="3833397"/>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2806349" y="116385"/>
            <a:ext cx="6634788" cy="553085"/>
          </a:xfrm>
          <a:prstGeom prst="rect">
            <a:avLst/>
          </a:prstGeom>
          <a:noFill/>
        </p:spPr>
        <p:txBody>
          <a:bodyPr wrap="square" rtlCol="0">
            <a:spAutoFit/>
          </a:bodyPr>
          <a:lstStyle/>
          <a:p>
            <a:pPr algn="ctr"/>
            <a:r>
              <a:rPr lang="en-US" sz="2995" b="1" dirty="0" err="1">
                <a:solidFill>
                  <a:srgbClr val="0000CC"/>
                </a:solidFill>
                <a:latin typeface="Times New Roman" panose="02020603050405020304" pitchFamily="18" charset="0"/>
                <a:cs typeface="Times New Roman" panose="02020603050405020304" pitchFamily="18" charset="0"/>
              </a:rPr>
              <a:t>Thứ</a:t>
            </a:r>
            <a:r>
              <a:rPr lang="vi-VN" altLang="en-US" sz="2995" b="1" dirty="0">
                <a:solidFill>
                  <a:srgbClr val="0000CC"/>
                </a:solidFill>
                <a:latin typeface="Times New Roman" panose="02020603050405020304" pitchFamily="18" charset="0"/>
                <a:cs typeface="Times New Roman" panose="02020603050405020304" pitchFamily="18" charset="0"/>
              </a:rPr>
              <a:t> tư </a:t>
            </a:r>
            <a:r>
              <a:rPr lang="en-US" sz="2995" b="1" dirty="0" err="1">
                <a:solidFill>
                  <a:srgbClr val="0000CC"/>
                </a:solidFill>
                <a:latin typeface="Times New Roman" panose="02020603050405020304" pitchFamily="18" charset="0"/>
                <a:cs typeface="Times New Roman" panose="02020603050405020304" pitchFamily="18" charset="0"/>
              </a:rPr>
              <a:t>ngày</a:t>
            </a:r>
            <a:r>
              <a:rPr lang="vi-VN" altLang="en-US" sz="2995" b="1" dirty="0">
                <a:solidFill>
                  <a:srgbClr val="0000CC"/>
                </a:solidFill>
                <a:latin typeface="Times New Roman" panose="02020603050405020304" pitchFamily="18" charset="0"/>
                <a:cs typeface="Times New Roman" panose="02020603050405020304" pitchFamily="18" charset="0"/>
              </a:rPr>
              <a:t> 8 </a:t>
            </a:r>
            <a:r>
              <a:rPr lang="en-US" sz="2995" b="1" dirty="0" err="1">
                <a:solidFill>
                  <a:srgbClr val="0000CC"/>
                </a:solidFill>
                <a:latin typeface="Times New Roman" panose="02020603050405020304" pitchFamily="18" charset="0"/>
                <a:cs typeface="Times New Roman" panose="02020603050405020304" pitchFamily="18" charset="0"/>
              </a:rPr>
              <a:t>tháng</a:t>
            </a:r>
            <a:r>
              <a:rPr lang="vi-VN" altLang="en-US" sz="2995" b="1" dirty="0">
                <a:solidFill>
                  <a:srgbClr val="0000CC"/>
                </a:solidFill>
                <a:latin typeface="Times New Roman" panose="02020603050405020304" pitchFamily="18" charset="0"/>
                <a:cs typeface="Times New Roman" panose="02020603050405020304" pitchFamily="18" charset="0"/>
              </a:rPr>
              <a:t> 2 </a:t>
            </a:r>
            <a:r>
              <a:rPr lang="en-US" sz="2995" b="1" dirty="0" err="1">
                <a:solidFill>
                  <a:srgbClr val="0000CC"/>
                </a:solidFill>
                <a:latin typeface="Times New Roman" panose="02020603050405020304" pitchFamily="18" charset="0"/>
                <a:cs typeface="Times New Roman" panose="02020603050405020304" pitchFamily="18" charset="0"/>
              </a:rPr>
              <a:t>năm</a:t>
            </a:r>
            <a:r>
              <a:rPr lang="vi-VN" altLang="en-US" sz="2995" b="1" dirty="0">
                <a:solidFill>
                  <a:srgbClr val="0000CC"/>
                </a:solidFill>
                <a:latin typeface="Times New Roman" panose="02020603050405020304" pitchFamily="18" charset="0"/>
                <a:cs typeface="Times New Roman" panose="02020603050405020304" pitchFamily="18" charset="0"/>
              </a:rPr>
              <a:t> 2023</a:t>
            </a:r>
            <a:endParaRPr lang="vi-VN" altLang="en-US" sz="2995" b="1" dirty="0">
              <a:solidFill>
                <a:srgbClr val="0000CC"/>
              </a:solidFill>
              <a:latin typeface="Times New Roman" panose="02020603050405020304" pitchFamily="18" charset="0"/>
              <a:cs typeface="Times New Roman" panose="02020603050405020304" pitchFamily="18" charset="0"/>
            </a:endParaRPr>
          </a:p>
        </p:txBody>
      </p:sp>
      <p:sp>
        <p:nvSpPr>
          <p:cNvPr id="19" name="Text Box 14"/>
          <p:cNvSpPr txBox="1">
            <a:spLocks noChangeArrowheads="1"/>
          </p:cNvSpPr>
          <p:nvPr/>
        </p:nvSpPr>
        <p:spPr bwMode="auto">
          <a:xfrm>
            <a:off x="3136265" y="933450"/>
            <a:ext cx="6252845" cy="121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 6:</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Cây</a:t>
            </a:r>
            <a:r>
              <a:rPr lang="en-US"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gạo</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(Tiết </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1)</a:t>
            </a:r>
            <a:endPar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defRPr/>
            </a:pPr>
            <a:r>
              <a:rPr lang="vi-VN" altLang="en-US" sz="3200" b="1" i="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rPr>
              <a:t>Theo Vũ Tú Nam</a:t>
            </a:r>
            <a:endPar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endParaRPr>
          </a:p>
        </p:txBody>
      </p:sp>
      <p:sp>
        <p:nvSpPr>
          <p:cNvPr id="14" name="Text Box 13"/>
          <p:cNvSpPr txBox="1"/>
          <p:nvPr/>
        </p:nvSpPr>
        <p:spPr>
          <a:xfrm>
            <a:off x="712506" y="1774512"/>
            <a:ext cx="2093843" cy="553357"/>
          </a:xfrm>
          <a:prstGeom prst="rect">
            <a:avLst/>
          </a:prstGeom>
          <a:solidFill>
            <a:schemeClr val="accent6">
              <a:lumMod val="20000"/>
              <a:lumOff val="80000"/>
            </a:schemeClr>
          </a:solidFill>
        </p:spPr>
        <p:txBody>
          <a:bodyPr wrap="none" rtlCol="0" anchor="t">
            <a:spAutoFit/>
          </a:bodyPr>
          <a:lstStyle/>
          <a:p>
            <a:pPr algn="ctr"/>
            <a:r>
              <a:rPr lang="en-US" sz="2995" b="1" dirty="0" err="1">
                <a:solidFill>
                  <a:srgbClr val="00B050"/>
                </a:solidFill>
                <a:latin typeface="Times New Roman" panose="02020603050405020304" pitchFamily="18" charset="0"/>
                <a:cs typeface="Times New Roman" panose="02020603050405020304" pitchFamily="18" charset="0"/>
                <a:sym typeface="+mn-ea"/>
              </a:rPr>
              <a:t>Luyện</a:t>
            </a:r>
            <a:r>
              <a:rPr lang="en-US" sz="2995" b="1" dirty="0">
                <a:solidFill>
                  <a:srgbClr val="00B050"/>
                </a:solidFill>
                <a:latin typeface="Times New Roman" panose="02020603050405020304" pitchFamily="18" charset="0"/>
                <a:cs typeface="Times New Roman" panose="02020603050405020304" pitchFamily="18" charset="0"/>
                <a:sym typeface="+mn-ea"/>
              </a:rPr>
              <a:t> </a:t>
            </a:r>
            <a:r>
              <a:rPr lang="en-US" sz="2995" b="1" dirty="0" err="1">
                <a:solidFill>
                  <a:srgbClr val="00B050"/>
                </a:solidFill>
                <a:latin typeface="Times New Roman" panose="02020603050405020304" pitchFamily="18" charset="0"/>
                <a:cs typeface="Times New Roman" panose="02020603050405020304" pitchFamily="18" charset="0"/>
                <a:sym typeface="+mn-ea"/>
              </a:rPr>
              <a:t>đọc</a:t>
            </a:r>
            <a:r>
              <a:rPr lang="en-NZ" altLang="en-US" sz="2995" b="1" dirty="0">
                <a:solidFill>
                  <a:srgbClr val="00B050"/>
                </a:solidFill>
                <a:latin typeface="Times New Roman" panose="02020603050405020304" pitchFamily="18" charset="0"/>
                <a:cs typeface="Times New Roman" panose="02020603050405020304" pitchFamily="18" charset="0"/>
                <a:sym typeface="+mn-ea"/>
              </a:rPr>
              <a:t> </a:t>
            </a:r>
            <a:r>
              <a:rPr lang="en-US" sz="2995" b="1" dirty="0">
                <a:solidFill>
                  <a:srgbClr val="00B050"/>
                </a:solidFill>
                <a:latin typeface="Times New Roman" panose="02020603050405020304" pitchFamily="18" charset="0"/>
                <a:cs typeface="Times New Roman" panose="02020603050405020304" pitchFamily="18" charset="0"/>
                <a:sym typeface="+mn-ea"/>
              </a:rPr>
              <a:t> </a:t>
            </a:r>
            <a:endParaRPr lang="en-US" sz="2995" b="1" dirty="0">
              <a:solidFill>
                <a:srgbClr val="00B050"/>
              </a:solidFill>
              <a:latin typeface="Times New Roman" panose="02020603050405020304" pitchFamily="18" charset="0"/>
              <a:cs typeface="Times New Roman" panose="02020603050405020304" pitchFamily="18" charset="0"/>
              <a:sym typeface="+mn-ea"/>
            </a:endParaRPr>
          </a:p>
        </p:txBody>
      </p:sp>
      <p:sp>
        <p:nvSpPr>
          <p:cNvPr id="4" name="Rectangle 2"/>
          <p:cNvSpPr/>
          <p:nvPr/>
        </p:nvSpPr>
        <p:spPr>
          <a:xfrm>
            <a:off x="712506" y="2709162"/>
            <a:ext cx="10831890" cy="1322070"/>
          </a:xfrm>
          <a:prstGeom prst="rect">
            <a:avLst/>
          </a:prstGeom>
        </p:spPr>
        <p:txBody>
          <a:bodyPr wrap="square">
            <a:spAutoFit/>
          </a:bodyPr>
          <a:lstStyle/>
          <a:p>
            <a:r>
              <a:rPr lang="vi-VN" sz="4000" b="1" dirty="0">
                <a:solidFill>
                  <a:srgbClr val="0000CC"/>
                </a:solidFill>
                <a:latin typeface="Times New Roman" panose="02020603050405020304" pitchFamily="18" charset="0"/>
                <a:cs typeface="Times New Roman" panose="02020603050405020304" pitchFamily="18" charset="0"/>
              </a:rPr>
              <a:t>Chào mào, sáo sậu, sáo đen,…</a:t>
            </a:r>
            <a:r>
              <a:rPr lang="vi-VN" sz="4000" b="1" dirty="0">
                <a:solidFill>
                  <a:srgbClr val="FF0066"/>
                </a:solidFill>
                <a:latin typeface="Times New Roman" panose="02020603050405020304" pitchFamily="18" charset="0"/>
                <a:cs typeface="Times New Roman" panose="02020603050405020304" pitchFamily="18" charset="0"/>
              </a:rPr>
              <a:t> </a:t>
            </a:r>
            <a:r>
              <a:rPr lang="vi-VN" sz="4000" b="1" dirty="0">
                <a:solidFill>
                  <a:srgbClr val="0000CC"/>
                </a:solidFill>
                <a:latin typeface="Times New Roman" panose="02020603050405020304" pitchFamily="18" charset="0"/>
                <a:cs typeface="Times New Roman" panose="02020603050405020304" pitchFamily="18" charset="0"/>
              </a:rPr>
              <a:t>đàn đàn lũ lũ  bay đi bay về,</a:t>
            </a:r>
            <a:r>
              <a:rPr lang="en-US" sz="4000" b="1" dirty="0">
                <a:solidFill>
                  <a:srgbClr val="0000CC"/>
                </a:solidFill>
                <a:latin typeface="Times New Roman" panose="02020603050405020304" pitchFamily="18" charset="0"/>
                <a:cs typeface="Times New Roman" panose="02020603050405020304" pitchFamily="18" charset="0"/>
              </a:rPr>
              <a:t> </a:t>
            </a:r>
            <a:r>
              <a:rPr lang="vi-VN" sz="4000" b="1" dirty="0">
                <a:solidFill>
                  <a:srgbClr val="0000CC"/>
                </a:solidFill>
                <a:latin typeface="Times New Roman" panose="02020603050405020304" pitchFamily="18" charset="0"/>
                <a:cs typeface="Times New Roman" panose="02020603050405020304" pitchFamily="18" charset="0"/>
              </a:rPr>
              <a:t>lượn lên lượn xuống.</a:t>
            </a:r>
            <a:r>
              <a:rPr lang="en-US" sz="4000" b="1" dirty="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5151724" y="933285"/>
            <a:ext cx="2199863" cy="299762"/>
          </a:xfrm>
          <a:prstGeom prst="rect">
            <a:avLst/>
          </a:prstGeom>
          <a:noFill/>
        </p:spPr>
        <p:txBody>
          <a:bodyPr wrap="square" rtlCol="0">
            <a:spAutoFit/>
          </a:bodyPr>
          <a:lstStyle/>
          <a:p>
            <a:endParaRPr lang="en-US" sz="1350"/>
          </a:p>
        </p:txBody>
      </p:sp>
      <p:sp>
        <p:nvSpPr>
          <p:cNvPr id="3" name="TextBox 17"/>
          <p:cNvSpPr txBox="1"/>
          <p:nvPr/>
        </p:nvSpPr>
        <p:spPr>
          <a:xfrm>
            <a:off x="5200469" y="582155"/>
            <a:ext cx="1977390" cy="583565"/>
          </a:xfrm>
          <a:prstGeom prst="rect">
            <a:avLst/>
          </a:prstGeom>
          <a:noFill/>
        </p:spPr>
        <p:txBody>
          <a:bodyPr wrap="none" rtlCol="0">
            <a:spAutoFit/>
          </a:bodyPr>
          <a:lstStyle/>
          <a:p>
            <a:r>
              <a:rPr lang="en-US" sz="3200" b="1" u="sng" dirty="0">
                <a:solidFill>
                  <a:srgbClr val="FF0000"/>
                </a:solidFill>
                <a:latin typeface="Times New Roman" panose="02020603050405020304" pitchFamily="18" charset="0"/>
                <a:cs typeface="Times New Roman" panose="02020603050405020304" pitchFamily="18" charset="0"/>
              </a:rPr>
              <a:t>T</a:t>
            </a:r>
            <a:r>
              <a:rPr lang="vi-VN" altLang="en-US" sz="3200" b="1" u="sng" dirty="0">
                <a:solidFill>
                  <a:srgbClr val="FF0000"/>
                </a:solidFill>
                <a:latin typeface="Times New Roman" panose="02020603050405020304" pitchFamily="18" charset="0"/>
                <a:cs typeface="Times New Roman" panose="02020603050405020304" pitchFamily="18" charset="0"/>
              </a:rPr>
              <a:t>iếng Việt</a:t>
            </a:r>
            <a:endParaRPr lang="vi-VN" altLang="en-US" sz="3200" b="1" u="sng" dirty="0">
              <a:solidFill>
                <a:srgbClr val="FF0000"/>
              </a:solidFill>
              <a:latin typeface="Times New Roman" panose="02020603050405020304" pitchFamily="18" charset="0"/>
              <a:cs typeface="Times New Roman" panose="02020603050405020304" pitchFamily="18" charset="0"/>
            </a:endParaRPr>
          </a:p>
        </p:txBody>
      </p:sp>
      <p:sp>
        <p:nvSpPr>
          <p:cNvPr id="5" name="Text Box 4"/>
          <p:cNvSpPr txBox="1"/>
          <p:nvPr/>
        </p:nvSpPr>
        <p:spPr>
          <a:xfrm>
            <a:off x="10254615" y="2677160"/>
            <a:ext cx="212725" cy="829945"/>
          </a:xfrm>
          <a:prstGeom prst="rect">
            <a:avLst/>
          </a:prstGeom>
          <a:noFill/>
        </p:spPr>
        <p:txBody>
          <a:bodyPr wrap="square" rtlCol="0">
            <a:spAutoFit/>
          </a:bodyPr>
          <a:p>
            <a:r>
              <a:rPr lang="vi-VN" altLang="en-US" sz="4800" b="1">
                <a:solidFill>
                  <a:srgbClr val="FF0000"/>
                </a:solidFill>
                <a:latin typeface="Times New Roman" panose="02020603050405020304" pitchFamily="18" charset="0"/>
                <a:cs typeface="Times New Roman" panose="02020603050405020304" pitchFamily="18" charset="0"/>
              </a:rPr>
              <a:t>/</a:t>
            </a:r>
            <a:endParaRPr lang="vi-VN" altLang="en-US" sz="4800" b="1">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9124315" y="2670810"/>
            <a:ext cx="466725" cy="829945"/>
          </a:xfrm>
          <a:prstGeom prst="rect">
            <a:avLst/>
          </a:prstGeom>
          <a:noFill/>
        </p:spPr>
        <p:txBody>
          <a:bodyPr wrap="square" rtlCol="0">
            <a:spAutoFit/>
          </a:bodyPr>
          <a:p>
            <a:r>
              <a:rPr lang="vi-VN" altLang="en-US" sz="4800" b="1">
                <a:solidFill>
                  <a:srgbClr val="FF0000"/>
                </a:solidFill>
                <a:latin typeface="Times New Roman" panose="02020603050405020304" pitchFamily="18" charset="0"/>
                <a:cs typeface="Times New Roman" panose="02020603050405020304" pitchFamily="18" charset="0"/>
              </a:rPr>
              <a:t>/</a:t>
            </a:r>
            <a:endParaRPr lang="vi-VN" altLang="en-US" sz="4800" b="1">
              <a:solidFill>
                <a:srgbClr val="FF0000"/>
              </a:solidFill>
              <a:latin typeface="Times New Roman" panose="02020603050405020304" pitchFamily="18" charset="0"/>
              <a:cs typeface="Times New Roman" panose="02020603050405020304" pitchFamily="18" charset="0"/>
            </a:endParaRPr>
          </a:p>
        </p:txBody>
      </p:sp>
      <p:sp>
        <p:nvSpPr>
          <p:cNvPr id="7" name="Text Box 6"/>
          <p:cNvSpPr txBox="1"/>
          <p:nvPr/>
        </p:nvSpPr>
        <p:spPr>
          <a:xfrm>
            <a:off x="3012440" y="2731135"/>
            <a:ext cx="466725" cy="829945"/>
          </a:xfrm>
          <a:prstGeom prst="rect">
            <a:avLst/>
          </a:prstGeom>
          <a:noFill/>
        </p:spPr>
        <p:txBody>
          <a:bodyPr wrap="square" rtlCol="0">
            <a:spAutoFit/>
          </a:bodyPr>
          <a:p>
            <a:r>
              <a:rPr lang="vi-VN" altLang="en-US" sz="4800" b="1">
                <a:solidFill>
                  <a:srgbClr val="FF0000"/>
                </a:solidFill>
                <a:latin typeface="Times New Roman" panose="02020603050405020304" pitchFamily="18" charset="0"/>
                <a:cs typeface="Times New Roman" panose="02020603050405020304" pitchFamily="18" charset="0"/>
              </a:rPr>
              <a:t>/</a:t>
            </a:r>
            <a:endParaRPr lang="vi-VN" altLang="en-US" sz="4800" b="1">
              <a:solidFill>
                <a:srgbClr val="FF0000"/>
              </a:solidFill>
              <a:latin typeface="Times New Roman" panose="02020603050405020304" pitchFamily="18" charset="0"/>
              <a:cs typeface="Times New Roman" panose="02020603050405020304" pitchFamily="18" charset="0"/>
            </a:endParaRPr>
          </a:p>
        </p:txBody>
      </p:sp>
      <p:sp>
        <p:nvSpPr>
          <p:cNvPr id="8" name="Text Box 7"/>
          <p:cNvSpPr txBox="1"/>
          <p:nvPr/>
        </p:nvSpPr>
        <p:spPr>
          <a:xfrm>
            <a:off x="7197090" y="2715260"/>
            <a:ext cx="466725" cy="829945"/>
          </a:xfrm>
          <a:prstGeom prst="rect">
            <a:avLst/>
          </a:prstGeom>
          <a:noFill/>
        </p:spPr>
        <p:txBody>
          <a:bodyPr wrap="square" rtlCol="0">
            <a:spAutoFit/>
          </a:bodyPr>
          <a:p>
            <a:r>
              <a:rPr lang="vi-VN" altLang="en-US" sz="4800" b="1">
                <a:solidFill>
                  <a:srgbClr val="FF0000"/>
                </a:solidFill>
                <a:latin typeface="Times New Roman" panose="02020603050405020304" pitchFamily="18" charset="0"/>
                <a:cs typeface="Times New Roman" panose="02020603050405020304" pitchFamily="18" charset="0"/>
              </a:rPr>
              <a:t>/</a:t>
            </a:r>
            <a:endParaRPr lang="vi-VN" altLang="en-US" sz="4800" b="1">
              <a:solidFill>
                <a:srgbClr val="FF0000"/>
              </a:solidFill>
              <a:latin typeface="Times New Roman" panose="02020603050405020304" pitchFamily="18" charset="0"/>
              <a:cs typeface="Times New Roman" panose="02020603050405020304" pitchFamily="18" charset="0"/>
            </a:endParaRPr>
          </a:p>
        </p:txBody>
      </p:sp>
      <p:sp>
        <p:nvSpPr>
          <p:cNvPr id="9" name="Text Box 8"/>
          <p:cNvSpPr txBox="1"/>
          <p:nvPr/>
        </p:nvSpPr>
        <p:spPr>
          <a:xfrm>
            <a:off x="4838065" y="2718435"/>
            <a:ext cx="466725" cy="829945"/>
          </a:xfrm>
          <a:prstGeom prst="rect">
            <a:avLst/>
          </a:prstGeom>
          <a:noFill/>
        </p:spPr>
        <p:txBody>
          <a:bodyPr wrap="square" rtlCol="0">
            <a:spAutoFit/>
          </a:bodyPr>
          <a:p>
            <a:r>
              <a:rPr lang="vi-VN" altLang="en-US" sz="4800" b="1">
                <a:solidFill>
                  <a:srgbClr val="FF0000"/>
                </a:solidFill>
                <a:latin typeface="Times New Roman" panose="02020603050405020304" pitchFamily="18" charset="0"/>
                <a:cs typeface="Times New Roman" panose="02020603050405020304" pitchFamily="18" charset="0"/>
              </a:rPr>
              <a:t>/</a:t>
            </a:r>
            <a:endParaRPr lang="vi-VN" altLang="en-US" sz="4800" b="1">
              <a:solidFill>
                <a:srgbClr val="FF0000"/>
              </a:solidFill>
              <a:latin typeface="Times New Roman" panose="02020603050405020304" pitchFamily="18" charset="0"/>
              <a:cs typeface="Times New Roman" panose="02020603050405020304" pitchFamily="18" charset="0"/>
            </a:endParaRPr>
          </a:p>
        </p:txBody>
      </p:sp>
      <p:sp>
        <p:nvSpPr>
          <p:cNvPr id="10" name="Text Box 9"/>
          <p:cNvSpPr txBox="1"/>
          <p:nvPr/>
        </p:nvSpPr>
        <p:spPr>
          <a:xfrm>
            <a:off x="2806065" y="3286125"/>
            <a:ext cx="466725" cy="829945"/>
          </a:xfrm>
          <a:prstGeom prst="rect">
            <a:avLst/>
          </a:prstGeom>
          <a:noFill/>
        </p:spPr>
        <p:txBody>
          <a:bodyPr wrap="square" rtlCol="0">
            <a:spAutoFit/>
          </a:bodyPr>
          <a:p>
            <a:r>
              <a:rPr lang="vi-VN" altLang="en-US" sz="4800" b="1">
                <a:solidFill>
                  <a:srgbClr val="FF0000"/>
                </a:solidFill>
                <a:latin typeface="Times New Roman" panose="02020603050405020304" pitchFamily="18" charset="0"/>
                <a:cs typeface="Times New Roman" panose="02020603050405020304" pitchFamily="18" charset="0"/>
              </a:rPr>
              <a:t>/</a:t>
            </a:r>
            <a:endParaRPr lang="vi-VN" altLang="en-US" sz="4800" b="1">
              <a:solidFill>
                <a:srgbClr val="FF0000"/>
              </a:solidFill>
              <a:latin typeface="Times New Roman" panose="02020603050405020304" pitchFamily="18" charset="0"/>
              <a:cs typeface="Times New Roman" panose="02020603050405020304" pitchFamily="18" charset="0"/>
            </a:endParaRPr>
          </a:p>
        </p:txBody>
      </p:sp>
      <p:sp>
        <p:nvSpPr>
          <p:cNvPr id="11" name="Text Box 10"/>
          <p:cNvSpPr txBox="1"/>
          <p:nvPr/>
        </p:nvSpPr>
        <p:spPr>
          <a:xfrm>
            <a:off x="7349490" y="3346450"/>
            <a:ext cx="466725" cy="829945"/>
          </a:xfrm>
          <a:prstGeom prst="rect">
            <a:avLst/>
          </a:prstGeom>
          <a:noFill/>
        </p:spPr>
        <p:txBody>
          <a:bodyPr wrap="square" rtlCol="0">
            <a:spAutoFit/>
          </a:bodyPr>
          <a:p>
            <a:r>
              <a:rPr lang="vi-VN" altLang="en-US" sz="4800" b="1">
                <a:solidFill>
                  <a:srgbClr val="FF0000"/>
                </a:solidFill>
                <a:latin typeface="Times New Roman" panose="02020603050405020304" pitchFamily="18" charset="0"/>
                <a:cs typeface="Times New Roman" panose="02020603050405020304" pitchFamily="18" charset="0"/>
              </a:rPr>
              <a:t>/</a:t>
            </a:r>
            <a:endParaRPr lang="vi-VN" altLang="en-US" sz="4800" b="1">
              <a:solidFill>
                <a:srgbClr val="FF0000"/>
              </a:solidFill>
              <a:latin typeface="Times New Roman" panose="02020603050405020304" pitchFamily="18" charset="0"/>
              <a:cs typeface="Times New Roman" panose="02020603050405020304" pitchFamily="18" charset="0"/>
            </a:endParaRPr>
          </a:p>
        </p:txBody>
      </p:sp>
      <p:sp>
        <p:nvSpPr>
          <p:cNvPr id="12" name="Text Box 11"/>
          <p:cNvSpPr txBox="1"/>
          <p:nvPr/>
        </p:nvSpPr>
        <p:spPr>
          <a:xfrm>
            <a:off x="7433310" y="3308350"/>
            <a:ext cx="466725" cy="829945"/>
          </a:xfrm>
          <a:prstGeom prst="rect">
            <a:avLst/>
          </a:prstGeom>
          <a:noFill/>
        </p:spPr>
        <p:txBody>
          <a:bodyPr wrap="square" rtlCol="0">
            <a:spAutoFit/>
          </a:bodyPr>
          <a:p>
            <a:r>
              <a:rPr lang="vi-VN" altLang="en-US" sz="4800" b="1">
                <a:solidFill>
                  <a:srgbClr val="FF0000"/>
                </a:solidFill>
                <a:latin typeface="Times New Roman" panose="02020603050405020304" pitchFamily="18" charset="0"/>
                <a:cs typeface="Times New Roman" panose="02020603050405020304" pitchFamily="18" charset="0"/>
              </a:rPr>
              <a:t>/</a:t>
            </a:r>
            <a:endParaRPr lang="vi-VN" altLang="en-US" sz="4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edge">
                                      <p:cBhvr>
                                        <p:cTn id="15" dur="2000"/>
                                        <p:tgtEl>
                                          <p:spTgt spid="9"/>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edge">
                                      <p:cBhvr>
                                        <p:cTn id="18" dur="2000"/>
                                        <p:tgtEl>
                                          <p:spTgt spid="8"/>
                                        </p:tgtEl>
                                      </p:cBhvr>
                                    </p:animEffect>
                                  </p:childTnLst>
                                </p:cTn>
                              </p:par>
                              <p:par>
                                <p:cTn id="19" presetID="2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edge">
                                      <p:cBhvr>
                                        <p:cTn id="21" dur="2000"/>
                                        <p:tgtEl>
                                          <p:spTgt spid="6"/>
                                        </p:tgtEl>
                                      </p:cBhvr>
                                    </p:animEffect>
                                  </p:childTnLst>
                                </p:cTn>
                              </p:par>
                              <p:par>
                                <p:cTn id="22" presetID="2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edge">
                                      <p:cBhvr>
                                        <p:cTn id="24" dur="2000"/>
                                        <p:tgtEl>
                                          <p:spTgt spid="5"/>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edge">
                                      <p:cBhvr>
                                        <p:cTn id="27" dur="2000"/>
                                        <p:tgtEl>
                                          <p:spTgt spid="10"/>
                                        </p:tgtEl>
                                      </p:cBhvr>
                                    </p:animEffect>
                                  </p:childTnLst>
                                </p:cTn>
                              </p:par>
                              <p:par>
                                <p:cTn id="28" presetID="2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edge">
                                      <p:cBhvr>
                                        <p:cTn id="30" dur="2000"/>
                                        <p:tgtEl>
                                          <p:spTgt spid="11"/>
                                        </p:tgtEl>
                                      </p:cBhvr>
                                    </p:animEffect>
                                  </p:childTnLst>
                                </p:cTn>
                              </p:par>
                              <p:par>
                                <p:cTn id="31" presetID="2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edge">
                                      <p:cBhvr>
                                        <p:cTn id="3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8" grpId="0"/>
      <p:bldP spid="6" grpId="0"/>
      <p:bldP spid="5" grpId="0"/>
      <p:bldP spid="10" grpId="0"/>
      <p:bldP spid="7" grpId="1"/>
      <p:bldP spid="9" grpId="1"/>
      <p:bldP spid="8" grpId="1"/>
      <p:bldP spid="6" grpId="1"/>
      <p:bldP spid="5" grpId="1"/>
      <p:bldP spid="10" grpId="1"/>
      <p:bldP spid="11" grpId="0"/>
      <p:bldP spid="11" grpId="1"/>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336860" y="-109923"/>
            <a:ext cx="1653017" cy="599523"/>
          </a:xfrm>
          <a:prstGeom prst="rect">
            <a:avLst/>
          </a:prstGeom>
          <a:noFill/>
        </p:spPr>
        <p:txBody>
          <a:bodyPr wrap="none" rtlCol="0" anchor="t">
            <a:spAutoFit/>
          </a:bodyPr>
          <a:lstStyle/>
          <a:p>
            <a:pPr defTabSz="685165" eaLnBrk="0" fontAlgn="base" hangingPunct="0">
              <a:spcBef>
                <a:spcPct val="0"/>
              </a:spcBef>
              <a:spcAft>
                <a:spcPct val="0"/>
              </a:spcAft>
            </a:pPr>
            <a:r>
              <a:rPr lang="en-US" sz="3295" b="1" dirty="0" err="1">
                <a:solidFill>
                  <a:srgbClr val="FF0000"/>
                </a:solidFill>
                <a:latin typeface="Times New Roman" panose="02020603050405020304" pitchFamily="18" charset="0"/>
                <a:cs typeface="Times New Roman" panose="02020603050405020304" pitchFamily="18" charset="0"/>
              </a:rPr>
              <a:t>Cây</a:t>
            </a:r>
            <a:r>
              <a:rPr lang="en-US" sz="3295" b="1" dirty="0">
                <a:solidFill>
                  <a:srgbClr val="FF0000"/>
                </a:solidFill>
                <a:latin typeface="Times New Roman" panose="02020603050405020304" pitchFamily="18" charset="0"/>
                <a:cs typeface="Times New Roman" panose="02020603050405020304" pitchFamily="18" charset="0"/>
              </a:rPr>
              <a:t> </a:t>
            </a:r>
            <a:r>
              <a:rPr lang="en-US" sz="3295" b="1" dirty="0" err="1">
                <a:solidFill>
                  <a:srgbClr val="FF0000"/>
                </a:solidFill>
                <a:latin typeface="Times New Roman" panose="02020603050405020304" pitchFamily="18" charset="0"/>
                <a:cs typeface="Times New Roman" panose="02020603050405020304" pitchFamily="18" charset="0"/>
              </a:rPr>
              <a:t>gạo</a:t>
            </a:r>
            <a:endParaRPr lang="en-US" sz="3295"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84551" y="430052"/>
            <a:ext cx="11786987" cy="3319498"/>
          </a:xfrm>
          <a:prstGeom prst="rect">
            <a:avLst/>
          </a:prstGeom>
          <a:solidFill>
            <a:schemeClr val="bg1"/>
          </a:solidFill>
        </p:spPr>
        <p:txBody>
          <a:bodyPr wrap="square">
            <a:spAutoFit/>
          </a:bodyPr>
          <a:lstStyle/>
          <a:p>
            <a:pPr algn="just" defTabSz="400685" eaLnBrk="0" fontAlgn="base" hangingPunct="0">
              <a:spcBef>
                <a:spcPct val="0"/>
              </a:spcBef>
              <a:spcAft>
                <a:spcPct val="0"/>
              </a:spcAft>
            </a:pPr>
            <a:r>
              <a:rPr lang="en-US" sz="2995" dirty="0">
                <a:solidFill>
                  <a:srgbClr val="000000"/>
                </a:solidFill>
                <a:latin typeface="Arial" panose="020B0604020202020204"/>
              </a:rPr>
              <a:t>	</a:t>
            </a:r>
            <a:r>
              <a:rPr lang="vi-VN" sz="2995" dirty="0">
                <a:solidFill>
                  <a:srgbClr val="000000"/>
                </a:solidFill>
                <a:latin typeface="Times New Roman" panose="02020603050405020304" pitchFamily="18" charset="0"/>
                <a:cs typeface="Times New Roman" panose="02020603050405020304" pitchFamily="18"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a:t>
            </a:r>
            <a:r>
              <a:rPr lang="en-US" sz="2995" dirty="0">
                <a:solidFill>
                  <a:srgbClr val="000000"/>
                </a:solidFill>
                <a:latin typeface="Times New Roman" panose="02020603050405020304" pitchFamily="18" charset="0"/>
                <a:cs typeface="Times New Roman" panose="02020603050405020304" pitchFamily="18" charset="0"/>
              </a:rPr>
              <a:t> </a:t>
            </a:r>
            <a:r>
              <a:rPr lang="en-US" sz="2995" dirty="0" err="1">
                <a:solidFill>
                  <a:srgbClr val="000000"/>
                </a:solidFill>
                <a:latin typeface="Times New Roman" panose="02020603050405020304" pitchFamily="18" charset="0"/>
                <a:cs typeface="Times New Roman" panose="02020603050405020304" pitchFamily="18" charset="0"/>
              </a:rPr>
              <a:t>tranh</a:t>
            </a:r>
            <a:r>
              <a:rPr lang="vi-VN" sz="2995" dirty="0">
                <a:solidFill>
                  <a:srgbClr val="000000"/>
                </a:solidFill>
                <a:latin typeface="Times New Roman" panose="02020603050405020304" pitchFamily="18" charset="0"/>
                <a:cs typeface="Times New Roman" panose="02020603050405020304" pitchFamily="18" charset="0"/>
              </a:rPr>
              <a:t> cãi nhau, ồn mà vui không thể tưởng được. Ngày hội mùa xuân đấy</a:t>
            </a:r>
            <a:r>
              <a:rPr lang="vi-VN" sz="2995" dirty="0" smtClean="0">
                <a:solidFill>
                  <a:srgbClr val="000000"/>
                </a:solidFill>
                <a:latin typeface="Times New Roman" panose="02020603050405020304" pitchFamily="18" charset="0"/>
                <a:cs typeface="Times New Roman" panose="02020603050405020304" pitchFamily="18" charset="0"/>
              </a:rPr>
              <a:t>!</a:t>
            </a:r>
            <a:endParaRPr lang="vi-VN" sz="2995" dirty="0">
              <a:solidFill>
                <a:srgbClr val="000000"/>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2808" y="425043"/>
            <a:ext cx="620718" cy="606701"/>
            <a:chOff x="-93175" y="1999914"/>
            <a:chExt cx="931530" cy="931530"/>
          </a:xfrm>
        </p:grpSpPr>
        <p:pic>
          <p:nvPicPr>
            <p:cNvPr id="2" name="Picture 1" descr="A picture containing vector graphics&#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p:cNvSpPr txBox="1"/>
            <p:nvPr/>
          </p:nvSpPr>
          <p:spPr>
            <a:xfrm>
              <a:off x="-46532" y="2204069"/>
              <a:ext cx="826011" cy="637269"/>
            </a:xfrm>
            <a:prstGeom prst="rect">
              <a:avLst/>
            </a:prstGeom>
            <a:noFill/>
          </p:spPr>
          <p:txBody>
            <a:bodyPr wrap="square" rtlCol="0">
              <a:spAutoFit/>
            </a:bodyPr>
            <a:lstStyle/>
            <a:p>
              <a:pPr algn="ctr" defTabSz="685165">
                <a:defRPr/>
              </a:pPr>
              <a:r>
                <a:rPr lang="en-US" sz="2095" b="1" dirty="0">
                  <a:solidFill>
                    <a:srgbClr val="70AD47">
                      <a:lumMod val="50000"/>
                    </a:srgbClr>
                  </a:solidFill>
                  <a:latin typeface="Calibri" panose="020F0502020204030204" pitchFamily="34" charset="0"/>
                  <a:ea typeface="思源黑体 CN Medium"/>
                  <a:cs typeface="Calibri" panose="020F0502020204030204" pitchFamily="34" charset="0"/>
                </a:rPr>
                <a:t>1</a:t>
              </a:r>
              <a:endParaRPr lang="en-US" sz="2095" b="1" dirty="0">
                <a:solidFill>
                  <a:srgbClr val="FF0000"/>
                </a:solidFill>
                <a:latin typeface="Calibri" panose="020F0502020204030204" pitchFamily="34" charset="0"/>
                <a:ea typeface="思源黑体 CN Medium"/>
                <a:cs typeface="Calibri" panose="020F0502020204030204" pitchFamily="34" charset="0"/>
              </a:endParaRPr>
            </a:p>
          </p:txBody>
        </p:sp>
      </p:grpSp>
      <p:sp>
        <p:nvSpPr>
          <p:cNvPr id="12" name="TextBox 11"/>
          <p:cNvSpPr txBox="1"/>
          <p:nvPr/>
        </p:nvSpPr>
        <p:spPr>
          <a:xfrm>
            <a:off x="188504" y="3695600"/>
            <a:ext cx="11786987" cy="1015663"/>
          </a:xfrm>
          <a:prstGeom prst="rect">
            <a:avLst/>
          </a:prstGeom>
          <a:solidFill>
            <a:schemeClr val="bg1"/>
          </a:solidFill>
        </p:spPr>
        <p:txBody>
          <a:bodyPr wrap="square" rtlCol="0">
            <a:spAutoFit/>
          </a:bodyPr>
          <a:lstStyle/>
          <a:p>
            <a:r>
              <a:rPr lang="en-US" sz="3000" dirty="0" smtClean="0">
                <a:solidFill>
                  <a:srgbClr val="000000"/>
                </a:solidFill>
                <a:latin typeface="Times New Roman" panose="02020603050405020304" pitchFamily="18" charset="0"/>
                <a:cs typeface="Times New Roman" panose="02020603050405020304" pitchFamily="18" charset="0"/>
              </a:rPr>
              <a:t>    </a:t>
            </a:r>
            <a:r>
              <a:rPr lang="vi-VN" sz="3000" dirty="0" smtClean="0">
                <a:solidFill>
                  <a:srgbClr val="000000"/>
                </a:solidFill>
                <a:latin typeface="Times New Roman" panose="02020603050405020304" pitchFamily="18" charset="0"/>
                <a:cs typeface="Times New Roman" panose="02020603050405020304" pitchFamily="18" charset="0"/>
              </a:rPr>
              <a:t>Cây </a:t>
            </a:r>
            <a:r>
              <a:rPr lang="vi-VN" sz="3000" dirty="0">
                <a:solidFill>
                  <a:srgbClr val="000000"/>
                </a:solidFill>
                <a:latin typeface="Times New Roman" panose="02020603050405020304" pitchFamily="18" charset="0"/>
                <a:cs typeface="Times New Roman" panose="02020603050405020304" pitchFamily="18" charset="0"/>
              </a:rPr>
              <a:t>gạo già mỗi năm lại trở lại tuổi xuân, cành nặng trĩu những hoa đỏ mọng và đầy tiếng chim hót</a:t>
            </a:r>
            <a:r>
              <a:rPr lang="vi-VN" sz="3000" dirty="0" smtClean="0">
                <a:solidFill>
                  <a:srgbClr val="000000"/>
                </a:solidFill>
                <a:latin typeface="Times New Roman" panose="02020603050405020304" pitchFamily="18" charset="0"/>
                <a:cs typeface="Times New Roman" panose="02020603050405020304" pitchFamily="18" charset="0"/>
              </a:rPr>
              <a:t>.</a:t>
            </a:r>
            <a:endParaRPr lang="vi-VN" sz="3000" dirty="0">
              <a:solidFill>
                <a:srgbClr val="000000"/>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165149" y="3607324"/>
            <a:ext cx="828675" cy="809961"/>
            <a:chOff x="-93175" y="1999914"/>
            <a:chExt cx="931530" cy="931530"/>
          </a:xfrm>
        </p:grpSpPr>
        <p:pic>
          <p:nvPicPr>
            <p:cNvPr id="15" name="Picture 14" descr="A picture containing vector graphic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8"/>
            <p:cNvSpPr txBox="1"/>
            <p:nvPr/>
          </p:nvSpPr>
          <p:spPr>
            <a:xfrm>
              <a:off x="-46532" y="2204069"/>
              <a:ext cx="826010" cy="6003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endParaRPr kumimoji="0" lang="vi-VN" alt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13" name="TextBox 12"/>
          <p:cNvSpPr txBox="1"/>
          <p:nvPr/>
        </p:nvSpPr>
        <p:spPr>
          <a:xfrm>
            <a:off x="215061" y="4677927"/>
            <a:ext cx="11756477" cy="2400657"/>
          </a:xfrm>
          <a:prstGeom prst="rect">
            <a:avLst/>
          </a:prstGeom>
          <a:solidFill>
            <a:schemeClr val="bg1"/>
          </a:solidFill>
        </p:spPr>
        <p:txBody>
          <a:bodyPr wrap="square" rtlCol="0">
            <a:spAutoFit/>
          </a:bodyPr>
          <a:lstStyle/>
          <a:p>
            <a:r>
              <a:rPr lang="en-US" sz="3000" dirty="0" smtClean="0">
                <a:solidFill>
                  <a:srgbClr val="000000"/>
                </a:solidFill>
                <a:latin typeface="Times New Roman" panose="02020603050405020304" pitchFamily="18" charset="0"/>
                <a:cs typeface="Times New Roman" panose="02020603050405020304" pitchFamily="18" charset="0"/>
              </a:rPr>
              <a:t>   </a:t>
            </a:r>
            <a:r>
              <a:rPr lang="vi-VN" sz="3000" dirty="0" smtClean="0">
                <a:solidFill>
                  <a:srgbClr val="000000"/>
                </a:solidFill>
                <a:latin typeface="Times New Roman" panose="02020603050405020304" pitchFamily="18" charset="0"/>
                <a:cs typeface="Times New Roman" panose="02020603050405020304" pitchFamily="18" charset="0"/>
              </a:rPr>
              <a:t>Hết </a:t>
            </a:r>
            <a:r>
              <a:rPr lang="vi-VN" sz="3000" dirty="0">
                <a:solidFill>
                  <a:srgbClr val="000000"/>
                </a:solidFill>
                <a:latin typeface="Times New Roman" panose="02020603050405020304" pitchFamily="18" charset="0"/>
                <a:cs typeface="Times New Roman" panose="02020603050405020304" pitchFamily="18" charset="0"/>
              </a:rPr>
              <a:t>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endParaRPr lang="vi-VN" sz="3000" dirty="0">
              <a:solidFill>
                <a:srgbClr val="000000"/>
              </a:solidFill>
              <a:latin typeface="Times New Roman" panose="02020603050405020304" pitchFamily="18" charset="0"/>
              <a:cs typeface="Times New Roman" panose="02020603050405020304" pitchFamily="18" charset="0"/>
            </a:endParaRPr>
          </a:p>
          <a:p>
            <a:endParaRPr lang="en-US" sz="3000" dirty="0"/>
          </a:p>
        </p:txBody>
      </p:sp>
      <p:grpSp>
        <p:nvGrpSpPr>
          <p:cNvPr id="18" name="Group 17"/>
          <p:cNvGrpSpPr/>
          <p:nvPr/>
        </p:nvGrpSpPr>
        <p:grpSpPr>
          <a:xfrm>
            <a:off x="-229787" y="4677927"/>
            <a:ext cx="828675" cy="809961"/>
            <a:chOff x="-93175" y="1999914"/>
            <a:chExt cx="931530" cy="931530"/>
          </a:xfrm>
        </p:grpSpPr>
        <p:pic>
          <p:nvPicPr>
            <p:cNvPr id="19" name="Picture 18" descr="A picture containing vector graphic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8"/>
            <p:cNvSpPr txBox="1"/>
            <p:nvPr/>
          </p:nvSpPr>
          <p:spPr>
            <a:xfrm>
              <a:off x="-46532" y="2204069"/>
              <a:ext cx="826010" cy="6003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vi-VN" alt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06349" y="-36015"/>
            <a:ext cx="6634788" cy="553085"/>
          </a:xfrm>
          <a:prstGeom prst="rect">
            <a:avLst/>
          </a:prstGeom>
          <a:noFill/>
        </p:spPr>
        <p:txBody>
          <a:bodyPr wrap="square" rtlCol="0">
            <a:spAutoFit/>
          </a:bodyPr>
          <a:lstStyle/>
          <a:p>
            <a:pPr algn="ctr"/>
            <a:r>
              <a:rPr lang="en-US" sz="2995" b="1" dirty="0" err="1">
                <a:solidFill>
                  <a:srgbClr val="0000CC"/>
                </a:solidFill>
                <a:latin typeface="Times New Roman" panose="02020603050405020304" pitchFamily="18" charset="0"/>
                <a:cs typeface="Times New Roman" panose="02020603050405020304" pitchFamily="18" charset="0"/>
              </a:rPr>
              <a:t>Thứ</a:t>
            </a:r>
            <a:r>
              <a:rPr lang="vi-VN" altLang="en-US" sz="2995" b="1" dirty="0">
                <a:solidFill>
                  <a:srgbClr val="0000CC"/>
                </a:solidFill>
                <a:latin typeface="Times New Roman" panose="02020603050405020304" pitchFamily="18" charset="0"/>
                <a:cs typeface="Times New Roman" panose="02020603050405020304" pitchFamily="18" charset="0"/>
              </a:rPr>
              <a:t> tư </a:t>
            </a:r>
            <a:r>
              <a:rPr lang="en-US" sz="2995" b="1" dirty="0" err="1">
                <a:solidFill>
                  <a:srgbClr val="0000CC"/>
                </a:solidFill>
                <a:latin typeface="Times New Roman" panose="02020603050405020304" pitchFamily="18" charset="0"/>
                <a:cs typeface="Times New Roman" panose="02020603050405020304" pitchFamily="18" charset="0"/>
              </a:rPr>
              <a:t>ngày</a:t>
            </a:r>
            <a:r>
              <a:rPr lang="vi-VN" altLang="en-US" sz="2995" b="1" dirty="0">
                <a:solidFill>
                  <a:srgbClr val="0000CC"/>
                </a:solidFill>
                <a:latin typeface="Times New Roman" panose="02020603050405020304" pitchFamily="18" charset="0"/>
                <a:cs typeface="Times New Roman" panose="02020603050405020304" pitchFamily="18" charset="0"/>
              </a:rPr>
              <a:t> 8 </a:t>
            </a:r>
            <a:r>
              <a:rPr lang="en-US" sz="2995" b="1" dirty="0" err="1">
                <a:solidFill>
                  <a:srgbClr val="0000CC"/>
                </a:solidFill>
                <a:latin typeface="Times New Roman" panose="02020603050405020304" pitchFamily="18" charset="0"/>
                <a:cs typeface="Times New Roman" panose="02020603050405020304" pitchFamily="18" charset="0"/>
              </a:rPr>
              <a:t>tháng</a:t>
            </a:r>
            <a:r>
              <a:rPr lang="vi-VN" altLang="en-US" sz="2995" b="1" dirty="0">
                <a:solidFill>
                  <a:srgbClr val="0000CC"/>
                </a:solidFill>
                <a:latin typeface="Times New Roman" panose="02020603050405020304" pitchFamily="18" charset="0"/>
                <a:cs typeface="Times New Roman" panose="02020603050405020304" pitchFamily="18" charset="0"/>
              </a:rPr>
              <a:t> 2 </a:t>
            </a:r>
            <a:r>
              <a:rPr lang="en-US" sz="2995" b="1" dirty="0" err="1">
                <a:solidFill>
                  <a:srgbClr val="0000CC"/>
                </a:solidFill>
                <a:latin typeface="Times New Roman" panose="02020603050405020304" pitchFamily="18" charset="0"/>
                <a:cs typeface="Times New Roman" panose="02020603050405020304" pitchFamily="18" charset="0"/>
              </a:rPr>
              <a:t>năm</a:t>
            </a:r>
            <a:r>
              <a:rPr lang="vi-VN" altLang="en-US" sz="2995" b="1" dirty="0">
                <a:solidFill>
                  <a:srgbClr val="0000CC"/>
                </a:solidFill>
                <a:latin typeface="Times New Roman" panose="02020603050405020304" pitchFamily="18" charset="0"/>
                <a:cs typeface="Times New Roman" panose="02020603050405020304" pitchFamily="18" charset="0"/>
              </a:rPr>
              <a:t> 2023</a:t>
            </a:r>
            <a:endParaRPr lang="vi-VN" altLang="en-US" sz="2995" b="1" dirty="0">
              <a:solidFill>
                <a:srgbClr val="0000CC"/>
              </a:solidFill>
              <a:latin typeface="Times New Roman" panose="02020603050405020304" pitchFamily="18" charset="0"/>
              <a:cs typeface="Times New Roman" panose="02020603050405020304" pitchFamily="18" charset="0"/>
            </a:endParaRPr>
          </a:p>
        </p:txBody>
      </p:sp>
      <p:sp>
        <p:nvSpPr>
          <p:cNvPr id="7" name="TextBox 17"/>
          <p:cNvSpPr txBox="1"/>
          <p:nvPr/>
        </p:nvSpPr>
        <p:spPr>
          <a:xfrm>
            <a:off x="5124269" y="344030"/>
            <a:ext cx="1985010" cy="583565"/>
          </a:xfrm>
          <a:prstGeom prst="rect">
            <a:avLst/>
          </a:prstGeom>
          <a:noFill/>
        </p:spPr>
        <p:txBody>
          <a:bodyPr wrap="none" rtlCol="0">
            <a:spAutoFit/>
          </a:bodyPr>
          <a:lstStyle/>
          <a:p>
            <a:r>
              <a:rPr lang="en-US" sz="3200" b="1" u="sng" dirty="0">
                <a:solidFill>
                  <a:srgbClr val="FF0000"/>
                </a:solidFill>
                <a:latin typeface="Times New Roman" panose="02020603050405020304" pitchFamily="18" charset="0"/>
                <a:cs typeface="Times New Roman" panose="02020603050405020304" pitchFamily="18" charset="0"/>
              </a:rPr>
              <a:t>T</a:t>
            </a:r>
            <a:r>
              <a:rPr lang="vi-VN" altLang="en-US" sz="3200" b="1" u="sng" dirty="0">
                <a:solidFill>
                  <a:srgbClr val="FF0000"/>
                </a:solidFill>
                <a:latin typeface="Times New Roman" panose="02020603050405020304" pitchFamily="18" charset="0"/>
                <a:cs typeface="Times New Roman" panose="02020603050405020304" pitchFamily="18" charset="0"/>
              </a:rPr>
              <a:t>iếng </a:t>
            </a:r>
            <a:r>
              <a:rPr lang="vi-VN" altLang="en-US" sz="3200" b="1" u="sng" dirty="0">
                <a:solidFill>
                  <a:srgbClr val="FF0000"/>
                </a:solidFill>
                <a:latin typeface="Times New Roman" panose="02020603050405020304" pitchFamily="18" charset="0"/>
                <a:cs typeface="Times New Roman" panose="02020603050405020304" pitchFamily="18" charset="0"/>
              </a:rPr>
              <a:t>Việt</a:t>
            </a:r>
            <a:endParaRPr lang="vi-VN" altLang="en-US" sz="3200" b="1" u="sng" dirty="0">
              <a:solidFill>
                <a:srgbClr val="FF0000"/>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6039791" y="2105890"/>
            <a:ext cx="27709" cy="475211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95055" y="1831534"/>
            <a:ext cx="1939636" cy="553998"/>
          </a:xfrm>
          <a:prstGeom prst="rect">
            <a:avLst/>
          </a:prstGeom>
          <a:noFill/>
        </p:spPr>
        <p:txBody>
          <a:bodyPr wrap="square" rtlCol="0">
            <a:spAutoFit/>
          </a:bodyPr>
          <a:lstStyle/>
          <a:p>
            <a:r>
              <a:rPr lang="en-US" sz="3000" b="1" u="sng" dirty="0" err="1" smtClean="0">
                <a:latin typeface="Times New Roman" panose="02020603050405020304" pitchFamily="18" charset="0"/>
                <a:cs typeface="Times New Roman" panose="02020603050405020304" pitchFamily="18" charset="0"/>
              </a:rPr>
              <a:t>Luyện</a:t>
            </a:r>
            <a:r>
              <a:rPr lang="en-US" sz="3000" b="1" u="sng" dirty="0" smtClean="0">
                <a:latin typeface="Times New Roman" panose="02020603050405020304" pitchFamily="18" charset="0"/>
                <a:cs typeface="Times New Roman" panose="02020603050405020304" pitchFamily="18" charset="0"/>
              </a:rPr>
              <a:t> </a:t>
            </a:r>
            <a:r>
              <a:rPr lang="en-US" sz="3000" b="1" u="sng" dirty="0" err="1" smtClean="0">
                <a:latin typeface="Times New Roman" panose="02020603050405020304" pitchFamily="18" charset="0"/>
                <a:cs typeface="Times New Roman" panose="02020603050405020304" pitchFamily="18" charset="0"/>
              </a:rPr>
              <a:t>đọc</a:t>
            </a:r>
            <a:endParaRPr lang="en-US" sz="3000" b="1" u="sng"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651209" y="1828891"/>
            <a:ext cx="2545735" cy="553998"/>
          </a:xfrm>
          <a:prstGeom prst="rect">
            <a:avLst/>
          </a:prstGeom>
          <a:noFill/>
        </p:spPr>
        <p:txBody>
          <a:bodyPr wrap="square" rtlCol="0">
            <a:spAutoFit/>
          </a:bodyPr>
          <a:lstStyle/>
          <a:p>
            <a:r>
              <a:rPr lang="en-US" sz="3000" b="1" u="sng" dirty="0" err="1" smtClean="0">
                <a:latin typeface="Times New Roman" panose="02020603050405020304" pitchFamily="18" charset="0"/>
                <a:cs typeface="Times New Roman" panose="02020603050405020304" pitchFamily="18" charset="0"/>
              </a:rPr>
              <a:t>Tìm</a:t>
            </a:r>
            <a:r>
              <a:rPr lang="en-US" sz="3000" b="1" u="sng" dirty="0" smtClean="0">
                <a:latin typeface="Times New Roman" panose="02020603050405020304" pitchFamily="18" charset="0"/>
                <a:cs typeface="Times New Roman" panose="02020603050405020304" pitchFamily="18" charset="0"/>
              </a:rPr>
              <a:t> </a:t>
            </a:r>
            <a:r>
              <a:rPr lang="en-US" sz="3000" b="1" u="sng" dirty="0" err="1" smtClean="0">
                <a:latin typeface="Times New Roman" panose="02020603050405020304" pitchFamily="18" charset="0"/>
                <a:cs typeface="Times New Roman" panose="02020603050405020304" pitchFamily="18" charset="0"/>
              </a:rPr>
              <a:t>hiểu</a:t>
            </a:r>
            <a:r>
              <a:rPr lang="en-US" sz="3000" b="1" u="sng" dirty="0" smtClean="0">
                <a:latin typeface="Times New Roman" panose="02020603050405020304" pitchFamily="18" charset="0"/>
                <a:cs typeface="Times New Roman" panose="02020603050405020304" pitchFamily="18" charset="0"/>
              </a:rPr>
              <a:t> </a:t>
            </a:r>
            <a:r>
              <a:rPr lang="en-US" sz="3000" b="1" u="sng" dirty="0" err="1" smtClean="0">
                <a:latin typeface="Times New Roman" panose="02020603050405020304" pitchFamily="18" charset="0"/>
                <a:cs typeface="Times New Roman" panose="02020603050405020304" pitchFamily="18" charset="0"/>
              </a:rPr>
              <a:t>bài</a:t>
            </a:r>
            <a:endParaRPr lang="en-US" sz="3000" b="1" u="sng"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095637" y="2486542"/>
            <a:ext cx="1773746" cy="553998"/>
          </a:xfrm>
          <a:prstGeom prst="rect">
            <a:avLst/>
          </a:prstGeom>
          <a:noFill/>
        </p:spPr>
        <p:txBody>
          <a:bodyPr wrap="square" rtlCol="0">
            <a:spAutoFit/>
          </a:bodyPr>
          <a:lstStyle/>
          <a:p>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Từ</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ngữ</a:t>
            </a:r>
            <a:r>
              <a:rPr lang="en-US" sz="3000" dirty="0" smtClean="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693602" y="2501611"/>
            <a:ext cx="1717964" cy="553085"/>
          </a:xfrm>
          <a:prstGeom prst="rect">
            <a:avLst/>
          </a:prstGeom>
          <a:noFill/>
        </p:spPr>
        <p:txBody>
          <a:bodyPr wrap="square" rtlCol="0">
            <a:spAutoFit/>
          </a:bodyPr>
          <a:lstStyle/>
          <a:p>
            <a:r>
              <a:rPr lang="vi-VN" altLang="en-US" sz="3000" dirty="0" err="1" smtClean="0">
                <a:latin typeface="Times New Roman" panose="02020603050405020304" pitchFamily="18" charset="0"/>
                <a:cs typeface="Times New Roman" panose="02020603050405020304" pitchFamily="18" charset="0"/>
              </a:rPr>
              <a:t>b</a:t>
            </a:r>
            <a:r>
              <a:rPr lang="en-US" sz="3000" dirty="0" err="1" smtClean="0">
                <a:latin typeface="Times New Roman" panose="02020603050405020304" pitchFamily="18" charset="0"/>
                <a:cs typeface="Times New Roman" panose="02020603050405020304" pitchFamily="18" charset="0"/>
              </a:rPr>
              <a:t>úp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nõn</a:t>
            </a:r>
            <a:endParaRPr lang="en-US" sz="3000" dirty="0">
              <a:latin typeface="Times New Roman" panose="02020603050405020304" pitchFamily="18" charset="0"/>
              <a:cs typeface="Times New Roman" panose="02020603050405020304" pitchFamily="18" charset="0"/>
            </a:endParaRPr>
          </a:p>
        </p:txBody>
      </p:sp>
      <p:sp>
        <p:nvSpPr>
          <p:cNvPr id="19" name="Text Box 14"/>
          <p:cNvSpPr txBox="1">
            <a:spLocks noChangeArrowheads="1"/>
          </p:cNvSpPr>
          <p:nvPr/>
        </p:nvSpPr>
        <p:spPr bwMode="auto">
          <a:xfrm>
            <a:off x="3202940" y="781050"/>
            <a:ext cx="6252845" cy="121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 6:</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Cây</a:t>
            </a:r>
            <a:r>
              <a:rPr lang="en-US"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gạo</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(Tiết </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1)</a:t>
            </a:r>
            <a:endPar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defRPr/>
            </a:pPr>
            <a:r>
              <a:rPr lang="vi-VN" altLang="en-US" sz="3200" b="1" i="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rPr>
              <a:t>Theo Vũ Tú Nam</a:t>
            </a:r>
            <a:endPar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06349" y="11610"/>
            <a:ext cx="6634788" cy="553085"/>
          </a:xfrm>
          <a:prstGeom prst="rect">
            <a:avLst/>
          </a:prstGeom>
          <a:noFill/>
        </p:spPr>
        <p:txBody>
          <a:bodyPr wrap="square" rtlCol="0">
            <a:spAutoFit/>
          </a:bodyPr>
          <a:lstStyle/>
          <a:p>
            <a:pPr algn="ctr"/>
            <a:r>
              <a:rPr lang="en-US" sz="2995" b="1" dirty="0" err="1">
                <a:solidFill>
                  <a:srgbClr val="0000CC"/>
                </a:solidFill>
                <a:latin typeface="Times New Roman" panose="02020603050405020304" pitchFamily="18" charset="0"/>
                <a:cs typeface="Times New Roman" panose="02020603050405020304" pitchFamily="18" charset="0"/>
              </a:rPr>
              <a:t>Thứ</a:t>
            </a:r>
            <a:r>
              <a:rPr lang="vi-VN" altLang="en-US" sz="2995" b="1" dirty="0">
                <a:solidFill>
                  <a:srgbClr val="0000CC"/>
                </a:solidFill>
                <a:latin typeface="Times New Roman" panose="02020603050405020304" pitchFamily="18" charset="0"/>
                <a:cs typeface="Times New Roman" panose="02020603050405020304" pitchFamily="18" charset="0"/>
              </a:rPr>
              <a:t> tư </a:t>
            </a:r>
            <a:r>
              <a:rPr lang="en-US" sz="2995" b="1" dirty="0" err="1">
                <a:solidFill>
                  <a:srgbClr val="0000CC"/>
                </a:solidFill>
                <a:latin typeface="Times New Roman" panose="02020603050405020304" pitchFamily="18" charset="0"/>
                <a:cs typeface="Times New Roman" panose="02020603050405020304" pitchFamily="18" charset="0"/>
              </a:rPr>
              <a:t>ngày</a:t>
            </a:r>
            <a:r>
              <a:rPr lang="vi-VN" altLang="en-US" sz="2995" b="1" dirty="0">
                <a:solidFill>
                  <a:srgbClr val="0000CC"/>
                </a:solidFill>
                <a:latin typeface="Times New Roman" panose="02020603050405020304" pitchFamily="18" charset="0"/>
                <a:cs typeface="Times New Roman" panose="02020603050405020304" pitchFamily="18" charset="0"/>
              </a:rPr>
              <a:t> 8 </a:t>
            </a:r>
            <a:r>
              <a:rPr lang="en-US" sz="2995" b="1" dirty="0" err="1">
                <a:solidFill>
                  <a:srgbClr val="0000CC"/>
                </a:solidFill>
                <a:latin typeface="Times New Roman" panose="02020603050405020304" pitchFamily="18" charset="0"/>
                <a:cs typeface="Times New Roman" panose="02020603050405020304" pitchFamily="18" charset="0"/>
              </a:rPr>
              <a:t>tháng</a:t>
            </a:r>
            <a:r>
              <a:rPr lang="vi-VN" altLang="en-US" sz="2995" b="1" dirty="0">
                <a:solidFill>
                  <a:srgbClr val="0000CC"/>
                </a:solidFill>
                <a:latin typeface="Times New Roman" panose="02020603050405020304" pitchFamily="18" charset="0"/>
                <a:cs typeface="Times New Roman" panose="02020603050405020304" pitchFamily="18" charset="0"/>
              </a:rPr>
              <a:t> 2 </a:t>
            </a:r>
            <a:r>
              <a:rPr lang="en-US" sz="2995" b="1" dirty="0" err="1">
                <a:solidFill>
                  <a:srgbClr val="0000CC"/>
                </a:solidFill>
                <a:latin typeface="Times New Roman" panose="02020603050405020304" pitchFamily="18" charset="0"/>
                <a:cs typeface="Times New Roman" panose="02020603050405020304" pitchFamily="18" charset="0"/>
              </a:rPr>
              <a:t>năm</a:t>
            </a:r>
            <a:r>
              <a:rPr lang="vi-VN" altLang="en-US" sz="2995" b="1" dirty="0">
                <a:solidFill>
                  <a:srgbClr val="0000CC"/>
                </a:solidFill>
                <a:latin typeface="Times New Roman" panose="02020603050405020304" pitchFamily="18" charset="0"/>
                <a:cs typeface="Times New Roman" panose="02020603050405020304" pitchFamily="18" charset="0"/>
              </a:rPr>
              <a:t> 2023</a:t>
            </a:r>
            <a:endParaRPr lang="vi-VN" altLang="en-US" sz="2995" b="1" dirty="0">
              <a:solidFill>
                <a:srgbClr val="0000CC"/>
              </a:solidFill>
              <a:latin typeface="Times New Roman" panose="02020603050405020304" pitchFamily="18" charset="0"/>
              <a:cs typeface="Times New Roman" panose="02020603050405020304" pitchFamily="18" charset="0"/>
            </a:endParaRPr>
          </a:p>
        </p:txBody>
      </p:sp>
      <p:sp>
        <p:nvSpPr>
          <p:cNvPr id="7" name="TextBox 17"/>
          <p:cNvSpPr txBox="1"/>
          <p:nvPr/>
        </p:nvSpPr>
        <p:spPr>
          <a:xfrm>
            <a:off x="5181419" y="439280"/>
            <a:ext cx="1985010" cy="583565"/>
          </a:xfrm>
          <a:prstGeom prst="rect">
            <a:avLst/>
          </a:prstGeom>
          <a:noFill/>
        </p:spPr>
        <p:txBody>
          <a:bodyPr wrap="none" rtlCol="0">
            <a:spAutoFit/>
          </a:bodyPr>
          <a:lstStyle/>
          <a:p>
            <a:r>
              <a:rPr lang="en-US" sz="3200" b="1" u="sng" dirty="0">
                <a:solidFill>
                  <a:srgbClr val="FF0000"/>
                </a:solidFill>
                <a:latin typeface="Times New Roman" panose="02020603050405020304" pitchFamily="18" charset="0"/>
                <a:cs typeface="Times New Roman" panose="02020603050405020304" pitchFamily="18" charset="0"/>
              </a:rPr>
              <a:t>T</a:t>
            </a:r>
            <a:r>
              <a:rPr lang="vi-VN" altLang="en-US" sz="3200" b="1" u="sng" dirty="0">
                <a:solidFill>
                  <a:srgbClr val="FF0000"/>
                </a:solidFill>
                <a:latin typeface="Times New Roman" panose="02020603050405020304" pitchFamily="18" charset="0"/>
                <a:cs typeface="Times New Roman" panose="02020603050405020304" pitchFamily="18" charset="0"/>
              </a:rPr>
              <a:t>iếng </a:t>
            </a:r>
            <a:r>
              <a:rPr lang="vi-VN" altLang="en-US" sz="3200" b="1" u="sng" dirty="0">
                <a:solidFill>
                  <a:srgbClr val="FF0000"/>
                </a:solidFill>
                <a:latin typeface="Times New Roman" panose="02020603050405020304" pitchFamily="18" charset="0"/>
                <a:cs typeface="Times New Roman" panose="02020603050405020304" pitchFamily="18" charset="0"/>
              </a:rPr>
              <a:t>Việt</a:t>
            </a:r>
            <a:endParaRPr lang="vi-VN" altLang="en-US" sz="3200" b="1" u="sng" dirty="0">
              <a:solidFill>
                <a:srgbClr val="FF0000"/>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6039791" y="2105890"/>
            <a:ext cx="27709" cy="475211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95055" y="1831534"/>
            <a:ext cx="1939636" cy="553998"/>
          </a:xfrm>
          <a:prstGeom prst="rect">
            <a:avLst/>
          </a:prstGeom>
          <a:noFill/>
        </p:spPr>
        <p:txBody>
          <a:bodyPr wrap="square" rtlCol="0">
            <a:spAutoFit/>
          </a:bodyPr>
          <a:lstStyle/>
          <a:p>
            <a:r>
              <a:rPr lang="en-US" sz="3000" b="1" u="sng" dirty="0" err="1" smtClean="0">
                <a:latin typeface="Times New Roman" panose="02020603050405020304" pitchFamily="18" charset="0"/>
                <a:cs typeface="Times New Roman" panose="02020603050405020304" pitchFamily="18" charset="0"/>
              </a:rPr>
              <a:t>Luyện</a:t>
            </a:r>
            <a:r>
              <a:rPr lang="en-US" sz="3000" b="1" u="sng" dirty="0" smtClean="0">
                <a:latin typeface="Times New Roman" panose="02020603050405020304" pitchFamily="18" charset="0"/>
                <a:cs typeface="Times New Roman" panose="02020603050405020304" pitchFamily="18" charset="0"/>
              </a:rPr>
              <a:t> </a:t>
            </a:r>
            <a:r>
              <a:rPr lang="en-US" sz="3000" b="1" u="sng" dirty="0" err="1" smtClean="0">
                <a:latin typeface="Times New Roman" panose="02020603050405020304" pitchFamily="18" charset="0"/>
                <a:cs typeface="Times New Roman" panose="02020603050405020304" pitchFamily="18" charset="0"/>
              </a:rPr>
              <a:t>đọc</a:t>
            </a:r>
            <a:endParaRPr lang="en-US" sz="3000" b="1" u="sng"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651209" y="1828891"/>
            <a:ext cx="2545735" cy="553998"/>
          </a:xfrm>
          <a:prstGeom prst="rect">
            <a:avLst/>
          </a:prstGeom>
          <a:noFill/>
        </p:spPr>
        <p:txBody>
          <a:bodyPr wrap="square" rtlCol="0">
            <a:spAutoFit/>
          </a:bodyPr>
          <a:lstStyle/>
          <a:p>
            <a:r>
              <a:rPr lang="en-US" sz="3000" b="1" u="sng" dirty="0" err="1" smtClean="0">
                <a:latin typeface="Times New Roman" panose="02020603050405020304" pitchFamily="18" charset="0"/>
                <a:cs typeface="Times New Roman" panose="02020603050405020304" pitchFamily="18" charset="0"/>
              </a:rPr>
              <a:t>Tìm</a:t>
            </a:r>
            <a:r>
              <a:rPr lang="en-US" sz="3000" b="1" u="sng" dirty="0" smtClean="0">
                <a:latin typeface="Times New Roman" panose="02020603050405020304" pitchFamily="18" charset="0"/>
                <a:cs typeface="Times New Roman" panose="02020603050405020304" pitchFamily="18" charset="0"/>
              </a:rPr>
              <a:t> </a:t>
            </a:r>
            <a:r>
              <a:rPr lang="en-US" sz="3000" b="1" u="sng" dirty="0" err="1" smtClean="0">
                <a:latin typeface="Times New Roman" panose="02020603050405020304" pitchFamily="18" charset="0"/>
                <a:cs typeface="Times New Roman" panose="02020603050405020304" pitchFamily="18" charset="0"/>
              </a:rPr>
              <a:t>hiểu</a:t>
            </a:r>
            <a:r>
              <a:rPr lang="en-US" sz="3000" b="1" u="sng" dirty="0" smtClean="0">
                <a:latin typeface="Times New Roman" panose="02020603050405020304" pitchFamily="18" charset="0"/>
                <a:cs typeface="Times New Roman" panose="02020603050405020304" pitchFamily="18" charset="0"/>
              </a:rPr>
              <a:t> </a:t>
            </a:r>
            <a:r>
              <a:rPr lang="en-US" sz="3000" b="1" u="sng" dirty="0" err="1" smtClean="0">
                <a:latin typeface="Times New Roman" panose="02020603050405020304" pitchFamily="18" charset="0"/>
                <a:cs typeface="Times New Roman" panose="02020603050405020304" pitchFamily="18" charset="0"/>
              </a:rPr>
              <a:t>bài</a:t>
            </a:r>
            <a:endParaRPr lang="en-US" sz="3000" b="1" u="sng"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095637" y="2486542"/>
            <a:ext cx="1773746" cy="553998"/>
          </a:xfrm>
          <a:prstGeom prst="rect">
            <a:avLst/>
          </a:prstGeom>
          <a:noFill/>
        </p:spPr>
        <p:txBody>
          <a:bodyPr wrap="square" rtlCol="0">
            <a:spAutoFit/>
          </a:bodyPr>
          <a:lstStyle/>
          <a:p>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Từ</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ngữ</a:t>
            </a:r>
            <a:r>
              <a:rPr lang="en-US" sz="3000" dirty="0" smtClean="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941252" y="2501611"/>
            <a:ext cx="1717964" cy="553085"/>
          </a:xfrm>
          <a:prstGeom prst="rect">
            <a:avLst/>
          </a:prstGeom>
          <a:noFill/>
        </p:spPr>
        <p:txBody>
          <a:bodyPr wrap="square" rtlCol="0">
            <a:spAutoFit/>
          </a:bodyPr>
          <a:lstStyle/>
          <a:p>
            <a:r>
              <a:rPr lang="vi-VN" altLang="en-US" sz="3000" dirty="0" err="1" smtClean="0">
                <a:latin typeface="Times New Roman" panose="02020603050405020304" pitchFamily="18" charset="0"/>
                <a:cs typeface="Times New Roman" panose="02020603050405020304" pitchFamily="18" charset="0"/>
              </a:rPr>
              <a:t>b</a:t>
            </a:r>
            <a:r>
              <a:rPr lang="en-US" sz="3000" dirty="0" err="1" smtClean="0">
                <a:latin typeface="Times New Roman" panose="02020603050405020304" pitchFamily="18" charset="0"/>
                <a:cs typeface="Times New Roman" panose="02020603050405020304" pitchFamily="18" charset="0"/>
              </a:rPr>
              <a:t>úp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nõn</a:t>
            </a:r>
            <a:endParaRPr lang="en-US" sz="30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7960301" y="2986942"/>
            <a:ext cx="2202873" cy="553085"/>
          </a:xfrm>
          <a:prstGeom prst="rect">
            <a:avLst/>
          </a:prstGeom>
          <a:noFill/>
        </p:spPr>
        <p:txBody>
          <a:bodyPr wrap="square" rtlCol="0">
            <a:spAutoFit/>
          </a:bodyPr>
          <a:lstStyle/>
          <a:p>
            <a:r>
              <a:rPr lang="vi-VN" altLang="en-US" sz="3000" dirty="0" err="1" smtClean="0">
                <a:latin typeface="Times New Roman" panose="02020603050405020304" pitchFamily="18" charset="0"/>
                <a:cs typeface="Times New Roman" panose="02020603050405020304" pitchFamily="18" charset="0"/>
              </a:rPr>
              <a:t>t</a:t>
            </a:r>
            <a:r>
              <a:rPr lang="en-US" sz="3000" dirty="0" err="1" smtClean="0">
                <a:latin typeface="Times New Roman" panose="02020603050405020304" pitchFamily="18" charset="0"/>
                <a:cs typeface="Times New Roman" panose="02020603050405020304" pitchFamily="18" charset="0"/>
              </a:rPr>
              <a:t>uổi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xuân</a:t>
            </a:r>
            <a:endParaRPr lang="en-US" sz="30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8031473" y="3411920"/>
            <a:ext cx="2202873" cy="553085"/>
          </a:xfrm>
          <a:prstGeom prst="rect">
            <a:avLst/>
          </a:prstGeom>
          <a:noFill/>
        </p:spPr>
        <p:txBody>
          <a:bodyPr wrap="square" rtlCol="0">
            <a:spAutoFit/>
          </a:bodyPr>
          <a:lstStyle/>
          <a:p>
            <a:r>
              <a:rPr lang="vi-VN" altLang="en-US" sz="3000" dirty="0" err="1" smtClean="0">
                <a:latin typeface="Times New Roman" panose="02020603050405020304" pitchFamily="18" charset="0"/>
                <a:cs typeface="Times New Roman" panose="02020603050405020304" pitchFamily="18" charset="0"/>
              </a:rPr>
              <a:t>v</a:t>
            </a:r>
            <a:r>
              <a:rPr lang="en-US" sz="3000" dirty="0" err="1" smtClean="0">
                <a:latin typeface="Times New Roman" panose="02020603050405020304" pitchFamily="18" charset="0"/>
                <a:cs typeface="Times New Roman" panose="02020603050405020304" pitchFamily="18" charset="0"/>
              </a:rPr>
              <a:t>ãn</a:t>
            </a:r>
            <a:endParaRPr lang="en-US" sz="30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8040998" y="3851618"/>
            <a:ext cx="2202873" cy="553085"/>
          </a:xfrm>
          <a:prstGeom prst="rect">
            <a:avLst/>
          </a:prstGeom>
          <a:noFill/>
        </p:spPr>
        <p:txBody>
          <a:bodyPr wrap="square" rtlCol="0">
            <a:spAutoFit/>
          </a:bodyPr>
          <a:lstStyle/>
          <a:p>
            <a:r>
              <a:rPr lang="vi-VN" altLang="en-US" sz="3000" dirty="0" err="1" smtClean="0">
                <a:latin typeface="Times New Roman" panose="02020603050405020304" pitchFamily="18" charset="0"/>
                <a:cs typeface="Times New Roman" panose="02020603050405020304" pitchFamily="18" charset="0"/>
              </a:rPr>
              <a:t>t</a:t>
            </a:r>
            <a:r>
              <a:rPr lang="en-US" sz="3000" dirty="0" err="1" smtClean="0">
                <a:latin typeface="Times New Roman" panose="02020603050405020304" pitchFamily="18" charset="0"/>
                <a:cs typeface="Times New Roman" panose="02020603050405020304" pitchFamily="18" charset="0"/>
              </a:rPr>
              <a:t>iêu</a:t>
            </a:r>
            <a:endParaRPr lang="en-US" sz="3000" dirty="0">
              <a:latin typeface="Times New Roman" panose="02020603050405020304" pitchFamily="18" charset="0"/>
              <a:cs typeface="Times New Roman" panose="02020603050405020304" pitchFamily="18" charset="0"/>
            </a:endParaRPr>
          </a:p>
        </p:txBody>
      </p:sp>
      <p:sp>
        <p:nvSpPr>
          <p:cNvPr id="19" name="Text Box 14"/>
          <p:cNvSpPr txBox="1">
            <a:spLocks noChangeArrowheads="1"/>
          </p:cNvSpPr>
          <p:nvPr/>
        </p:nvSpPr>
        <p:spPr bwMode="auto">
          <a:xfrm>
            <a:off x="3202940" y="781050"/>
            <a:ext cx="6252845" cy="121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 6:</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Cây</a:t>
            </a:r>
            <a:r>
              <a:rPr lang="en-US"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gạo</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(Tiết </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1)</a:t>
            </a:r>
            <a:endPar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defRPr/>
            </a:pPr>
            <a:r>
              <a:rPr lang="vi-VN" altLang="en-US" sz="3200" b="1" i="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rPr>
              <a:t>Theo Vũ Tú Nam</a:t>
            </a:r>
            <a:endPar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ọc tiêu phản quang hình trụ"/>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06349" y="116385"/>
            <a:ext cx="6634788" cy="583565"/>
          </a:xfrm>
          <a:prstGeom prst="rect">
            <a:avLst/>
          </a:prstGeom>
          <a:noFill/>
        </p:spPr>
        <p:txBody>
          <a:bodyPr wrap="square" rtlCol="0">
            <a:spAutoFit/>
          </a:bodyPr>
          <a:lstStyle/>
          <a:p>
            <a:pPr algn="ctr"/>
            <a:r>
              <a:rPr lang="en-US" sz="3200" b="1" dirty="0" err="1">
                <a:solidFill>
                  <a:srgbClr val="0000CC"/>
                </a:solidFill>
                <a:latin typeface="Times New Roman" panose="02020603050405020304" pitchFamily="18" charset="0"/>
                <a:cs typeface="Times New Roman" panose="02020603050405020304" pitchFamily="18" charset="0"/>
              </a:rPr>
              <a:t>Thứ</a:t>
            </a:r>
            <a:r>
              <a:rPr lang="vi-VN" altLang="en-US" sz="3200" b="1" dirty="0">
                <a:solidFill>
                  <a:srgbClr val="0000CC"/>
                </a:solidFill>
                <a:latin typeface="Times New Roman" panose="02020603050405020304" pitchFamily="18" charset="0"/>
                <a:cs typeface="Times New Roman" panose="02020603050405020304" pitchFamily="18" charset="0"/>
              </a:rPr>
              <a:t> tư </a:t>
            </a:r>
            <a:r>
              <a:rPr lang="en-US" sz="3200" b="1" dirty="0" err="1">
                <a:solidFill>
                  <a:srgbClr val="0000CC"/>
                </a:solidFill>
                <a:latin typeface="Times New Roman" panose="02020603050405020304" pitchFamily="18" charset="0"/>
                <a:cs typeface="Times New Roman" panose="02020603050405020304" pitchFamily="18" charset="0"/>
              </a:rPr>
              <a:t>ngày</a:t>
            </a:r>
            <a:r>
              <a:rPr lang="vi-VN" altLang="en-US" sz="3200" b="1" dirty="0">
                <a:solidFill>
                  <a:srgbClr val="0000CC"/>
                </a:solidFill>
                <a:latin typeface="Times New Roman" panose="02020603050405020304" pitchFamily="18" charset="0"/>
                <a:cs typeface="Times New Roman" panose="02020603050405020304" pitchFamily="18" charset="0"/>
              </a:rPr>
              <a:t> 8 </a:t>
            </a:r>
            <a:r>
              <a:rPr lang="en-US" sz="3200" b="1" dirty="0" err="1">
                <a:solidFill>
                  <a:srgbClr val="0000CC"/>
                </a:solidFill>
                <a:latin typeface="Times New Roman" panose="02020603050405020304" pitchFamily="18" charset="0"/>
                <a:cs typeface="Times New Roman" panose="02020603050405020304" pitchFamily="18" charset="0"/>
              </a:rPr>
              <a:t>tháng</a:t>
            </a:r>
            <a:r>
              <a:rPr lang="vi-VN" altLang="en-US" sz="3200" b="1" dirty="0">
                <a:solidFill>
                  <a:srgbClr val="0000CC"/>
                </a:solidFill>
                <a:latin typeface="Times New Roman" panose="02020603050405020304" pitchFamily="18" charset="0"/>
                <a:cs typeface="Times New Roman" panose="02020603050405020304" pitchFamily="18" charset="0"/>
              </a:rPr>
              <a:t> 2 </a:t>
            </a:r>
            <a:r>
              <a:rPr lang="en-US" sz="3200" b="1" dirty="0" err="1">
                <a:solidFill>
                  <a:srgbClr val="0000CC"/>
                </a:solidFill>
                <a:latin typeface="Times New Roman" panose="02020603050405020304" pitchFamily="18" charset="0"/>
                <a:cs typeface="Times New Roman" panose="02020603050405020304" pitchFamily="18" charset="0"/>
              </a:rPr>
              <a:t>năm</a:t>
            </a:r>
            <a:r>
              <a:rPr lang="vi-VN" altLang="en-US" sz="3200" b="1" dirty="0">
                <a:solidFill>
                  <a:srgbClr val="0000CC"/>
                </a:solidFill>
                <a:latin typeface="Times New Roman" panose="02020603050405020304" pitchFamily="18" charset="0"/>
                <a:cs typeface="Times New Roman" panose="02020603050405020304" pitchFamily="18" charset="0"/>
              </a:rPr>
              <a:t> 2023</a:t>
            </a:r>
            <a:endParaRPr lang="vi-VN" altLang="en-US" sz="3200" b="1" dirty="0">
              <a:solidFill>
                <a:srgbClr val="0000CC"/>
              </a:solidFill>
              <a:latin typeface="Times New Roman" panose="02020603050405020304" pitchFamily="18" charset="0"/>
              <a:cs typeface="Times New Roman" panose="02020603050405020304" pitchFamily="18" charset="0"/>
            </a:endParaRPr>
          </a:p>
        </p:txBody>
      </p:sp>
      <p:sp>
        <p:nvSpPr>
          <p:cNvPr id="8" name="TextBox 17"/>
          <p:cNvSpPr txBox="1"/>
          <p:nvPr/>
        </p:nvSpPr>
        <p:spPr>
          <a:xfrm>
            <a:off x="5143319" y="629780"/>
            <a:ext cx="1883410" cy="583565"/>
          </a:xfrm>
          <a:prstGeom prst="rect">
            <a:avLst/>
          </a:prstGeom>
          <a:noFill/>
        </p:spPr>
        <p:txBody>
          <a:bodyPr wrap="none" rtlCol="0">
            <a:spAutoFit/>
          </a:bodyPr>
          <a:lstStyle/>
          <a:p>
            <a:r>
              <a:rPr lang="en-US" sz="3200" b="1" u="sng" dirty="0">
                <a:solidFill>
                  <a:srgbClr val="FF0000"/>
                </a:solidFill>
                <a:latin typeface="Times New Roman" panose="02020603050405020304" pitchFamily="18" charset="0"/>
                <a:cs typeface="Times New Roman" panose="02020603050405020304" pitchFamily="18" charset="0"/>
              </a:rPr>
              <a:t>T</a:t>
            </a:r>
            <a:r>
              <a:rPr lang="vi-VN" altLang="en-US" sz="3200" b="1" u="sng" dirty="0">
                <a:solidFill>
                  <a:srgbClr val="FF0000"/>
                </a:solidFill>
                <a:latin typeface="Times New Roman" panose="02020603050405020304" pitchFamily="18" charset="0"/>
                <a:cs typeface="Times New Roman" panose="02020603050405020304" pitchFamily="18" charset="0"/>
              </a:rPr>
              <a:t>iếngViệt</a:t>
            </a:r>
            <a:endParaRPr lang="vi-VN" altLang="en-US" sz="3200" b="1" u="sng"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806349" y="2535382"/>
            <a:ext cx="6858000" cy="861774"/>
          </a:xfrm>
          <a:prstGeom prst="rect">
            <a:avLst/>
          </a:prstGeom>
          <a:noFill/>
        </p:spPr>
        <p:txBody>
          <a:bodyPr wrap="square" rtlCol="0">
            <a:spAutoFit/>
          </a:bodyPr>
          <a:lstStyle/>
          <a:p>
            <a:pPr algn="ctr"/>
            <a:r>
              <a:rPr lang="en-US" sz="5000" dirty="0" smtClean="0">
                <a:latin typeface="Times New Roman" panose="02020603050405020304" pitchFamily="18" charset="0"/>
                <a:cs typeface="Times New Roman" panose="02020603050405020304" pitchFamily="18" charset="0"/>
              </a:rPr>
              <a:t>LUYỆN ĐỌC NHÓM</a:t>
            </a:r>
            <a:endParaRPr lang="en-US" sz="5000" dirty="0">
              <a:latin typeface="Times New Roman" panose="02020603050405020304" pitchFamily="18" charset="0"/>
              <a:cs typeface="Times New Roman" panose="02020603050405020304" pitchFamily="18" charset="0"/>
            </a:endParaRPr>
          </a:p>
        </p:txBody>
      </p:sp>
      <p:sp>
        <p:nvSpPr>
          <p:cNvPr id="19" name="Text Box 14"/>
          <p:cNvSpPr txBox="1">
            <a:spLocks noChangeArrowheads="1"/>
          </p:cNvSpPr>
          <p:nvPr/>
        </p:nvSpPr>
        <p:spPr bwMode="auto">
          <a:xfrm>
            <a:off x="3174365" y="1028700"/>
            <a:ext cx="6252845" cy="121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 6:</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Cây</a:t>
            </a:r>
            <a:r>
              <a:rPr lang="en-US"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gạo</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(Tiết </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1)</a:t>
            </a:r>
            <a:endPar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defRPr/>
            </a:pPr>
            <a:r>
              <a:rPr lang="vi-VN" altLang="en-US" sz="3200" b="1" i="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rPr>
              <a:t>Theo Vũ Tú Nam</a:t>
            </a:r>
            <a:endPar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336860" y="-109923"/>
            <a:ext cx="1653017" cy="599523"/>
          </a:xfrm>
          <a:prstGeom prst="rect">
            <a:avLst/>
          </a:prstGeom>
          <a:noFill/>
        </p:spPr>
        <p:txBody>
          <a:bodyPr wrap="none" rtlCol="0" anchor="t">
            <a:spAutoFit/>
          </a:bodyPr>
          <a:lstStyle/>
          <a:p>
            <a:pPr defTabSz="685165" eaLnBrk="0" fontAlgn="base" hangingPunct="0">
              <a:spcBef>
                <a:spcPct val="0"/>
              </a:spcBef>
              <a:spcAft>
                <a:spcPct val="0"/>
              </a:spcAft>
            </a:pPr>
            <a:r>
              <a:rPr lang="en-US" sz="3295" b="1" dirty="0" err="1">
                <a:solidFill>
                  <a:srgbClr val="FF0000"/>
                </a:solidFill>
                <a:latin typeface="Times New Roman" panose="02020603050405020304" pitchFamily="18" charset="0"/>
                <a:cs typeface="Times New Roman" panose="02020603050405020304" pitchFamily="18" charset="0"/>
              </a:rPr>
              <a:t>Cây</a:t>
            </a:r>
            <a:r>
              <a:rPr lang="en-US" sz="3295" b="1" dirty="0">
                <a:solidFill>
                  <a:srgbClr val="FF0000"/>
                </a:solidFill>
                <a:latin typeface="Times New Roman" panose="02020603050405020304" pitchFamily="18" charset="0"/>
                <a:cs typeface="Times New Roman" panose="02020603050405020304" pitchFamily="18" charset="0"/>
              </a:rPr>
              <a:t> </a:t>
            </a:r>
            <a:r>
              <a:rPr lang="en-US" sz="3295" b="1" dirty="0" err="1">
                <a:solidFill>
                  <a:srgbClr val="FF0000"/>
                </a:solidFill>
                <a:latin typeface="Times New Roman" panose="02020603050405020304" pitchFamily="18" charset="0"/>
                <a:cs typeface="Times New Roman" panose="02020603050405020304" pitchFamily="18" charset="0"/>
              </a:rPr>
              <a:t>gạo</a:t>
            </a:r>
            <a:endParaRPr lang="en-US" sz="3295"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84551" y="430052"/>
            <a:ext cx="11786987" cy="3319498"/>
          </a:xfrm>
          <a:prstGeom prst="rect">
            <a:avLst/>
          </a:prstGeom>
          <a:solidFill>
            <a:schemeClr val="bg1"/>
          </a:solidFill>
        </p:spPr>
        <p:txBody>
          <a:bodyPr wrap="square">
            <a:spAutoFit/>
          </a:bodyPr>
          <a:lstStyle/>
          <a:p>
            <a:pPr algn="just" defTabSz="400685" eaLnBrk="0" fontAlgn="base" hangingPunct="0">
              <a:spcBef>
                <a:spcPct val="0"/>
              </a:spcBef>
              <a:spcAft>
                <a:spcPct val="0"/>
              </a:spcAft>
            </a:pPr>
            <a:r>
              <a:rPr lang="en-US" sz="2995" dirty="0">
                <a:solidFill>
                  <a:srgbClr val="000000"/>
                </a:solidFill>
                <a:latin typeface="Arial" panose="020B0604020202020204"/>
              </a:rPr>
              <a:t>	</a:t>
            </a:r>
            <a:r>
              <a:rPr lang="vi-VN" sz="2995" dirty="0">
                <a:solidFill>
                  <a:srgbClr val="000000"/>
                </a:solidFill>
                <a:latin typeface="Times New Roman" panose="02020603050405020304" pitchFamily="18" charset="0"/>
                <a:cs typeface="Times New Roman" panose="02020603050405020304" pitchFamily="18"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a:t>
            </a:r>
            <a:r>
              <a:rPr lang="en-US" sz="2995" dirty="0">
                <a:solidFill>
                  <a:srgbClr val="000000"/>
                </a:solidFill>
                <a:latin typeface="Times New Roman" panose="02020603050405020304" pitchFamily="18" charset="0"/>
                <a:cs typeface="Times New Roman" panose="02020603050405020304" pitchFamily="18" charset="0"/>
              </a:rPr>
              <a:t> </a:t>
            </a:r>
            <a:r>
              <a:rPr lang="en-US" sz="2995" dirty="0" err="1">
                <a:solidFill>
                  <a:srgbClr val="000000"/>
                </a:solidFill>
                <a:latin typeface="Times New Roman" panose="02020603050405020304" pitchFamily="18" charset="0"/>
                <a:cs typeface="Times New Roman" panose="02020603050405020304" pitchFamily="18" charset="0"/>
              </a:rPr>
              <a:t>tranh</a:t>
            </a:r>
            <a:r>
              <a:rPr lang="vi-VN" sz="2995" dirty="0">
                <a:solidFill>
                  <a:srgbClr val="000000"/>
                </a:solidFill>
                <a:latin typeface="Times New Roman" panose="02020603050405020304" pitchFamily="18" charset="0"/>
                <a:cs typeface="Times New Roman" panose="02020603050405020304" pitchFamily="18" charset="0"/>
              </a:rPr>
              <a:t> cãi nhau, ồn mà vui không thể tưởng được. Ngày hội mùa xuân đấy</a:t>
            </a:r>
            <a:r>
              <a:rPr lang="vi-VN" sz="2995" dirty="0" smtClean="0">
                <a:solidFill>
                  <a:srgbClr val="000000"/>
                </a:solidFill>
                <a:latin typeface="Times New Roman" panose="02020603050405020304" pitchFamily="18" charset="0"/>
                <a:cs typeface="Times New Roman" panose="02020603050405020304" pitchFamily="18" charset="0"/>
              </a:rPr>
              <a:t>!</a:t>
            </a:r>
            <a:endParaRPr lang="vi-VN" sz="2995" dirty="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88504" y="3695600"/>
            <a:ext cx="11786987" cy="1015663"/>
          </a:xfrm>
          <a:prstGeom prst="rect">
            <a:avLst/>
          </a:prstGeom>
          <a:solidFill>
            <a:schemeClr val="bg1"/>
          </a:solidFill>
        </p:spPr>
        <p:txBody>
          <a:bodyPr wrap="square" rtlCol="0">
            <a:spAutoFit/>
          </a:bodyPr>
          <a:lstStyle/>
          <a:p>
            <a:pPr algn="just"/>
            <a:r>
              <a:rPr lang="en-US" sz="3000" dirty="0" smtClean="0">
                <a:solidFill>
                  <a:srgbClr val="000000"/>
                </a:solidFill>
                <a:latin typeface="Times New Roman" panose="02020603050405020304" pitchFamily="18" charset="0"/>
                <a:cs typeface="Times New Roman" panose="02020603050405020304" pitchFamily="18" charset="0"/>
              </a:rPr>
              <a:t>   </a:t>
            </a:r>
            <a:r>
              <a:rPr lang="vi-VN" sz="3000" dirty="0" smtClean="0">
                <a:solidFill>
                  <a:srgbClr val="000000"/>
                </a:solidFill>
                <a:latin typeface="Times New Roman" panose="02020603050405020304" pitchFamily="18" charset="0"/>
                <a:cs typeface="Times New Roman" panose="02020603050405020304" pitchFamily="18" charset="0"/>
              </a:rPr>
              <a:t>Cây </a:t>
            </a:r>
            <a:r>
              <a:rPr lang="vi-VN" sz="3000" dirty="0">
                <a:solidFill>
                  <a:srgbClr val="000000"/>
                </a:solidFill>
                <a:latin typeface="Times New Roman" panose="02020603050405020304" pitchFamily="18" charset="0"/>
                <a:cs typeface="Times New Roman" panose="02020603050405020304" pitchFamily="18" charset="0"/>
              </a:rPr>
              <a:t>gạo già mỗi năm lại trở lại tuổi xuân, cành nặng trĩu những hoa đỏ mọng và đầy tiếng chim hót</a:t>
            </a:r>
            <a:r>
              <a:rPr lang="vi-VN" sz="3000" dirty="0" smtClean="0">
                <a:solidFill>
                  <a:srgbClr val="000000"/>
                </a:solidFill>
                <a:latin typeface="Times New Roman" panose="02020603050405020304" pitchFamily="18" charset="0"/>
                <a:cs typeface="Times New Roman" panose="02020603050405020304" pitchFamily="18" charset="0"/>
              </a:rPr>
              <a:t>.</a:t>
            </a:r>
            <a:endParaRPr lang="vi-VN" sz="3000" dirty="0">
              <a:solidFill>
                <a:srgbClr val="0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84551" y="4677927"/>
            <a:ext cx="11786987" cy="2400657"/>
          </a:xfrm>
          <a:prstGeom prst="rect">
            <a:avLst/>
          </a:prstGeom>
          <a:solidFill>
            <a:schemeClr val="bg1"/>
          </a:solidFill>
        </p:spPr>
        <p:txBody>
          <a:bodyPr wrap="square" rtlCol="0">
            <a:spAutoFit/>
          </a:bodyPr>
          <a:lstStyle/>
          <a:p>
            <a:pPr algn="just"/>
            <a:r>
              <a:rPr lang="en-US" sz="3000" dirty="0" smtClean="0">
                <a:solidFill>
                  <a:srgbClr val="000000"/>
                </a:solidFill>
                <a:latin typeface="Times New Roman" panose="02020603050405020304" pitchFamily="18" charset="0"/>
                <a:cs typeface="Times New Roman" panose="02020603050405020304" pitchFamily="18" charset="0"/>
              </a:rPr>
              <a:t>   </a:t>
            </a:r>
            <a:r>
              <a:rPr lang="vi-VN" sz="3000" dirty="0" smtClean="0">
                <a:solidFill>
                  <a:srgbClr val="000000"/>
                </a:solidFill>
                <a:latin typeface="Times New Roman" panose="02020603050405020304" pitchFamily="18" charset="0"/>
                <a:cs typeface="Times New Roman" panose="02020603050405020304" pitchFamily="18" charset="0"/>
              </a:rPr>
              <a:t>Hết </a:t>
            </a:r>
            <a:r>
              <a:rPr lang="vi-VN" sz="3000" dirty="0">
                <a:solidFill>
                  <a:srgbClr val="000000"/>
                </a:solidFill>
                <a:latin typeface="Times New Roman" panose="02020603050405020304" pitchFamily="18" charset="0"/>
                <a:cs typeface="Times New Roman" panose="02020603050405020304" pitchFamily="18" charset="0"/>
              </a:rPr>
              <a:t>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endParaRPr lang="vi-VN" sz="3000" dirty="0">
              <a:solidFill>
                <a:srgbClr val="000000"/>
              </a:solidFill>
              <a:latin typeface="Times New Roman" panose="02020603050405020304" pitchFamily="18" charset="0"/>
              <a:cs typeface="Times New Roman" panose="02020603050405020304" pitchFamily="18" charset="0"/>
            </a:endParaRPr>
          </a:p>
          <a:p>
            <a:pPr algn="just"/>
            <a:endParaRPr lang="en-US" sz="3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584" y="2451710"/>
            <a:ext cx="11901055" cy="1061829"/>
          </a:xfrm>
          <a:prstGeom prst="rect">
            <a:avLst/>
          </a:prstGeom>
        </p:spPr>
        <p:txBody>
          <a:bodyPr wrap="square">
            <a:spAutoFit/>
          </a:bodyPr>
          <a:lstStyle/>
          <a:p>
            <a:pPr lvl="0">
              <a:lnSpc>
                <a:spcPct val="90000"/>
              </a:lnSpc>
              <a:spcBef>
                <a:spcPts val="1000"/>
              </a:spcBef>
            </a:pPr>
            <a:r>
              <a:rPr lang="en-US" sz="3500" b="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Câu</a:t>
            </a:r>
            <a:r>
              <a:rPr lang="en-US" sz="3500" b="1"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1: </a:t>
            </a:r>
            <a:r>
              <a:rPr lang="vi-VN" sz="3500" b="1"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Vào </a:t>
            </a:r>
            <a:r>
              <a:rPr lang="vi-VN" sz="35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mùa hoa, cây gạo (hoa gạo, búp nõn) đẹp như thế nào?</a:t>
            </a:r>
            <a:endParaRPr lang="vi-VN" sz="3500" b="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grpSp>
        <p:nvGrpSpPr>
          <p:cNvPr id="7" name="Group 6"/>
          <p:cNvGrpSpPr/>
          <p:nvPr/>
        </p:nvGrpSpPr>
        <p:grpSpPr>
          <a:xfrm>
            <a:off x="419100" y="3270885"/>
            <a:ext cx="11286490" cy="3425825"/>
            <a:chOff x="1717200" y="5206535"/>
            <a:chExt cx="7177140" cy="584583"/>
          </a:xfrm>
        </p:grpSpPr>
        <p:sp>
          <p:nvSpPr>
            <p:cNvPr id="8" name="Rounded Rectangle 18"/>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30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Rectangle 8"/>
            <p:cNvSpPr/>
            <p:nvPr/>
          </p:nvSpPr>
          <p:spPr>
            <a:xfrm>
              <a:off x="2064448" y="5238472"/>
              <a:ext cx="6650469" cy="486087"/>
            </a:xfrm>
            <a:prstGeom prst="rect">
              <a:avLst/>
            </a:prstGeom>
          </p:spPr>
          <p:txBody>
            <a:bodyPr wrap="square">
              <a:spAutoFit/>
            </a:bodyPr>
            <a:lstStyle/>
            <a:p>
              <a:pPr marL="0" marR="0" lvl="0" indent="0" algn="just" defTabSz="914400" eaLnBrk="1" fontAlgn="auto" latinLnBrk="0" hangingPunct="1">
                <a:lnSpc>
                  <a:spcPct val="112000"/>
                </a:lnSpc>
                <a:spcBef>
                  <a:spcPts val="0"/>
                </a:spcBef>
                <a:spcAft>
                  <a:spcPts val="0"/>
                </a:spcAft>
                <a:buClrTx/>
                <a:buSzTx/>
                <a:buFont typeface="Arial" panose="020B0604020202020204"/>
                <a:buNone/>
                <a:defRPr/>
              </a:pPr>
              <a:r>
                <a:rPr kumimoji="0" lang="vi-VN" altLang="zh-CN" sz="40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Vào mùa hoa: cây gạo sừng sững như một tháp đèn khổng lồ; hàng ngàn bông hoa là hàng ngàn ngọn lửa hồng tươi; hàng ngàn búp nõn là hàng ngàn ánh nến trong xanh.</a:t>
              </a:r>
              <a:endParaRPr kumimoji="0" lang="zh-CN"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grpSp>
      <p:sp>
        <p:nvSpPr>
          <p:cNvPr id="12" name="TextBox 17"/>
          <p:cNvSpPr txBox="1"/>
          <p:nvPr/>
        </p:nvSpPr>
        <p:spPr>
          <a:xfrm>
            <a:off x="5202906" y="421497"/>
            <a:ext cx="1871980" cy="553085"/>
          </a:xfrm>
          <a:prstGeom prst="rect">
            <a:avLst/>
          </a:prstGeom>
          <a:noFill/>
        </p:spPr>
        <p:txBody>
          <a:bodyPr wrap="none" rtlCol="0">
            <a:spAutoFit/>
          </a:bodyPr>
          <a:lstStyle/>
          <a:p>
            <a:r>
              <a:rPr lang="en-US" sz="3000" b="1" u="sng" dirty="0">
                <a:solidFill>
                  <a:srgbClr val="FF0000"/>
                </a:solidFill>
                <a:latin typeface="Times New Roman" panose="02020603050405020304" pitchFamily="18" charset="0"/>
                <a:cs typeface="Times New Roman" panose="02020603050405020304" pitchFamily="18" charset="0"/>
              </a:rPr>
              <a:t>T</a:t>
            </a:r>
            <a:r>
              <a:rPr lang="vi-VN" altLang="en-US" sz="3000" b="1" u="sng" dirty="0">
                <a:solidFill>
                  <a:srgbClr val="FF0000"/>
                </a:solidFill>
                <a:latin typeface="Times New Roman" panose="02020603050405020304" pitchFamily="18" charset="0"/>
                <a:cs typeface="Times New Roman" panose="02020603050405020304" pitchFamily="18" charset="0"/>
              </a:rPr>
              <a:t>iếng </a:t>
            </a:r>
            <a:r>
              <a:rPr lang="vi-VN" altLang="en-US" sz="3000" b="1" u="sng" dirty="0">
                <a:solidFill>
                  <a:srgbClr val="FF0000"/>
                </a:solidFill>
                <a:latin typeface="Times New Roman" panose="02020603050405020304" pitchFamily="18" charset="0"/>
                <a:cs typeface="Times New Roman" panose="02020603050405020304" pitchFamily="18" charset="0"/>
              </a:rPr>
              <a:t>Việt</a:t>
            </a:r>
            <a:endParaRPr lang="vi-VN" altLang="en-US" sz="3000" b="1" u="sng"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71842" y="1769665"/>
            <a:ext cx="2175163" cy="553998"/>
          </a:xfrm>
          <a:prstGeom prst="rect">
            <a:avLst/>
          </a:prstGeom>
          <a:solidFill>
            <a:schemeClr val="accent5">
              <a:lumMod val="90000"/>
            </a:schemeClr>
          </a:solidFill>
        </p:spPr>
        <p:txBody>
          <a:bodyPr wrap="square" rtlCol="0">
            <a:spAutoFit/>
          </a:bodyPr>
          <a:lstStyle/>
          <a:p>
            <a:r>
              <a:rPr lang="en-US" sz="3000" dirty="0" err="1" smtClean="0">
                <a:latin typeface="Times New Roman" panose="02020603050405020304" pitchFamily="18" charset="0"/>
                <a:cs typeface="Times New Roman" panose="02020603050405020304" pitchFamily="18" charset="0"/>
              </a:rPr>
              <a:t>Tìm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hiểu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bài</a:t>
            </a:r>
            <a:endParaRPr lang="en-US" sz="3000" dirty="0">
              <a:latin typeface="Times New Roman" panose="02020603050405020304" pitchFamily="18" charset="0"/>
              <a:cs typeface="Times New Roman" panose="02020603050405020304" pitchFamily="18" charset="0"/>
            </a:endParaRPr>
          </a:p>
        </p:txBody>
      </p:sp>
      <p:sp>
        <p:nvSpPr>
          <p:cNvPr id="15" name="Explosion 1 14"/>
          <p:cNvSpPr/>
          <p:nvPr/>
        </p:nvSpPr>
        <p:spPr>
          <a:xfrm>
            <a:off x="9393382" y="561779"/>
            <a:ext cx="2452254" cy="146338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2"/>
                </a:solidFill>
                <a:latin typeface="Times New Roman" panose="02020603050405020304" pitchFamily="18" charset="0"/>
                <a:cs typeface="Times New Roman" panose="02020603050405020304" pitchFamily="18" charset="0"/>
              </a:rPr>
              <a:t>Nhóm</a:t>
            </a:r>
            <a:r>
              <a:rPr lang="en-US" sz="2400" b="1" dirty="0" smtClean="0">
                <a:solidFill>
                  <a:schemeClr val="tx2"/>
                </a:solidFill>
                <a:latin typeface="Times New Roman" panose="02020603050405020304" pitchFamily="18" charset="0"/>
                <a:cs typeface="Times New Roman" panose="02020603050405020304" pitchFamily="18" charset="0"/>
              </a:rPr>
              <a:t> 2</a:t>
            </a:r>
            <a:endParaRPr lang="en-US" sz="2400" b="1" dirty="0">
              <a:solidFill>
                <a:schemeClr val="tx2"/>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2806349" y="-7440"/>
            <a:ext cx="6634788" cy="553085"/>
          </a:xfrm>
          <a:prstGeom prst="rect">
            <a:avLst/>
          </a:prstGeom>
          <a:noFill/>
        </p:spPr>
        <p:txBody>
          <a:bodyPr wrap="square" rtlCol="0">
            <a:spAutoFit/>
          </a:bodyPr>
          <a:lstStyle/>
          <a:p>
            <a:pPr algn="ctr"/>
            <a:r>
              <a:rPr lang="en-US" sz="2995" b="1" dirty="0" err="1">
                <a:solidFill>
                  <a:srgbClr val="0000CC"/>
                </a:solidFill>
                <a:latin typeface="Times New Roman" panose="02020603050405020304" pitchFamily="18" charset="0"/>
                <a:cs typeface="Times New Roman" panose="02020603050405020304" pitchFamily="18" charset="0"/>
              </a:rPr>
              <a:t>Thứ</a:t>
            </a:r>
            <a:r>
              <a:rPr lang="vi-VN" altLang="en-US" sz="2995" b="1" dirty="0">
                <a:solidFill>
                  <a:srgbClr val="0000CC"/>
                </a:solidFill>
                <a:latin typeface="Times New Roman" panose="02020603050405020304" pitchFamily="18" charset="0"/>
                <a:cs typeface="Times New Roman" panose="02020603050405020304" pitchFamily="18" charset="0"/>
              </a:rPr>
              <a:t> tư </a:t>
            </a:r>
            <a:r>
              <a:rPr lang="en-US" sz="2995" b="1" dirty="0" err="1">
                <a:solidFill>
                  <a:srgbClr val="0000CC"/>
                </a:solidFill>
                <a:latin typeface="Times New Roman" panose="02020603050405020304" pitchFamily="18" charset="0"/>
                <a:cs typeface="Times New Roman" panose="02020603050405020304" pitchFamily="18" charset="0"/>
              </a:rPr>
              <a:t>ngày</a:t>
            </a:r>
            <a:r>
              <a:rPr lang="vi-VN" altLang="en-US" sz="2995" b="1" dirty="0">
                <a:solidFill>
                  <a:srgbClr val="0000CC"/>
                </a:solidFill>
                <a:latin typeface="Times New Roman" panose="02020603050405020304" pitchFamily="18" charset="0"/>
                <a:cs typeface="Times New Roman" panose="02020603050405020304" pitchFamily="18" charset="0"/>
              </a:rPr>
              <a:t> 8 </a:t>
            </a:r>
            <a:r>
              <a:rPr lang="en-US" sz="2995" b="1" dirty="0" err="1">
                <a:solidFill>
                  <a:srgbClr val="0000CC"/>
                </a:solidFill>
                <a:latin typeface="Times New Roman" panose="02020603050405020304" pitchFamily="18" charset="0"/>
                <a:cs typeface="Times New Roman" panose="02020603050405020304" pitchFamily="18" charset="0"/>
              </a:rPr>
              <a:t>tháng</a:t>
            </a:r>
            <a:r>
              <a:rPr lang="vi-VN" altLang="en-US" sz="2995" b="1" dirty="0">
                <a:solidFill>
                  <a:srgbClr val="0000CC"/>
                </a:solidFill>
                <a:latin typeface="Times New Roman" panose="02020603050405020304" pitchFamily="18" charset="0"/>
                <a:cs typeface="Times New Roman" panose="02020603050405020304" pitchFamily="18" charset="0"/>
              </a:rPr>
              <a:t> 2 </a:t>
            </a:r>
            <a:r>
              <a:rPr lang="en-US" sz="2995" b="1" dirty="0" err="1">
                <a:solidFill>
                  <a:srgbClr val="0000CC"/>
                </a:solidFill>
                <a:latin typeface="Times New Roman" panose="02020603050405020304" pitchFamily="18" charset="0"/>
                <a:cs typeface="Times New Roman" panose="02020603050405020304" pitchFamily="18" charset="0"/>
              </a:rPr>
              <a:t>năm</a:t>
            </a:r>
            <a:r>
              <a:rPr lang="vi-VN" altLang="en-US" sz="2995" b="1" dirty="0">
                <a:solidFill>
                  <a:srgbClr val="0000CC"/>
                </a:solidFill>
                <a:latin typeface="Times New Roman" panose="02020603050405020304" pitchFamily="18" charset="0"/>
                <a:cs typeface="Times New Roman" panose="02020603050405020304" pitchFamily="18" charset="0"/>
              </a:rPr>
              <a:t> 2023</a:t>
            </a:r>
            <a:endParaRPr lang="vi-VN" altLang="en-US" sz="2995" b="1" dirty="0">
              <a:solidFill>
                <a:srgbClr val="0000CC"/>
              </a:solidFill>
              <a:latin typeface="Times New Roman" panose="02020603050405020304" pitchFamily="18" charset="0"/>
              <a:cs typeface="Times New Roman" panose="02020603050405020304" pitchFamily="18" charset="0"/>
            </a:endParaRPr>
          </a:p>
        </p:txBody>
      </p:sp>
      <p:sp>
        <p:nvSpPr>
          <p:cNvPr id="19" name="Text Box 14"/>
          <p:cNvSpPr txBox="1">
            <a:spLocks noChangeArrowheads="1"/>
          </p:cNvSpPr>
          <p:nvPr/>
        </p:nvSpPr>
        <p:spPr bwMode="auto">
          <a:xfrm>
            <a:off x="3212465" y="781050"/>
            <a:ext cx="6243320" cy="121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 6:</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Cây</a:t>
            </a:r>
            <a:r>
              <a:rPr lang="en-US"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gạo</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(Tiết </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1)</a:t>
            </a:r>
            <a:endPar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defRPr/>
            </a:pPr>
            <a:r>
              <a:rPr lang="vi-VN" altLang="en-US" sz="3200" b="1" i="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rPr>
              <a:t>Theo Vũ Tú Nam</a:t>
            </a:r>
            <a:endPar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7"/>
          <p:cNvSpPr txBox="1"/>
          <p:nvPr/>
        </p:nvSpPr>
        <p:spPr>
          <a:xfrm>
            <a:off x="5329656" y="462391"/>
            <a:ext cx="1871980" cy="553085"/>
          </a:xfrm>
          <a:prstGeom prst="rect">
            <a:avLst/>
          </a:prstGeom>
          <a:noFill/>
        </p:spPr>
        <p:txBody>
          <a:bodyPr wrap="none" rtlCol="0">
            <a:spAutoFit/>
          </a:bodyPr>
          <a:lstStyle/>
          <a:p>
            <a:r>
              <a:rPr lang="en-US" sz="3000" b="1" u="sng" dirty="0">
                <a:solidFill>
                  <a:srgbClr val="FF0000"/>
                </a:solidFill>
                <a:latin typeface="Times New Roman" panose="02020603050405020304" pitchFamily="18" charset="0"/>
                <a:cs typeface="Times New Roman" panose="02020603050405020304" pitchFamily="18" charset="0"/>
              </a:rPr>
              <a:t>T</a:t>
            </a:r>
            <a:r>
              <a:rPr lang="vi-VN" altLang="en-US" sz="3000" b="1" u="sng" dirty="0">
                <a:solidFill>
                  <a:srgbClr val="FF0000"/>
                </a:solidFill>
                <a:latin typeface="Times New Roman" panose="02020603050405020304" pitchFamily="18" charset="0"/>
                <a:cs typeface="Times New Roman" panose="02020603050405020304" pitchFamily="18" charset="0"/>
              </a:rPr>
              <a:t>iếng </a:t>
            </a:r>
            <a:r>
              <a:rPr lang="vi-VN" altLang="en-US" sz="3000" b="1" u="sng" dirty="0">
                <a:solidFill>
                  <a:srgbClr val="FF0000"/>
                </a:solidFill>
                <a:latin typeface="Times New Roman" panose="02020603050405020304" pitchFamily="18" charset="0"/>
                <a:cs typeface="Times New Roman" panose="02020603050405020304" pitchFamily="18" charset="0"/>
              </a:rPr>
              <a:t>Việt</a:t>
            </a:r>
            <a:endParaRPr lang="vi-VN" altLang="en-US" sz="3000" b="1" u="sng"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70421" y="2234829"/>
            <a:ext cx="11679382" cy="923330"/>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defRPr/>
            </a:pPr>
            <a:r>
              <a:rPr kumimoji="0" lang="en-US" sz="3000" b="1" i="0" u="none" strike="noStrike" kern="1200" cap="none" spc="0" normalizeH="0" baseline="0" noProof="0" dirty="0" err="1" smtClean="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Câu</a:t>
            </a:r>
            <a:r>
              <a:rPr kumimoji="0" lang="en-US" sz="3000" b="1" i="0" u="none" strike="noStrike" kern="1200" cap="none" spc="0" normalizeH="0" noProof="0" dirty="0" smtClean="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kumimoji="0" lang="en-US" sz="3000" b="1" i="0" u="none" strike="noStrike" kern="1200" cap="none" spc="0" normalizeH="0" baseline="0" noProof="0" dirty="0" smtClean="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2. </a:t>
            </a:r>
            <a:r>
              <a:rPr kumimoji="0" lang="vi-VN" sz="3000" b="1" i="0" u="none" strike="noStrike" kern="1200" cap="none" spc="0" normalizeH="0" baseline="0" noProof="0" dirty="0" smtClean="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Những </a:t>
            </a:r>
            <a:r>
              <a:rPr kumimoji="0" lang="vi-VN" sz="3000" b="1" i="0" u="none" strike="noStrike" kern="1200" cap="none" spc="0" normalizeH="0" baseline="0" noProof="0" dirty="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chi tiết nào cho thấy các loài chim đem đến không khí tưng bừng trên cây gạo?</a:t>
            </a:r>
            <a:endParaRPr kumimoji="0" lang="vi-VN" sz="3000" b="1" i="0" u="none" strike="noStrike" kern="1200" cap="none" spc="0" normalizeH="0" baseline="0" noProof="0" dirty="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grpSp>
        <p:nvGrpSpPr>
          <p:cNvPr id="8" name="Group 7"/>
          <p:cNvGrpSpPr/>
          <p:nvPr/>
        </p:nvGrpSpPr>
        <p:grpSpPr>
          <a:xfrm>
            <a:off x="678815" y="3262630"/>
            <a:ext cx="10899140" cy="3118732"/>
            <a:chOff x="1717200" y="5206535"/>
            <a:chExt cx="7177140" cy="587140"/>
          </a:xfrm>
        </p:grpSpPr>
        <p:sp>
          <p:nvSpPr>
            <p:cNvPr id="9" name="Rounded Rectangle 18"/>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3000" b="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sp>
          <p:nvSpPr>
            <p:cNvPr id="10" name="Rectangle 9"/>
            <p:cNvSpPr/>
            <p:nvPr/>
          </p:nvSpPr>
          <p:spPr>
            <a:xfrm>
              <a:off x="2085777" y="5257389"/>
              <a:ext cx="6650469" cy="536286"/>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panose="020B0604020202020204"/>
                <a:buNone/>
                <a:defRPr/>
              </a:pPr>
              <a:r>
                <a:rPr kumimoji="0" lang="vi-VN" altLang="zh-CN" sz="40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Đàn đàn lũ lũ bay đi bay về, lượn lên lượn xuống. Chúng gọi nhau, trò chuyện, trêu ghẹo và tranh cãi nhau, ồn mà vui không thể tưởng được.</a:t>
              </a:r>
              <a:endParaRPr kumimoji="0" lang="zh-CN" altLang="en-US" sz="40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grpSp>
      <p:sp>
        <p:nvSpPr>
          <p:cNvPr id="11" name="TextBox 10"/>
          <p:cNvSpPr txBox="1"/>
          <p:nvPr/>
        </p:nvSpPr>
        <p:spPr>
          <a:xfrm>
            <a:off x="270421" y="1582685"/>
            <a:ext cx="2175163" cy="553998"/>
          </a:xfrm>
          <a:prstGeom prst="rect">
            <a:avLst/>
          </a:prstGeom>
          <a:solidFill>
            <a:schemeClr val="accent5">
              <a:lumMod val="90000"/>
            </a:schemeClr>
          </a:solidFill>
        </p:spPr>
        <p:txBody>
          <a:bodyPr wrap="square" rtlCol="0">
            <a:spAutoFit/>
          </a:bodyPr>
          <a:lstStyle/>
          <a:p>
            <a:r>
              <a:rPr lang="en-US" sz="3000" dirty="0" err="1" smtClean="0">
                <a:latin typeface="Times New Roman" panose="02020603050405020304" pitchFamily="18" charset="0"/>
                <a:cs typeface="Times New Roman" panose="02020603050405020304" pitchFamily="18" charset="0"/>
              </a:rPr>
              <a:t>Tìm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hiểu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bài</a:t>
            </a:r>
            <a:endParaRPr lang="en-US" sz="3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778640" y="-23900"/>
            <a:ext cx="6634788" cy="553085"/>
          </a:xfrm>
          <a:prstGeom prst="rect">
            <a:avLst/>
          </a:prstGeom>
          <a:noFill/>
        </p:spPr>
        <p:txBody>
          <a:bodyPr wrap="square" rtlCol="0">
            <a:spAutoFit/>
          </a:bodyPr>
          <a:lstStyle/>
          <a:p>
            <a:pPr algn="ctr"/>
            <a:r>
              <a:rPr lang="en-US" sz="2995" b="1" dirty="0" err="1">
                <a:solidFill>
                  <a:srgbClr val="0000CC"/>
                </a:solidFill>
                <a:latin typeface="Times New Roman" panose="02020603050405020304" pitchFamily="18" charset="0"/>
                <a:cs typeface="Times New Roman" panose="02020603050405020304" pitchFamily="18" charset="0"/>
              </a:rPr>
              <a:t>Thứ</a:t>
            </a:r>
            <a:r>
              <a:rPr lang="vi-VN" altLang="en-US" sz="2995" b="1" dirty="0">
                <a:solidFill>
                  <a:srgbClr val="0000CC"/>
                </a:solidFill>
                <a:latin typeface="Times New Roman" panose="02020603050405020304" pitchFamily="18" charset="0"/>
                <a:cs typeface="Times New Roman" panose="02020603050405020304" pitchFamily="18" charset="0"/>
              </a:rPr>
              <a:t> tư </a:t>
            </a:r>
            <a:r>
              <a:rPr lang="en-US" sz="2995" b="1" dirty="0" err="1">
                <a:solidFill>
                  <a:srgbClr val="0000CC"/>
                </a:solidFill>
                <a:latin typeface="Times New Roman" panose="02020603050405020304" pitchFamily="18" charset="0"/>
                <a:cs typeface="Times New Roman" panose="02020603050405020304" pitchFamily="18" charset="0"/>
              </a:rPr>
              <a:t>ngày</a:t>
            </a:r>
            <a:r>
              <a:rPr lang="vi-VN" altLang="en-US" sz="2995" b="1" dirty="0">
                <a:solidFill>
                  <a:srgbClr val="0000CC"/>
                </a:solidFill>
                <a:latin typeface="Times New Roman" panose="02020603050405020304" pitchFamily="18" charset="0"/>
                <a:cs typeface="Times New Roman" panose="02020603050405020304" pitchFamily="18" charset="0"/>
              </a:rPr>
              <a:t> 8 </a:t>
            </a:r>
            <a:r>
              <a:rPr lang="en-US" sz="2995" b="1" dirty="0" err="1">
                <a:solidFill>
                  <a:srgbClr val="0000CC"/>
                </a:solidFill>
                <a:latin typeface="Times New Roman" panose="02020603050405020304" pitchFamily="18" charset="0"/>
                <a:cs typeface="Times New Roman" panose="02020603050405020304" pitchFamily="18" charset="0"/>
              </a:rPr>
              <a:t>tháng</a:t>
            </a:r>
            <a:r>
              <a:rPr lang="vi-VN" altLang="en-US" sz="2995" b="1" dirty="0">
                <a:solidFill>
                  <a:srgbClr val="0000CC"/>
                </a:solidFill>
                <a:latin typeface="Times New Roman" panose="02020603050405020304" pitchFamily="18" charset="0"/>
                <a:cs typeface="Times New Roman" panose="02020603050405020304" pitchFamily="18" charset="0"/>
              </a:rPr>
              <a:t> 2 </a:t>
            </a:r>
            <a:r>
              <a:rPr lang="en-US" sz="2995" b="1" dirty="0" err="1">
                <a:solidFill>
                  <a:srgbClr val="0000CC"/>
                </a:solidFill>
                <a:latin typeface="Times New Roman" panose="02020603050405020304" pitchFamily="18" charset="0"/>
                <a:cs typeface="Times New Roman" panose="02020603050405020304" pitchFamily="18" charset="0"/>
              </a:rPr>
              <a:t>năm</a:t>
            </a:r>
            <a:r>
              <a:rPr lang="vi-VN" altLang="en-US" sz="2995" b="1" dirty="0">
                <a:solidFill>
                  <a:srgbClr val="0000CC"/>
                </a:solidFill>
                <a:latin typeface="Times New Roman" panose="02020603050405020304" pitchFamily="18" charset="0"/>
                <a:cs typeface="Times New Roman" panose="02020603050405020304" pitchFamily="18" charset="0"/>
              </a:rPr>
              <a:t> 2023</a:t>
            </a:r>
            <a:endParaRPr lang="vi-VN" altLang="en-US" sz="2995" b="1" dirty="0">
              <a:solidFill>
                <a:srgbClr val="0000CC"/>
              </a:solidFill>
              <a:latin typeface="Times New Roman" panose="02020603050405020304" pitchFamily="18" charset="0"/>
              <a:cs typeface="Times New Roman" panose="02020603050405020304" pitchFamily="18" charset="0"/>
            </a:endParaRPr>
          </a:p>
        </p:txBody>
      </p:sp>
      <p:sp>
        <p:nvSpPr>
          <p:cNvPr id="19" name="Text Box 14"/>
          <p:cNvSpPr txBox="1">
            <a:spLocks noChangeArrowheads="1"/>
          </p:cNvSpPr>
          <p:nvPr/>
        </p:nvSpPr>
        <p:spPr bwMode="auto">
          <a:xfrm>
            <a:off x="3479165" y="819150"/>
            <a:ext cx="6252845" cy="121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 6:</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Cây</a:t>
            </a:r>
            <a:r>
              <a:rPr lang="en-US"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gạo</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(Tiết </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1)</a:t>
            </a:r>
            <a:endPar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defRPr/>
            </a:pPr>
            <a:r>
              <a:rPr lang="vi-VN" altLang="en-US" sz="3200" b="1" i="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rPr>
              <a:t>Theo Vũ Tú Nam</a:t>
            </a:r>
            <a:endPar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7"/>
          <p:cNvSpPr txBox="1"/>
          <p:nvPr/>
        </p:nvSpPr>
        <p:spPr>
          <a:xfrm>
            <a:off x="5192662" y="485395"/>
            <a:ext cx="1871980" cy="553085"/>
          </a:xfrm>
          <a:prstGeom prst="rect">
            <a:avLst/>
          </a:prstGeom>
          <a:noFill/>
        </p:spPr>
        <p:txBody>
          <a:bodyPr wrap="none" rtlCol="0">
            <a:spAutoFit/>
          </a:bodyPr>
          <a:lstStyle/>
          <a:p>
            <a:r>
              <a:rPr lang="en-US" sz="3000" b="1" u="sng" dirty="0">
                <a:solidFill>
                  <a:srgbClr val="FF0000"/>
                </a:solidFill>
                <a:latin typeface="Times New Roman" panose="02020603050405020304" pitchFamily="18" charset="0"/>
                <a:cs typeface="Times New Roman" panose="02020603050405020304" pitchFamily="18" charset="0"/>
              </a:rPr>
              <a:t>T</a:t>
            </a:r>
            <a:r>
              <a:rPr lang="vi-VN" altLang="en-US" sz="3000" b="1" u="sng" dirty="0">
                <a:solidFill>
                  <a:srgbClr val="FF0000"/>
                </a:solidFill>
                <a:latin typeface="Times New Roman" panose="02020603050405020304" pitchFamily="18" charset="0"/>
                <a:cs typeface="Times New Roman" panose="02020603050405020304" pitchFamily="18" charset="0"/>
              </a:rPr>
              <a:t>iếng </a:t>
            </a:r>
            <a:r>
              <a:rPr lang="vi-VN" altLang="en-US" sz="3000" b="1" u="sng" dirty="0">
                <a:solidFill>
                  <a:srgbClr val="FF0000"/>
                </a:solidFill>
                <a:latin typeface="Times New Roman" panose="02020603050405020304" pitchFamily="18" charset="0"/>
                <a:cs typeface="Times New Roman" panose="02020603050405020304" pitchFamily="18" charset="0"/>
              </a:rPr>
              <a:t>Việt</a:t>
            </a:r>
            <a:endParaRPr lang="vi-VN" altLang="en-US" sz="3000" b="1"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24735" y="1708273"/>
            <a:ext cx="2175163" cy="553998"/>
          </a:xfrm>
          <a:prstGeom prst="rect">
            <a:avLst/>
          </a:prstGeom>
          <a:solidFill>
            <a:schemeClr val="accent5">
              <a:lumMod val="90000"/>
            </a:schemeClr>
          </a:solidFill>
        </p:spPr>
        <p:txBody>
          <a:bodyPr wrap="square" rtlCol="0">
            <a:spAutoFit/>
          </a:bodyPr>
          <a:lstStyle/>
          <a:p>
            <a:r>
              <a:rPr lang="en-US" sz="3000" dirty="0" err="1" smtClean="0">
                <a:latin typeface="Times New Roman" panose="02020603050405020304" pitchFamily="18" charset="0"/>
                <a:cs typeface="Times New Roman" panose="02020603050405020304" pitchFamily="18" charset="0"/>
              </a:rPr>
              <a:t>Tìm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hiểu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bài</a:t>
            </a:r>
            <a:endParaRPr lang="en-US" sz="3000" dirty="0">
              <a:latin typeface="Times New Roman" panose="02020603050405020304" pitchFamily="18" charset="0"/>
              <a:cs typeface="Times New Roman" panose="02020603050405020304" pitchFamily="18" charset="0"/>
            </a:endParaRPr>
          </a:p>
        </p:txBody>
      </p:sp>
      <p:sp>
        <p:nvSpPr>
          <p:cNvPr id="8" name="Rectangle 7"/>
          <p:cNvSpPr/>
          <p:nvPr/>
        </p:nvSpPr>
        <p:spPr>
          <a:xfrm>
            <a:off x="290945" y="2422276"/>
            <a:ext cx="12441381" cy="57708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defRPr/>
            </a:pPr>
            <a:r>
              <a:rPr kumimoji="0" lang="en-US" sz="3500" b="1" i="0" u="none" strike="noStrike" kern="1200" cap="none" spc="0" normalizeH="0" baseline="0" noProof="0" dirty="0" err="1" smtClean="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Câu</a:t>
            </a:r>
            <a:r>
              <a:rPr kumimoji="0" lang="en-US" sz="3500" b="1" i="0" u="none" strike="noStrike" kern="1200" cap="none" spc="0" normalizeH="0" noProof="0" dirty="0" smtClean="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3. </a:t>
            </a:r>
            <a:r>
              <a:rPr kumimoji="0" lang="vi-VN" sz="3500" b="1" i="0" u="none" strike="noStrike" kern="1200" cap="none" spc="0" normalizeH="0" baseline="0" noProof="0" dirty="0" smtClean="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Vì </a:t>
            </a:r>
            <a:r>
              <a:rPr kumimoji="0" lang="vi-VN" sz="3500" b="1" i="0" u="none" strike="noStrike" kern="1200" cap="none" spc="0" normalizeH="0" baseline="0" noProof="0" dirty="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sao trên cây gạo lại có “ngày hội mùa xuân”?</a:t>
            </a:r>
            <a:endParaRPr kumimoji="0" lang="vi-VN" sz="3500" b="1" i="0" u="none" strike="noStrike" kern="1200" cap="none" spc="0" normalizeH="0" baseline="0" noProof="0" dirty="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grpSp>
        <p:nvGrpSpPr>
          <p:cNvPr id="9" name="Group 8"/>
          <p:cNvGrpSpPr/>
          <p:nvPr/>
        </p:nvGrpSpPr>
        <p:grpSpPr>
          <a:xfrm>
            <a:off x="1238516" y="3319368"/>
            <a:ext cx="9942102" cy="2737304"/>
            <a:chOff x="1717200" y="5206535"/>
            <a:chExt cx="7177140" cy="584583"/>
          </a:xfrm>
        </p:grpSpPr>
        <p:sp>
          <p:nvSpPr>
            <p:cNvPr id="10" name="Rounded Rectangle 18"/>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350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sp>
          <p:nvSpPr>
            <p:cNvPr id="11" name="Rectangle 10"/>
            <p:cNvSpPr/>
            <p:nvPr/>
          </p:nvSpPr>
          <p:spPr>
            <a:xfrm>
              <a:off x="2085777" y="5239083"/>
              <a:ext cx="6650469" cy="534310"/>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panose="020B0604020202020204"/>
                <a:buNone/>
                <a:defRPr/>
              </a:pPr>
              <a:r>
                <a:rPr kumimoji="0" lang="vi-VN" altLang="zh-CN" sz="35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Vì trên cây gạo đầy màu sắc và âm thanh rộn rã của các loài chim. Tất cả những âm thanh và màu sắc đó tạo thành cảnh sắc vui nhộn, náo nhiệt của ngày hội mùa xuân.</a:t>
              </a:r>
              <a:endParaRPr kumimoji="0" lang="zh-CN" altLang="en-US" sz="35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grpSp>
      <p:sp>
        <p:nvSpPr>
          <p:cNvPr id="12" name="Explosion 1 11"/>
          <p:cNvSpPr/>
          <p:nvPr/>
        </p:nvSpPr>
        <p:spPr>
          <a:xfrm>
            <a:off x="9393382" y="561779"/>
            <a:ext cx="2452254" cy="146338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2"/>
                </a:solidFill>
                <a:latin typeface="Times New Roman" panose="02020603050405020304" pitchFamily="18" charset="0"/>
                <a:cs typeface="Times New Roman" panose="02020603050405020304" pitchFamily="18" charset="0"/>
              </a:rPr>
              <a:t>Nhóm</a:t>
            </a:r>
            <a:r>
              <a:rPr lang="en-US" sz="2400" b="1" dirty="0" smtClean="0">
                <a:solidFill>
                  <a:schemeClr val="tx2"/>
                </a:solidFill>
                <a:latin typeface="Times New Roman" panose="02020603050405020304" pitchFamily="18" charset="0"/>
                <a:cs typeface="Times New Roman" panose="02020603050405020304" pitchFamily="18" charset="0"/>
              </a:rPr>
              <a:t> 2</a:t>
            </a:r>
            <a:endParaRPr lang="en-US" sz="2400" b="1" dirty="0">
              <a:solidFill>
                <a:schemeClr val="tx2"/>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806349" y="59235"/>
            <a:ext cx="6634788" cy="553085"/>
          </a:xfrm>
          <a:prstGeom prst="rect">
            <a:avLst/>
          </a:prstGeom>
          <a:noFill/>
        </p:spPr>
        <p:txBody>
          <a:bodyPr wrap="square" rtlCol="0">
            <a:spAutoFit/>
          </a:bodyPr>
          <a:lstStyle/>
          <a:p>
            <a:pPr algn="ctr"/>
            <a:r>
              <a:rPr lang="en-US" sz="2995" b="1" dirty="0" err="1">
                <a:solidFill>
                  <a:srgbClr val="0000CC"/>
                </a:solidFill>
                <a:latin typeface="Times New Roman" panose="02020603050405020304" pitchFamily="18" charset="0"/>
                <a:cs typeface="Times New Roman" panose="02020603050405020304" pitchFamily="18" charset="0"/>
              </a:rPr>
              <a:t>Thứ</a:t>
            </a:r>
            <a:r>
              <a:rPr lang="vi-VN" altLang="en-US" sz="2995" b="1" dirty="0">
                <a:solidFill>
                  <a:srgbClr val="0000CC"/>
                </a:solidFill>
                <a:latin typeface="Times New Roman" panose="02020603050405020304" pitchFamily="18" charset="0"/>
                <a:cs typeface="Times New Roman" panose="02020603050405020304" pitchFamily="18" charset="0"/>
              </a:rPr>
              <a:t> tư </a:t>
            </a:r>
            <a:r>
              <a:rPr lang="en-US" sz="2995" b="1" dirty="0" err="1">
                <a:solidFill>
                  <a:srgbClr val="0000CC"/>
                </a:solidFill>
                <a:latin typeface="Times New Roman" panose="02020603050405020304" pitchFamily="18" charset="0"/>
                <a:cs typeface="Times New Roman" panose="02020603050405020304" pitchFamily="18" charset="0"/>
              </a:rPr>
              <a:t>ngày</a:t>
            </a:r>
            <a:r>
              <a:rPr lang="vi-VN" altLang="en-US" sz="2995" b="1" dirty="0">
                <a:solidFill>
                  <a:srgbClr val="0000CC"/>
                </a:solidFill>
                <a:latin typeface="Times New Roman" panose="02020603050405020304" pitchFamily="18" charset="0"/>
                <a:cs typeface="Times New Roman" panose="02020603050405020304" pitchFamily="18" charset="0"/>
              </a:rPr>
              <a:t> 8 </a:t>
            </a:r>
            <a:r>
              <a:rPr lang="en-US" sz="2995" b="1" dirty="0" err="1">
                <a:solidFill>
                  <a:srgbClr val="0000CC"/>
                </a:solidFill>
                <a:latin typeface="Times New Roman" panose="02020603050405020304" pitchFamily="18" charset="0"/>
                <a:cs typeface="Times New Roman" panose="02020603050405020304" pitchFamily="18" charset="0"/>
              </a:rPr>
              <a:t>tháng</a:t>
            </a:r>
            <a:r>
              <a:rPr lang="vi-VN" altLang="en-US" sz="2995" b="1" dirty="0">
                <a:solidFill>
                  <a:srgbClr val="0000CC"/>
                </a:solidFill>
                <a:latin typeface="Times New Roman" panose="02020603050405020304" pitchFamily="18" charset="0"/>
                <a:cs typeface="Times New Roman" panose="02020603050405020304" pitchFamily="18" charset="0"/>
              </a:rPr>
              <a:t> 2 </a:t>
            </a:r>
            <a:r>
              <a:rPr lang="en-US" sz="2995" b="1" dirty="0" err="1">
                <a:solidFill>
                  <a:srgbClr val="0000CC"/>
                </a:solidFill>
                <a:latin typeface="Times New Roman" panose="02020603050405020304" pitchFamily="18" charset="0"/>
                <a:cs typeface="Times New Roman" panose="02020603050405020304" pitchFamily="18" charset="0"/>
              </a:rPr>
              <a:t>năm</a:t>
            </a:r>
            <a:r>
              <a:rPr lang="vi-VN" altLang="en-US" sz="2995" b="1" dirty="0">
                <a:solidFill>
                  <a:srgbClr val="0000CC"/>
                </a:solidFill>
                <a:latin typeface="Times New Roman" panose="02020603050405020304" pitchFamily="18" charset="0"/>
                <a:cs typeface="Times New Roman" panose="02020603050405020304" pitchFamily="18" charset="0"/>
              </a:rPr>
              <a:t> 2023</a:t>
            </a:r>
            <a:endParaRPr lang="vi-VN" altLang="en-US" sz="2995" b="1" dirty="0">
              <a:solidFill>
                <a:srgbClr val="0000CC"/>
              </a:solidFill>
              <a:latin typeface="Times New Roman" panose="02020603050405020304" pitchFamily="18" charset="0"/>
              <a:cs typeface="Times New Roman" panose="02020603050405020304" pitchFamily="18" charset="0"/>
            </a:endParaRPr>
          </a:p>
        </p:txBody>
      </p:sp>
      <p:sp>
        <p:nvSpPr>
          <p:cNvPr id="19" name="Text Box 14"/>
          <p:cNvSpPr txBox="1">
            <a:spLocks noChangeArrowheads="1"/>
          </p:cNvSpPr>
          <p:nvPr/>
        </p:nvSpPr>
        <p:spPr bwMode="auto">
          <a:xfrm>
            <a:off x="3079115" y="828675"/>
            <a:ext cx="6252845" cy="121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 6:</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Cây</a:t>
            </a:r>
            <a:r>
              <a:rPr lang="en-US"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gạo</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(Tiết </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1)</a:t>
            </a:r>
            <a:endPar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defRPr/>
            </a:pPr>
            <a:r>
              <a:rPr lang="vi-VN" altLang="en-US" sz="3200" b="1" i="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rPr>
              <a:t>Theo Vũ Tú Nam</a:t>
            </a:r>
            <a:endPar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1"/>
          <a:stretch>
            <a:fillRect/>
          </a:stretch>
        </p:blipFill>
        <p:spPr>
          <a:xfrm>
            <a:off x="-630145" y="0"/>
            <a:ext cx="12738973" cy="7187911"/>
          </a:xfrm>
          <a:prstGeom prst="rect">
            <a:avLst/>
          </a:prstGeom>
        </p:spPr>
      </p:pic>
      <p:pic>
        <p:nvPicPr>
          <p:cNvPr id="40" name="Picture 39"/>
          <p:cNvPicPr>
            <a:picLocks noChangeAspect="1"/>
          </p:cNvPicPr>
          <p:nvPr/>
        </p:nvPicPr>
        <p:blipFill>
          <a:blip r:embed="rId2"/>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765">
              <a:defRPr/>
            </a:pPr>
            <a:endParaRPr lang="en-US" sz="1865" dirty="0">
              <a:solidFill>
                <a:prstClr val="black"/>
              </a:solidFill>
              <a:latin typeface="等线"/>
              <a:cs typeface="Arial" panose="020B0604020202020204"/>
              <a:sym typeface="Arial" panose="020B0604020202020204"/>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858982" y="70896"/>
            <a:ext cx="5694220" cy="899589"/>
          </a:xfrm>
          <a:prstGeom prst="roundRect">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dirty="0" err="1" smtClean="0">
                <a:effectLst>
                  <a:outerShdw blurRad="60007" dist="310007" dir="7680000" sy="30000" kx="1300200" algn="ctr" rotWithShape="0">
                    <a:prstClr val="black">
                      <a:alpha val="32000"/>
                    </a:prstClr>
                  </a:outerShdw>
                </a:effectLst>
                <a:latin typeface="Times New Roman" panose="02020603050405020304" pitchFamily="18" charset="0"/>
                <a:cs typeface="Times New Roman" panose="02020603050405020304" pitchFamily="18" charset="0"/>
              </a:rPr>
              <a:t>Khu</a:t>
            </a:r>
            <a:r>
              <a:rPr lang="en-US" sz="6000" dirty="0" smtClean="0">
                <a:effectLst>
                  <a:outerShdw blurRad="60007" dist="310007" dir="7680000" sy="30000" kx="1300200" algn="ctr" rotWithShape="0">
                    <a:prstClr val="black">
                      <a:alpha val="32000"/>
                    </a:prstClr>
                  </a:outerShdw>
                </a:effectLst>
                <a:latin typeface="Times New Roman" panose="02020603050405020304" pitchFamily="18" charset="0"/>
                <a:cs typeface="Times New Roman" panose="02020603050405020304" pitchFamily="18" charset="0"/>
              </a:rPr>
              <a:t> </a:t>
            </a:r>
            <a:r>
              <a:rPr lang="en-US" sz="6000" dirty="0" err="1" smtClean="0">
                <a:effectLst>
                  <a:outerShdw blurRad="60007" dist="310007" dir="7680000" sy="30000" kx="1300200" algn="ctr" rotWithShape="0">
                    <a:prstClr val="black">
                      <a:alpha val="32000"/>
                    </a:prstClr>
                  </a:outerShdw>
                </a:effectLst>
                <a:latin typeface="Times New Roman" panose="02020603050405020304" pitchFamily="18" charset="0"/>
                <a:cs typeface="Times New Roman" panose="02020603050405020304" pitchFamily="18" charset="0"/>
              </a:rPr>
              <a:t>vườn</a:t>
            </a:r>
            <a:r>
              <a:rPr lang="en-US" sz="6000" dirty="0" smtClean="0">
                <a:effectLst>
                  <a:outerShdw blurRad="60007" dist="310007" dir="7680000" sy="30000" kx="1300200" algn="ctr" rotWithShape="0">
                    <a:prstClr val="black">
                      <a:alpha val="32000"/>
                    </a:prstClr>
                  </a:outerShdw>
                </a:effectLst>
                <a:latin typeface="Times New Roman" panose="02020603050405020304" pitchFamily="18" charset="0"/>
                <a:cs typeface="Times New Roman" panose="02020603050405020304" pitchFamily="18" charset="0"/>
              </a:rPr>
              <a:t> </a:t>
            </a:r>
            <a:r>
              <a:rPr lang="en-US" sz="6000" dirty="0" err="1" smtClean="0">
                <a:effectLst>
                  <a:outerShdw blurRad="60007" dist="310007" dir="7680000" sy="30000" kx="1300200" algn="ctr" rotWithShape="0">
                    <a:prstClr val="black">
                      <a:alpha val="32000"/>
                    </a:prstClr>
                  </a:outerShdw>
                </a:effectLst>
                <a:latin typeface="Times New Roman" panose="02020603050405020304" pitchFamily="18" charset="0"/>
                <a:cs typeface="Times New Roman" panose="02020603050405020304" pitchFamily="18" charset="0"/>
              </a:rPr>
              <a:t>bí</a:t>
            </a:r>
            <a:r>
              <a:rPr lang="en-US" sz="6000" dirty="0" smtClean="0">
                <a:effectLst>
                  <a:outerShdw blurRad="60007" dist="310007" dir="7680000" sy="30000" kx="1300200" algn="ctr" rotWithShape="0">
                    <a:prstClr val="black">
                      <a:alpha val="32000"/>
                    </a:prstClr>
                  </a:outerShdw>
                </a:effectLst>
                <a:latin typeface="Times New Roman" panose="02020603050405020304" pitchFamily="18" charset="0"/>
                <a:cs typeface="Times New Roman" panose="02020603050405020304" pitchFamily="18" charset="0"/>
              </a:rPr>
              <a:t> </a:t>
            </a:r>
            <a:r>
              <a:rPr lang="vi-VN" altLang="en-US" sz="6000" dirty="0" smtClean="0">
                <a:effectLst>
                  <a:outerShdw blurRad="60007" dist="310007" dir="7680000" sy="30000" kx="1300200" algn="ctr" rotWithShape="0">
                    <a:prstClr val="black">
                      <a:alpha val="32000"/>
                    </a:prstClr>
                  </a:outerShdw>
                </a:effectLst>
                <a:latin typeface="Times New Roman" panose="02020603050405020304" pitchFamily="18" charset="0"/>
                <a:cs typeface="Times New Roman" panose="02020603050405020304" pitchFamily="18" charset="0"/>
              </a:rPr>
              <a:t>ẩn</a:t>
            </a:r>
            <a:endParaRPr lang="vi-VN" altLang="en-US" sz="6000" dirty="0" smtClean="0">
              <a:effectLst>
                <a:outerShdw blurRad="60007" dist="310007" dir="7680000" sy="30000" kx="1300200" algn="ctr" rotWithShape="0">
                  <a:prstClr val="black">
                    <a:alpha val="32000"/>
                  </a:prstClr>
                </a:outerShdw>
              </a:effectLst>
              <a:latin typeface="Times New Roman" panose="02020603050405020304" pitchFamily="18" charset="0"/>
              <a:cs typeface="Times New Roman" panose="02020603050405020304" pitchFamily="18" charset="0"/>
            </a:endParaRPr>
          </a:p>
        </p:txBody>
      </p:sp>
      <p:sp>
        <p:nvSpPr>
          <p:cNvPr id="4" name="Text Box 3"/>
          <p:cNvSpPr txBox="1"/>
          <p:nvPr/>
        </p:nvSpPr>
        <p:spPr>
          <a:xfrm>
            <a:off x="12498705" y="5408295"/>
            <a:ext cx="309880" cy="368300"/>
          </a:xfrm>
          <a:prstGeom prst="rect">
            <a:avLst/>
          </a:prstGeom>
          <a:noFill/>
        </p:spPr>
        <p:txBody>
          <a:bodyPr wrap="none" rtlCol="0">
            <a:spAutoFit/>
          </a:bodyPr>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7"/>
          <p:cNvSpPr txBox="1"/>
          <p:nvPr/>
        </p:nvSpPr>
        <p:spPr>
          <a:xfrm>
            <a:off x="5202907" y="449566"/>
            <a:ext cx="1871980" cy="553085"/>
          </a:xfrm>
          <a:prstGeom prst="rect">
            <a:avLst/>
          </a:prstGeom>
          <a:noFill/>
        </p:spPr>
        <p:txBody>
          <a:bodyPr wrap="none" rtlCol="0">
            <a:spAutoFit/>
          </a:bodyPr>
          <a:lstStyle/>
          <a:p>
            <a:r>
              <a:rPr lang="en-US" sz="3000" b="1" u="sng" dirty="0">
                <a:solidFill>
                  <a:srgbClr val="FF0000"/>
                </a:solidFill>
                <a:latin typeface="Times New Roman" panose="02020603050405020304" pitchFamily="18" charset="0"/>
                <a:cs typeface="Times New Roman" panose="02020603050405020304" pitchFamily="18" charset="0"/>
              </a:rPr>
              <a:t>T</a:t>
            </a:r>
            <a:r>
              <a:rPr lang="vi-VN" altLang="en-US" sz="3000" b="1" u="sng" dirty="0">
                <a:solidFill>
                  <a:srgbClr val="FF0000"/>
                </a:solidFill>
                <a:latin typeface="Times New Roman" panose="02020603050405020304" pitchFamily="18" charset="0"/>
                <a:cs typeface="Times New Roman" panose="02020603050405020304" pitchFamily="18" charset="0"/>
              </a:rPr>
              <a:t>iếng </a:t>
            </a:r>
            <a:r>
              <a:rPr lang="vi-VN" altLang="en-US" sz="3000" b="1" u="sng" dirty="0">
                <a:solidFill>
                  <a:srgbClr val="FF0000"/>
                </a:solidFill>
                <a:latin typeface="Times New Roman" panose="02020603050405020304" pitchFamily="18" charset="0"/>
                <a:cs typeface="Times New Roman" panose="02020603050405020304" pitchFamily="18" charset="0"/>
              </a:rPr>
              <a:t>Việt</a:t>
            </a:r>
            <a:endParaRPr lang="vi-VN" altLang="en-US" sz="3000" b="1"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59966" y="1663542"/>
            <a:ext cx="2175163" cy="553998"/>
          </a:xfrm>
          <a:prstGeom prst="rect">
            <a:avLst/>
          </a:prstGeom>
          <a:solidFill>
            <a:schemeClr val="accent5">
              <a:lumMod val="90000"/>
            </a:schemeClr>
          </a:solidFill>
        </p:spPr>
        <p:txBody>
          <a:bodyPr wrap="square" rtlCol="0">
            <a:spAutoFit/>
          </a:bodyPr>
          <a:lstStyle/>
          <a:p>
            <a:r>
              <a:rPr lang="en-US" sz="3000" dirty="0" err="1" smtClean="0">
                <a:latin typeface="Times New Roman" panose="02020603050405020304" pitchFamily="18" charset="0"/>
                <a:cs typeface="Times New Roman" panose="02020603050405020304" pitchFamily="18" charset="0"/>
              </a:rPr>
              <a:t>Tìm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hiểu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bài</a:t>
            </a:r>
            <a:endParaRPr lang="en-US" sz="3000" dirty="0">
              <a:latin typeface="Times New Roman" panose="02020603050405020304" pitchFamily="18" charset="0"/>
              <a:cs typeface="Times New Roman" panose="02020603050405020304" pitchFamily="18" charset="0"/>
            </a:endParaRPr>
          </a:p>
        </p:txBody>
      </p:sp>
      <p:sp>
        <p:nvSpPr>
          <p:cNvPr id="8" name="Rectangle 7"/>
          <p:cNvSpPr/>
          <p:nvPr/>
        </p:nvSpPr>
        <p:spPr>
          <a:xfrm>
            <a:off x="259966" y="2382326"/>
            <a:ext cx="11700291" cy="10618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defRPr/>
            </a:pPr>
            <a:r>
              <a:rPr kumimoji="0" lang="en-US" sz="3500" b="1" i="0" u="none" strike="noStrike" kern="1200" cap="none" spc="0" normalizeH="0" baseline="0" noProof="0" dirty="0" err="1" smtClean="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Câu</a:t>
            </a:r>
            <a:r>
              <a:rPr kumimoji="0" lang="en-US" sz="3500" b="1" i="0" u="none" strike="noStrike" kern="1200" cap="none" spc="0" normalizeH="0" noProof="0" dirty="0" smtClean="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4: </a:t>
            </a:r>
            <a:r>
              <a:rPr kumimoji="0" lang="vi-VN" sz="3500" b="1" i="0" u="none" strike="noStrike" kern="1200" cap="none" spc="0" normalizeH="0" baseline="0" noProof="0" dirty="0" smtClean="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Những </a:t>
            </a:r>
            <a:r>
              <a:rPr kumimoji="0" lang="vi-VN" sz="3500" b="1" i="0" u="none" strike="noStrike" kern="1200" cap="none" spc="0" normalizeH="0" baseline="0" noProof="0" dirty="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hình ảnh nào cho thấy cây gạo mang vẻ đẹp mới khi hết mùa hoa?</a:t>
            </a:r>
            <a:endParaRPr kumimoji="0" lang="vi-VN" sz="3500" b="1" i="0" u="none" strike="noStrike" kern="1200" cap="none" spc="0" normalizeH="0" baseline="0" noProof="0" dirty="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grpSp>
        <p:nvGrpSpPr>
          <p:cNvPr id="9" name="Group 8"/>
          <p:cNvGrpSpPr/>
          <p:nvPr/>
        </p:nvGrpSpPr>
        <p:grpSpPr>
          <a:xfrm>
            <a:off x="1204007" y="3479537"/>
            <a:ext cx="9479709" cy="2737304"/>
            <a:chOff x="1717200" y="5206535"/>
            <a:chExt cx="7177140" cy="584583"/>
          </a:xfrm>
        </p:grpSpPr>
        <p:sp>
          <p:nvSpPr>
            <p:cNvPr id="10" name="Rounded Rectangle 18"/>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3500" i="0" u="none" strike="noStrike" kern="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sp>
          <p:nvSpPr>
            <p:cNvPr id="11" name="Rectangle 10"/>
            <p:cNvSpPr/>
            <p:nvPr/>
          </p:nvSpPr>
          <p:spPr>
            <a:xfrm>
              <a:off x="2034620" y="5276919"/>
              <a:ext cx="6542298" cy="405614"/>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panose="020B0604020202020204"/>
                <a:buNone/>
                <a:defRPr/>
              </a:pPr>
              <a:r>
                <a:rPr kumimoji="0" lang="vi-VN" altLang="zh-CN" sz="35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Hết mùa hoa, chim chóc cũng vãn. Cây gạo chấm dứt những ngày tưng bừng ồn ã, lại trở về với dáng vẻ xanh mát, trầm tư.</a:t>
              </a:r>
              <a:endParaRPr kumimoji="0" lang="zh-CN" altLang="en-US" sz="35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grpSp>
      <p:sp>
        <p:nvSpPr>
          <p:cNvPr id="12" name="TextBox 11"/>
          <p:cNvSpPr txBox="1"/>
          <p:nvPr/>
        </p:nvSpPr>
        <p:spPr>
          <a:xfrm>
            <a:off x="2792716" y="-35530"/>
            <a:ext cx="6634788" cy="553085"/>
          </a:xfrm>
          <a:prstGeom prst="rect">
            <a:avLst/>
          </a:prstGeom>
          <a:noFill/>
        </p:spPr>
        <p:txBody>
          <a:bodyPr wrap="square" rtlCol="0">
            <a:spAutoFit/>
          </a:bodyPr>
          <a:lstStyle/>
          <a:p>
            <a:pPr algn="ctr"/>
            <a:r>
              <a:rPr lang="en-US" sz="2995" dirty="0" err="1">
                <a:solidFill>
                  <a:srgbClr val="0000CC"/>
                </a:solidFill>
                <a:latin typeface="Times New Roman" panose="02020603050405020304" pitchFamily="18" charset="0"/>
                <a:cs typeface="Times New Roman" panose="02020603050405020304" pitchFamily="18" charset="0"/>
              </a:rPr>
              <a:t>T</a:t>
            </a:r>
            <a:r>
              <a:rPr lang="en-US" sz="2995" b="1" dirty="0" err="1">
                <a:solidFill>
                  <a:srgbClr val="0000CC"/>
                </a:solidFill>
                <a:latin typeface="Times New Roman" panose="02020603050405020304" pitchFamily="18" charset="0"/>
                <a:cs typeface="Times New Roman" panose="02020603050405020304" pitchFamily="18" charset="0"/>
              </a:rPr>
              <a:t>hứ</a:t>
            </a:r>
            <a:r>
              <a:rPr lang="vi-VN" altLang="en-US" sz="2995" b="1" dirty="0">
                <a:solidFill>
                  <a:srgbClr val="0000CC"/>
                </a:solidFill>
                <a:latin typeface="Times New Roman" panose="02020603050405020304" pitchFamily="18" charset="0"/>
                <a:cs typeface="Times New Roman" panose="02020603050405020304" pitchFamily="18" charset="0"/>
              </a:rPr>
              <a:t> tư </a:t>
            </a:r>
            <a:r>
              <a:rPr lang="en-US" sz="2995" b="1" dirty="0" err="1">
                <a:solidFill>
                  <a:srgbClr val="0000CC"/>
                </a:solidFill>
                <a:latin typeface="Times New Roman" panose="02020603050405020304" pitchFamily="18" charset="0"/>
                <a:cs typeface="Times New Roman" panose="02020603050405020304" pitchFamily="18" charset="0"/>
              </a:rPr>
              <a:t>ngày</a:t>
            </a:r>
            <a:r>
              <a:rPr lang="vi-VN" altLang="en-US" sz="2995" b="1" dirty="0">
                <a:solidFill>
                  <a:srgbClr val="0000CC"/>
                </a:solidFill>
                <a:latin typeface="Times New Roman" panose="02020603050405020304" pitchFamily="18" charset="0"/>
                <a:cs typeface="Times New Roman" panose="02020603050405020304" pitchFamily="18" charset="0"/>
              </a:rPr>
              <a:t> 8 </a:t>
            </a:r>
            <a:r>
              <a:rPr lang="en-US" sz="2995" b="1" dirty="0" err="1">
                <a:solidFill>
                  <a:srgbClr val="0000CC"/>
                </a:solidFill>
                <a:latin typeface="Times New Roman" panose="02020603050405020304" pitchFamily="18" charset="0"/>
                <a:cs typeface="Times New Roman" panose="02020603050405020304" pitchFamily="18" charset="0"/>
              </a:rPr>
              <a:t>tháng</a:t>
            </a:r>
            <a:r>
              <a:rPr lang="vi-VN" altLang="en-US" sz="2995" b="1" dirty="0">
                <a:solidFill>
                  <a:srgbClr val="0000CC"/>
                </a:solidFill>
                <a:latin typeface="Times New Roman" panose="02020603050405020304" pitchFamily="18" charset="0"/>
                <a:cs typeface="Times New Roman" panose="02020603050405020304" pitchFamily="18" charset="0"/>
              </a:rPr>
              <a:t> 2 </a:t>
            </a:r>
            <a:r>
              <a:rPr lang="en-US" sz="2995" b="1" dirty="0" err="1">
                <a:solidFill>
                  <a:srgbClr val="0000CC"/>
                </a:solidFill>
                <a:latin typeface="Times New Roman" panose="02020603050405020304" pitchFamily="18" charset="0"/>
                <a:cs typeface="Times New Roman" panose="02020603050405020304" pitchFamily="18" charset="0"/>
              </a:rPr>
              <a:t>năm</a:t>
            </a:r>
            <a:r>
              <a:rPr lang="vi-VN" altLang="en-US" sz="2995" b="1" dirty="0">
                <a:solidFill>
                  <a:srgbClr val="0000CC"/>
                </a:solidFill>
                <a:latin typeface="Times New Roman" panose="02020603050405020304" pitchFamily="18" charset="0"/>
                <a:cs typeface="Times New Roman" panose="02020603050405020304" pitchFamily="18" charset="0"/>
              </a:rPr>
              <a:t> 2023</a:t>
            </a:r>
            <a:endParaRPr lang="vi-VN" altLang="en-US" sz="2995" b="1" dirty="0">
              <a:solidFill>
                <a:srgbClr val="0000CC"/>
              </a:solidFill>
              <a:latin typeface="Times New Roman" panose="02020603050405020304" pitchFamily="18" charset="0"/>
              <a:cs typeface="Times New Roman" panose="02020603050405020304" pitchFamily="18" charset="0"/>
            </a:endParaRPr>
          </a:p>
        </p:txBody>
      </p:sp>
      <p:sp>
        <p:nvSpPr>
          <p:cNvPr id="19" name="Text Box 14"/>
          <p:cNvSpPr txBox="1">
            <a:spLocks noChangeArrowheads="1"/>
          </p:cNvSpPr>
          <p:nvPr/>
        </p:nvSpPr>
        <p:spPr bwMode="auto">
          <a:xfrm>
            <a:off x="3221990" y="876300"/>
            <a:ext cx="6252845" cy="121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 6:</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Cây</a:t>
            </a:r>
            <a:r>
              <a:rPr lang="en-US"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gạo</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(Tiết </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1)</a:t>
            </a:r>
            <a:endPar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defRPr/>
            </a:pPr>
            <a:r>
              <a:rPr lang="vi-VN" altLang="en-US" sz="3200" b="1" i="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rPr>
              <a:t>Theo Vũ Tú Nam</a:t>
            </a:r>
            <a:endPar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7244" y="2918520"/>
            <a:ext cx="11108749" cy="577081"/>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defRPr/>
            </a:pPr>
            <a:r>
              <a:rPr kumimoji="0" lang="en-US" sz="3500" b="1" i="0" u="none" strike="noStrike" kern="1200" cap="none" spc="0" normalizeH="0" baseline="0" noProof="0" dirty="0" err="1" smtClean="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Câu</a:t>
            </a:r>
            <a:r>
              <a:rPr kumimoji="0" lang="en-US" sz="3500" b="1" i="0" u="none" strike="noStrike" kern="1200" cap="none" spc="0" normalizeH="0" noProof="0" dirty="0" smtClean="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5: </a:t>
            </a:r>
            <a:r>
              <a:rPr kumimoji="0" lang="vi-VN" sz="3500" b="1" i="0" u="none" strike="noStrike" kern="1200" cap="none" spc="0" normalizeH="0" baseline="0" noProof="0" dirty="0" smtClean="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Em </a:t>
            </a:r>
            <a:r>
              <a:rPr kumimoji="0" lang="vi-VN" sz="3500" b="1" i="0" u="none" strike="noStrike" kern="1200" cap="none" spc="0" normalizeH="0" baseline="0" noProof="0" dirty="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thích hình ảnh cây gạo vào mùa nào? Vì sao? </a:t>
            </a:r>
            <a:endParaRPr kumimoji="0" lang="vi-VN" sz="3500" b="1" i="0" u="none" strike="noStrike" kern="1200" cap="none" spc="0" normalizeH="0" baseline="0" noProof="0" dirty="0">
              <a:ln>
                <a:noFill/>
              </a:ln>
              <a:solidFill>
                <a:srgbClr val="FF0066"/>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sp>
        <p:nvSpPr>
          <p:cNvPr id="7" name="TextBox 17"/>
          <p:cNvSpPr txBox="1"/>
          <p:nvPr/>
        </p:nvSpPr>
        <p:spPr>
          <a:xfrm>
            <a:off x="5202907" y="669742"/>
            <a:ext cx="1871980" cy="553085"/>
          </a:xfrm>
          <a:prstGeom prst="rect">
            <a:avLst/>
          </a:prstGeom>
          <a:noFill/>
        </p:spPr>
        <p:txBody>
          <a:bodyPr wrap="none" rtlCol="0">
            <a:spAutoFit/>
          </a:bodyPr>
          <a:lstStyle/>
          <a:p>
            <a:r>
              <a:rPr lang="en-US" sz="3000" b="1" u="sng" dirty="0">
                <a:solidFill>
                  <a:srgbClr val="FF0000"/>
                </a:solidFill>
                <a:latin typeface="Times New Roman" panose="02020603050405020304" pitchFamily="18" charset="0"/>
                <a:cs typeface="Times New Roman" panose="02020603050405020304" pitchFamily="18" charset="0"/>
              </a:rPr>
              <a:t>T</a:t>
            </a:r>
            <a:r>
              <a:rPr lang="vi-VN" altLang="en-US" sz="3000" b="1" u="sng" dirty="0">
                <a:solidFill>
                  <a:srgbClr val="FF0000"/>
                </a:solidFill>
                <a:latin typeface="Times New Roman" panose="02020603050405020304" pitchFamily="18" charset="0"/>
                <a:cs typeface="Times New Roman" panose="02020603050405020304" pitchFamily="18" charset="0"/>
              </a:rPr>
              <a:t>iếng </a:t>
            </a:r>
            <a:r>
              <a:rPr lang="vi-VN" altLang="en-US" sz="3000" b="1" u="sng" dirty="0">
                <a:solidFill>
                  <a:srgbClr val="FF0000"/>
                </a:solidFill>
                <a:latin typeface="Times New Roman" panose="02020603050405020304" pitchFamily="18" charset="0"/>
                <a:cs typeface="Times New Roman" panose="02020603050405020304" pitchFamily="18" charset="0"/>
              </a:rPr>
              <a:t>Việt</a:t>
            </a:r>
            <a:endParaRPr lang="vi-VN" altLang="en-US" sz="3000" b="1" u="sng"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38589" y="2073660"/>
            <a:ext cx="2175163" cy="553998"/>
          </a:xfrm>
          <a:prstGeom prst="rect">
            <a:avLst/>
          </a:prstGeom>
          <a:solidFill>
            <a:schemeClr val="accent5">
              <a:lumMod val="90000"/>
            </a:schemeClr>
          </a:solidFill>
        </p:spPr>
        <p:txBody>
          <a:bodyPr wrap="square" rtlCol="0">
            <a:spAutoFit/>
          </a:bodyPr>
          <a:lstStyle/>
          <a:p>
            <a:r>
              <a:rPr lang="en-US" sz="3000" dirty="0" err="1" smtClean="0">
                <a:latin typeface="Times New Roman" panose="02020603050405020304" pitchFamily="18" charset="0"/>
                <a:cs typeface="Times New Roman" panose="02020603050405020304" pitchFamily="18" charset="0"/>
              </a:rPr>
              <a:t>Tìm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hiểu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bài</a:t>
            </a:r>
            <a:endParaRPr lang="en-US" sz="3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806349" y="116385"/>
            <a:ext cx="6634788" cy="553085"/>
          </a:xfrm>
          <a:prstGeom prst="rect">
            <a:avLst/>
          </a:prstGeom>
          <a:noFill/>
        </p:spPr>
        <p:txBody>
          <a:bodyPr wrap="square" rtlCol="0">
            <a:spAutoFit/>
          </a:bodyPr>
          <a:lstStyle/>
          <a:p>
            <a:pPr algn="ctr"/>
            <a:r>
              <a:rPr lang="en-US" sz="2995" b="1" dirty="0" err="1">
                <a:solidFill>
                  <a:srgbClr val="0000CC"/>
                </a:solidFill>
                <a:latin typeface="Times New Roman" panose="02020603050405020304" pitchFamily="18" charset="0"/>
                <a:cs typeface="Times New Roman" panose="02020603050405020304" pitchFamily="18" charset="0"/>
              </a:rPr>
              <a:t>Thứ</a:t>
            </a:r>
            <a:r>
              <a:rPr lang="vi-VN" altLang="en-US" sz="2995" b="1" dirty="0">
                <a:solidFill>
                  <a:srgbClr val="0000CC"/>
                </a:solidFill>
                <a:latin typeface="Times New Roman" panose="02020603050405020304" pitchFamily="18" charset="0"/>
                <a:cs typeface="Times New Roman" panose="02020603050405020304" pitchFamily="18" charset="0"/>
              </a:rPr>
              <a:t> tư </a:t>
            </a:r>
            <a:r>
              <a:rPr lang="en-US" sz="2995" b="1" dirty="0" err="1">
                <a:solidFill>
                  <a:srgbClr val="0000CC"/>
                </a:solidFill>
                <a:latin typeface="Times New Roman" panose="02020603050405020304" pitchFamily="18" charset="0"/>
                <a:cs typeface="Times New Roman" panose="02020603050405020304" pitchFamily="18" charset="0"/>
              </a:rPr>
              <a:t>ngày</a:t>
            </a:r>
            <a:r>
              <a:rPr lang="vi-VN" altLang="en-US" sz="2995" b="1" dirty="0">
                <a:solidFill>
                  <a:srgbClr val="0000CC"/>
                </a:solidFill>
                <a:latin typeface="Times New Roman" panose="02020603050405020304" pitchFamily="18" charset="0"/>
                <a:cs typeface="Times New Roman" panose="02020603050405020304" pitchFamily="18" charset="0"/>
              </a:rPr>
              <a:t> 8 </a:t>
            </a:r>
            <a:r>
              <a:rPr lang="en-US" sz="2995" b="1" dirty="0" err="1">
                <a:solidFill>
                  <a:srgbClr val="0000CC"/>
                </a:solidFill>
                <a:latin typeface="Times New Roman" panose="02020603050405020304" pitchFamily="18" charset="0"/>
                <a:cs typeface="Times New Roman" panose="02020603050405020304" pitchFamily="18" charset="0"/>
              </a:rPr>
              <a:t>tháng</a:t>
            </a:r>
            <a:r>
              <a:rPr lang="vi-VN" altLang="en-US" sz="2995" b="1" dirty="0">
                <a:solidFill>
                  <a:srgbClr val="0000CC"/>
                </a:solidFill>
                <a:latin typeface="Times New Roman" panose="02020603050405020304" pitchFamily="18" charset="0"/>
                <a:cs typeface="Times New Roman" panose="02020603050405020304" pitchFamily="18" charset="0"/>
              </a:rPr>
              <a:t> 2 </a:t>
            </a:r>
            <a:r>
              <a:rPr lang="en-US" sz="2995" b="1" dirty="0" err="1">
                <a:solidFill>
                  <a:srgbClr val="0000CC"/>
                </a:solidFill>
                <a:latin typeface="Times New Roman" panose="02020603050405020304" pitchFamily="18" charset="0"/>
                <a:cs typeface="Times New Roman" panose="02020603050405020304" pitchFamily="18" charset="0"/>
              </a:rPr>
              <a:t>năm</a:t>
            </a:r>
            <a:r>
              <a:rPr lang="vi-VN" altLang="en-US" sz="2995" b="1" dirty="0">
                <a:solidFill>
                  <a:srgbClr val="0000CC"/>
                </a:solidFill>
                <a:latin typeface="Times New Roman" panose="02020603050405020304" pitchFamily="18" charset="0"/>
                <a:cs typeface="Times New Roman" panose="02020603050405020304" pitchFamily="18" charset="0"/>
              </a:rPr>
              <a:t> 2023</a:t>
            </a:r>
            <a:endParaRPr lang="vi-VN" altLang="en-US" sz="2995" b="1" dirty="0">
              <a:solidFill>
                <a:srgbClr val="0000CC"/>
              </a:solidFill>
              <a:latin typeface="Times New Roman" panose="02020603050405020304" pitchFamily="18" charset="0"/>
              <a:cs typeface="Times New Roman" panose="02020603050405020304" pitchFamily="18" charset="0"/>
            </a:endParaRPr>
          </a:p>
        </p:txBody>
      </p:sp>
      <p:sp>
        <p:nvSpPr>
          <p:cNvPr id="19" name="Text Box 14"/>
          <p:cNvSpPr txBox="1">
            <a:spLocks noChangeArrowheads="1"/>
          </p:cNvSpPr>
          <p:nvPr/>
        </p:nvSpPr>
        <p:spPr bwMode="auto">
          <a:xfrm>
            <a:off x="3098165" y="1028700"/>
            <a:ext cx="6252845" cy="121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 6:</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Cây</a:t>
            </a:r>
            <a:r>
              <a:rPr lang="en-US"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gạo</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(Tiết </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1)</a:t>
            </a:r>
            <a:endPar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defRPr/>
            </a:pPr>
            <a:r>
              <a:rPr lang="vi-VN" altLang="en-US" sz="3200" b="1" i="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rPr>
              <a:t>Theo Vũ Tú Nam</a:t>
            </a:r>
            <a:endPar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7"/>
          <p:cNvSpPr txBox="1"/>
          <p:nvPr/>
        </p:nvSpPr>
        <p:spPr>
          <a:xfrm>
            <a:off x="5216539" y="615532"/>
            <a:ext cx="1871980" cy="553085"/>
          </a:xfrm>
          <a:prstGeom prst="rect">
            <a:avLst/>
          </a:prstGeom>
          <a:noFill/>
        </p:spPr>
        <p:txBody>
          <a:bodyPr wrap="none" rtlCol="0">
            <a:spAutoFit/>
          </a:bodyPr>
          <a:lstStyle/>
          <a:p>
            <a:r>
              <a:rPr lang="en-US" sz="3000" b="1" u="sng" dirty="0">
                <a:solidFill>
                  <a:srgbClr val="FF0000"/>
                </a:solidFill>
                <a:latin typeface="Times New Roman" panose="02020603050405020304" pitchFamily="18" charset="0"/>
                <a:cs typeface="Times New Roman" panose="02020603050405020304" pitchFamily="18" charset="0"/>
              </a:rPr>
              <a:t>T</a:t>
            </a:r>
            <a:r>
              <a:rPr lang="vi-VN" altLang="en-US" sz="3000" b="1" u="sng" dirty="0">
                <a:solidFill>
                  <a:srgbClr val="FF0000"/>
                </a:solidFill>
                <a:latin typeface="Times New Roman" panose="02020603050405020304" pitchFamily="18" charset="0"/>
                <a:cs typeface="Times New Roman" panose="02020603050405020304" pitchFamily="18" charset="0"/>
              </a:rPr>
              <a:t>iếng </a:t>
            </a:r>
            <a:r>
              <a:rPr lang="vi-VN" altLang="en-US" sz="3000" b="1" u="sng" dirty="0">
                <a:solidFill>
                  <a:srgbClr val="FF0000"/>
                </a:solidFill>
                <a:latin typeface="Times New Roman" panose="02020603050405020304" pitchFamily="18" charset="0"/>
                <a:cs typeface="Times New Roman" panose="02020603050405020304" pitchFamily="18" charset="0"/>
              </a:rPr>
              <a:t>Việt</a:t>
            </a:r>
            <a:endParaRPr lang="vi-VN" altLang="en-US" sz="3000" b="1" u="sng"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332542" y="2644718"/>
            <a:ext cx="11582400" cy="2535381"/>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u="sng" dirty="0" err="1" smtClean="0">
                <a:solidFill>
                  <a:schemeClr val="tx2"/>
                </a:solidFill>
                <a:latin typeface="Times New Roman" panose="02020603050405020304" pitchFamily="18" charset="0"/>
                <a:cs typeface="Times New Roman" panose="02020603050405020304" pitchFamily="18" charset="0"/>
              </a:rPr>
              <a:t>Nội</a:t>
            </a:r>
            <a:r>
              <a:rPr lang="en-US" sz="3500" b="1" u="sng" dirty="0" smtClean="0">
                <a:solidFill>
                  <a:schemeClr val="tx2"/>
                </a:solidFill>
                <a:latin typeface="Times New Roman" panose="02020603050405020304" pitchFamily="18" charset="0"/>
                <a:cs typeface="Times New Roman" panose="02020603050405020304" pitchFamily="18" charset="0"/>
              </a:rPr>
              <a:t> dung</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Vẻ</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đẹp</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rực</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rỡ</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của</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cây</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gạo</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không</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khí</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tưng</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bừng</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trên</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cây</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gạo</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khi</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mùa</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xuân</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về</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vẻ</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đẹp</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trầm</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tư</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của</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cây</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gạo</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khi</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hết</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mùa</a:t>
            </a:r>
            <a:r>
              <a:rPr lang="en-US" sz="3500" b="1" dirty="0" smtClean="0">
                <a:solidFill>
                  <a:schemeClr val="tx2"/>
                </a:solidFill>
                <a:latin typeface="Times New Roman" panose="02020603050405020304" pitchFamily="18" charset="0"/>
                <a:cs typeface="Times New Roman" panose="02020603050405020304" pitchFamily="18" charset="0"/>
              </a:rPr>
              <a:t> </a:t>
            </a:r>
            <a:r>
              <a:rPr lang="en-US" sz="3500" b="1" dirty="0" err="1" smtClean="0">
                <a:solidFill>
                  <a:schemeClr val="tx2"/>
                </a:solidFill>
                <a:latin typeface="Times New Roman" panose="02020603050405020304" pitchFamily="18" charset="0"/>
                <a:cs typeface="Times New Roman" panose="02020603050405020304" pitchFamily="18" charset="0"/>
              </a:rPr>
              <a:t>hoa</a:t>
            </a:r>
            <a:r>
              <a:rPr lang="en-US" sz="3500" b="1" dirty="0" smtClean="0">
                <a:solidFill>
                  <a:schemeClr val="tx2"/>
                </a:solidFill>
                <a:latin typeface="Times New Roman" panose="02020603050405020304" pitchFamily="18" charset="0"/>
                <a:cs typeface="Times New Roman" panose="02020603050405020304" pitchFamily="18" charset="0"/>
              </a:rPr>
              <a:t>.</a:t>
            </a:r>
            <a:endParaRPr lang="en-US" sz="3500" b="1" dirty="0">
              <a:solidFill>
                <a:schemeClr val="tx2"/>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806349" y="116385"/>
            <a:ext cx="6634788" cy="553085"/>
          </a:xfrm>
          <a:prstGeom prst="rect">
            <a:avLst/>
          </a:prstGeom>
          <a:noFill/>
        </p:spPr>
        <p:txBody>
          <a:bodyPr wrap="square" rtlCol="0">
            <a:spAutoFit/>
          </a:bodyPr>
          <a:lstStyle/>
          <a:p>
            <a:pPr algn="ctr"/>
            <a:r>
              <a:rPr lang="en-US" sz="2995" b="1" dirty="0" err="1">
                <a:solidFill>
                  <a:srgbClr val="0000CC"/>
                </a:solidFill>
                <a:latin typeface="Times New Roman" panose="02020603050405020304" pitchFamily="18" charset="0"/>
                <a:cs typeface="Times New Roman" panose="02020603050405020304" pitchFamily="18" charset="0"/>
              </a:rPr>
              <a:t>Thứ</a:t>
            </a:r>
            <a:r>
              <a:rPr lang="vi-VN" altLang="en-US" sz="2995" b="1" dirty="0">
                <a:solidFill>
                  <a:srgbClr val="0000CC"/>
                </a:solidFill>
                <a:latin typeface="Times New Roman" panose="02020603050405020304" pitchFamily="18" charset="0"/>
                <a:cs typeface="Times New Roman" panose="02020603050405020304" pitchFamily="18" charset="0"/>
              </a:rPr>
              <a:t> tư </a:t>
            </a:r>
            <a:r>
              <a:rPr lang="en-US" sz="2995" b="1" dirty="0" err="1">
                <a:solidFill>
                  <a:srgbClr val="0000CC"/>
                </a:solidFill>
                <a:latin typeface="Times New Roman" panose="02020603050405020304" pitchFamily="18" charset="0"/>
                <a:cs typeface="Times New Roman" panose="02020603050405020304" pitchFamily="18" charset="0"/>
              </a:rPr>
              <a:t>ngày</a:t>
            </a:r>
            <a:r>
              <a:rPr lang="vi-VN" altLang="en-US" sz="2995" b="1" dirty="0">
                <a:solidFill>
                  <a:srgbClr val="0000CC"/>
                </a:solidFill>
                <a:latin typeface="Times New Roman" panose="02020603050405020304" pitchFamily="18" charset="0"/>
                <a:cs typeface="Times New Roman" panose="02020603050405020304" pitchFamily="18" charset="0"/>
              </a:rPr>
              <a:t> 8 </a:t>
            </a:r>
            <a:r>
              <a:rPr lang="en-US" sz="2995" b="1" dirty="0" err="1">
                <a:solidFill>
                  <a:srgbClr val="0000CC"/>
                </a:solidFill>
                <a:latin typeface="Times New Roman" panose="02020603050405020304" pitchFamily="18" charset="0"/>
                <a:cs typeface="Times New Roman" panose="02020603050405020304" pitchFamily="18" charset="0"/>
              </a:rPr>
              <a:t>tháng</a:t>
            </a:r>
            <a:r>
              <a:rPr lang="vi-VN" altLang="en-US" sz="2995" b="1" dirty="0">
                <a:solidFill>
                  <a:srgbClr val="0000CC"/>
                </a:solidFill>
                <a:latin typeface="Times New Roman" panose="02020603050405020304" pitchFamily="18" charset="0"/>
                <a:cs typeface="Times New Roman" panose="02020603050405020304" pitchFamily="18" charset="0"/>
              </a:rPr>
              <a:t> 2 </a:t>
            </a:r>
            <a:r>
              <a:rPr lang="en-US" sz="2995" b="1" dirty="0" err="1">
                <a:solidFill>
                  <a:srgbClr val="0000CC"/>
                </a:solidFill>
                <a:latin typeface="Times New Roman" panose="02020603050405020304" pitchFamily="18" charset="0"/>
                <a:cs typeface="Times New Roman" panose="02020603050405020304" pitchFamily="18" charset="0"/>
              </a:rPr>
              <a:t>năm</a:t>
            </a:r>
            <a:r>
              <a:rPr lang="vi-VN" altLang="en-US" sz="2995" b="1" dirty="0">
                <a:solidFill>
                  <a:srgbClr val="0000CC"/>
                </a:solidFill>
                <a:latin typeface="Times New Roman" panose="02020603050405020304" pitchFamily="18" charset="0"/>
                <a:cs typeface="Times New Roman" panose="02020603050405020304" pitchFamily="18" charset="0"/>
              </a:rPr>
              <a:t> 2023</a:t>
            </a:r>
            <a:endParaRPr lang="vi-VN" altLang="en-US" sz="2995" b="1" dirty="0">
              <a:solidFill>
                <a:srgbClr val="0000CC"/>
              </a:solidFill>
              <a:latin typeface="Times New Roman" panose="02020603050405020304" pitchFamily="18" charset="0"/>
              <a:cs typeface="Times New Roman" panose="02020603050405020304" pitchFamily="18" charset="0"/>
            </a:endParaRPr>
          </a:p>
        </p:txBody>
      </p:sp>
      <p:sp>
        <p:nvSpPr>
          <p:cNvPr id="19" name="Text Box 14"/>
          <p:cNvSpPr txBox="1">
            <a:spLocks noChangeArrowheads="1"/>
          </p:cNvSpPr>
          <p:nvPr/>
        </p:nvSpPr>
        <p:spPr bwMode="auto">
          <a:xfrm>
            <a:off x="3212465" y="1028700"/>
            <a:ext cx="6252845" cy="121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 6:</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Cây</a:t>
            </a:r>
            <a:r>
              <a:rPr lang="en-US"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gạo</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(Tiết </a:t>
            </a:r>
            <a:r>
              <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1)</a:t>
            </a:r>
            <a:endParaRPr lang="vi-VN" altLang="en-US" sz="40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defRPr/>
            </a:pPr>
            <a:r>
              <a:rPr lang="vi-VN" altLang="en-US" sz="3200" b="1" i="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                             </a:t>
            </a:r>
            <a:r>
              <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rPr>
              <a:t>Theo Vũ Tú Nam</a:t>
            </a:r>
            <a:endParaRPr lang="vi-VN" altLang="en-US" sz="2800" b="1" i="1" dirty="0" err="1" smtClean="0">
              <a:solidFill>
                <a:schemeClr val="tx1"/>
              </a:solidFill>
              <a:effectLst>
                <a:outerShdw blurRad="38100" dist="38100" dir="2700000" algn="tl">
                  <a:srgbClr val="000000">
                    <a:alpha val="43137"/>
                  </a:srgbClr>
                </a:outerShdw>
              </a:effectLst>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p:cNvPicPr>
            <a:picLocks noChangeAspect="1"/>
          </p:cNvPicPr>
          <p:nvPr/>
        </p:nvPicPr>
        <p:blipFill rotWithShape="1">
          <a:blip r:embed="rId2"/>
          <a:srcRect l="11438"/>
          <a:stretch>
            <a:fillRect/>
          </a:stretch>
        </p:blipFill>
        <p:spPr>
          <a:xfrm>
            <a:off x="1816969" y="2157072"/>
            <a:ext cx="8368716" cy="18529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
          <a:stretch>
            <a:fillRect/>
          </a:stretch>
        </p:blipFill>
        <p:spPr>
          <a:xfrm>
            <a:off x="-554457" y="-113832"/>
            <a:ext cx="12746457" cy="7185923"/>
          </a:xfrm>
          <a:prstGeom prst="rect">
            <a:avLst/>
          </a:prstGeom>
        </p:spPr>
      </p:pic>
      <p:pic>
        <p:nvPicPr>
          <p:cNvPr id="18" name="Picture 17">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0545" t="28035" r="29874" b="25638"/>
          <a:stretch>
            <a:fillRect/>
          </a:stretch>
        </p:blipFill>
        <p:spPr>
          <a:xfrm>
            <a:off x="3668777" y="3334646"/>
            <a:ext cx="838055" cy="980903"/>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49227" t="39858"/>
          <a:stretch>
            <a:fillRect/>
          </a:stretch>
        </p:blipFill>
        <p:spPr>
          <a:xfrm>
            <a:off x="3370311" y="2018373"/>
            <a:ext cx="1505792" cy="1783675"/>
          </a:xfrm>
          <a:prstGeom prst="rect">
            <a:avLst/>
          </a:prstGeom>
        </p:spPr>
      </p:pic>
      <p:pic>
        <p:nvPicPr>
          <p:cNvPr id="41" name="Picture 40">
            <a:hlinkClick r:id="rId5"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0545" t="28035" r="29874" b="25638"/>
          <a:stretch>
            <a:fillRect/>
          </a:stretch>
        </p:blipFill>
        <p:spPr>
          <a:xfrm>
            <a:off x="7339825" y="3303609"/>
            <a:ext cx="838055" cy="980903"/>
          </a:xfrm>
          <a:prstGeom prst="rect">
            <a:avLst/>
          </a:prstGeom>
        </p:spPr>
      </p:pic>
      <p:pic>
        <p:nvPicPr>
          <p:cNvPr id="42" name="Picture 41"/>
          <p:cNvPicPr>
            <a:picLocks noChangeAspect="1"/>
          </p:cNvPicPr>
          <p:nvPr/>
        </p:nvPicPr>
        <p:blipFill rotWithShape="1">
          <a:blip r:embed="rId4" cstate="print">
            <a:extLst>
              <a:ext uri="{28A0092B-C50C-407E-A947-70E740481C1C}">
                <a14:useLocalDpi xmlns:a14="http://schemas.microsoft.com/office/drawing/2010/main" val="0"/>
              </a:ext>
            </a:extLst>
          </a:blip>
          <a:srcRect l="49227" t="39858"/>
          <a:stretch>
            <a:fillRect/>
          </a:stretch>
        </p:blipFill>
        <p:spPr>
          <a:xfrm>
            <a:off x="7041359" y="1987336"/>
            <a:ext cx="1505792" cy="1783675"/>
          </a:xfrm>
          <a:prstGeom prst="rect">
            <a:avLst/>
          </a:prstGeom>
        </p:spPr>
      </p:pic>
      <p:pic>
        <p:nvPicPr>
          <p:cNvPr id="43" name="Picture 42">
            <a:hlinkClick r:id="rId6"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0545" t="28035" r="29874" b="25638"/>
          <a:stretch>
            <a:fillRect/>
          </a:stretch>
        </p:blipFill>
        <p:spPr>
          <a:xfrm>
            <a:off x="5518178" y="1897851"/>
            <a:ext cx="838055" cy="980903"/>
          </a:xfrm>
          <a:prstGeom prst="rect">
            <a:avLst/>
          </a:prstGeom>
        </p:spPr>
      </p:pic>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l="49227" t="39858"/>
          <a:stretch>
            <a:fillRect/>
          </a:stretch>
        </p:blipFill>
        <p:spPr>
          <a:xfrm>
            <a:off x="5219711" y="581575"/>
            <a:ext cx="1505792" cy="1783675"/>
          </a:xfrm>
          <a:prstGeom prst="rect">
            <a:avLst/>
          </a:prstGeom>
        </p:spPr>
      </p:pic>
      <p:pic>
        <p:nvPicPr>
          <p:cNvPr id="47" name="CẤM BUÔN BÁN, CẤM REUP" descr="Káº¿t quáº£ hÃ¬nh áº£nh cho win text gif"/>
          <p:cNvPicPr>
            <a:picLocks noChangeAspect="1" noChangeArrowheads="1" noCrop="1"/>
          </p:cNvPicPr>
          <p:nvPr/>
        </p:nvPicPr>
        <p:blipFill>
          <a:blip r:embed="rId7"/>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8"/>
          <a:stretch>
            <a:fillRect/>
          </a:stretch>
        </p:blipFill>
        <p:spPr>
          <a:xfrm flipH="1">
            <a:off x="2460663" y="255689"/>
            <a:ext cx="1939935" cy="1762683"/>
          </a:xfrm>
          <a:prstGeom prst="rect">
            <a:avLst/>
          </a:prstGeom>
        </p:spPr>
      </p:pic>
      <p:sp>
        <p:nvSpPr>
          <p:cNvPr id="2" name="Right Arrow 1">
            <a:hlinkClick r:id="rId9"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defRPr/>
            </a:pPr>
            <a:endParaRPr lang="en-US" sz="1865">
              <a:solidFill>
                <a:prstClr val="white"/>
              </a:solidFill>
              <a:latin typeface="等线"/>
              <a:sym typeface="Arial" panose="020B0604020202020204"/>
            </a:endParaRPr>
          </a:p>
        </p:txBody>
      </p:sp>
      <p:sp>
        <p:nvSpPr>
          <p:cNvPr id="3" name="Oval 2"/>
          <p:cNvSpPr/>
          <p:nvPr/>
        </p:nvSpPr>
        <p:spPr>
          <a:xfrm>
            <a:off x="3568419" y="3722147"/>
            <a:ext cx="994880" cy="69745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latin typeface="Times New Roman" panose="02020603050405020304" pitchFamily="18" charset="0"/>
                <a:cs typeface="Times New Roman" panose="02020603050405020304" pitchFamily="18" charset="0"/>
              </a:rPr>
              <a:t>1</a:t>
            </a:r>
            <a:endParaRPr lang="en-US" sz="3500" b="1" dirty="0">
              <a:latin typeface="Times New Roman" panose="02020603050405020304" pitchFamily="18" charset="0"/>
              <a:cs typeface="Times New Roman" panose="02020603050405020304" pitchFamily="18" charset="0"/>
            </a:endParaRPr>
          </a:p>
        </p:txBody>
      </p:sp>
      <p:sp>
        <p:nvSpPr>
          <p:cNvPr id="13" name="Oval 12"/>
          <p:cNvSpPr/>
          <p:nvPr/>
        </p:nvSpPr>
        <p:spPr>
          <a:xfrm>
            <a:off x="7298705" y="3725780"/>
            <a:ext cx="920294" cy="69382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2</a:t>
            </a:r>
            <a:endParaRPr lang="en-US" sz="3500" b="1" dirty="0">
              <a:latin typeface="Times New Roman" panose="02020603050405020304" pitchFamily="18" charset="0"/>
              <a:cs typeface="Times New Roman" panose="02020603050405020304" pitchFamily="18" charset="0"/>
            </a:endParaRPr>
          </a:p>
        </p:txBody>
      </p:sp>
      <p:sp>
        <p:nvSpPr>
          <p:cNvPr id="14" name="Oval 13"/>
          <p:cNvSpPr/>
          <p:nvPr/>
        </p:nvSpPr>
        <p:spPr>
          <a:xfrm>
            <a:off x="5462850" y="2365250"/>
            <a:ext cx="948709" cy="69540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latin typeface="Times New Roman" panose="02020603050405020304" pitchFamily="18" charset="0"/>
                <a:cs typeface="Times New Roman" panose="02020603050405020304" pitchFamily="18" charset="0"/>
              </a:rPr>
              <a:t>3</a:t>
            </a:r>
            <a:endParaRPr lang="en-US" sz="3500" b="1" dirty="0">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10"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10"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10"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11"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
          <a:stretch>
            <a:fillRect/>
          </a:stretch>
        </p:blipFill>
        <p:spPr>
          <a:xfrm>
            <a:off x="-554457" y="1"/>
            <a:ext cx="12746457" cy="7185923"/>
          </a:xfrm>
          <a:prstGeom prst="rect">
            <a:avLst/>
          </a:prstGeom>
        </p:spPr>
      </p:pic>
      <p:sp>
        <p:nvSpPr>
          <p:cNvPr id="2" name="Rectangle 1"/>
          <p:cNvSpPr/>
          <p:nvPr/>
        </p:nvSpPr>
        <p:spPr>
          <a:xfrm>
            <a:off x="1475105" y="445770"/>
            <a:ext cx="9241155" cy="1917065"/>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3765">
              <a:defRPr/>
            </a:pPr>
            <a:r>
              <a:rPr lang="vi-VN" sz="4000" dirty="0" smtClean="0">
                <a:solidFill>
                  <a:prstClr val="black"/>
                </a:solidFill>
                <a:latin typeface="Times New Roman" panose="02020603050405020304" pitchFamily="18" charset="0"/>
                <a:cs typeface="Times New Roman" panose="02020603050405020304" pitchFamily="18" charset="0"/>
                <a:sym typeface="Arial" panose="020B0604020202020204"/>
              </a:rPr>
              <a:t>Cây </a:t>
            </a:r>
            <a:r>
              <a:rPr lang="vi-VN" sz="4000" dirty="0">
                <a:solidFill>
                  <a:prstClr val="black"/>
                </a:solidFill>
                <a:latin typeface="Times New Roman" panose="02020603050405020304" pitchFamily="18" charset="0"/>
                <a:cs typeface="Times New Roman" panose="02020603050405020304" pitchFamily="18" charset="0"/>
                <a:sym typeface="Arial" panose="020B0604020202020204"/>
              </a:rPr>
              <a:t>gì thẳng tắp trước nhà</a:t>
            </a:r>
            <a:endParaRPr lang="vi-VN" sz="4000" dirty="0">
              <a:solidFill>
                <a:prstClr val="black"/>
              </a:solidFill>
              <a:latin typeface="Times New Roman" panose="02020603050405020304" pitchFamily="18" charset="0"/>
              <a:cs typeface="Times New Roman" panose="02020603050405020304" pitchFamily="18" charset="0"/>
              <a:sym typeface="Arial" panose="020B0604020202020204"/>
            </a:endParaRPr>
          </a:p>
          <a:p>
            <a:pPr algn="ctr" defTabSz="913765">
              <a:defRPr/>
            </a:pPr>
            <a:r>
              <a:rPr lang="vi-VN" sz="4000" dirty="0">
                <a:solidFill>
                  <a:prstClr val="black"/>
                </a:solidFill>
                <a:latin typeface="Times New Roman" panose="02020603050405020304" pitchFamily="18" charset="0"/>
                <a:cs typeface="Times New Roman" panose="02020603050405020304" pitchFamily="18" charset="0"/>
                <a:sym typeface="Arial" panose="020B0604020202020204"/>
              </a:rPr>
              <a:t>Trái ngon dành tặng riêng bà, bà ơi</a:t>
            </a:r>
            <a:r>
              <a:rPr lang="vi-VN" sz="4000" dirty="0" smtClean="0">
                <a:solidFill>
                  <a:prstClr val="black"/>
                </a:solidFill>
                <a:latin typeface="Times New Roman" panose="02020603050405020304" pitchFamily="18" charset="0"/>
                <a:cs typeface="Times New Roman" panose="02020603050405020304" pitchFamily="18" charset="0"/>
                <a:sym typeface="Arial" panose="020B0604020202020204"/>
              </a:rPr>
              <a:t>?</a:t>
            </a:r>
            <a:endParaRPr lang="en-US" sz="4000" dirty="0" smtClean="0">
              <a:solidFill>
                <a:prstClr val="black"/>
              </a:solidFill>
              <a:latin typeface="Times New Roman" panose="02020603050405020304" pitchFamily="18" charset="0"/>
              <a:cs typeface="Times New Roman" panose="02020603050405020304" pitchFamily="18" charset="0"/>
              <a:sym typeface="Arial" panose="020B0604020202020204"/>
            </a:endParaRPr>
          </a:p>
          <a:p>
            <a:pPr algn="r" defTabSz="913765">
              <a:defRPr/>
            </a:pPr>
            <a:r>
              <a:rPr lang="en-US" sz="4000" i="1" dirty="0" err="1" smtClean="0">
                <a:solidFill>
                  <a:srgbClr val="FF0000"/>
                </a:solidFill>
                <a:latin typeface="Times New Roman" panose="02020603050405020304" pitchFamily="18" charset="0"/>
                <a:cs typeface="Times New Roman" panose="02020603050405020304" pitchFamily="18" charset="0"/>
                <a:sym typeface="Arial" panose="020B0604020202020204"/>
              </a:rPr>
              <a:t>Là</a:t>
            </a:r>
            <a:r>
              <a:rPr lang="en-US" sz="4000" i="1"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000" i="1" dirty="0" err="1" smtClean="0">
                <a:solidFill>
                  <a:srgbClr val="FF0000"/>
                </a:solidFill>
                <a:latin typeface="Times New Roman" panose="02020603050405020304" pitchFamily="18" charset="0"/>
                <a:cs typeface="Times New Roman" panose="02020603050405020304" pitchFamily="18" charset="0"/>
                <a:sym typeface="Arial" panose="020B0604020202020204"/>
              </a:rPr>
              <a:t>cây</a:t>
            </a:r>
            <a:r>
              <a:rPr lang="en-US" sz="4000" i="1"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000" i="1" dirty="0" err="1" smtClean="0">
                <a:solidFill>
                  <a:srgbClr val="FF0000"/>
                </a:solidFill>
                <a:latin typeface="Times New Roman" panose="02020603050405020304" pitchFamily="18" charset="0"/>
                <a:cs typeface="Times New Roman" panose="02020603050405020304" pitchFamily="18" charset="0"/>
                <a:sym typeface="Arial" panose="020B0604020202020204"/>
              </a:rPr>
              <a:t>gì</a:t>
            </a:r>
            <a:r>
              <a:rPr lang="en-US" sz="4000" i="1" dirty="0" smtClean="0">
                <a:solidFill>
                  <a:srgbClr val="FF0000"/>
                </a:solidFill>
                <a:latin typeface="Times New Roman" panose="02020603050405020304" pitchFamily="18" charset="0"/>
                <a:cs typeface="Times New Roman" panose="02020603050405020304" pitchFamily="18" charset="0"/>
                <a:sym typeface="Arial" panose="020B0604020202020204"/>
              </a:rPr>
              <a:t>?</a:t>
            </a:r>
            <a:endParaRPr lang="en-US" sz="4000" i="1"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sp>
        <p:nvSpPr>
          <p:cNvPr id="3" name="Rectangle: Rounded Corners 2"/>
          <p:cNvSpPr/>
          <p:nvPr/>
        </p:nvSpPr>
        <p:spPr>
          <a:xfrm>
            <a:off x="2912773" y="2549197"/>
            <a:ext cx="6974177" cy="1584653"/>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765">
              <a:defRPr/>
            </a:pPr>
            <a:r>
              <a:rPr lang="en-US" sz="4800" b="1" dirty="0" err="1">
                <a:solidFill>
                  <a:srgbClr val="C00000"/>
                </a:solidFill>
                <a:latin typeface="Times New Roman" panose="02020603050405020304" pitchFamily="18" charset="0"/>
                <a:cs typeface="Times New Roman" panose="02020603050405020304" pitchFamily="18" charset="0"/>
                <a:sym typeface="Arial" panose="020B0604020202020204"/>
              </a:rPr>
              <a:t>Đáp</a:t>
            </a:r>
            <a:r>
              <a:rPr lang="en-US" sz="4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4800" b="1" dirty="0" err="1">
                <a:solidFill>
                  <a:srgbClr val="C00000"/>
                </a:solidFill>
                <a:latin typeface="Times New Roman" panose="02020603050405020304" pitchFamily="18" charset="0"/>
                <a:cs typeface="Times New Roman" panose="02020603050405020304" pitchFamily="18" charset="0"/>
                <a:sym typeface="Arial" panose="020B0604020202020204"/>
              </a:rPr>
              <a:t>án</a:t>
            </a:r>
            <a:r>
              <a:rPr lang="en-US" sz="4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4800" b="1" dirty="0" err="1">
                <a:solidFill>
                  <a:srgbClr val="C00000"/>
                </a:solidFill>
                <a:latin typeface="Times New Roman" panose="02020603050405020304" pitchFamily="18" charset="0"/>
                <a:cs typeface="Times New Roman" panose="02020603050405020304" pitchFamily="18" charset="0"/>
                <a:sym typeface="Arial" panose="020B0604020202020204"/>
              </a:rPr>
              <a:t>Cây</a:t>
            </a:r>
            <a:r>
              <a:rPr lang="en-US" sz="4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4800" b="1" dirty="0" err="1">
                <a:solidFill>
                  <a:srgbClr val="C00000"/>
                </a:solidFill>
                <a:latin typeface="Times New Roman" panose="02020603050405020304" pitchFamily="18" charset="0"/>
                <a:cs typeface="Times New Roman" panose="02020603050405020304" pitchFamily="18" charset="0"/>
                <a:sym typeface="Arial" panose="020B0604020202020204"/>
              </a:rPr>
              <a:t>cau</a:t>
            </a:r>
            <a:endParaRPr lang="en-US" sz="4800" b="1" dirty="0">
              <a:solidFill>
                <a:srgbClr val="C00000"/>
              </a:solidFill>
              <a:latin typeface="Times New Roman" panose="02020603050405020304" pitchFamily="18" charset="0"/>
              <a:cs typeface="Times New Roman" panose="02020603050405020304" pitchFamily="18" charset="0"/>
              <a:sym typeface="Arial" panose="020B0604020202020204"/>
            </a:endParaRPr>
          </a:p>
        </p:txBody>
      </p:sp>
      <p:sp>
        <p:nvSpPr>
          <p:cNvPr id="4" name="Arrow: Left 3">
            <a:hlinkClick r:id="rId2" action="ppaction://hlinksldjump"/>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3765">
              <a:defRPr/>
            </a:pPr>
            <a:endParaRPr lang="en-US" sz="1865">
              <a:solidFill>
                <a:prstClr val="white"/>
              </a:solidFill>
              <a:latin typeface="等线"/>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
          <a:stretch>
            <a:fillRect/>
          </a:stretch>
        </p:blipFill>
        <p:spPr>
          <a:xfrm>
            <a:off x="-554458" y="0"/>
            <a:ext cx="12746457" cy="7185923"/>
          </a:xfrm>
          <a:prstGeom prst="rect">
            <a:avLst/>
          </a:prstGeom>
        </p:spPr>
      </p:pic>
      <p:sp>
        <p:nvSpPr>
          <p:cNvPr id="3" name="Rectangle 2"/>
          <p:cNvSpPr/>
          <p:nvPr/>
        </p:nvSpPr>
        <p:spPr>
          <a:xfrm>
            <a:off x="2646217" y="124397"/>
            <a:ext cx="6711415" cy="308985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3765">
              <a:defRPr/>
            </a:pPr>
            <a:r>
              <a:rPr lang="vi-VN" sz="4000" dirty="0" smtClean="0">
                <a:solidFill>
                  <a:prstClr val="black"/>
                </a:solidFill>
                <a:latin typeface="Times New Roman" panose="02020603050405020304" pitchFamily="18" charset="0"/>
                <a:cs typeface="Times New Roman" panose="02020603050405020304" pitchFamily="18" charset="0"/>
                <a:sym typeface="Arial" panose="020B0604020202020204"/>
              </a:rPr>
              <a:t>Thân </a:t>
            </a:r>
            <a:r>
              <a:rPr lang="vi-VN" sz="4000" dirty="0">
                <a:solidFill>
                  <a:prstClr val="black"/>
                </a:solidFill>
                <a:latin typeface="Times New Roman" panose="02020603050405020304" pitchFamily="18" charset="0"/>
                <a:cs typeface="Times New Roman" panose="02020603050405020304" pitchFamily="18" charset="0"/>
                <a:sym typeface="Arial" panose="020B0604020202020204"/>
              </a:rPr>
              <a:t>nhiều gai nhọn</a:t>
            </a:r>
            <a:endParaRPr lang="vi-VN" sz="4000" dirty="0">
              <a:solidFill>
                <a:prstClr val="black"/>
              </a:solidFill>
              <a:latin typeface="Times New Roman" panose="02020603050405020304" pitchFamily="18" charset="0"/>
              <a:cs typeface="Times New Roman" panose="02020603050405020304" pitchFamily="18" charset="0"/>
              <a:sym typeface="Arial" panose="020B0604020202020204"/>
            </a:endParaRPr>
          </a:p>
          <a:p>
            <a:pPr algn="ctr" defTabSz="913765">
              <a:defRPr/>
            </a:pPr>
            <a:r>
              <a:rPr lang="vi-VN" sz="4000" dirty="0">
                <a:solidFill>
                  <a:prstClr val="black"/>
                </a:solidFill>
                <a:latin typeface="Times New Roman" panose="02020603050405020304" pitchFamily="18" charset="0"/>
                <a:cs typeface="Times New Roman" panose="02020603050405020304" pitchFamily="18" charset="0"/>
                <a:sym typeface="Arial" panose="020B0604020202020204"/>
              </a:rPr>
              <a:t>Hoa trắng ngát thơm</a:t>
            </a:r>
            <a:endParaRPr lang="vi-VN" sz="4000" dirty="0">
              <a:solidFill>
                <a:prstClr val="black"/>
              </a:solidFill>
              <a:latin typeface="Times New Roman" panose="02020603050405020304" pitchFamily="18" charset="0"/>
              <a:cs typeface="Times New Roman" panose="02020603050405020304" pitchFamily="18" charset="0"/>
              <a:sym typeface="Arial" panose="020B0604020202020204"/>
            </a:endParaRPr>
          </a:p>
          <a:p>
            <a:pPr algn="ctr" defTabSz="913765">
              <a:defRPr/>
            </a:pPr>
            <a:r>
              <a:rPr lang="vi-VN" sz="4000" dirty="0">
                <a:solidFill>
                  <a:prstClr val="black"/>
                </a:solidFill>
                <a:latin typeface="Times New Roman" panose="02020603050405020304" pitchFamily="18" charset="0"/>
                <a:cs typeface="Times New Roman" panose="02020603050405020304" pitchFamily="18" charset="0"/>
                <a:sym typeface="Arial" panose="020B0604020202020204"/>
              </a:rPr>
              <a:t>Cành trĩu quả tròn</a:t>
            </a:r>
            <a:endParaRPr lang="vi-VN" sz="4000" dirty="0">
              <a:solidFill>
                <a:prstClr val="black"/>
              </a:solidFill>
              <a:latin typeface="Times New Roman" panose="02020603050405020304" pitchFamily="18" charset="0"/>
              <a:cs typeface="Times New Roman" panose="02020603050405020304" pitchFamily="18" charset="0"/>
              <a:sym typeface="Arial" panose="020B0604020202020204"/>
            </a:endParaRPr>
          </a:p>
          <a:p>
            <a:pPr algn="ctr" defTabSz="913765">
              <a:defRPr/>
            </a:pPr>
            <a:r>
              <a:rPr lang="vi-VN" sz="4000" dirty="0">
                <a:solidFill>
                  <a:prstClr val="black"/>
                </a:solidFill>
                <a:latin typeface="Times New Roman" panose="02020603050405020304" pitchFamily="18" charset="0"/>
                <a:cs typeface="Times New Roman" panose="02020603050405020304" pitchFamily="18" charset="0"/>
                <a:sym typeface="Arial" panose="020B0604020202020204"/>
              </a:rPr>
              <a:t>Mang đầy múi </a:t>
            </a:r>
            <a:r>
              <a:rPr lang="vi-VN" sz="4000" dirty="0" smtClean="0">
                <a:solidFill>
                  <a:prstClr val="black"/>
                </a:solidFill>
                <a:latin typeface="Times New Roman" panose="02020603050405020304" pitchFamily="18" charset="0"/>
                <a:cs typeface="Times New Roman" panose="02020603050405020304" pitchFamily="18" charset="0"/>
                <a:sym typeface="Arial" panose="020B0604020202020204"/>
              </a:rPr>
              <a:t>ngọt</a:t>
            </a:r>
            <a:endParaRPr lang="en-US" sz="4000" dirty="0">
              <a:solidFill>
                <a:prstClr val="black"/>
              </a:solidFill>
              <a:latin typeface="Times New Roman" panose="02020603050405020304" pitchFamily="18" charset="0"/>
              <a:cs typeface="Times New Roman" panose="02020603050405020304" pitchFamily="18" charset="0"/>
              <a:sym typeface="Arial" panose="020B0604020202020204"/>
            </a:endParaRPr>
          </a:p>
          <a:p>
            <a:pPr algn="r" defTabSz="913765">
              <a:defRPr/>
            </a:pPr>
            <a:r>
              <a:rPr lang="en-US" sz="4000" i="1" dirty="0" err="1" smtClean="0">
                <a:solidFill>
                  <a:srgbClr val="FF0000"/>
                </a:solidFill>
                <a:latin typeface="Times New Roman" panose="02020603050405020304" pitchFamily="18" charset="0"/>
                <a:cs typeface="Times New Roman" panose="02020603050405020304" pitchFamily="18" charset="0"/>
                <a:sym typeface="Arial" panose="020B0604020202020204"/>
              </a:rPr>
              <a:t>Là</a:t>
            </a:r>
            <a:r>
              <a:rPr lang="en-US" sz="4000" i="1"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000" i="1" dirty="0" err="1" smtClean="0">
                <a:solidFill>
                  <a:srgbClr val="FF0000"/>
                </a:solidFill>
                <a:latin typeface="Times New Roman" panose="02020603050405020304" pitchFamily="18" charset="0"/>
                <a:cs typeface="Times New Roman" panose="02020603050405020304" pitchFamily="18" charset="0"/>
                <a:sym typeface="Arial" panose="020B0604020202020204"/>
              </a:rPr>
              <a:t>cây</a:t>
            </a:r>
            <a:r>
              <a:rPr lang="en-US" sz="4000" i="1"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000" i="1" dirty="0" err="1" smtClean="0">
                <a:solidFill>
                  <a:srgbClr val="FF0000"/>
                </a:solidFill>
                <a:latin typeface="Times New Roman" panose="02020603050405020304" pitchFamily="18" charset="0"/>
                <a:cs typeface="Times New Roman" panose="02020603050405020304" pitchFamily="18" charset="0"/>
                <a:sym typeface="Arial" panose="020B0604020202020204"/>
              </a:rPr>
              <a:t>gì</a:t>
            </a:r>
            <a:r>
              <a:rPr lang="en-US" sz="4000" i="1" dirty="0" smtClean="0">
                <a:solidFill>
                  <a:srgbClr val="FF0000"/>
                </a:solidFill>
                <a:latin typeface="Times New Roman" panose="02020603050405020304" pitchFamily="18" charset="0"/>
                <a:cs typeface="Times New Roman" panose="02020603050405020304" pitchFamily="18" charset="0"/>
                <a:sym typeface="Arial" panose="020B0604020202020204"/>
              </a:rPr>
              <a:t>?</a:t>
            </a:r>
            <a:endParaRPr lang="en-US" sz="4000" i="1"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sp>
        <p:nvSpPr>
          <p:cNvPr id="4" name="Rectangle: Rounded Corners 3"/>
          <p:cNvSpPr/>
          <p:nvPr/>
        </p:nvSpPr>
        <p:spPr>
          <a:xfrm>
            <a:off x="3199533" y="3508968"/>
            <a:ext cx="5604782" cy="11717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765">
              <a:defRPr/>
            </a:pPr>
            <a:r>
              <a:rPr lang="en-US" sz="4800" b="1" dirty="0" err="1">
                <a:solidFill>
                  <a:srgbClr val="C00000"/>
                </a:solidFill>
                <a:latin typeface="Times New Roman" panose="02020603050405020304" pitchFamily="18" charset="0"/>
                <a:cs typeface="Times New Roman" panose="02020603050405020304" pitchFamily="18" charset="0"/>
                <a:sym typeface="Arial" panose="020B0604020202020204"/>
              </a:rPr>
              <a:t>Đáp</a:t>
            </a:r>
            <a:r>
              <a:rPr lang="en-US" sz="4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4800" b="1" dirty="0" err="1">
                <a:solidFill>
                  <a:srgbClr val="C00000"/>
                </a:solidFill>
                <a:latin typeface="Times New Roman" panose="02020603050405020304" pitchFamily="18" charset="0"/>
                <a:cs typeface="Times New Roman" panose="02020603050405020304" pitchFamily="18" charset="0"/>
                <a:sym typeface="Arial" panose="020B0604020202020204"/>
              </a:rPr>
              <a:t>án</a:t>
            </a:r>
            <a:r>
              <a:rPr lang="en-US" sz="4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4800" b="1" dirty="0" err="1">
                <a:solidFill>
                  <a:srgbClr val="C00000"/>
                </a:solidFill>
                <a:latin typeface="Times New Roman" panose="02020603050405020304" pitchFamily="18" charset="0"/>
                <a:cs typeface="Times New Roman" panose="02020603050405020304" pitchFamily="18" charset="0"/>
                <a:sym typeface="Arial" panose="020B0604020202020204"/>
              </a:rPr>
              <a:t>Cây</a:t>
            </a:r>
            <a:r>
              <a:rPr lang="en-US" sz="4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4800" b="1" dirty="0" err="1">
                <a:solidFill>
                  <a:srgbClr val="C00000"/>
                </a:solidFill>
                <a:latin typeface="Times New Roman" panose="02020603050405020304" pitchFamily="18" charset="0"/>
                <a:cs typeface="Times New Roman" panose="02020603050405020304" pitchFamily="18" charset="0"/>
                <a:sym typeface="Arial" panose="020B0604020202020204"/>
              </a:rPr>
              <a:t>bưởi</a:t>
            </a:r>
            <a:endParaRPr lang="en-US" sz="4800" b="1" dirty="0">
              <a:solidFill>
                <a:srgbClr val="C00000"/>
              </a:solidFill>
              <a:latin typeface="Times New Roman" panose="02020603050405020304" pitchFamily="18" charset="0"/>
              <a:cs typeface="Times New Roman" panose="02020603050405020304" pitchFamily="18" charset="0"/>
              <a:sym typeface="Arial" panose="020B0604020202020204"/>
            </a:endParaRPr>
          </a:p>
        </p:txBody>
      </p:sp>
      <p:sp>
        <p:nvSpPr>
          <p:cNvPr id="7" name="Arrow: Left 6">
            <a:hlinkClick r:id="rId2" action="ppaction://hlinksldjump"/>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400">
              <a:defRPr/>
            </a:pPr>
            <a:endParaRPr lang="en-US" sz="1865">
              <a:solidFill>
                <a:prstClr val="white"/>
              </a:solidFill>
              <a:latin typeface="等线"/>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
          <a:stretch>
            <a:fillRect/>
          </a:stretch>
        </p:blipFill>
        <p:spPr>
          <a:xfrm>
            <a:off x="-554457" y="1"/>
            <a:ext cx="12746457" cy="7185923"/>
          </a:xfrm>
          <a:prstGeom prst="rect">
            <a:avLst/>
          </a:prstGeom>
        </p:spPr>
      </p:pic>
      <p:sp>
        <p:nvSpPr>
          <p:cNvPr id="3" name="Rectangle 2"/>
          <p:cNvSpPr/>
          <p:nvPr/>
        </p:nvSpPr>
        <p:spPr>
          <a:xfrm>
            <a:off x="1506913" y="167047"/>
            <a:ext cx="8623716" cy="295022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just"/>
            <a:r>
              <a:rPr lang="vi-VN" sz="3600" dirty="0" smtClean="0">
                <a:latin typeface="Times New Roman" panose="02020603050405020304" pitchFamily="18" charset="0"/>
                <a:cs typeface="Times New Roman" panose="02020603050405020304" pitchFamily="18" charset="0"/>
              </a:rPr>
              <a:t>Giêng </a:t>
            </a:r>
            <a:r>
              <a:rPr lang="vi-VN" sz="3600" dirty="0">
                <a:latin typeface="Times New Roman" panose="02020603050405020304" pitchFamily="18" charset="0"/>
                <a:cs typeface="Times New Roman" panose="02020603050405020304" pitchFamily="18" charset="0"/>
              </a:rPr>
              <a:t>hai thắp lửa đỏ trời</a:t>
            </a:r>
            <a:endParaRPr lang="en-US"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Rủ chim ríu rít muôn nơi bay về</a:t>
            </a:r>
            <a:endParaRPr lang="en-US"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Để rồi thầm lặng sang hè</a:t>
            </a:r>
            <a:endParaRPr lang="en-US"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Thả bông nõn khắp đồng quê phố phường</a:t>
            </a:r>
            <a:endParaRPr lang="en-US" sz="3600" dirty="0">
              <a:latin typeface="Times New Roman" panose="02020603050405020304" pitchFamily="18" charset="0"/>
              <a:cs typeface="Times New Roman" panose="02020603050405020304" pitchFamily="18" charset="0"/>
            </a:endParaRPr>
          </a:p>
          <a:p>
            <a:pPr algn="r"/>
            <a:r>
              <a:rPr lang="vi-VN" sz="3600" i="1" dirty="0">
                <a:solidFill>
                  <a:srgbClr val="FF0000"/>
                </a:solidFill>
                <a:latin typeface="Times New Roman" panose="02020603050405020304" pitchFamily="18" charset="0"/>
                <a:cs typeface="Times New Roman" panose="02020603050405020304" pitchFamily="18" charset="0"/>
              </a:rPr>
              <a:t>Là cây gì?</a:t>
            </a:r>
            <a:endParaRPr lang="vi-VN" sz="3600" i="1" dirty="0">
              <a:solidFill>
                <a:srgbClr val="FF0000"/>
              </a:solidFill>
              <a:latin typeface="Times New Roman" panose="02020603050405020304" pitchFamily="18" charset="0"/>
              <a:cs typeface="Times New Roman" panose="02020603050405020304" pitchFamily="18" charset="0"/>
            </a:endParaRPr>
          </a:p>
        </p:txBody>
      </p:sp>
      <p:sp>
        <p:nvSpPr>
          <p:cNvPr id="4" name="Rectangle: Rounded Corners 3"/>
          <p:cNvSpPr/>
          <p:nvPr/>
        </p:nvSpPr>
        <p:spPr>
          <a:xfrm>
            <a:off x="2112532" y="3592962"/>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400">
              <a:defRPr/>
            </a:pPr>
            <a:r>
              <a:rPr lang="en-US" sz="4265" b="1" dirty="0" err="1">
                <a:solidFill>
                  <a:srgbClr val="C00000"/>
                </a:solidFill>
                <a:latin typeface="Times New Roman" panose="02020603050405020304" pitchFamily="18" charset="0"/>
                <a:cs typeface="Times New Roman" panose="02020603050405020304" pitchFamily="18" charset="0"/>
                <a:sym typeface="Arial" panose="020B0604020202020204"/>
              </a:rPr>
              <a:t>Đáp</a:t>
            </a:r>
            <a:r>
              <a:rPr lang="en-US" sz="4265"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4265" b="1" dirty="0" err="1">
                <a:solidFill>
                  <a:srgbClr val="C00000"/>
                </a:solidFill>
                <a:latin typeface="Times New Roman" panose="02020603050405020304" pitchFamily="18" charset="0"/>
                <a:cs typeface="Times New Roman" panose="02020603050405020304" pitchFamily="18" charset="0"/>
                <a:sym typeface="Arial" panose="020B0604020202020204"/>
              </a:rPr>
              <a:t>án</a:t>
            </a:r>
            <a:r>
              <a:rPr lang="en-US" sz="4265"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4265" b="1" dirty="0" err="1">
                <a:solidFill>
                  <a:srgbClr val="C00000"/>
                </a:solidFill>
                <a:latin typeface="Times New Roman" panose="02020603050405020304" pitchFamily="18" charset="0"/>
                <a:cs typeface="Times New Roman" panose="02020603050405020304" pitchFamily="18" charset="0"/>
                <a:sym typeface="Arial" panose="020B0604020202020204"/>
              </a:rPr>
              <a:t>Cây</a:t>
            </a:r>
            <a:r>
              <a:rPr lang="en-US" sz="4265"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4265" b="1" dirty="0" err="1">
                <a:solidFill>
                  <a:srgbClr val="C00000"/>
                </a:solidFill>
                <a:latin typeface="Times New Roman" panose="02020603050405020304" pitchFamily="18" charset="0"/>
                <a:cs typeface="Times New Roman" panose="02020603050405020304" pitchFamily="18" charset="0"/>
                <a:sym typeface="Arial" panose="020B0604020202020204"/>
              </a:rPr>
              <a:t>gạo</a:t>
            </a:r>
            <a:endParaRPr lang="en-US" sz="4000" b="1" dirty="0">
              <a:solidFill>
                <a:srgbClr val="C00000"/>
              </a:solidFill>
              <a:latin typeface="Times New Roman" panose="02020603050405020304" pitchFamily="18" charset="0"/>
              <a:cs typeface="Times New Roman" panose="02020603050405020304" pitchFamily="18" charset="0"/>
              <a:sym typeface="Arial" panose="020B0604020202020204"/>
            </a:endParaRPr>
          </a:p>
        </p:txBody>
      </p:sp>
      <p:sp>
        <p:nvSpPr>
          <p:cNvPr id="6" name="Arrow: Left 5">
            <a:hlinkClick r:id="rId2" action="ppaction://hlinksldjump"/>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400">
              <a:defRPr/>
            </a:pPr>
            <a:endParaRPr lang="en-US" sz="1865">
              <a:solidFill>
                <a:prstClr val="white"/>
              </a:solidFill>
              <a:latin typeface="等线"/>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928176" y="-52804"/>
            <a:ext cx="7130223" cy="1057159"/>
            <a:chOff x="3901574" y="-15581"/>
            <a:chExt cx="7215493" cy="1411051"/>
          </a:xfrm>
        </p:grpSpPr>
        <p:sp>
          <p:nvSpPr>
            <p:cNvPr id="17" name="TextBox 16"/>
            <p:cNvSpPr txBox="1"/>
            <p:nvPr/>
          </p:nvSpPr>
          <p:spPr>
            <a:xfrm>
              <a:off x="3901574" y="-15581"/>
              <a:ext cx="7215493" cy="738598"/>
            </a:xfrm>
            <a:prstGeom prst="rect">
              <a:avLst/>
            </a:prstGeom>
            <a:noFill/>
          </p:spPr>
          <p:txBody>
            <a:bodyPr wrap="square" rtlCol="0">
              <a:spAutoFit/>
            </a:bodyPr>
            <a:lstStyle/>
            <a:p>
              <a:pPr algn="ctr" defTabSz="685165" eaLnBrk="0" fontAlgn="base" hangingPunct="0">
                <a:spcBef>
                  <a:spcPct val="0"/>
                </a:spcBef>
                <a:spcAft>
                  <a:spcPct val="0"/>
                </a:spcAft>
              </a:pPr>
              <a:r>
                <a:rPr lang="en-US" sz="2995" b="1" dirty="0" err="1">
                  <a:solidFill>
                    <a:srgbClr val="0000CC"/>
                  </a:solidFill>
                  <a:latin typeface="Times New Roman" panose="02020603050405020304" pitchFamily="18" charset="0"/>
                  <a:cs typeface="Times New Roman" panose="02020603050405020304" pitchFamily="18" charset="0"/>
                </a:rPr>
                <a:t>Thứ</a:t>
              </a:r>
              <a:r>
                <a:rPr lang="vi-VN" altLang="en-US" sz="2995" b="1" dirty="0">
                  <a:solidFill>
                    <a:srgbClr val="0000CC"/>
                  </a:solidFill>
                  <a:latin typeface="Times New Roman" panose="02020603050405020304" pitchFamily="18" charset="0"/>
                  <a:cs typeface="Times New Roman" panose="02020603050405020304" pitchFamily="18" charset="0"/>
                </a:rPr>
                <a:t> tư </a:t>
              </a:r>
              <a:r>
                <a:rPr lang="en-US" sz="2995" b="1" dirty="0" err="1">
                  <a:solidFill>
                    <a:srgbClr val="0000CC"/>
                  </a:solidFill>
                  <a:latin typeface="Times New Roman" panose="02020603050405020304" pitchFamily="18" charset="0"/>
                  <a:cs typeface="Times New Roman" panose="02020603050405020304" pitchFamily="18" charset="0"/>
                </a:rPr>
                <a:t>ngày</a:t>
              </a:r>
              <a:r>
                <a:rPr lang="vi-VN" altLang="en-US" sz="2995" b="1" dirty="0">
                  <a:solidFill>
                    <a:srgbClr val="0000CC"/>
                  </a:solidFill>
                  <a:latin typeface="Times New Roman" panose="02020603050405020304" pitchFamily="18" charset="0"/>
                  <a:cs typeface="Times New Roman" panose="02020603050405020304" pitchFamily="18" charset="0"/>
                </a:rPr>
                <a:t> 8 </a:t>
              </a:r>
              <a:r>
                <a:rPr lang="en-US" sz="2995" b="1" dirty="0" err="1">
                  <a:solidFill>
                    <a:srgbClr val="0000CC"/>
                  </a:solidFill>
                  <a:latin typeface="Times New Roman" panose="02020603050405020304" pitchFamily="18" charset="0"/>
                  <a:cs typeface="Times New Roman" panose="02020603050405020304" pitchFamily="18" charset="0"/>
                </a:rPr>
                <a:t>tháng</a:t>
              </a:r>
              <a:r>
                <a:rPr lang="vi-VN" altLang="en-US" sz="2995" b="1" dirty="0">
                  <a:solidFill>
                    <a:srgbClr val="0000CC"/>
                  </a:solidFill>
                  <a:latin typeface="Times New Roman" panose="02020603050405020304" pitchFamily="18" charset="0"/>
                  <a:cs typeface="Times New Roman" panose="02020603050405020304" pitchFamily="18" charset="0"/>
                </a:rPr>
                <a:t> 2 </a:t>
              </a:r>
              <a:r>
                <a:rPr lang="en-US" sz="2995" b="1" dirty="0" err="1">
                  <a:solidFill>
                    <a:srgbClr val="0000CC"/>
                  </a:solidFill>
                  <a:latin typeface="Times New Roman" panose="02020603050405020304" pitchFamily="18" charset="0"/>
                  <a:cs typeface="Times New Roman" panose="02020603050405020304" pitchFamily="18" charset="0"/>
                </a:rPr>
                <a:t>năm</a:t>
              </a:r>
              <a:r>
                <a:rPr lang="vi-VN" altLang="en-US" sz="2995" b="1" dirty="0">
                  <a:solidFill>
                    <a:srgbClr val="0000CC"/>
                  </a:solidFill>
                  <a:latin typeface="Times New Roman" panose="02020603050405020304" pitchFamily="18" charset="0"/>
                  <a:cs typeface="Times New Roman" panose="02020603050405020304" pitchFamily="18" charset="0"/>
                </a:rPr>
                <a:t> 2023</a:t>
              </a:r>
              <a:endParaRPr lang="vi-VN" altLang="en-US" sz="2995" b="1" dirty="0">
                <a:solidFill>
                  <a:srgbClr val="0000CC"/>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178805" y="616552"/>
              <a:ext cx="2008749" cy="778918"/>
            </a:xfrm>
            <a:prstGeom prst="rect">
              <a:avLst/>
            </a:prstGeom>
            <a:noFill/>
          </p:spPr>
          <p:txBody>
            <a:bodyPr wrap="none" rtlCol="0">
              <a:spAutoFit/>
            </a:bodyPr>
            <a:lstStyle/>
            <a:p>
              <a:pPr defTabSz="685165" eaLnBrk="0" fontAlgn="base" hangingPunct="0">
                <a:spcBef>
                  <a:spcPct val="0"/>
                </a:spcBef>
                <a:spcAft>
                  <a:spcPct val="0"/>
                </a:spcAft>
              </a:pPr>
              <a:r>
                <a:rPr lang="en-US" sz="3200" b="1" u="sng" dirty="0">
                  <a:solidFill>
                    <a:srgbClr val="FF0000"/>
                  </a:solidFill>
                  <a:latin typeface="Times New Roman" panose="02020603050405020304" pitchFamily="18" charset="0"/>
                  <a:cs typeface="Times New Roman" panose="02020603050405020304" pitchFamily="18" charset="0"/>
                </a:rPr>
                <a:t>T</a:t>
              </a:r>
              <a:r>
                <a:rPr lang="vi-VN" altLang="en-US" sz="3200" b="1" u="sng" dirty="0">
                  <a:solidFill>
                    <a:srgbClr val="FF0000"/>
                  </a:solidFill>
                  <a:latin typeface="Times New Roman" panose="02020603050405020304" pitchFamily="18" charset="0"/>
                  <a:cs typeface="Times New Roman" panose="02020603050405020304" pitchFamily="18" charset="0"/>
                </a:rPr>
                <a:t>iếng </a:t>
              </a:r>
              <a:r>
                <a:rPr lang="vi-VN" altLang="en-US" sz="3200" b="1" u="sng" dirty="0">
                  <a:solidFill>
                    <a:srgbClr val="FF0000"/>
                  </a:solidFill>
                  <a:latin typeface="Times New Roman" panose="02020603050405020304" pitchFamily="18" charset="0"/>
                  <a:cs typeface="Times New Roman" panose="02020603050405020304" pitchFamily="18" charset="0"/>
                </a:rPr>
                <a:t>Việt</a:t>
              </a:r>
              <a:endParaRPr lang="vi-VN" altLang="en-US" sz="3200" b="1" u="sng" dirty="0">
                <a:solidFill>
                  <a:srgbClr val="FF0000"/>
                </a:solidFill>
                <a:latin typeface="Times New Roman" panose="02020603050405020304" pitchFamily="18" charset="0"/>
                <a:cs typeface="Times New Roman" panose="02020603050405020304" pitchFamily="18" charset="0"/>
              </a:endParaRPr>
            </a:p>
          </p:txBody>
        </p:sp>
      </p:grpSp>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658951"/>
            <a:ext cx="12192000" cy="519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55165" y="815975"/>
            <a:ext cx="8321040" cy="1198880"/>
          </a:xfrm>
          <a:prstGeom prst="rect">
            <a:avLst/>
          </a:prstGeom>
          <a:noFill/>
        </p:spPr>
        <p:txBody>
          <a:bodyPr wrap="square" rtlCol="0">
            <a:spAutoFit/>
          </a:bodyPr>
          <a:lstStyle/>
          <a:p>
            <a:pPr algn="ctr"/>
            <a:r>
              <a:rPr lang="en-US" sz="4000" b="1" dirty="0" err="1" smtClean="0">
                <a:solidFill>
                  <a:srgbClr val="0070C0"/>
                </a:solidFill>
                <a:latin typeface="Times New Roman" panose="02020603050405020304" pitchFamily="18" charset="0"/>
                <a:cs typeface="Times New Roman" panose="02020603050405020304" pitchFamily="18" charset="0"/>
              </a:rPr>
              <a:t>Bài</a:t>
            </a:r>
            <a:r>
              <a:rPr lang="en-US" sz="4000" b="1" dirty="0" smtClean="0">
                <a:solidFill>
                  <a:srgbClr val="0070C0"/>
                </a:solidFill>
                <a:latin typeface="Times New Roman" panose="02020603050405020304" pitchFamily="18" charset="0"/>
                <a:cs typeface="Times New Roman" panose="02020603050405020304" pitchFamily="18" charset="0"/>
              </a:rPr>
              <a:t> 6: </a:t>
            </a:r>
            <a:r>
              <a:rPr lang="en-US" sz="4000" b="1" dirty="0" err="1" smtClean="0">
                <a:solidFill>
                  <a:srgbClr val="0070C0"/>
                </a:solidFill>
                <a:latin typeface="Times New Roman" panose="02020603050405020304" pitchFamily="18" charset="0"/>
                <a:cs typeface="Times New Roman" panose="02020603050405020304" pitchFamily="18" charset="0"/>
              </a:rPr>
              <a:t>Cây</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gạo</a:t>
            </a:r>
            <a:r>
              <a:rPr lang="vi-VN" altLang="en-US" sz="4000" b="1" dirty="0" err="1" smtClean="0">
                <a:solidFill>
                  <a:srgbClr val="0070C0"/>
                </a:solidFill>
                <a:latin typeface="Times New Roman" panose="02020603050405020304" pitchFamily="18" charset="0"/>
                <a:cs typeface="Times New Roman" panose="02020603050405020304" pitchFamily="18" charset="0"/>
              </a:rPr>
              <a:t> (Tiết 1)</a:t>
            </a:r>
            <a:endParaRPr lang="en-US" sz="4000" b="1" dirty="0" err="1" smtClean="0">
              <a:solidFill>
                <a:srgbClr val="0070C0"/>
              </a:solidFill>
              <a:latin typeface="Times New Roman" panose="02020603050405020304" pitchFamily="18" charset="0"/>
              <a:cs typeface="Times New Roman" panose="02020603050405020304" pitchFamily="18" charset="0"/>
            </a:endParaRPr>
          </a:p>
          <a:p>
            <a:pPr algn="ctr"/>
            <a:r>
              <a:rPr lang="vi-VN" altLang="en-US" sz="3200" b="1" i="1" dirty="0">
                <a:solidFill>
                  <a:srgbClr val="0070C0"/>
                </a:solidFill>
                <a:latin typeface="Times New Roman" panose="02020603050405020304" pitchFamily="18" charset="0"/>
                <a:cs typeface="Times New Roman" panose="02020603050405020304" pitchFamily="18" charset="0"/>
              </a:rPr>
              <a:t>                                               </a:t>
            </a:r>
            <a:r>
              <a:rPr lang="vi-VN" altLang="en-US" sz="3200" b="1" i="1" dirty="0">
                <a:solidFill>
                  <a:schemeClr val="tx1"/>
                </a:solidFill>
                <a:latin typeface="Times New Roman" panose="02020603050405020304" pitchFamily="18" charset="0"/>
                <a:cs typeface="Times New Roman" panose="02020603050405020304" pitchFamily="18" charset="0"/>
              </a:rPr>
              <a:t>Theo Vũ Tú Nam</a:t>
            </a:r>
            <a:endParaRPr lang="vi-VN" altLang="en-US" sz="3200" b="1" i="1" dirty="0">
              <a:solidFill>
                <a:schemeClr val="tx1"/>
              </a:solidFill>
              <a:latin typeface="Times New Roman" panose="02020603050405020304" pitchFamily="18" charset="0"/>
              <a:cs typeface="Times New Roman" panose="02020603050405020304" pitchFamily="18" charset="0"/>
            </a:endParaRPr>
          </a:p>
        </p:txBody>
      </p:sp>
      <p:sp>
        <p:nvSpPr>
          <p:cNvPr id="4" name="Text Box 3"/>
          <p:cNvSpPr txBox="1"/>
          <p:nvPr/>
        </p:nvSpPr>
        <p:spPr>
          <a:xfrm>
            <a:off x="6927215" y="1302385"/>
            <a:ext cx="309880" cy="368300"/>
          </a:xfrm>
          <a:prstGeom prst="rect">
            <a:avLst/>
          </a:prstGeom>
          <a:noFill/>
        </p:spPr>
        <p:txBody>
          <a:bodyPr wrap="none" rtlCol="0">
            <a:spAutoFit/>
          </a:bodyPr>
          <a:p>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336860" y="-109923"/>
            <a:ext cx="1965603" cy="707886"/>
          </a:xfrm>
          <a:prstGeom prst="rect">
            <a:avLst/>
          </a:prstGeom>
          <a:noFill/>
        </p:spPr>
        <p:txBody>
          <a:bodyPr wrap="none" rtlCol="0" anchor="t">
            <a:spAutoFit/>
          </a:bodyPr>
          <a:lstStyle/>
          <a:p>
            <a:pPr defTabSz="685165" eaLnBrk="0" fontAlgn="base" hangingPunct="0">
              <a:spcBef>
                <a:spcPct val="0"/>
              </a:spcBef>
              <a:spcAft>
                <a:spcPct val="0"/>
              </a:spcAft>
            </a:pPr>
            <a:r>
              <a:rPr lang="en-US" sz="4000" b="1" dirty="0" err="1">
                <a:solidFill>
                  <a:srgbClr val="FF0000"/>
                </a:solidFill>
                <a:latin typeface="Times New Roman" panose="02020603050405020304" pitchFamily="18" charset="0"/>
                <a:cs typeface="Times New Roman" panose="02020603050405020304" pitchFamily="18" charset="0"/>
              </a:rPr>
              <a:t>Cây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gạo</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84551" y="430052"/>
            <a:ext cx="11786987" cy="6546664"/>
          </a:xfrm>
          <a:prstGeom prst="rect">
            <a:avLst/>
          </a:prstGeom>
          <a:noFill/>
        </p:spPr>
        <p:txBody>
          <a:bodyPr wrap="square">
            <a:spAutoFit/>
          </a:bodyPr>
          <a:lstStyle/>
          <a:p>
            <a:pPr algn="just" defTabSz="400685" eaLnBrk="0" fontAlgn="base" hangingPunct="0">
              <a:spcBef>
                <a:spcPct val="0"/>
              </a:spcBef>
              <a:spcAft>
                <a:spcPct val="0"/>
              </a:spcAft>
            </a:pPr>
            <a:r>
              <a:rPr lang="en-US" sz="2995" dirty="0">
                <a:solidFill>
                  <a:srgbClr val="000000"/>
                </a:solidFill>
                <a:latin typeface="Arial" panose="020B0604020202020204"/>
              </a:rPr>
              <a:t>	</a:t>
            </a:r>
            <a:r>
              <a:rPr lang="vi-VN" sz="2995" dirty="0">
                <a:solidFill>
                  <a:srgbClr val="000000"/>
                </a:solidFill>
                <a:latin typeface="Times New Roman" panose="02020603050405020304" pitchFamily="18" charset="0"/>
                <a:cs typeface="Times New Roman" panose="02020603050405020304" pitchFamily="18"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a:t>
            </a:r>
            <a:r>
              <a:rPr lang="en-US" sz="2995" dirty="0">
                <a:solidFill>
                  <a:srgbClr val="000000"/>
                </a:solidFill>
                <a:latin typeface="Times New Roman" panose="02020603050405020304" pitchFamily="18" charset="0"/>
                <a:cs typeface="Times New Roman" panose="02020603050405020304" pitchFamily="18" charset="0"/>
              </a:rPr>
              <a:t> </a:t>
            </a:r>
            <a:r>
              <a:rPr lang="en-US" sz="2995" dirty="0" err="1">
                <a:solidFill>
                  <a:srgbClr val="000000"/>
                </a:solidFill>
                <a:latin typeface="Times New Roman" panose="02020603050405020304" pitchFamily="18" charset="0"/>
                <a:cs typeface="Times New Roman" panose="02020603050405020304" pitchFamily="18" charset="0"/>
              </a:rPr>
              <a:t>tranh</a:t>
            </a:r>
            <a:r>
              <a:rPr lang="vi-VN" sz="2995" dirty="0">
                <a:solidFill>
                  <a:srgbClr val="000000"/>
                </a:solidFill>
                <a:latin typeface="Times New Roman" panose="02020603050405020304" pitchFamily="18" charset="0"/>
                <a:cs typeface="Times New Roman" panose="02020603050405020304" pitchFamily="18" charset="0"/>
              </a:rPr>
              <a:t> cãi nhau, ồn mà vui không thể tưởng được. Ngày hội mùa xuân đấy!</a:t>
            </a:r>
            <a:endParaRPr lang="vi-VN" sz="2995" dirty="0">
              <a:solidFill>
                <a:srgbClr val="000000"/>
              </a:solidFill>
              <a:latin typeface="Times New Roman" panose="02020603050405020304" pitchFamily="18" charset="0"/>
              <a:cs typeface="Times New Roman" panose="02020603050405020304" pitchFamily="18" charset="0"/>
            </a:endParaRPr>
          </a:p>
          <a:p>
            <a:pPr algn="just" defTabSz="400685" eaLnBrk="0" fontAlgn="base" hangingPunct="0">
              <a:spcBef>
                <a:spcPct val="0"/>
              </a:spcBef>
              <a:spcAft>
                <a:spcPct val="0"/>
              </a:spcAft>
            </a:pPr>
            <a:r>
              <a:rPr lang="en-US" sz="2995" dirty="0">
                <a:solidFill>
                  <a:srgbClr val="000000"/>
                </a:solidFill>
                <a:latin typeface="Times New Roman" panose="02020603050405020304" pitchFamily="18" charset="0"/>
                <a:cs typeface="Times New Roman" panose="02020603050405020304" pitchFamily="18" charset="0"/>
              </a:rPr>
              <a:t>	</a:t>
            </a:r>
            <a:r>
              <a:rPr lang="vi-VN" sz="2995" dirty="0">
                <a:solidFill>
                  <a:srgbClr val="000000"/>
                </a:solidFill>
                <a:latin typeface="Times New Roman" panose="02020603050405020304" pitchFamily="18" charset="0"/>
                <a:cs typeface="Times New Roman" panose="02020603050405020304" pitchFamily="18" charset="0"/>
              </a:rPr>
              <a:t>Cây gạo già mỗi năm lại trở lại tuổi xuân, cành nặng trĩu những hoa đỏ mọng và đầy tiếng chim hót.</a:t>
            </a:r>
            <a:endParaRPr lang="vi-VN" sz="2995" dirty="0">
              <a:solidFill>
                <a:srgbClr val="000000"/>
              </a:solidFill>
              <a:latin typeface="Times New Roman" panose="02020603050405020304" pitchFamily="18" charset="0"/>
              <a:cs typeface="Times New Roman" panose="02020603050405020304" pitchFamily="18" charset="0"/>
            </a:endParaRPr>
          </a:p>
          <a:p>
            <a:pPr algn="just" defTabSz="400685" eaLnBrk="0" fontAlgn="base" hangingPunct="0">
              <a:spcBef>
                <a:spcPct val="0"/>
              </a:spcBef>
              <a:spcAft>
                <a:spcPct val="0"/>
              </a:spcAft>
            </a:pPr>
            <a:r>
              <a:rPr lang="en-US" sz="2995" dirty="0">
                <a:solidFill>
                  <a:srgbClr val="000000"/>
                </a:solidFill>
                <a:latin typeface="Times New Roman" panose="02020603050405020304" pitchFamily="18" charset="0"/>
                <a:cs typeface="Times New Roman" panose="02020603050405020304" pitchFamily="18" charset="0"/>
              </a:rPr>
              <a:t>	</a:t>
            </a:r>
            <a:r>
              <a:rPr lang="vi-VN" sz="2995" dirty="0">
                <a:solidFill>
                  <a:srgbClr val="000000"/>
                </a:solidFill>
                <a:latin typeface="Times New Roman" panose="02020603050405020304" pitchFamily="18" charset="0"/>
                <a:cs typeface="Times New Roman" panose="020206030504050203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endParaRPr lang="vi-VN" sz="2995" dirty="0">
              <a:solidFill>
                <a:srgbClr val="000000"/>
              </a:solidFill>
              <a:latin typeface="Times New Roman" panose="02020603050405020304" pitchFamily="18" charset="0"/>
              <a:cs typeface="Times New Roman" panose="02020603050405020304" pitchFamily="18" charset="0"/>
            </a:endParaRPr>
          </a:p>
          <a:p>
            <a:pPr algn="r" defTabSz="685165" eaLnBrk="0" fontAlgn="base" hangingPunct="0">
              <a:spcBef>
                <a:spcPct val="0"/>
              </a:spcBef>
              <a:spcAft>
                <a:spcPct val="0"/>
              </a:spcAft>
            </a:pPr>
            <a:r>
              <a:rPr lang="vi-VN" sz="2995" b="1" i="1" dirty="0">
                <a:solidFill>
                  <a:srgbClr val="000000"/>
                </a:solidFill>
                <a:latin typeface="Times New Roman" panose="02020603050405020304" pitchFamily="18" charset="0"/>
                <a:cs typeface="Times New Roman" panose="02020603050405020304" pitchFamily="18" charset="0"/>
              </a:rPr>
              <a:t>(Theo Vũ Tú Nam)</a:t>
            </a:r>
            <a:endParaRPr lang="vi-VN" sz="2995" b="1" i="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336860" y="-109923"/>
            <a:ext cx="1653017" cy="599523"/>
          </a:xfrm>
          <a:prstGeom prst="rect">
            <a:avLst/>
          </a:prstGeom>
          <a:noFill/>
        </p:spPr>
        <p:txBody>
          <a:bodyPr wrap="none" rtlCol="0" anchor="t">
            <a:spAutoFit/>
          </a:bodyPr>
          <a:lstStyle/>
          <a:p>
            <a:pPr defTabSz="685165" eaLnBrk="0" fontAlgn="base" hangingPunct="0">
              <a:spcBef>
                <a:spcPct val="0"/>
              </a:spcBef>
              <a:spcAft>
                <a:spcPct val="0"/>
              </a:spcAft>
            </a:pPr>
            <a:r>
              <a:rPr lang="en-US" sz="3295" b="1" dirty="0" err="1">
                <a:solidFill>
                  <a:srgbClr val="FF0000"/>
                </a:solidFill>
                <a:latin typeface="Times New Roman" panose="02020603050405020304" pitchFamily="18" charset="0"/>
                <a:cs typeface="Times New Roman" panose="02020603050405020304" pitchFamily="18" charset="0"/>
              </a:rPr>
              <a:t>Cây</a:t>
            </a:r>
            <a:r>
              <a:rPr lang="en-US" sz="3295" b="1" dirty="0">
                <a:solidFill>
                  <a:srgbClr val="FF0000"/>
                </a:solidFill>
                <a:latin typeface="Times New Roman" panose="02020603050405020304" pitchFamily="18" charset="0"/>
                <a:cs typeface="Times New Roman" panose="02020603050405020304" pitchFamily="18" charset="0"/>
              </a:rPr>
              <a:t> </a:t>
            </a:r>
            <a:r>
              <a:rPr lang="en-US" sz="3295" b="1" dirty="0" err="1">
                <a:solidFill>
                  <a:srgbClr val="FF0000"/>
                </a:solidFill>
                <a:latin typeface="Times New Roman" panose="02020603050405020304" pitchFamily="18" charset="0"/>
                <a:cs typeface="Times New Roman" panose="02020603050405020304" pitchFamily="18" charset="0"/>
              </a:rPr>
              <a:t>gạo</a:t>
            </a:r>
            <a:endParaRPr lang="en-US" sz="3295"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98145" y="429895"/>
            <a:ext cx="11573510" cy="332295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defTabSz="400685" eaLnBrk="0" fontAlgn="base" hangingPunct="0">
              <a:spcBef>
                <a:spcPct val="0"/>
              </a:spcBef>
              <a:spcAft>
                <a:spcPct val="0"/>
              </a:spcAft>
            </a:pPr>
            <a:r>
              <a:rPr lang="en-US" sz="2995" dirty="0">
                <a:solidFill>
                  <a:srgbClr val="000000"/>
                </a:solidFill>
                <a:latin typeface="Arial" panose="020B0604020202020204"/>
              </a:rPr>
              <a:t>	</a:t>
            </a:r>
            <a:r>
              <a:rPr lang="vi-VN" sz="2995" dirty="0">
                <a:solidFill>
                  <a:srgbClr val="000000"/>
                </a:solidFill>
                <a:latin typeface="Times New Roman" panose="02020603050405020304" pitchFamily="18" charset="0"/>
                <a:cs typeface="Times New Roman" panose="02020603050405020304" pitchFamily="18" charset="0"/>
              </a:rPr>
              <a:t>Mùa xuân, cây gạo gọi đến bao nhiêu là chim ríu rít. Từ xa nhìn lại, cây gạo sừng </a:t>
            </a:r>
            <a:r>
              <a:rPr lang="vi-VN" sz="2995" dirty="0">
                <a:solidFill>
                  <a:srgbClr val="000000"/>
                </a:solidFill>
                <a:latin typeface="Times New Roman" panose="02020603050405020304" pitchFamily="18" charset="0"/>
                <a:cs typeface="Times New Roman" panose="02020603050405020304" pitchFamily="18" charset="0"/>
              </a:rPr>
              <a:t>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a:t>
            </a:r>
            <a:r>
              <a:rPr lang="en-US" sz="2995" dirty="0">
                <a:solidFill>
                  <a:srgbClr val="000000"/>
                </a:solidFill>
                <a:latin typeface="Times New Roman" panose="02020603050405020304" pitchFamily="18" charset="0"/>
                <a:cs typeface="Times New Roman" panose="02020603050405020304" pitchFamily="18" charset="0"/>
              </a:rPr>
              <a:t> </a:t>
            </a:r>
            <a:r>
              <a:rPr lang="en-US" sz="2995" dirty="0" err="1">
                <a:solidFill>
                  <a:srgbClr val="000000"/>
                </a:solidFill>
                <a:latin typeface="Times New Roman" panose="02020603050405020304" pitchFamily="18" charset="0"/>
                <a:cs typeface="Times New Roman" panose="02020603050405020304" pitchFamily="18" charset="0"/>
              </a:rPr>
              <a:t>tranh</a:t>
            </a:r>
            <a:r>
              <a:rPr lang="vi-VN" sz="2995" dirty="0">
                <a:solidFill>
                  <a:srgbClr val="000000"/>
                </a:solidFill>
                <a:latin typeface="Times New Roman" panose="02020603050405020304" pitchFamily="18" charset="0"/>
                <a:cs typeface="Times New Roman" panose="02020603050405020304" pitchFamily="18" charset="0"/>
              </a:rPr>
              <a:t> cãi nhau, ồn mà vui không thể tưởng được. Ngày hội mùa xuân đấy</a:t>
            </a:r>
            <a:r>
              <a:rPr lang="vi-VN" sz="2995" dirty="0" smtClean="0">
                <a:solidFill>
                  <a:srgbClr val="000000"/>
                </a:solidFill>
                <a:latin typeface="Times New Roman" panose="02020603050405020304" pitchFamily="18" charset="0"/>
                <a:cs typeface="Times New Roman" panose="02020603050405020304" pitchFamily="18" charset="0"/>
              </a:rPr>
              <a:t>!</a:t>
            </a:r>
            <a:endParaRPr lang="vi-VN" sz="2995" dirty="0">
              <a:solidFill>
                <a:srgbClr val="000000"/>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309508" y="425043"/>
            <a:ext cx="620718" cy="606701"/>
            <a:chOff x="-93175" y="1999914"/>
            <a:chExt cx="931530" cy="931530"/>
          </a:xfrm>
        </p:grpSpPr>
        <p:pic>
          <p:nvPicPr>
            <p:cNvPr id="2" name="Picture 1" descr="A picture containing vector graphics&#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p:cNvSpPr txBox="1"/>
            <p:nvPr/>
          </p:nvSpPr>
          <p:spPr>
            <a:xfrm>
              <a:off x="-46532" y="2204069"/>
              <a:ext cx="826011" cy="637269"/>
            </a:xfrm>
            <a:prstGeom prst="rect">
              <a:avLst/>
            </a:prstGeom>
            <a:noFill/>
          </p:spPr>
          <p:txBody>
            <a:bodyPr wrap="square" rtlCol="0">
              <a:spAutoFit/>
            </a:bodyPr>
            <a:lstStyle/>
            <a:p>
              <a:pPr algn="ctr" defTabSz="685165">
                <a:defRPr/>
              </a:pPr>
              <a:r>
                <a:rPr lang="en-US" sz="2095" b="1" dirty="0">
                  <a:solidFill>
                    <a:srgbClr val="70AD47">
                      <a:lumMod val="50000"/>
                    </a:srgbClr>
                  </a:solidFill>
                  <a:latin typeface="Calibri" panose="020F0502020204030204" pitchFamily="34" charset="0"/>
                  <a:ea typeface="思源黑体 CN Medium"/>
                  <a:cs typeface="Calibri" panose="020F0502020204030204" pitchFamily="34" charset="0"/>
                </a:rPr>
                <a:t>1</a:t>
              </a:r>
              <a:endParaRPr lang="en-US" sz="2095" b="1" dirty="0">
                <a:solidFill>
                  <a:srgbClr val="FF0000"/>
                </a:solidFill>
                <a:latin typeface="Calibri" panose="020F0502020204030204" pitchFamily="34" charset="0"/>
                <a:ea typeface="思源黑体 CN Medium"/>
                <a:cs typeface="Calibri" panose="020F0502020204030204" pitchFamily="34" charset="0"/>
              </a:endParaRPr>
            </a:p>
          </p:txBody>
        </p:sp>
      </p:grpSp>
      <p:sp>
        <p:nvSpPr>
          <p:cNvPr id="12" name="TextBox 11"/>
          <p:cNvSpPr txBox="1"/>
          <p:nvPr/>
        </p:nvSpPr>
        <p:spPr>
          <a:xfrm>
            <a:off x="398145" y="3750945"/>
            <a:ext cx="11682095" cy="10147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000" dirty="0" smtClean="0">
                <a:solidFill>
                  <a:srgbClr val="000000"/>
                </a:solidFill>
                <a:latin typeface="Times New Roman" panose="02020603050405020304" pitchFamily="18" charset="0"/>
                <a:cs typeface="Times New Roman" panose="02020603050405020304" pitchFamily="18" charset="0"/>
              </a:rPr>
              <a:t>    </a:t>
            </a:r>
            <a:r>
              <a:rPr lang="vi-VN" sz="3000" dirty="0" smtClean="0">
                <a:solidFill>
                  <a:srgbClr val="000000"/>
                </a:solidFill>
                <a:latin typeface="Times New Roman" panose="02020603050405020304" pitchFamily="18" charset="0"/>
                <a:cs typeface="Times New Roman" panose="02020603050405020304" pitchFamily="18" charset="0"/>
              </a:rPr>
              <a:t>Cây </a:t>
            </a:r>
            <a:r>
              <a:rPr lang="vi-VN" sz="3000" dirty="0">
                <a:solidFill>
                  <a:srgbClr val="000000"/>
                </a:solidFill>
                <a:latin typeface="Times New Roman" panose="02020603050405020304" pitchFamily="18" charset="0"/>
                <a:cs typeface="Times New Roman" panose="02020603050405020304" pitchFamily="18" charset="0"/>
              </a:rPr>
              <a:t>gạo già mỗi năm lại trở lại tuổi xuân, cành nặng trĩu những hoa đỏ mọng và đầy tiếng chim hót</a:t>
            </a:r>
            <a:r>
              <a:rPr lang="vi-VN" sz="3000" dirty="0" smtClean="0">
                <a:solidFill>
                  <a:srgbClr val="000000"/>
                </a:solidFill>
                <a:latin typeface="Times New Roman" panose="02020603050405020304" pitchFamily="18" charset="0"/>
                <a:cs typeface="Times New Roman" panose="02020603050405020304" pitchFamily="18" charset="0"/>
              </a:rPr>
              <a:t>.</a:t>
            </a:r>
            <a:endParaRPr lang="vi-VN" sz="3000" dirty="0">
              <a:solidFill>
                <a:srgbClr val="000000"/>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92028" y="3633302"/>
            <a:ext cx="828675" cy="809961"/>
            <a:chOff x="-200245" y="1934184"/>
            <a:chExt cx="931530" cy="931530"/>
          </a:xfrm>
        </p:grpSpPr>
        <p:pic>
          <p:nvPicPr>
            <p:cNvPr id="15" name="Picture 14" descr="A picture containing vector graphic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245" y="1934184"/>
              <a:ext cx="931530" cy="931530"/>
            </a:xfrm>
            <a:prstGeom prst="rect">
              <a:avLst/>
            </a:prstGeom>
          </p:spPr>
        </p:pic>
        <p:sp>
          <p:nvSpPr>
            <p:cNvPr id="17" name="TextBox 8"/>
            <p:cNvSpPr txBox="1"/>
            <p:nvPr/>
          </p:nvSpPr>
          <p:spPr>
            <a:xfrm>
              <a:off x="-100067" y="2105474"/>
              <a:ext cx="826010" cy="6003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endParaRPr kumimoji="0" lang="vi-VN" alt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13" name="TextBox 12"/>
          <p:cNvSpPr txBox="1"/>
          <p:nvPr/>
        </p:nvSpPr>
        <p:spPr>
          <a:xfrm>
            <a:off x="396036" y="4677927"/>
            <a:ext cx="11756477" cy="240065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000" dirty="0" smtClean="0">
                <a:solidFill>
                  <a:srgbClr val="000000"/>
                </a:solidFill>
                <a:latin typeface="Times New Roman" panose="02020603050405020304" pitchFamily="18" charset="0"/>
                <a:cs typeface="Times New Roman" panose="02020603050405020304" pitchFamily="18" charset="0"/>
              </a:rPr>
              <a:t>   </a:t>
            </a:r>
            <a:r>
              <a:rPr lang="vi-VN" sz="3000" dirty="0" smtClean="0">
                <a:solidFill>
                  <a:srgbClr val="000000"/>
                </a:solidFill>
                <a:latin typeface="Times New Roman" panose="02020603050405020304" pitchFamily="18" charset="0"/>
                <a:cs typeface="Times New Roman" panose="02020603050405020304" pitchFamily="18" charset="0"/>
              </a:rPr>
              <a:t>Hết </a:t>
            </a:r>
            <a:r>
              <a:rPr lang="vi-VN" sz="3000" dirty="0">
                <a:solidFill>
                  <a:srgbClr val="000000"/>
                </a:solidFill>
                <a:latin typeface="Times New Roman" panose="02020603050405020304" pitchFamily="18" charset="0"/>
                <a:cs typeface="Times New Roman" panose="02020603050405020304" pitchFamily="18" charset="0"/>
              </a:rPr>
              <a:t>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endParaRPr lang="vi-VN" sz="3000" dirty="0">
              <a:solidFill>
                <a:srgbClr val="000000"/>
              </a:solidFill>
              <a:latin typeface="Times New Roman" panose="02020603050405020304" pitchFamily="18" charset="0"/>
              <a:cs typeface="Times New Roman" panose="02020603050405020304" pitchFamily="18" charset="0"/>
            </a:endParaRPr>
          </a:p>
          <a:p>
            <a:endParaRPr lang="en-US" sz="3000" dirty="0"/>
          </a:p>
        </p:txBody>
      </p:sp>
      <p:grpSp>
        <p:nvGrpSpPr>
          <p:cNvPr id="18" name="Group 17"/>
          <p:cNvGrpSpPr/>
          <p:nvPr/>
        </p:nvGrpSpPr>
        <p:grpSpPr>
          <a:xfrm>
            <a:off x="9603" y="4582674"/>
            <a:ext cx="860752" cy="809961"/>
            <a:chOff x="175928" y="1890364"/>
            <a:chExt cx="967588" cy="931530"/>
          </a:xfrm>
        </p:grpSpPr>
        <p:pic>
          <p:nvPicPr>
            <p:cNvPr id="19" name="Picture 18" descr="A picture containing vector graphic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928" y="1890364"/>
              <a:ext cx="931530" cy="931530"/>
            </a:xfrm>
            <a:prstGeom prst="rect">
              <a:avLst/>
            </a:prstGeom>
          </p:spPr>
        </p:pic>
        <p:sp>
          <p:nvSpPr>
            <p:cNvPr id="20" name="TextBox 8"/>
            <p:cNvSpPr txBox="1"/>
            <p:nvPr/>
          </p:nvSpPr>
          <p:spPr>
            <a:xfrm>
              <a:off x="317506" y="2083564"/>
              <a:ext cx="826010" cy="6003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endParaRPr kumimoji="0" lang="vi-VN" alt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6179</Words>
  <Application>WPS Presentation</Application>
  <PresentationFormat>Custom</PresentationFormat>
  <Paragraphs>243</Paragraphs>
  <Slides>23</Slides>
  <Notes>2</Notes>
  <HiddenSlides>0</HiddenSlides>
  <MMClips>0</MMClips>
  <ScaleCrop>false</ScaleCrop>
  <HeadingPairs>
    <vt:vector size="6" baseType="variant">
      <vt:variant>
        <vt:lpstr>已用的字体</vt:lpstr>
      </vt:variant>
      <vt:variant>
        <vt:i4>15</vt:i4>
      </vt:variant>
      <vt:variant>
        <vt:lpstr>主题</vt:lpstr>
      </vt:variant>
      <vt:variant>
        <vt:i4>10</vt:i4>
      </vt:variant>
      <vt:variant>
        <vt:lpstr>幻灯片标题</vt:lpstr>
      </vt:variant>
      <vt:variant>
        <vt:i4>23</vt:i4>
      </vt:variant>
    </vt:vector>
  </HeadingPairs>
  <TitlesOfParts>
    <vt:vector size="48" baseType="lpstr">
      <vt:lpstr>Arial</vt:lpstr>
      <vt:lpstr>SimSun</vt:lpstr>
      <vt:lpstr>Wingdings</vt:lpstr>
      <vt:lpstr>Times New Roman</vt:lpstr>
      <vt:lpstr>等线</vt:lpstr>
      <vt:lpstr>Arial</vt:lpstr>
      <vt:lpstr>等线</vt:lpstr>
      <vt:lpstr>Calibri</vt:lpstr>
      <vt:lpstr>思源黑体 CN Medium</vt:lpstr>
      <vt:lpstr>Microsoft YaHei</vt:lpstr>
      <vt:lpstr>Arial Unicode MS</vt:lpstr>
      <vt:lpstr>Arial-Rounded</vt:lpstr>
      <vt:lpstr>Segoe UI Symbol</vt:lpstr>
      <vt:lpstr>庞门正道标题体</vt:lpstr>
      <vt:lpstr>等线</vt:lpstr>
      <vt:lpstr>千图网海量PPT模板www.58pic.com​​</vt:lpstr>
      <vt:lpstr>Office 主题​​</vt:lpstr>
      <vt:lpstr>3_Office 主题​​</vt:lpstr>
      <vt:lpstr>4_Office 主题​​</vt:lpstr>
      <vt:lpstr>5_Office 主题​​</vt:lpstr>
      <vt:lpstr>6_Office 主题​​</vt:lpstr>
      <vt:lpstr>Default Design</vt:lpstr>
      <vt:lpstr>1_Default Design</vt:lpstr>
      <vt:lpstr>2_Default Design</vt:lpstr>
      <vt:lpstr>3_Default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abc</cp:lastModifiedBy>
  <cp:revision>128</cp:revision>
  <dcterms:created xsi:type="dcterms:W3CDTF">2022-11-01T06:58:00Z</dcterms:created>
  <dcterms:modified xsi:type="dcterms:W3CDTF">2023-02-10T00:46:47Z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366BCFC429BD4F4AAE8299A69C74F72C</vt:lpwstr>
  </property>
  <property fmtid="{D5CDD505-2E9C-101B-9397-08002B2CF9AE}" pid="3" name="KSOProductBuildVer">
    <vt:lpwstr>1033-11.2.0.11440</vt:lpwstr>
  </property>
</Properties>
</file>