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8" r:id="rId2"/>
    <p:sldMasterId id="2147483750" r:id="rId3"/>
    <p:sldMasterId id="2147483762" r:id="rId4"/>
    <p:sldMasterId id="2147483774" r:id="rId5"/>
  </p:sldMasterIdLst>
  <p:notesMasterIdLst>
    <p:notesMasterId r:id="rId29"/>
  </p:notesMasterIdLst>
  <p:sldIdLst>
    <p:sldId id="8719" r:id="rId6"/>
    <p:sldId id="8742" r:id="rId7"/>
    <p:sldId id="8743" r:id="rId8"/>
    <p:sldId id="8744" r:id="rId9"/>
    <p:sldId id="8745" r:id="rId10"/>
    <p:sldId id="8720" r:id="rId11"/>
    <p:sldId id="8722" r:id="rId12"/>
    <p:sldId id="8723" r:id="rId13"/>
    <p:sldId id="8724" r:id="rId14"/>
    <p:sldId id="8728" r:id="rId15"/>
    <p:sldId id="8729" r:id="rId16"/>
    <p:sldId id="8746" r:id="rId17"/>
    <p:sldId id="8731" r:id="rId18"/>
    <p:sldId id="8733" r:id="rId19"/>
    <p:sldId id="8734" r:id="rId20"/>
    <p:sldId id="8735" r:id="rId21"/>
    <p:sldId id="8736" r:id="rId22"/>
    <p:sldId id="8737" r:id="rId23"/>
    <p:sldId id="8738" r:id="rId24"/>
    <p:sldId id="8739" r:id="rId25"/>
    <p:sldId id="8740" r:id="rId26"/>
    <p:sldId id="8741" r:id="rId27"/>
    <p:sldId id="869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BBFB"/>
    <a:srgbClr val="D9A4FA"/>
    <a:srgbClr val="E19FFF"/>
    <a:srgbClr val="F5A0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9" d="100"/>
          <a:sy n="69" d="100"/>
        </p:scale>
        <p:origin x="7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D9D16-B318-4B2C-9BFF-CEDA59CF81EC}" type="datetimeFigureOut">
              <a:rPr lang="en-US" smtClean="0"/>
              <a:t>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44564-0D8E-4B61-8A41-04926DC58009}" type="slidenum">
              <a:rPr lang="en-US" smtClean="0"/>
              <a:t>‹#›</a:t>
            </a:fld>
            <a:endParaRPr lang="en-US"/>
          </a:p>
        </p:txBody>
      </p:sp>
    </p:spTree>
    <p:extLst>
      <p:ext uri="{BB962C8B-B14F-4D97-AF65-F5344CB8AC3E}">
        <p14:creationId xmlns:p14="http://schemas.microsoft.com/office/powerpoint/2010/main" val="1562080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Design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67960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9E6307-B339-4BB6-917D-3C23473274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072071-EDC3-4497-9CF5-D380D8263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60F51E2-6110-42B6-AD1C-2A061E700915}"/>
              </a:ext>
            </a:extLst>
          </p:cNvPr>
          <p:cNvSpPr>
            <a:spLocks noGrp="1"/>
          </p:cNvSpPr>
          <p:nvPr>
            <p:ph type="dt" sz="half" idx="10"/>
          </p:nvPr>
        </p:nvSpPr>
        <p:spPr/>
        <p:txBody>
          <a:bodyPr/>
          <a:lstStyle/>
          <a:p>
            <a:fld id="{851456EF-EDA7-466D-90A9-97D47B7037CB}" type="datetimeFigureOut">
              <a:rPr lang="zh-CN" altLang="en-US" smtClean="0"/>
              <a:t>2023/2/9</a:t>
            </a:fld>
            <a:endParaRPr lang="zh-CN" altLang="en-US"/>
          </a:p>
        </p:txBody>
      </p:sp>
      <p:sp>
        <p:nvSpPr>
          <p:cNvPr id="5" name="页脚占位符 4">
            <a:extLst>
              <a:ext uri="{FF2B5EF4-FFF2-40B4-BE49-F238E27FC236}">
                <a16:creationId xmlns:a16="http://schemas.microsoft.com/office/drawing/2014/main" id="{0FB077BF-E70D-46F2-806A-019D5E9D85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90F3DE-A7B7-4C33-862E-179405C3ACF5}"/>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9275746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DF56CA-60B2-41D2-9BC1-9F491180B7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D036413-0D1F-49C6-ABC3-E88B00AA9D1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90967AC-5B2E-4CE5-B02B-28F41E919F81}"/>
              </a:ext>
            </a:extLst>
          </p:cNvPr>
          <p:cNvSpPr>
            <a:spLocks noGrp="1"/>
          </p:cNvSpPr>
          <p:nvPr>
            <p:ph type="dt" sz="half" idx="10"/>
          </p:nvPr>
        </p:nvSpPr>
        <p:spPr/>
        <p:txBody>
          <a:bodyPr/>
          <a:lstStyle/>
          <a:p>
            <a:fld id="{851456EF-EDA7-466D-90A9-97D47B7037CB}" type="datetimeFigureOut">
              <a:rPr lang="zh-CN" altLang="en-US" smtClean="0"/>
              <a:t>2023/2/9</a:t>
            </a:fld>
            <a:endParaRPr lang="zh-CN" altLang="en-US"/>
          </a:p>
        </p:txBody>
      </p:sp>
      <p:sp>
        <p:nvSpPr>
          <p:cNvPr id="5" name="页脚占位符 4">
            <a:extLst>
              <a:ext uri="{FF2B5EF4-FFF2-40B4-BE49-F238E27FC236}">
                <a16:creationId xmlns:a16="http://schemas.microsoft.com/office/drawing/2014/main" id="{8E7432D6-B28E-4415-90A8-1491910D2A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D1B169-DE41-4C59-B264-6376E14F05E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498758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F2B3E7E-5BF0-4A59-8E75-85A611782CB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8194D29-58BB-4975-B376-EF1A5BC29E8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08C711-39DA-4EF0-8F62-5B958554AD34}"/>
              </a:ext>
            </a:extLst>
          </p:cNvPr>
          <p:cNvSpPr>
            <a:spLocks noGrp="1"/>
          </p:cNvSpPr>
          <p:nvPr>
            <p:ph type="dt" sz="half" idx="10"/>
          </p:nvPr>
        </p:nvSpPr>
        <p:spPr/>
        <p:txBody>
          <a:bodyPr/>
          <a:lstStyle/>
          <a:p>
            <a:fld id="{851456EF-EDA7-466D-90A9-97D47B7037CB}" type="datetimeFigureOut">
              <a:rPr lang="zh-CN" altLang="en-US" smtClean="0"/>
              <a:t>2023/2/9</a:t>
            </a:fld>
            <a:endParaRPr lang="zh-CN" altLang="en-US"/>
          </a:p>
        </p:txBody>
      </p:sp>
      <p:sp>
        <p:nvSpPr>
          <p:cNvPr id="5" name="页脚占位符 4">
            <a:extLst>
              <a:ext uri="{FF2B5EF4-FFF2-40B4-BE49-F238E27FC236}">
                <a16:creationId xmlns:a16="http://schemas.microsoft.com/office/drawing/2014/main" id="{E334A974-65FE-4464-B01A-02E8F7EFEA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120632-8296-4676-AD40-600AE63B59EE}"/>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0444100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5935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2023/2/9</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extLst>
      <p:ext uri="{BB962C8B-B14F-4D97-AF65-F5344CB8AC3E}">
        <p14:creationId xmlns:p14="http://schemas.microsoft.com/office/powerpoint/2010/main" val="2810533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9362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200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396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1" y="3886200"/>
            <a:ext cx="8534400" cy="1752600"/>
          </a:xfrm>
        </p:spPr>
        <p:txBody>
          <a:bodyPr/>
          <a:lstStyle>
            <a:lvl1pPr marL="0" indent="0" algn="ctr">
              <a:buNone/>
              <a:defRPr/>
            </a:lvl1pPr>
            <a:lvl2pPr marL="537921" indent="0" algn="ctr">
              <a:buNone/>
              <a:defRPr/>
            </a:lvl2pPr>
            <a:lvl3pPr marL="1076317" indent="0" algn="ctr">
              <a:buNone/>
              <a:defRPr/>
            </a:lvl3pPr>
            <a:lvl4pPr marL="1614237" indent="0" algn="ctr">
              <a:buNone/>
              <a:defRPr/>
            </a:lvl4pPr>
            <a:lvl5pPr marL="2152633" indent="0" algn="ctr">
              <a:buNone/>
              <a:defRPr/>
            </a:lvl5pPr>
            <a:lvl6pPr marL="2690554" indent="0" algn="ctr">
              <a:buNone/>
              <a:defRPr/>
            </a:lvl6pPr>
            <a:lvl7pPr marL="3228475" indent="0" algn="ctr">
              <a:buNone/>
              <a:defRPr/>
            </a:lvl7pPr>
            <a:lvl8pPr marL="3766871" indent="0" algn="ctr">
              <a:buNone/>
              <a:defRPr/>
            </a:lvl8pPr>
            <a:lvl9pPr marL="4304791"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FEB01423-D198-4896-B996-AF6CD71AA325}"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55554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F100BA3F-51CF-473C-BBC7-9F80CB3FD932}"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92040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19" b="1" cap="all"/>
            </a:lvl1pPr>
          </a:lstStyle>
          <a:p>
            <a:r>
              <a:rPr lang="en-US"/>
              <a:t>Click to edit Master title style</a:t>
            </a:r>
            <a:endParaRPr lang="vi-VN"/>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322"/>
            </a:lvl1pPr>
            <a:lvl2pPr marL="537921" indent="0">
              <a:buNone/>
              <a:defRPr sz="2097"/>
            </a:lvl2pPr>
            <a:lvl3pPr marL="1076317" indent="0">
              <a:buNone/>
              <a:defRPr sz="1873"/>
            </a:lvl3pPr>
            <a:lvl4pPr marL="1614237" indent="0">
              <a:buNone/>
              <a:defRPr sz="1648"/>
            </a:lvl4pPr>
            <a:lvl5pPr marL="2152633" indent="0">
              <a:buNone/>
              <a:defRPr sz="1648"/>
            </a:lvl5pPr>
            <a:lvl6pPr marL="2690554" indent="0">
              <a:buNone/>
              <a:defRPr sz="1648"/>
            </a:lvl6pPr>
            <a:lvl7pPr marL="3228475" indent="0">
              <a:buNone/>
              <a:defRPr sz="1648"/>
            </a:lvl7pPr>
            <a:lvl8pPr marL="3766871" indent="0">
              <a:buNone/>
              <a:defRPr sz="1648"/>
            </a:lvl8pPr>
            <a:lvl9pPr marL="4304791" indent="0">
              <a:buNone/>
              <a:defRPr sz="1648"/>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E5E9DFC9-E0D6-4E70-95EC-EE956DA6257B}"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829620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F77EB-7B1C-4797-B807-1B765A2162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7EB334-C061-42FA-A5AE-07BFA35371E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147535A-CA5C-4FEB-8741-595DAEBF8813}"/>
              </a:ext>
            </a:extLst>
          </p:cNvPr>
          <p:cNvSpPr>
            <a:spLocks noGrp="1"/>
          </p:cNvSpPr>
          <p:nvPr>
            <p:ph type="dt" sz="half" idx="10"/>
          </p:nvPr>
        </p:nvSpPr>
        <p:spPr/>
        <p:txBody>
          <a:bodyPr/>
          <a:lstStyle/>
          <a:p>
            <a:fld id="{851456EF-EDA7-466D-90A9-97D47B7037CB}" type="datetimeFigureOut">
              <a:rPr lang="zh-CN" altLang="en-US" smtClean="0"/>
              <a:t>2023/2/9</a:t>
            </a:fld>
            <a:endParaRPr lang="zh-CN" altLang="en-US"/>
          </a:p>
        </p:txBody>
      </p:sp>
      <p:sp>
        <p:nvSpPr>
          <p:cNvPr id="5" name="页脚占位符 4">
            <a:extLst>
              <a:ext uri="{FF2B5EF4-FFF2-40B4-BE49-F238E27FC236}">
                <a16:creationId xmlns:a16="http://schemas.microsoft.com/office/drawing/2014/main" id="{0E5168A3-DC42-4431-B2A4-33DDF8F942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8EB0B5-8941-4C75-B707-5940D44EDB0D}"/>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041292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5EEE0E17-1536-48C6-87E3-A861F0C00F0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76686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46" b="1"/>
            </a:lvl1pPr>
            <a:lvl2pPr marL="537921" indent="0">
              <a:buNone/>
              <a:defRPr sz="2322" b="1"/>
            </a:lvl2pPr>
            <a:lvl3pPr marL="1076317" indent="0">
              <a:buNone/>
              <a:defRPr sz="2097" b="1"/>
            </a:lvl3pPr>
            <a:lvl4pPr marL="1614237" indent="0">
              <a:buNone/>
              <a:defRPr sz="1873" b="1"/>
            </a:lvl4pPr>
            <a:lvl5pPr marL="2152633" indent="0">
              <a:buNone/>
              <a:defRPr sz="1873" b="1"/>
            </a:lvl5pPr>
            <a:lvl6pPr marL="2690554" indent="0">
              <a:buNone/>
              <a:defRPr sz="1873" b="1"/>
            </a:lvl6pPr>
            <a:lvl7pPr marL="3228475" indent="0">
              <a:buNone/>
              <a:defRPr sz="1873" b="1"/>
            </a:lvl7pPr>
            <a:lvl8pPr marL="3766871" indent="0">
              <a:buNone/>
              <a:defRPr sz="1873" b="1"/>
            </a:lvl8pPr>
            <a:lvl9pPr marL="4304791" indent="0">
              <a:buNone/>
              <a:defRPr sz="1873"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46" b="1"/>
            </a:lvl1pPr>
            <a:lvl2pPr marL="537921" indent="0">
              <a:buNone/>
              <a:defRPr sz="2322" b="1"/>
            </a:lvl2pPr>
            <a:lvl3pPr marL="1076317" indent="0">
              <a:buNone/>
              <a:defRPr sz="2097" b="1"/>
            </a:lvl3pPr>
            <a:lvl4pPr marL="1614237" indent="0">
              <a:buNone/>
              <a:defRPr sz="1873" b="1"/>
            </a:lvl4pPr>
            <a:lvl5pPr marL="2152633" indent="0">
              <a:buNone/>
              <a:defRPr sz="1873" b="1"/>
            </a:lvl5pPr>
            <a:lvl6pPr marL="2690554" indent="0">
              <a:buNone/>
              <a:defRPr sz="1873" b="1"/>
            </a:lvl6pPr>
            <a:lvl7pPr marL="3228475" indent="0">
              <a:buNone/>
              <a:defRPr sz="1873" b="1"/>
            </a:lvl7pPr>
            <a:lvl8pPr marL="3766871" indent="0">
              <a:buNone/>
              <a:defRPr sz="1873" b="1"/>
            </a:lvl8pPr>
            <a:lvl9pPr marL="4304791" indent="0">
              <a:buNone/>
              <a:defRPr sz="1873"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8830A47B-B3AA-4408-B89E-78641CC5715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0024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58D8FA65-B14B-4883-88C7-F7A3A55E9A2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859906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C38BE4F5-A3A4-4A0F-A638-D990D725B4C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8920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2" b="1"/>
            </a:lvl1pPr>
          </a:lstStyle>
          <a:p>
            <a:r>
              <a:rPr lang="en-US"/>
              <a:t>Click to edit Master title style</a:t>
            </a:r>
            <a:endParaRPr lang="vi-VN"/>
          </a:p>
        </p:txBody>
      </p:sp>
      <p:sp>
        <p:nvSpPr>
          <p:cNvPr id="3" name="Content Placeholder 2"/>
          <p:cNvSpPr>
            <a:spLocks noGrp="1"/>
          </p:cNvSpPr>
          <p:nvPr>
            <p:ph idx="1"/>
          </p:nvPr>
        </p:nvSpPr>
        <p:spPr>
          <a:xfrm>
            <a:off x="4766733" y="273052"/>
            <a:ext cx="6815667" cy="5853113"/>
          </a:xfrm>
        </p:spPr>
        <p:txBody>
          <a:bodyPr/>
          <a:lstStyle>
            <a:lvl1pPr>
              <a:defRPr sz="3745"/>
            </a:lvl1pPr>
            <a:lvl2pPr>
              <a:defRPr sz="3296"/>
            </a:lvl2pPr>
            <a:lvl3pPr>
              <a:defRPr sz="2846"/>
            </a:lvl3pPr>
            <a:lvl4pPr>
              <a:defRPr sz="2322"/>
            </a:lvl4pPr>
            <a:lvl5pPr>
              <a:defRPr sz="2322"/>
            </a:lvl5pPr>
            <a:lvl6pPr>
              <a:defRPr sz="2322"/>
            </a:lvl6pPr>
            <a:lvl7pPr>
              <a:defRPr sz="2322"/>
            </a:lvl7pPr>
            <a:lvl8pPr>
              <a:defRPr sz="2322"/>
            </a:lvl8pPr>
            <a:lvl9pPr>
              <a:defRPr sz="23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648"/>
            </a:lvl1pPr>
            <a:lvl2pPr marL="537921" indent="0">
              <a:buNone/>
              <a:defRPr sz="1423"/>
            </a:lvl2pPr>
            <a:lvl3pPr marL="1076317" indent="0">
              <a:buNone/>
              <a:defRPr sz="1198"/>
            </a:lvl3pPr>
            <a:lvl4pPr marL="1614237" indent="0">
              <a:buNone/>
              <a:defRPr sz="1049"/>
            </a:lvl4pPr>
            <a:lvl5pPr marL="2152633" indent="0">
              <a:buNone/>
              <a:defRPr sz="1049"/>
            </a:lvl5pPr>
            <a:lvl6pPr marL="2690554" indent="0">
              <a:buNone/>
              <a:defRPr sz="1049"/>
            </a:lvl6pPr>
            <a:lvl7pPr marL="3228475" indent="0">
              <a:buNone/>
              <a:defRPr sz="1049"/>
            </a:lvl7pPr>
            <a:lvl8pPr marL="3766871" indent="0">
              <a:buNone/>
              <a:defRPr sz="1049"/>
            </a:lvl8pPr>
            <a:lvl9pPr marL="4304791" indent="0">
              <a:buNone/>
              <a:defRPr sz="1049"/>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0C99C05A-73D7-488D-87AE-9FA1D515BA90}"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13354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322" b="1"/>
            </a:lvl1pPr>
          </a:lstStyle>
          <a:p>
            <a:r>
              <a:rPr lang="en-US"/>
              <a:t>Click to edit Master title style</a:t>
            </a:r>
            <a:endParaRPr lang="vi-VN"/>
          </a:p>
        </p:txBody>
      </p:sp>
      <p:sp>
        <p:nvSpPr>
          <p:cNvPr id="3" name="Picture Placeholder 2"/>
          <p:cNvSpPr>
            <a:spLocks noGrp="1"/>
          </p:cNvSpPr>
          <p:nvPr>
            <p:ph type="pic" idx="1"/>
          </p:nvPr>
        </p:nvSpPr>
        <p:spPr>
          <a:xfrm>
            <a:off x="2389718" y="612775"/>
            <a:ext cx="7315200" cy="4114800"/>
          </a:xfrm>
        </p:spPr>
        <p:txBody>
          <a:bodyPr/>
          <a:lstStyle>
            <a:lvl1pPr marL="0" indent="0">
              <a:buNone/>
              <a:defRPr sz="3745"/>
            </a:lvl1pPr>
            <a:lvl2pPr marL="537921" indent="0">
              <a:buNone/>
              <a:defRPr sz="3296"/>
            </a:lvl2pPr>
            <a:lvl3pPr marL="1076317" indent="0">
              <a:buNone/>
              <a:defRPr sz="2846"/>
            </a:lvl3pPr>
            <a:lvl4pPr marL="1614237" indent="0">
              <a:buNone/>
              <a:defRPr sz="2322"/>
            </a:lvl4pPr>
            <a:lvl5pPr marL="2152633" indent="0">
              <a:buNone/>
              <a:defRPr sz="2322"/>
            </a:lvl5pPr>
            <a:lvl6pPr marL="2690554" indent="0">
              <a:buNone/>
              <a:defRPr sz="2322"/>
            </a:lvl6pPr>
            <a:lvl7pPr marL="3228475" indent="0">
              <a:buNone/>
              <a:defRPr sz="2322"/>
            </a:lvl7pPr>
            <a:lvl8pPr marL="3766871" indent="0">
              <a:buNone/>
              <a:defRPr sz="2322"/>
            </a:lvl8pPr>
            <a:lvl9pPr marL="4304791" indent="0">
              <a:buNone/>
              <a:defRPr sz="2322"/>
            </a:lvl9pPr>
          </a:lstStyle>
          <a:p>
            <a:pPr lvl="0"/>
            <a:endParaRPr lang="vi-VN" noProof="0"/>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48"/>
            </a:lvl1pPr>
            <a:lvl2pPr marL="537921" indent="0">
              <a:buNone/>
              <a:defRPr sz="1423"/>
            </a:lvl2pPr>
            <a:lvl3pPr marL="1076317" indent="0">
              <a:buNone/>
              <a:defRPr sz="1198"/>
            </a:lvl3pPr>
            <a:lvl4pPr marL="1614237" indent="0">
              <a:buNone/>
              <a:defRPr sz="1049"/>
            </a:lvl4pPr>
            <a:lvl5pPr marL="2152633" indent="0">
              <a:buNone/>
              <a:defRPr sz="1049"/>
            </a:lvl5pPr>
            <a:lvl6pPr marL="2690554" indent="0">
              <a:buNone/>
              <a:defRPr sz="1049"/>
            </a:lvl6pPr>
            <a:lvl7pPr marL="3228475" indent="0">
              <a:buNone/>
              <a:defRPr sz="1049"/>
            </a:lvl7pPr>
            <a:lvl8pPr marL="3766871" indent="0">
              <a:buNone/>
              <a:defRPr sz="1049"/>
            </a:lvl8pPr>
            <a:lvl9pPr marL="4304791" indent="0">
              <a:buNone/>
              <a:defRPr sz="1049"/>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72090DF4-68DF-4AAF-98F9-EB3836BAB8B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571124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29D28DD1-89CB-4A9B-8160-1008CEEB8C29}"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344693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774A9502-423E-4957-ACD4-EFEAFA456813}"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672125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1" y="3886200"/>
            <a:ext cx="8534400" cy="1752600"/>
          </a:xfrm>
        </p:spPr>
        <p:txBody>
          <a:bodyPr/>
          <a:lstStyle>
            <a:lvl1pPr marL="0" indent="0" algn="ctr">
              <a:buNone/>
              <a:defRPr/>
            </a:lvl1pPr>
            <a:lvl2pPr marL="537921" indent="0" algn="ctr">
              <a:buNone/>
              <a:defRPr/>
            </a:lvl2pPr>
            <a:lvl3pPr marL="1076317" indent="0" algn="ctr">
              <a:buNone/>
              <a:defRPr/>
            </a:lvl3pPr>
            <a:lvl4pPr marL="1614237" indent="0" algn="ctr">
              <a:buNone/>
              <a:defRPr/>
            </a:lvl4pPr>
            <a:lvl5pPr marL="2152633" indent="0" algn="ctr">
              <a:buNone/>
              <a:defRPr/>
            </a:lvl5pPr>
            <a:lvl6pPr marL="2690554" indent="0" algn="ctr">
              <a:buNone/>
              <a:defRPr/>
            </a:lvl6pPr>
            <a:lvl7pPr marL="3228475" indent="0" algn="ctr">
              <a:buNone/>
              <a:defRPr/>
            </a:lvl7pPr>
            <a:lvl8pPr marL="3766871" indent="0" algn="ctr">
              <a:buNone/>
              <a:defRPr/>
            </a:lvl8pPr>
            <a:lvl9pPr marL="4304791"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FEB01423-D198-4896-B996-AF6CD71AA325}"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7305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F100BA3F-51CF-473C-BBC7-9F80CB3FD932}"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90597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5127F-20D8-4068-878F-48890575BF3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B98F518-0D22-4132-8C68-ED1D54680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A1F2D2F-B897-46FD-A83C-A03ED06B7A11}"/>
              </a:ext>
            </a:extLst>
          </p:cNvPr>
          <p:cNvSpPr>
            <a:spLocks noGrp="1"/>
          </p:cNvSpPr>
          <p:nvPr>
            <p:ph type="dt" sz="half" idx="10"/>
          </p:nvPr>
        </p:nvSpPr>
        <p:spPr/>
        <p:txBody>
          <a:bodyPr/>
          <a:lstStyle/>
          <a:p>
            <a:fld id="{851456EF-EDA7-466D-90A9-97D47B7037CB}" type="datetimeFigureOut">
              <a:rPr lang="zh-CN" altLang="en-US" smtClean="0"/>
              <a:t>2023/2/9</a:t>
            </a:fld>
            <a:endParaRPr lang="zh-CN" altLang="en-US"/>
          </a:p>
        </p:txBody>
      </p:sp>
      <p:sp>
        <p:nvSpPr>
          <p:cNvPr id="5" name="页脚占位符 4">
            <a:extLst>
              <a:ext uri="{FF2B5EF4-FFF2-40B4-BE49-F238E27FC236}">
                <a16:creationId xmlns:a16="http://schemas.microsoft.com/office/drawing/2014/main" id="{BE6671F4-D60B-47B4-BB35-3100C47437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45399D-A2E8-4CAD-B3BB-26E911D8EAC7}"/>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546038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19" b="1" cap="all"/>
            </a:lvl1pPr>
          </a:lstStyle>
          <a:p>
            <a:r>
              <a:rPr lang="en-US"/>
              <a:t>Click to edit Master title style</a:t>
            </a:r>
            <a:endParaRPr lang="vi-VN"/>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322"/>
            </a:lvl1pPr>
            <a:lvl2pPr marL="537921" indent="0">
              <a:buNone/>
              <a:defRPr sz="2097"/>
            </a:lvl2pPr>
            <a:lvl3pPr marL="1076317" indent="0">
              <a:buNone/>
              <a:defRPr sz="1873"/>
            </a:lvl3pPr>
            <a:lvl4pPr marL="1614237" indent="0">
              <a:buNone/>
              <a:defRPr sz="1648"/>
            </a:lvl4pPr>
            <a:lvl5pPr marL="2152633" indent="0">
              <a:buNone/>
              <a:defRPr sz="1648"/>
            </a:lvl5pPr>
            <a:lvl6pPr marL="2690554" indent="0">
              <a:buNone/>
              <a:defRPr sz="1648"/>
            </a:lvl6pPr>
            <a:lvl7pPr marL="3228475" indent="0">
              <a:buNone/>
              <a:defRPr sz="1648"/>
            </a:lvl7pPr>
            <a:lvl8pPr marL="3766871" indent="0">
              <a:buNone/>
              <a:defRPr sz="1648"/>
            </a:lvl8pPr>
            <a:lvl9pPr marL="4304791" indent="0">
              <a:buNone/>
              <a:defRPr sz="1648"/>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E5E9DFC9-E0D6-4E70-95EC-EE956DA6257B}"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474629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5EEE0E17-1536-48C6-87E3-A861F0C00F0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48499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46" b="1"/>
            </a:lvl1pPr>
            <a:lvl2pPr marL="537921" indent="0">
              <a:buNone/>
              <a:defRPr sz="2322" b="1"/>
            </a:lvl2pPr>
            <a:lvl3pPr marL="1076317" indent="0">
              <a:buNone/>
              <a:defRPr sz="2097" b="1"/>
            </a:lvl3pPr>
            <a:lvl4pPr marL="1614237" indent="0">
              <a:buNone/>
              <a:defRPr sz="1873" b="1"/>
            </a:lvl4pPr>
            <a:lvl5pPr marL="2152633" indent="0">
              <a:buNone/>
              <a:defRPr sz="1873" b="1"/>
            </a:lvl5pPr>
            <a:lvl6pPr marL="2690554" indent="0">
              <a:buNone/>
              <a:defRPr sz="1873" b="1"/>
            </a:lvl6pPr>
            <a:lvl7pPr marL="3228475" indent="0">
              <a:buNone/>
              <a:defRPr sz="1873" b="1"/>
            </a:lvl7pPr>
            <a:lvl8pPr marL="3766871" indent="0">
              <a:buNone/>
              <a:defRPr sz="1873" b="1"/>
            </a:lvl8pPr>
            <a:lvl9pPr marL="4304791" indent="0">
              <a:buNone/>
              <a:defRPr sz="1873"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46" b="1"/>
            </a:lvl1pPr>
            <a:lvl2pPr marL="537921" indent="0">
              <a:buNone/>
              <a:defRPr sz="2322" b="1"/>
            </a:lvl2pPr>
            <a:lvl3pPr marL="1076317" indent="0">
              <a:buNone/>
              <a:defRPr sz="2097" b="1"/>
            </a:lvl3pPr>
            <a:lvl4pPr marL="1614237" indent="0">
              <a:buNone/>
              <a:defRPr sz="1873" b="1"/>
            </a:lvl4pPr>
            <a:lvl5pPr marL="2152633" indent="0">
              <a:buNone/>
              <a:defRPr sz="1873" b="1"/>
            </a:lvl5pPr>
            <a:lvl6pPr marL="2690554" indent="0">
              <a:buNone/>
              <a:defRPr sz="1873" b="1"/>
            </a:lvl6pPr>
            <a:lvl7pPr marL="3228475" indent="0">
              <a:buNone/>
              <a:defRPr sz="1873" b="1"/>
            </a:lvl7pPr>
            <a:lvl8pPr marL="3766871" indent="0">
              <a:buNone/>
              <a:defRPr sz="1873" b="1"/>
            </a:lvl8pPr>
            <a:lvl9pPr marL="4304791" indent="0">
              <a:buNone/>
              <a:defRPr sz="1873"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8830A47B-B3AA-4408-B89E-78641CC5715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09354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58D8FA65-B14B-4883-88C7-F7A3A55E9A2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94555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C38BE4F5-A3A4-4A0F-A638-D990D725B4C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995716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2" b="1"/>
            </a:lvl1pPr>
          </a:lstStyle>
          <a:p>
            <a:r>
              <a:rPr lang="en-US"/>
              <a:t>Click to edit Master title style</a:t>
            </a:r>
            <a:endParaRPr lang="vi-VN"/>
          </a:p>
        </p:txBody>
      </p:sp>
      <p:sp>
        <p:nvSpPr>
          <p:cNvPr id="3" name="Content Placeholder 2"/>
          <p:cNvSpPr>
            <a:spLocks noGrp="1"/>
          </p:cNvSpPr>
          <p:nvPr>
            <p:ph idx="1"/>
          </p:nvPr>
        </p:nvSpPr>
        <p:spPr>
          <a:xfrm>
            <a:off x="4766733" y="273052"/>
            <a:ext cx="6815667" cy="5853113"/>
          </a:xfrm>
        </p:spPr>
        <p:txBody>
          <a:bodyPr/>
          <a:lstStyle>
            <a:lvl1pPr>
              <a:defRPr sz="3745"/>
            </a:lvl1pPr>
            <a:lvl2pPr>
              <a:defRPr sz="3296"/>
            </a:lvl2pPr>
            <a:lvl3pPr>
              <a:defRPr sz="2846"/>
            </a:lvl3pPr>
            <a:lvl4pPr>
              <a:defRPr sz="2322"/>
            </a:lvl4pPr>
            <a:lvl5pPr>
              <a:defRPr sz="2322"/>
            </a:lvl5pPr>
            <a:lvl6pPr>
              <a:defRPr sz="2322"/>
            </a:lvl6pPr>
            <a:lvl7pPr>
              <a:defRPr sz="2322"/>
            </a:lvl7pPr>
            <a:lvl8pPr>
              <a:defRPr sz="2322"/>
            </a:lvl8pPr>
            <a:lvl9pPr>
              <a:defRPr sz="23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648"/>
            </a:lvl1pPr>
            <a:lvl2pPr marL="537921" indent="0">
              <a:buNone/>
              <a:defRPr sz="1423"/>
            </a:lvl2pPr>
            <a:lvl3pPr marL="1076317" indent="0">
              <a:buNone/>
              <a:defRPr sz="1198"/>
            </a:lvl3pPr>
            <a:lvl4pPr marL="1614237" indent="0">
              <a:buNone/>
              <a:defRPr sz="1049"/>
            </a:lvl4pPr>
            <a:lvl5pPr marL="2152633" indent="0">
              <a:buNone/>
              <a:defRPr sz="1049"/>
            </a:lvl5pPr>
            <a:lvl6pPr marL="2690554" indent="0">
              <a:buNone/>
              <a:defRPr sz="1049"/>
            </a:lvl6pPr>
            <a:lvl7pPr marL="3228475" indent="0">
              <a:buNone/>
              <a:defRPr sz="1049"/>
            </a:lvl7pPr>
            <a:lvl8pPr marL="3766871" indent="0">
              <a:buNone/>
              <a:defRPr sz="1049"/>
            </a:lvl8pPr>
            <a:lvl9pPr marL="4304791" indent="0">
              <a:buNone/>
              <a:defRPr sz="1049"/>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0C99C05A-73D7-488D-87AE-9FA1D515BA90}"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968161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322" b="1"/>
            </a:lvl1pPr>
          </a:lstStyle>
          <a:p>
            <a:r>
              <a:rPr lang="en-US"/>
              <a:t>Click to edit Master title style</a:t>
            </a:r>
            <a:endParaRPr lang="vi-VN"/>
          </a:p>
        </p:txBody>
      </p:sp>
      <p:sp>
        <p:nvSpPr>
          <p:cNvPr id="3" name="Picture Placeholder 2"/>
          <p:cNvSpPr>
            <a:spLocks noGrp="1"/>
          </p:cNvSpPr>
          <p:nvPr>
            <p:ph type="pic" idx="1"/>
          </p:nvPr>
        </p:nvSpPr>
        <p:spPr>
          <a:xfrm>
            <a:off x="2389718" y="612775"/>
            <a:ext cx="7315200" cy="4114800"/>
          </a:xfrm>
        </p:spPr>
        <p:txBody>
          <a:bodyPr/>
          <a:lstStyle>
            <a:lvl1pPr marL="0" indent="0">
              <a:buNone/>
              <a:defRPr sz="3745"/>
            </a:lvl1pPr>
            <a:lvl2pPr marL="537921" indent="0">
              <a:buNone/>
              <a:defRPr sz="3296"/>
            </a:lvl2pPr>
            <a:lvl3pPr marL="1076317" indent="0">
              <a:buNone/>
              <a:defRPr sz="2846"/>
            </a:lvl3pPr>
            <a:lvl4pPr marL="1614237" indent="0">
              <a:buNone/>
              <a:defRPr sz="2322"/>
            </a:lvl4pPr>
            <a:lvl5pPr marL="2152633" indent="0">
              <a:buNone/>
              <a:defRPr sz="2322"/>
            </a:lvl5pPr>
            <a:lvl6pPr marL="2690554" indent="0">
              <a:buNone/>
              <a:defRPr sz="2322"/>
            </a:lvl6pPr>
            <a:lvl7pPr marL="3228475" indent="0">
              <a:buNone/>
              <a:defRPr sz="2322"/>
            </a:lvl7pPr>
            <a:lvl8pPr marL="3766871" indent="0">
              <a:buNone/>
              <a:defRPr sz="2322"/>
            </a:lvl8pPr>
            <a:lvl9pPr marL="4304791" indent="0">
              <a:buNone/>
              <a:defRPr sz="2322"/>
            </a:lvl9pPr>
          </a:lstStyle>
          <a:p>
            <a:pPr lvl="0"/>
            <a:endParaRPr lang="vi-VN" noProof="0"/>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48"/>
            </a:lvl1pPr>
            <a:lvl2pPr marL="537921" indent="0">
              <a:buNone/>
              <a:defRPr sz="1423"/>
            </a:lvl2pPr>
            <a:lvl3pPr marL="1076317" indent="0">
              <a:buNone/>
              <a:defRPr sz="1198"/>
            </a:lvl3pPr>
            <a:lvl4pPr marL="1614237" indent="0">
              <a:buNone/>
              <a:defRPr sz="1049"/>
            </a:lvl4pPr>
            <a:lvl5pPr marL="2152633" indent="0">
              <a:buNone/>
              <a:defRPr sz="1049"/>
            </a:lvl5pPr>
            <a:lvl6pPr marL="2690554" indent="0">
              <a:buNone/>
              <a:defRPr sz="1049"/>
            </a:lvl6pPr>
            <a:lvl7pPr marL="3228475" indent="0">
              <a:buNone/>
              <a:defRPr sz="1049"/>
            </a:lvl7pPr>
            <a:lvl8pPr marL="3766871" indent="0">
              <a:buNone/>
              <a:defRPr sz="1049"/>
            </a:lvl8pPr>
            <a:lvl9pPr marL="4304791" indent="0">
              <a:buNone/>
              <a:defRPr sz="1049"/>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72090DF4-68DF-4AAF-98F9-EB3836BAB8B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629307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29D28DD1-89CB-4A9B-8160-1008CEEB8C29}"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159891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774A9502-423E-4957-ACD4-EFEAFA456813}"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1259900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1" y="3886200"/>
            <a:ext cx="8534400" cy="1752600"/>
          </a:xfrm>
        </p:spPr>
        <p:txBody>
          <a:bodyPr/>
          <a:lstStyle>
            <a:lvl1pPr marL="0" indent="0" algn="ctr">
              <a:buNone/>
              <a:defRPr/>
            </a:lvl1pPr>
            <a:lvl2pPr marL="537921" indent="0" algn="ctr">
              <a:buNone/>
              <a:defRPr/>
            </a:lvl2pPr>
            <a:lvl3pPr marL="1076317" indent="0" algn="ctr">
              <a:buNone/>
              <a:defRPr/>
            </a:lvl3pPr>
            <a:lvl4pPr marL="1614237" indent="0" algn="ctr">
              <a:buNone/>
              <a:defRPr/>
            </a:lvl4pPr>
            <a:lvl5pPr marL="2152633" indent="0" algn="ctr">
              <a:buNone/>
              <a:defRPr/>
            </a:lvl5pPr>
            <a:lvl6pPr marL="2690554" indent="0" algn="ctr">
              <a:buNone/>
              <a:defRPr/>
            </a:lvl6pPr>
            <a:lvl7pPr marL="3228475" indent="0" algn="ctr">
              <a:buNone/>
              <a:defRPr/>
            </a:lvl7pPr>
            <a:lvl8pPr marL="3766871" indent="0" algn="ctr">
              <a:buNone/>
              <a:defRPr/>
            </a:lvl8pPr>
            <a:lvl9pPr marL="4304791"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FEB01423-D198-4896-B996-AF6CD71AA325}"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63442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94A8BC-975A-4B24-8DA5-BFD4085B51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B4331B-1258-49A7-A448-BA619BD2CBF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832F10-E7A1-4918-9586-614F89310C7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6315400-E657-44A6-9431-0775D1338014}"/>
              </a:ext>
            </a:extLst>
          </p:cNvPr>
          <p:cNvSpPr>
            <a:spLocks noGrp="1"/>
          </p:cNvSpPr>
          <p:nvPr>
            <p:ph type="dt" sz="half" idx="10"/>
          </p:nvPr>
        </p:nvSpPr>
        <p:spPr/>
        <p:txBody>
          <a:bodyPr/>
          <a:lstStyle/>
          <a:p>
            <a:fld id="{851456EF-EDA7-466D-90A9-97D47B7037CB}" type="datetimeFigureOut">
              <a:rPr lang="zh-CN" altLang="en-US" smtClean="0"/>
              <a:t>2023/2/9</a:t>
            </a:fld>
            <a:endParaRPr lang="zh-CN" altLang="en-US"/>
          </a:p>
        </p:txBody>
      </p:sp>
      <p:sp>
        <p:nvSpPr>
          <p:cNvPr id="6" name="页脚占位符 5">
            <a:extLst>
              <a:ext uri="{FF2B5EF4-FFF2-40B4-BE49-F238E27FC236}">
                <a16:creationId xmlns:a16="http://schemas.microsoft.com/office/drawing/2014/main" id="{894BE32A-A4EE-4002-9DA3-2E867BA793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05ECE8-9536-4F2A-A2C6-F24A7E3A8A3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018491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F100BA3F-51CF-473C-BBC7-9F80CB3FD932}"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281238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19" b="1" cap="all"/>
            </a:lvl1pPr>
          </a:lstStyle>
          <a:p>
            <a:r>
              <a:rPr lang="en-US"/>
              <a:t>Click to edit Master title style</a:t>
            </a:r>
            <a:endParaRPr lang="vi-VN"/>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322"/>
            </a:lvl1pPr>
            <a:lvl2pPr marL="537921" indent="0">
              <a:buNone/>
              <a:defRPr sz="2097"/>
            </a:lvl2pPr>
            <a:lvl3pPr marL="1076317" indent="0">
              <a:buNone/>
              <a:defRPr sz="1873"/>
            </a:lvl3pPr>
            <a:lvl4pPr marL="1614237" indent="0">
              <a:buNone/>
              <a:defRPr sz="1648"/>
            </a:lvl4pPr>
            <a:lvl5pPr marL="2152633" indent="0">
              <a:buNone/>
              <a:defRPr sz="1648"/>
            </a:lvl5pPr>
            <a:lvl6pPr marL="2690554" indent="0">
              <a:buNone/>
              <a:defRPr sz="1648"/>
            </a:lvl6pPr>
            <a:lvl7pPr marL="3228475" indent="0">
              <a:buNone/>
              <a:defRPr sz="1648"/>
            </a:lvl7pPr>
            <a:lvl8pPr marL="3766871" indent="0">
              <a:buNone/>
              <a:defRPr sz="1648"/>
            </a:lvl8pPr>
            <a:lvl9pPr marL="4304791" indent="0">
              <a:buNone/>
              <a:defRPr sz="1648"/>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E5E9DFC9-E0D6-4E70-95EC-EE956DA6257B}"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366784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5EEE0E17-1536-48C6-87E3-A861F0C00F0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738975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46" b="1"/>
            </a:lvl1pPr>
            <a:lvl2pPr marL="537921" indent="0">
              <a:buNone/>
              <a:defRPr sz="2322" b="1"/>
            </a:lvl2pPr>
            <a:lvl3pPr marL="1076317" indent="0">
              <a:buNone/>
              <a:defRPr sz="2097" b="1"/>
            </a:lvl3pPr>
            <a:lvl4pPr marL="1614237" indent="0">
              <a:buNone/>
              <a:defRPr sz="1873" b="1"/>
            </a:lvl4pPr>
            <a:lvl5pPr marL="2152633" indent="0">
              <a:buNone/>
              <a:defRPr sz="1873" b="1"/>
            </a:lvl5pPr>
            <a:lvl6pPr marL="2690554" indent="0">
              <a:buNone/>
              <a:defRPr sz="1873" b="1"/>
            </a:lvl6pPr>
            <a:lvl7pPr marL="3228475" indent="0">
              <a:buNone/>
              <a:defRPr sz="1873" b="1"/>
            </a:lvl7pPr>
            <a:lvl8pPr marL="3766871" indent="0">
              <a:buNone/>
              <a:defRPr sz="1873" b="1"/>
            </a:lvl8pPr>
            <a:lvl9pPr marL="4304791" indent="0">
              <a:buNone/>
              <a:defRPr sz="1873"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46" b="1"/>
            </a:lvl1pPr>
            <a:lvl2pPr marL="537921" indent="0">
              <a:buNone/>
              <a:defRPr sz="2322" b="1"/>
            </a:lvl2pPr>
            <a:lvl3pPr marL="1076317" indent="0">
              <a:buNone/>
              <a:defRPr sz="2097" b="1"/>
            </a:lvl3pPr>
            <a:lvl4pPr marL="1614237" indent="0">
              <a:buNone/>
              <a:defRPr sz="1873" b="1"/>
            </a:lvl4pPr>
            <a:lvl5pPr marL="2152633" indent="0">
              <a:buNone/>
              <a:defRPr sz="1873" b="1"/>
            </a:lvl5pPr>
            <a:lvl6pPr marL="2690554" indent="0">
              <a:buNone/>
              <a:defRPr sz="1873" b="1"/>
            </a:lvl6pPr>
            <a:lvl7pPr marL="3228475" indent="0">
              <a:buNone/>
              <a:defRPr sz="1873" b="1"/>
            </a:lvl7pPr>
            <a:lvl8pPr marL="3766871" indent="0">
              <a:buNone/>
              <a:defRPr sz="1873" b="1"/>
            </a:lvl8pPr>
            <a:lvl9pPr marL="4304791" indent="0">
              <a:buNone/>
              <a:defRPr sz="1873"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8830A47B-B3AA-4408-B89E-78641CC5715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668548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58D8FA65-B14B-4883-88C7-F7A3A55E9A2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114560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C38BE4F5-A3A4-4A0F-A638-D990D725B4C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167235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2" b="1"/>
            </a:lvl1pPr>
          </a:lstStyle>
          <a:p>
            <a:r>
              <a:rPr lang="en-US"/>
              <a:t>Click to edit Master title style</a:t>
            </a:r>
            <a:endParaRPr lang="vi-VN"/>
          </a:p>
        </p:txBody>
      </p:sp>
      <p:sp>
        <p:nvSpPr>
          <p:cNvPr id="3" name="Content Placeholder 2"/>
          <p:cNvSpPr>
            <a:spLocks noGrp="1"/>
          </p:cNvSpPr>
          <p:nvPr>
            <p:ph idx="1"/>
          </p:nvPr>
        </p:nvSpPr>
        <p:spPr>
          <a:xfrm>
            <a:off x="4766733" y="273052"/>
            <a:ext cx="6815667" cy="5853113"/>
          </a:xfrm>
        </p:spPr>
        <p:txBody>
          <a:bodyPr/>
          <a:lstStyle>
            <a:lvl1pPr>
              <a:defRPr sz="3745"/>
            </a:lvl1pPr>
            <a:lvl2pPr>
              <a:defRPr sz="3296"/>
            </a:lvl2pPr>
            <a:lvl3pPr>
              <a:defRPr sz="2846"/>
            </a:lvl3pPr>
            <a:lvl4pPr>
              <a:defRPr sz="2322"/>
            </a:lvl4pPr>
            <a:lvl5pPr>
              <a:defRPr sz="2322"/>
            </a:lvl5pPr>
            <a:lvl6pPr>
              <a:defRPr sz="2322"/>
            </a:lvl6pPr>
            <a:lvl7pPr>
              <a:defRPr sz="2322"/>
            </a:lvl7pPr>
            <a:lvl8pPr>
              <a:defRPr sz="2322"/>
            </a:lvl8pPr>
            <a:lvl9pPr>
              <a:defRPr sz="23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648"/>
            </a:lvl1pPr>
            <a:lvl2pPr marL="537921" indent="0">
              <a:buNone/>
              <a:defRPr sz="1423"/>
            </a:lvl2pPr>
            <a:lvl3pPr marL="1076317" indent="0">
              <a:buNone/>
              <a:defRPr sz="1198"/>
            </a:lvl3pPr>
            <a:lvl4pPr marL="1614237" indent="0">
              <a:buNone/>
              <a:defRPr sz="1049"/>
            </a:lvl4pPr>
            <a:lvl5pPr marL="2152633" indent="0">
              <a:buNone/>
              <a:defRPr sz="1049"/>
            </a:lvl5pPr>
            <a:lvl6pPr marL="2690554" indent="0">
              <a:buNone/>
              <a:defRPr sz="1049"/>
            </a:lvl6pPr>
            <a:lvl7pPr marL="3228475" indent="0">
              <a:buNone/>
              <a:defRPr sz="1049"/>
            </a:lvl7pPr>
            <a:lvl8pPr marL="3766871" indent="0">
              <a:buNone/>
              <a:defRPr sz="1049"/>
            </a:lvl8pPr>
            <a:lvl9pPr marL="4304791" indent="0">
              <a:buNone/>
              <a:defRPr sz="1049"/>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0C99C05A-73D7-488D-87AE-9FA1D515BA90}"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062259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322" b="1"/>
            </a:lvl1pPr>
          </a:lstStyle>
          <a:p>
            <a:r>
              <a:rPr lang="en-US"/>
              <a:t>Click to edit Master title style</a:t>
            </a:r>
            <a:endParaRPr lang="vi-VN"/>
          </a:p>
        </p:txBody>
      </p:sp>
      <p:sp>
        <p:nvSpPr>
          <p:cNvPr id="3" name="Picture Placeholder 2"/>
          <p:cNvSpPr>
            <a:spLocks noGrp="1"/>
          </p:cNvSpPr>
          <p:nvPr>
            <p:ph type="pic" idx="1"/>
          </p:nvPr>
        </p:nvSpPr>
        <p:spPr>
          <a:xfrm>
            <a:off x="2389718" y="612775"/>
            <a:ext cx="7315200" cy="4114800"/>
          </a:xfrm>
        </p:spPr>
        <p:txBody>
          <a:bodyPr/>
          <a:lstStyle>
            <a:lvl1pPr marL="0" indent="0">
              <a:buNone/>
              <a:defRPr sz="3745"/>
            </a:lvl1pPr>
            <a:lvl2pPr marL="537921" indent="0">
              <a:buNone/>
              <a:defRPr sz="3296"/>
            </a:lvl2pPr>
            <a:lvl3pPr marL="1076317" indent="0">
              <a:buNone/>
              <a:defRPr sz="2846"/>
            </a:lvl3pPr>
            <a:lvl4pPr marL="1614237" indent="0">
              <a:buNone/>
              <a:defRPr sz="2322"/>
            </a:lvl4pPr>
            <a:lvl5pPr marL="2152633" indent="0">
              <a:buNone/>
              <a:defRPr sz="2322"/>
            </a:lvl5pPr>
            <a:lvl6pPr marL="2690554" indent="0">
              <a:buNone/>
              <a:defRPr sz="2322"/>
            </a:lvl6pPr>
            <a:lvl7pPr marL="3228475" indent="0">
              <a:buNone/>
              <a:defRPr sz="2322"/>
            </a:lvl7pPr>
            <a:lvl8pPr marL="3766871" indent="0">
              <a:buNone/>
              <a:defRPr sz="2322"/>
            </a:lvl8pPr>
            <a:lvl9pPr marL="4304791" indent="0">
              <a:buNone/>
              <a:defRPr sz="2322"/>
            </a:lvl9pPr>
          </a:lstStyle>
          <a:p>
            <a:pPr lvl="0"/>
            <a:endParaRPr lang="vi-VN" noProof="0"/>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48"/>
            </a:lvl1pPr>
            <a:lvl2pPr marL="537921" indent="0">
              <a:buNone/>
              <a:defRPr sz="1423"/>
            </a:lvl2pPr>
            <a:lvl3pPr marL="1076317" indent="0">
              <a:buNone/>
              <a:defRPr sz="1198"/>
            </a:lvl3pPr>
            <a:lvl4pPr marL="1614237" indent="0">
              <a:buNone/>
              <a:defRPr sz="1049"/>
            </a:lvl4pPr>
            <a:lvl5pPr marL="2152633" indent="0">
              <a:buNone/>
              <a:defRPr sz="1049"/>
            </a:lvl5pPr>
            <a:lvl6pPr marL="2690554" indent="0">
              <a:buNone/>
              <a:defRPr sz="1049"/>
            </a:lvl6pPr>
            <a:lvl7pPr marL="3228475" indent="0">
              <a:buNone/>
              <a:defRPr sz="1049"/>
            </a:lvl7pPr>
            <a:lvl8pPr marL="3766871" indent="0">
              <a:buNone/>
              <a:defRPr sz="1049"/>
            </a:lvl8pPr>
            <a:lvl9pPr marL="4304791" indent="0">
              <a:buNone/>
              <a:defRPr sz="1049"/>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72090DF4-68DF-4AAF-98F9-EB3836BAB8B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93762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29D28DD1-89CB-4A9B-8160-1008CEEB8C29}"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785646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774A9502-423E-4957-ACD4-EFEAFA456813}"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81736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28D4C-61C7-4860-85A6-A3F6A9C47BB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DC5404-67DA-47BC-BDC7-CFE0371E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DC7319B-9EFD-4F2B-AFB4-6F8FF9B70EC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BA08BC7-5813-4F8F-A400-9C517B3D3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2A17C35-FA6D-40CF-817E-CED56FC4744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908C43-40B8-47E0-BEE5-4D569B395DA2}"/>
              </a:ext>
            </a:extLst>
          </p:cNvPr>
          <p:cNvSpPr>
            <a:spLocks noGrp="1"/>
          </p:cNvSpPr>
          <p:nvPr>
            <p:ph type="dt" sz="half" idx="10"/>
          </p:nvPr>
        </p:nvSpPr>
        <p:spPr/>
        <p:txBody>
          <a:bodyPr/>
          <a:lstStyle/>
          <a:p>
            <a:fld id="{851456EF-EDA7-466D-90A9-97D47B7037CB}" type="datetimeFigureOut">
              <a:rPr lang="zh-CN" altLang="en-US" smtClean="0"/>
              <a:t>2023/2/9</a:t>
            </a:fld>
            <a:endParaRPr lang="zh-CN" altLang="en-US"/>
          </a:p>
        </p:txBody>
      </p:sp>
      <p:sp>
        <p:nvSpPr>
          <p:cNvPr id="8" name="页脚占位符 7">
            <a:extLst>
              <a:ext uri="{FF2B5EF4-FFF2-40B4-BE49-F238E27FC236}">
                <a16:creationId xmlns:a16="http://schemas.microsoft.com/office/drawing/2014/main" id="{5B9C5204-5B7E-43D5-BD5A-EE4E20494E9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D37292-8C9A-410B-BA66-F18700020CD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2361378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1" y="3886200"/>
            <a:ext cx="8534400" cy="1752600"/>
          </a:xfrm>
        </p:spPr>
        <p:txBody>
          <a:bodyPr/>
          <a:lstStyle>
            <a:lvl1pPr marL="0" indent="0" algn="ctr">
              <a:buNone/>
              <a:defRPr/>
            </a:lvl1pPr>
            <a:lvl2pPr marL="537921" indent="0" algn="ctr">
              <a:buNone/>
              <a:defRPr/>
            </a:lvl2pPr>
            <a:lvl3pPr marL="1076317" indent="0" algn="ctr">
              <a:buNone/>
              <a:defRPr/>
            </a:lvl3pPr>
            <a:lvl4pPr marL="1614237" indent="0" algn="ctr">
              <a:buNone/>
              <a:defRPr/>
            </a:lvl4pPr>
            <a:lvl5pPr marL="2152633" indent="0" algn="ctr">
              <a:buNone/>
              <a:defRPr/>
            </a:lvl5pPr>
            <a:lvl6pPr marL="2690554" indent="0" algn="ctr">
              <a:buNone/>
              <a:defRPr/>
            </a:lvl6pPr>
            <a:lvl7pPr marL="3228475" indent="0" algn="ctr">
              <a:buNone/>
              <a:defRPr/>
            </a:lvl7pPr>
            <a:lvl8pPr marL="3766871" indent="0" algn="ctr">
              <a:buNone/>
              <a:defRPr/>
            </a:lvl8pPr>
            <a:lvl9pPr marL="4304791"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FEB01423-D198-4896-B996-AF6CD71AA325}"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638595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F100BA3F-51CF-473C-BBC7-9F80CB3FD932}"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571986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19" b="1" cap="all"/>
            </a:lvl1pPr>
          </a:lstStyle>
          <a:p>
            <a:r>
              <a:rPr lang="en-US"/>
              <a:t>Click to edit Master title style</a:t>
            </a:r>
            <a:endParaRPr lang="vi-VN"/>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322"/>
            </a:lvl1pPr>
            <a:lvl2pPr marL="537921" indent="0">
              <a:buNone/>
              <a:defRPr sz="2097"/>
            </a:lvl2pPr>
            <a:lvl3pPr marL="1076317" indent="0">
              <a:buNone/>
              <a:defRPr sz="1873"/>
            </a:lvl3pPr>
            <a:lvl4pPr marL="1614237" indent="0">
              <a:buNone/>
              <a:defRPr sz="1648"/>
            </a:lvl4pPr>
            <a:lvl5pPr marL="2152633" indent="0">
              <a:buNone/>
              <a:defRPr sz="1648"/>
            </a:lvl5pPr>
            <a:lvl6pPr marL="2690554" indent="0">
              <a:buNone/>
              <a:defRPr sz="1648"/>
            </a:lvl6pPr>
            <a:lvl7pPr marL="3228475" indent="0">
              <a:buNone/>
              <a:defRPr sz="1648"/>
            </a:lvl7pPr>
            <a:lvl8pPr marL="3766871" indent="0">
              <a:buNone/>
              <a:defRPr sz="1648"/>
            </a:lvl8pPr>
            <a:lvl9pPr marL="4304791" indent="0">
              <a:buNone/>
              <a:defRPr sz="1648"/>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E5E9DFC9-E0D6-4E70-95EC-EE956DA6257B}"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1140828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5EEE0E17-1536-48C6-87E3-A861F0C00F0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1829960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46" b="1"/>
            </a:lvl1pPr>
            <a:lvl2pPr marL="537921" indent="0">
              <a:buNone/>
              <a:defRPr sz="2322" b="1"/>
            </a:lvl2pPr>
            <a:lvl3pPr marL="1076317" indent="0">
              <a:buNone/>
              <a:defRPr sz="2097" b="1"/>
            </a:lvl3pPr>
            <a:lvl4pPr marL="1614237" indent="0">
              <a:buNone/>
              <a:defRPr sz="1873" b="1"/>
            </a:lvl4pPr>
            <a:lvl5pPr marL="2152633" indent="0">
              <a:buNone/>
              <a:defRPr sz="1873" b="1"/>
            </a:lvl5pPr>
            <a:lvl6pPr marL="2690554" indent="0">
              <a:buNone/>
              <a:defRPr sz="1873" b="1"/>
            </a:lvl6pPr>
            <a:lvl7pPr marL="3228475" indent="0">
              <a:buNone/>
              <a:defRPr sz="1873" b="1"/>
            </a:lvl7pPr>
            <a:lvl8pPr marL="3766871" indent="0">
              <a:buNone/>
              <a:defRPr sz="1873" b="1"/>
            </a:lvl8pPr>
            <a:lvl9pPr marL="4304791" indent="0">
              <a:buNone/>
              <a:defRPr sz="1873"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46" b="1"/>
            </a:lvl1pPr>
            <a:lvl2pPr marL="537921" indent="0">
              <a:buNone/>
              <a:defRPr sz="2322" b="1"/>
            </a:lvl2pPr>
            <a:lvl3pPr marL="1076317" indent="0">
              <a:buNone/>
              <a:defRPr sz="2097" b="1"/>
            </a:lvl3pPr>
            <a:lvl4pPr marL="1614237" indent="0">
              <a:buNone/>
              <a:defRPr sz="1873" b="1"/>
            </a:lvl4pPr>
            <a:lvl5pPr marL="2152633" indent="0">
              <a:buNone/>
              <a:defRPr sz="1873" b="1"/>
            </a:lvl5pPr>
            <a:lvl6pPr marL="2690554" indent="0">
              <a:buNone/>
              <a:defRPr sz="1873" b="1"/>
            </a:lvl6pPr>
            <a:lvl7pPr marL="3228475" indent="0">
              <a:buNone/>
              <a:defRPr sz="1873" b="1"/>
            </a:lvl7pPr>
            <a:lvl8pPr marL="3766871" indent="0">
              <a:buNone/>
              <a:defRPr sz="1873" b="1"/>
            </a:lvl8pPr>
            <a:lvl9pPr marL="4304791" indent="0">
              <a:buNone/>
              <a:defRPr sz="1873"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8830A47B-B3AA-4408-B89E-78641CC5715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695994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58D8FA65-B14B-4883-88C7-F7A3A55E9A2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163531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C38BE4F5-A3A4-4A0F-A638-D990D725B4C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824397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2" b="1"/>
            </a:lvl1pPr>
          </a:lstStyle>
          <a:p>
            <a:r>
              <a:rPr lang="en-US"/>
              <a:t>Click to edit Master title style</a:t>
            </a:r>
            <a:endParaRPr lang="vi-VN"/>
          </a:p>
        </p:txBody>
      </p:sp>
      <p:sp>
        <p:nvSpPr>
          <p:cNvPr id="3" name="Content Placeholder 2"/>
          <p:cNvSpPr>
            <a:spLocks noGrp="1"/>
          </p:cNvSpPr>
          <p:nvPr>
            <p:ph idx="1"/>
          </p:nvPr>
        </p:nvSpPr>
        <p:spPr>
          <a:xfrm>
            <a:off x="4766733" y="273052"/>
            <a:ext cx="6815667" cy="5853113"/>
          </a:xfrm>
        </p:spPr>
        <p:txBody>
          <a:bodyPr/>
          <a:lstStyle>
            <a:lvl1pPr>
              <a:defRPr sz="3745"/>
            </a:lvl1pPr>
            <a:lvl2pPr>
              <a:defRPr sz="3296"/>
            </a:lvl2pPr>
            <a:lvl3pPr>
              <a:defRPr sz="2846"/>
            </a:lvl3pPr>
            <a:lvl4pPr>
              <a:defRPr sz="2322"/>
            </a:lvl4pPr>
            <a:lvl5pPr>
              <a:defRPr sz="2322"/>
            </a:lvl5pPr>
            <a:lvl6pPr>
              <a:defRPr sz="2322"/>
            </a:lvl6pPr>
            <a:lvl7pPr>
              <a:defRPr sz="2322"/>
            </a:lvl7pPr>
            <a:lvl8pPr>
              <a:defRPr sz="2322"/>
            </a:lvl8pPr>
            <a:lvl9pPr>
              <a:defRPr sz="23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648"/>
            </a:lvl1pPr>
            <a:lvl2pPr marL="537921" indent="0">
              <a:buNone/>
              <a:defRPr sz="1423"/>
            </a:lvl2pPr>
            <a:lvl3pPr marL="1076317" indent="0">
              <a:buNone/>
              <a:defRPr sz="1198"/>
            </a:lvl3pPr>
            <a:lvl4pPr marL="1614237" indent="0">
              <a:buNone/>
              <a:defRPr sz="1049"/>
            </a:lvl4pPr>
            <a:lvl5pPr marL="2152633" indent="0">
              <a:buNone/>
              <a:defRPr sz="1049"/>
            </a:lvl5pPr>
            <a:lvl6pPr marL="2690554" indent="0">
              <a:buNone/>
              <a:defRPr sz="1049"/>
            </a:lvl6pPr>
            <a:lvl7pPr marL="3228475" indent="0">
              <a:buNone/>
              <a:defRPr sz="1049"/>
            </a:lvl7pPr>
            <a:lvl8pPr marL="3766871" indent="0">
              <a:buNone/>
              <a:defRPr sz="1049"/>
            </a:lvl8pPr>
            <a:lvl9pPr marL="4304791" indent="0">
              <a:buNone/>
              <a:defRPr sz="1049"/>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0C99C05A-73D7-488D-87AE-9FA1D515BA90}"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898987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322" b="1"/>
            </a:lvl1pPr>
          </a:lstStyle>
          <a:p>
            <a:r>
              <a:rPr lang="en-US"/>
              <a:t>Click to edit Master title style</a:t>
            </a:r>
            <a:endParaRPr lang="vi-VN"/>
          </a:p>
        </p:txBody>
      </p:sp>
      <p:sp>
        <p:nvSpPr>
          <p:cNvPr id="3" name="Picture Placeholder 2"/>
          <p:cNvSpPr>
            <a:spLocks noGrp="1"/>
          </p:cNvSpPr>
          <p:nvPr>
            <p:ph type="pic" idx="1"/>
          </p:nvPr>
        </p:nvSpPr>
        <p:spPr>
          <a:xfrm>
            <a:off x="2389718" y="612775"/>
            <a:ext cx="7315200" cy="4114800"/>
          </a:xfrm>
        </p:spPr>
        <p:txBody>
          <a:bodyPr/>
          <a:lstStyle>
            <a:lvl1pPr marL="0" indent="0">
              <a:buNone/>
              <a:defRPr sz="3745"/>
            </a:lvl1pPr>
            <a:lvl2pPr marL="537921" indent="0">
              <a:buNone/>
              <a:defRPr sz="3296"/>
            </a:lvl2pPr>
            <a:lvl3pPr marL="1076317" indent="0">
              <a:buNone/>
              <a:defRPr sz="2846"/>
            </a:lvl3pPr>
            <a:lvl4pPr marL="1614237" indent="0">
              <a:buNone/>
              <a:defRPr sz="2322"/>
            </a:lvl4pPr>
            <a:lvl5pPr marL="2152633" indent="0">
              <a:buNone/>
              <a:defRPr sz="2322"/>
            </a:lvl5pPr>
            <a:lvl6pPr marL="2690554" indent="0">
              <a:buNone/>
              <a:defRPr sz="2322"/>
            </a:lvl6pPr>
            <a:lvl7pPr marL="3228475" indent="0">
              <a:buNone/>
              <a:defRPr sz="2322"/>
            </a:lvl7pPr>
            <a:lvl8pPr marL="3766871" indent="0">
              <a:buNone/>
              <a:defRPr sz="2322"/>
            </a:lvl8pPr>
            <a:lvl9pPr marL="4304791" indent="0">
              <a:buNone/>
              <a:defRPr sz="2322"/>
            </a:lvl9pPr>
          </a:lstStyle>
          <a:p>
            <a:pPr lvl="0"/>
            <a:endParaRPr lang="vi-VN" noProof="0"/>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48"/>
            </a:lvl1pPr>
            <a:lvl2pPr marL="537921" indent="0">
              <a:buNone/>
              <a:defRPr sz="1423"/>
            </a:lvl2pPr>
            <a:lvl3pPr marL="1076317" indent="0">
              <a:buNone/>
              <a:defRPr sz="1198"/>
            </a:lvl3pPr>
            <a:lvl4pPr marL="1614237" indent="0">
              <a:buNone/>
              <a:defRPr sz="1049"/>
            </a:lvl4pPr>
            <a:lvl5pPr marL="2152633" indent="0">
              <a:buNone/>
              <a:defRPr sz="1049"/>
            </a:lvl5pPr>
            <a:lvl6pPr marL="2690554" indent="0">
              <a:buNone/>
              <a:defRPr sz="1049"/>
            </a:lvl6pPr>
            <a:lvl7pPr marL="3228475" indent="0">
              <a:buNone/>
              <a:defRPr sz="1049"/>
            </a:lvl7pPr>
            <a:lvl8pPr marL="3766871" indent="0">
              <a:buNone/>
              <a:defRPr sz="1049"/>
            </a:lvl8pPr>
            <a:lvl9pPr marL="4304791" indent="0">
              <a:buNone/>
              <a:defRPr sz="1049"/>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72090DF4-68DF-4AAF-98F9-EB3836BAB8B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6547077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29D28DD1-89CB-4A9B-8160-1008CEEB8C29}"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6905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604C9-D928-41DE-A839-3EAEC1FAB6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DAC134-AFFB-4EBC-8577-3763C77156F6}"/>
              </a:ext>
            </a:extLst>
          </p:cNvPr>
          <p:cNvSpPr>
            <a:spLocks noGrp="1"/>
          </p:cNvSpPr>
          <p:nvPr>
            <p:ph type="dt" sz="half" idx="10"/>
          </p:nvPr>
        </p:nvSpPr>
        <p:spPr/>
        <p:txBody>
          <a:bodyPr/>
          <a:lstStyle/>
          <a:p>
            <a:fld id="{851456EF-EDA7-466D-90A9-97D47B7037CB}" type="datetimeFigureOut">
              <a:rPr lang="zh-CN" altLang="en-US" smtClean="0"/>
              <a:t>2023/2/9</a:t>
            </a:fld>
            <a:endParaRPr lang="zh-CN" altLang="en-US"/>
          </a:p>
        </p:txBody>
      </p:sp>
      <p:sp>
        <p:nvSpPr>
          <p:cNvPr id="4" name="页脚占位符 3">
            <a:extLst>
              <a:ext uri="{FF2B5EF4-FFF2-40B4-BE49-F238E27FC236}">
                <a16:creationId xmlns:a16="http://schemas.microsoft.com/office/drawing/2014/main" id="{65D0B644-513C-4606-84A6-087331DB59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AF4FFAE-F259-4982-A5E1-51E875184446}"/>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007814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defTabSz="684886" fontAlgn="base">
              <a:spcBef>
                <a:spcPct val="0"/>
              </a:spcBef>
              <a:spcAft>
                <a:spcPct val="0"/>
              </a:spcAft>
              <a:defRPr/>
            </a:pPr>
            <a:fld id="{774A9502-423E-4957-ACD4-EFEAFA456813}"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02918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p:txBody>
          <a:bodyPr/>
          <a:lstStyle/>
          <a:p>
            <a:fld id="{851456EF-EDA7-466D-90A9-97D47B7037CB}" type="datetimeFigureOut">
              <a:rPr lang="zh-CN" altLang="en-US" smtClean="0"/>
              <a:t>2023/2/9</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6691301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p:txBody>
          <a:bodyPr/>
          <a:lstStyle/>
          <a:p>
            <a:fld id="{851456EF-EDA7-466D-90A9-97D47B7037CB}" type="datetimeFigureOut">
              <a:rPr lang="zh-CN" altLang="en-US" smtClean="0"/>
              <a:t>2023/2/9</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8664671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CE7E5-5001-424A-AA19-22C73E2924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37281FE-6EDA-43D6-9015-553BF16ED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0C39A6-BBC0-4016-B558-EF17FDE34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275C6-0447-48E4-871A-D2274E6D9624}"/>
              </a:ext>
            </a:extLst>
          </p:cNvPr>
          <p:cNvSpPr>
            <a:spLocks noGrp="1"/>
          </p:cNvSpPr>
          <p:nvPr>
            <p:ph type="dt" sz="half" idx="10"/>
          </p:nvPr>
        </p:nvSpPr>
        <p:spPr/>
        <p:txBody>
          <a:bodyPr/>
          <a:lstStyle/>
          <a:p>
            <a:fld id="{851456EF-EDA7-466D-90A9-97D47B7037CB}" type="datetimeFigureOut">
              <a:rPr lang="zh-CN" altLang="en-US" smtClean="0"/>
              <a:t>2023/2/9</a:t>
            </a:fld>
            <a:endParaRPr lang="zh-CN" altLang="en-US"/>
          </a:p>
        </p:txBody>
      </p:sp>
      <p:sp>
        <p:nvSpPr>
          <p:cNvPr id="6" name="页脚占位符 5">
            <a:extLst>
              <a:ext uri="{FF2B5EF4-FFF2-40B4-BE49-F238E27FC236}">
                <a16:creationId xmlns:a16="http://schemas.microsoft.com/office/drawing/2014/main" id="{4EAF0A44-B67C-432B-AF7A-A261D75E71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54500BC-68D8-47FB-87BF-3CAD99BFFBC4}"/>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0761373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2.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2.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2.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F7264FB-0618-4E18-959B-77CB113B8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6F56141-EDC8-4561-B210-A15B1651A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B2B7860-1501-44BF-BDA2-4ECAC48F4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2023/2/9</a:t>
            </a:fld>
            <a:endParaRPr lang="zh-CN" altLang="en-US"/>
          </a:p>
        </p:txBody>
      </p:sp>
      <p:sp>
        <p:nvSpPr>
          <p:cNvPr id="5" name="页脚占位符 4">
            <a:extLst>
              <a:ext uri="{FF2B5EF4-FFF2-40B4-BE49-F238E27FC236}">
                <a16:creationId xmlns:a16="http://schemas.microsoft.com/office/drawing/2014/main" id="{E21586E5-F721-4A39-860D-941C9E93E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93DB4B5-A198-4FFC-8349-20B0234F0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266DD678-66A7-44A5-AA1D-874C5AA8E80E}"/>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1343026" y="314324"/>
            <a:ext cx="1114425" cy="1114425"/>
          </a:xfrm>
          <a:prstGeom prst="rect">
            <a:avLst/>
          </a:prstGeom>
        </p:spPr>
      </p:pic>
    </p:spTree>
    <p:extLst>
      <p:ext uri="{BB962C8B-B14F-4D97-AF65-F5344CB8AC3E}">
        <p14:creationId xmlns:p14="http://schemas.microsoft.com/office/powerpoint/2010/main" val="2531890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 id="2147483677" r:id="rId16"/>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eaLnBrk="1" hangingPunct="1">
              <a:defRPr sz="1648">
                <a:latin typeface="Arial" panose="020B0604020202020204" pitchFamily="34" charset="0"/>
              </a:defRPr>
            </a:lvl1pPr>
          </a:lstStyle>
          <a:p>
            <a:pPr defTabSz="684886"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1" y="6244829"/>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ctr" eaLnBrk="1" hangingPunct="1">
              <a:defRPr sz="1648">
                <a:latin typeface="Arial" panose="020B0604020202020204" pitchFamily="34" charset="0"/>
              </a:defRPr>
            </a:lvl1pPr>
          </a:lstStyle>
          <a:p>
            <a:pPr defTabSz="684886"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r" eaLnBrk="1" hangingPunct="1">
              <a:defRPr sz="1648"/>
            </a:lvl1pPr>
          </a:lstStyle>
          <a:p>
            <a:pPr defTabSz="684886" fontAlgn="base">
              <a:spcBef>
                <a:spcPct val="0"/>
              </a:spcBef>
              <a:spcAft>
                <a:spcPct val="0"/>
              </a:spcAft>
              <a:defRPr/>
            </a:pPr>
            <a:fld id="{F4264759-E7CE-4A8C-955C-20DA2A50E45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5923265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eaLnBrk="0" fontAlgn="base" hangingPunct="0">
        <a:spcBef>
          <a:spcPct val="0"/>
        </a:spcBef>
        <a:spcAft>
          <a:spcPct val="0"/>
        </a:spcAft>
        <a:defRPr sz="5168">
          <a:solidFill>
            <a:schemeClr val="tx2"/>
          </a:solidFill>
          <a:latin typeface="+mj-lt"/>
          <a:ea typeface="+mj-ea"/>
          <a:cs typeface="+mj-cs"/>
        </a:defRPr>
      </a:lvl1pPr>
      <a:lvl2pPr algn="ctr" rtl="0" eaLnBrk="0" fontAlgn="base" hangingPunct="0">
        <a:spcBef>
          <a:spcPct val="0"/>
        </a:spcBef>
        <a:spcAft>
          <a:spcPct val="0"/>
        </a:spcAft>
        <a:defRPr sz="5168">
          <a:solidFill>
            <a:schemeClr val="tx2"/>
          </a:solidFill>
          <a:latin typeface="Arial" panose="020B0604020202020204" pitchFamily="34" charset="0"/>
        </a:defRPr>
      </a:lvl2pPr>
      <a:lvl3pPr algn="ctr" rtl="0" eaLnBrk="0" fontAlgn="base" hangingPunct="0">
        <a:spcBef>
          <a:spcPct val="0"/>
        </a:spcBef>
        <a:spcAft>
          <a:spcPct val="0"/>
        </a:spcAft>
        <a:defRPr sz="5168">
          <a:solidFill>
            <a:schemeClr val="tx2"/>
          </a:solidFill>
          <a:latin typeface="Arial" panose="020B0604020202020204" pitchFamily="34" charset="0"/>
        </a:defRPr>
      </a:lvl3pPr>
      <a:lvl4pPr algn="ctr" rtl="0" eaLnBrk="0" fontAlgn="base" hangingPunct="0">
        <a:spcBef>
          <a:spcPct val="0"/>
        </a:spcBef>
        <a:spcAft>
          <a:spcPct val="0"/>
        </a:spcAft>
        <a:defRPr sz="5168">
          <a:solidFill>
            <a:schemeClr val="tx2"/>
          </a:solidFill>
          <a:latin typeface="Arial" panose="020B0604020202020204" pitchFamily="34" charset="0"/>
        </a:defRPr>
      </a:lvl4pPr>
      <a:lvl5pPr algn="ctr" rtl="0" eaLnBrk="0" fontAlgn="base" hangingPunct="0">
        <a:spcBef>
          <a:spcPct val="0"/>
        </a:spcBef>
        <a:spcAft>
          <a:spcPct val="0"/>
        </a:spcAft>
        <a:defRPr sz="5168">
          <a:solidFill>
            <a:schemeClr val="tx2"/>
          </a:solidFill>
          <a:latin typeface="Arial" panose="020B0604020202020204" pitchFamily="34" charset="0"/>
        </a:defRPr>
      </a:lvl5pPr>
      <a:lvl6pPr marL="537921" algn="ctr" rtl="0" fontAlgn="base">
        <a:spcBef>
          <a:spcPct val="0"/>
        </a:spcBef>
        <a:spcAft>
          <a:spcPct val="0"/>
        </a:spcAft>
        <a:defRPr sz="5168">
          <a:solidFill>
            <a:schemeClr val="tx2"/>
          </a:solidFill>
          <a:latin typeface="Arial" panose="020B0604020202020204" pitchFamily="34" charset="0"/>
        </a:defRPr>
      </a:lvl6pPr>
      <a:lvl7pPr marL="1076317" algn="ctr" rtl="0" fontAlgn="base">
        <a:spcBef>
          <a:spcPct val="0"/>
        </a:spcBef>
        <a:spcAft>
          <a:spcPct val="0"/>
        </a:spcAft>
        <a:defRPr sz="5168">
          <a:solidFill>
            <a:schemeClr val="tx2"/>
          </a:solidFill>
          <a:latin typeface="Arial" panose="020B0604020202020204" pitchFamily="34" charset="0"/>
        </a:defRPr>
      </a:lvl7pPr>
      <a:lvl8pPr marL="1614237" algn="ctr" rtl="0" fontAlgn="base">
        <a:spcBef>
          <a:spcPct val="0"/>
        </a:spcBef>
        <a:spcAft>
          <a:spcPct val="0"/>
        </a:spcAft>
        <a:defRPr sz="5168">
          <a:solidFill>
            <a:schemeClr val="tx2"/>
          </a:solidFill>
          <a:latin typeface="Arial" panose="020B0604020202020204" pitchFamily="34" charset="0"/>
        </a:defRPr>
      </a:lvl8pPr>
      <a:lvl9pPr marL="2152633" algn="ctr" rtl="0" fontAlgn="base">
        <a:spcBef>
          <a:spcPct val="0"/>
        </a:spcBef>
        <a:spcAft>
          <a:spcPct val="0"/>
        </a:spcAft>
        <a:defRPr sz="5168">
          <a:solidFill>
            <a:schemeClr val="tx2"/>
          </a:solidFill>
          <a:latin typeface="Arial" panose="020B0604020202020204" pitchFamily="34" charset="0"/>
        </a:defRPr>
      </a:lvl9pPr>
    </p:titleStyle>
    <p:bodyStyle>
      <a:lvl1pPr marL="403322" indent="-403322" algn="l" rtl="0" eaLnBrk="0" fontAlgn="base" hangingPunct="0">
        <a:spcBef>
          <a:spcPct val="20000"/>
        </a:spcBef>
        <a:spcAft>
          <a:spcPct val="0"/>
        </a:spcAft>
        <a:buChar char="•"/>
        <a:defRPr sz="3745">
          <a:solidFill>
            <a:schemeClr val="tx1"/>
          </a:solidFill>
          <a:latin typeface="+mn-lt"/>
          <a:ea typeface="+mn-ea"/>
          <a:cs typeface="+mn-cs"/>
        </a:defRPr>
      </a:lvl1pPr>
      <a:lvl2pPr marL="874180" indent="-335309" algn="l" rtl="0" eaLnBrk="0" fontAlgn="base" hangingPunct="0">
        <a:spcBef>
          <a:spcPct val="20000"/>
        </a:spcBef>
        <a:spcAft>
          <a:spcPct val="0"/>
        </a:spcAft>
        <a:buChar char="–"/>
        <a:defRPr sz="3296">
          <a:solidFill>
            <a:schemeClr val="tx1"/>
          </a:solidFill>
          <a:latin typeface="+mn-lt"/>
        </a:defRPr>
      </a:lvl2pPr>
      <a:lvl3pPr marL="1345039" indent="-268722" algn="l" rtl="0" eaLnBrk="0" fontAlgn="base" hangingPunct="0">
        <a:spcBef>
          <a:spcPct val="20000"/>
        </a:spcBef>
        <a:spcAft>
          <a:spcPct val="0"/>
        </a:spcAft>
        <a:buChar char="•"/>
        <a:defRPr sz="2846">
          <a:solidFill>
            <a:schemeClr val="tx1"/>
          </a:solidFill>
          <a:latin typeface="+mn-lt"/>
        </a:defRPr>
      </a:lvl3pPr>
      <a:lvl4pPr marL="1882484" indent="-268722" algn="l" rtl="0" eaLnBrk="0" fontAlgn="base" hangingPunct="0">
        <a:spcBef>
          <a:spcPct val="20000"/>
        </a:spcBef>
        <a:spcAft>
          <a:spcPct val="0"/>
        </a:spcAft>
        <a:buChar char="–"/>
        <a:defRPr sz="2322">
          <a:solidFill>
            <a:schemeClr val="tx1"/>
          </a:solidFill>
          <a:latin typeface="+mn-lt"/>
        </a:defRPr>
      </a:lvl4pPr>
      <a:lvl5pPr marL="2420880" indent="-268722" algn="l" rtl="0" eaLnBrk="0" fontAlgn="base" hangingPunct="0">
        <a:spcBef>
          <a:spcPct val="20000"/>
        </a:spcBef>
        <a:spcAft>
          <a:spcPct val="0"/>
        </a:spcAft>
        <a:buChar char="»"/>
        <a:defRPr sz="2322">
          <a:solidFill>
            <a:schemeClr val="tx1"/>
          </a:solidFill>
          <a:latin typeface="+mn-lt"/>
        </a:defRPr>
      </a:lvl5pPr>
      <a:lvl6pPr marL="2959752" indent="-269198" algn="l" rtl="0" fontAlgn="base">
        <a:spcBef>
          <a:spcPct val="20000"/>
        </a:spcBef>
        <a:spcAft>
          <a:spcPct val="0"/>
        </a:spcAft>
        <a:buChar char="»"/>
        <a:defRPr sz="2322">
          <a:solidFill>
            <a:schemeClr val="tx1"/>
          </a:solidFill>
          <a:latin typeface="+mn-lt"/>
        </a:defRPr>
      </a:lvl6pPr>
      <a:lvl7pPr marL="3497673" indent="-269198" algn="l" rtl="0" fontAlgn="base">
        <a:spcBef>
          <a:spcPct val="20000"/>
        </a:spcBef>
        <a:spcAft>
          <a:spcPct val="0"/>
        </a:spcAft>
        <a:buChar char="»"/>
        <a:defRPr sz="2322">
          <a:solidFill>
            <a:schemeClr val="tx1"/>
          </a:solidFill>
          <a:latin typeface="+mn-lt"/>
        </a:defRPr>
      </a:lvl7pPr>
      <a:lvl8pPr marL="4036069" indent="-269198" algn="l" rtl="0" fontAlgn="base">
        <a:spcBef>
          <a:spcPct val="20000"/>
        </a:spcBef>
        <a:spcAft>
          <a:spcPct val="0"/>
        </a:spcAft>
        <a:buChar char="»"/>
        <a:defRPr sz="2322">
          <a:solidFill>
            <a:schemeClr val="tx1"/>
          </a:solidFill>
          <a:latin typeface="+mn-lt"/>
        </a:defRPr>
      </a:lvl8pPr>
      <a:lvl9pPr marL="4573989" indent="-269198" algn="l" rtl="0" fontAlgn="base">
        <a:spcBef>
          <a:spcPct val="20000"/>
        </a:spcBef>
        <a:spcAft>
          <a:spcPct val="0"/>
        </a:spcAft>
        <a:buChar char="»"/>
        <a:defRPr sz="2322">
          <a:solidFill>
            <a:schemeClr val="tx1"/>
          </a:solidFill>
          <a:latin typeface="+mn-lt"/>
        </a:defRPr>
      </a:lvl9pPr>
    </p:bodyStyle>
    <p:otherStyle>
      <a:defPPr>
        <a:defRPr lang="vi-VN"/>
      </a:defPPr>
      <a:lvl1pPr marL="0" algn="l" defTabSz="1076317" rtl="0" eaLnBrk="1" latinLnBrk="0" hangingPunct="1">
        <a:defRPr sz="2097" kern="1200">
          <a:solidFill>
            <a:schemeClr val="tx1"/>
          </a:solidFill>
          <a:latin typeface="+mn-lt"/>
          <a:ea typeface="+mn-ea"/>
          <a:cs typeface="+mn-cs"/>
        </a:defRPr>
      </a:lvl1pPr>
      <a:lvl2pPr marL="537921" algn="l" defTabSz="1076317" rtl="0" eaLnBrk="1" latinLnBrk="0" hangingPunct="1">
        <a:defRPr sz="2097" kern="1200">
          <a:solidFill>
            <a:schemeClr val="tx1"/>
          </a:solidFill>
          <a:latin typeface="+mn-lt"/>
          <a:ea typeface="+mn-ea"/>
          <a:cs typeface="+mn-cs"/>
        </a:defRPr>
      </a:lvl2pPr>
      <a:lvl3pPr marL="1076317" algn="l" defTabSz="1076317" rtl="0" eaLnBrk="1" latinLnBrk="0" hangingPunct="1">
        <a:defRPr sz="2097" kern="1200">
          <a:solidFill>
            <a:schemeClr val="tx1"/>
          </a:solidFill>
          <a:latin typeface="+mn-lt"/>
          <a:ea typeface="+mn-ea"/>
          <a:cs typeface="+mn-cs"/>
        </a:defRPr>
      </a:lvl3pPr>
      <a:lvl4pPr marL="1614237" algn="l" defTabSz="1076317" rtl="0" eaLnBrk="1" latinLnBrk="0" hangingPunct="1">
        <a:defRPr sz="2097" kern="1200">
          <a:solidFill>
            <a:schemeClr val="tx1"/>
          </a:solidFill>
          <a:latin typeface="+mn-lt"/>
          <a:ea typeface="+mn-ea"/>
          <a:cs typeface="+mn-cs"/>
        </a:defRPr>
      </a:lvl4pPr>
      <a:lvl5pPr marL="2152633" algn="l" defTabSz="1076317" rtl="0" eaLnBrk="1" latinLnBrk="0" hangingPunct="1">
        <a:defRPr sz="2097" kern="1200">
          <a:solidFill>
            <a:schemeClr val="tx1"/>
          </a:solidFill>
          <a:latin typeface="+mn-lt"/>
          <a:ea typeface="+mn-ea"/>
          <a:cs typeface="+mn-cs"/>
        </a:defRPr>
      </a:lvl5pPr>
      <a:lvl6pPr marL="2690554" algn="l" defTabSz="1076317" rtl="0" eaLnBrk="1" latinLnBrk="0" hangingPunct="1">
        <a:defRPr sz="2097" kern="1200">
          <a:solidFill>
            <a:schemeClr val="tx1"/>
          </a:solidFill>
          <a:latin typeface="+mn-lt"/>
          <a:ea typeface="+mn-ea"/>
          <a:cs typeface="+mn-cs"/>
        </a:defRPr>
      </a:lvl6pPr>
      <a:lvl7pPr marL="3228475" algn="l" defTabSz="1076317" rtl="0" eaLnBrk="1" latinLnBrk="0" hangingPunct="1">
        <a:defRPr sz="2097" kern="1200">
          <a:solidFill>
            <a:schemeClr val="tx1"/>
          </a:solidFill>
          <a:latin typeface="+mn-lt"/>
          <a:ea typeface="+mn-ea"/>
          <a:cs typeface="+mn-cs"/>
        </a:defRPr>
      </a:lvl7pPr>
      <a:lvl8pPr marL="3766871" algn="l" defTabSz="1076317" rtl="0" eaLnBrk="1" latinLnBrk="0" hangingPunct="1">
        <a:defRPr sz="2097" kern="1200">
          <a:solidFill>
            <a:schemeClr val="tx1"/>
          </a:solidFill>
          <a:latin typeface="+mn-lt"/>
          <a:ea typeface="+mn-ea"/>
          <a:cs typeface="+mn-cs"/>
        </a:defRPr>
      </a:lvl8pPr>
      <a:lvl9pPr marL="4304791" algn="l" defTabSz="1076317" rtl="0" eaLnBrk="1" latinLnBrk="0" hangingPunct="1">
        <a:defRPr sz="209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eaLnBrk="1" hangingPunct="1">
              <a:defRPr sz="1648">
                <a:latin typeface="Arial" panose="020B0604020202020204" pitchFamily="34" charset="0"/>
              </a:defRPr>
            </a:lvl1pPr>
          </a:lstStyle>
          <a:p>
            <a:pPr defTabSz="684886"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1" y="6244829"/>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ctr" eaLnBrk="1" hangingPunct="1">
              <a:defRPr sz="1648">
                <a:latin typeface="Arial" panose="020B0604020202020204" pitchFamily="34" charset="0"/>
              </a:defRPr>
            </a:lvl1pPr>
          </a:lstStyle>
          <a:p>
            <a:pPr defTabSz="684886"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r" eaLnBrk="1" hangingPunct="1">
              <a:defRPr sz="1648"/>
            </a:lvl1pPr>
          </a:lstStyle>
          <a:p>
            <a:pPr defTabSz="684886" fontAlgn="base">
              <a:spcBef>
                <a:spcPct val="0"/>
              </a:spcBef>
              <a:spcAft>
                <a:spcPct val="0"/>
              </a:spcAft>
              <a:defRPr/>
            </a:pPr>
            <a:fld id="{F4264759-E7CE-4A8C-955C-20DA2A50E45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5193837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rtl="0" eaLnBrk="0" fontAlgn="base" hangingPunct="0">
        <a:spcBef>
          <a:spcPct val="0"/>
        </a:spcBef>
        <a:spcAft>
          <a:spcPct val="0"/>
        </a:spcAft>
        <a:defRPr sz="5168">
          <a:solidFill>
            <a:schemeClr val="tx2"/>
          </a:solidFill>
          <a:latin typeface="+mj-lt"/>
          <a:ea typeface="+mj-ea"/>
          <a:cs typeface="+mj-cs"/>
        </a:defRPr>
      </a:lvl1pPr>
      <a:lvl2pPr algn="ctr" rtl="0" eaLnBrk="0" fontAlgn="base" hangingPunct="0">
        <a:spcBef>
          <a:spcPct val="0"/>
        </a:spcBef>
        <a:spcAft>
          <a:spcPct val="0"/>
        </a:spcAft>
        <a:defRPr sz="5168">
          <a:solidFill>
            <a:schemeClr val="tx2"/>
          </a:solidFill>
          <a:latin typeface="Arial" panose="020B0604020202020204" pitchFamily="34" charset="0"/>
        </a:defRPr>
      </a:lvl2pPr>
      <a:lvl3pPr algn="ctr" rtl="0" eaLnBrk="0" fontAlgn="base" hangingPunct="0">
        <a:spcBef>
          <a:spcPct val="0"/>
        </a:spcBef>
        <a:spcAft>
          <a:spcPct val="0"/>
        </a:spcAft>
        <a:defRPr sz="5168">
          <a:solidFill>
            <a:schemeClr val="tx2"/>
          </a:solidFill>
          <a:latin typeface="Arial" panose="020B0604020202020204" pitchFamily="34" charset="0"/>
        </a:defRPr>
      </a:lvl3pPr>
      <a:lvl4pPr algn="ctr" rtl="0" eaLnBrk="0" fontAlgn="base" hangingPunct="0">
        <a:spcBef>
          <a:spcPct val="0"/>
        </a:spcBef>
        <a:spcAft>
          <a:spcPct val="0"/>
        </a:spcAft>
        <a:defRPr sz="5168">
          <a:solidFill>
            <a:schemeClr val="tx2"/>
          </a:solidFill>
          <a:latin typeface="Arial" panose="020B0604020202020204" pitchFamily="34" charset="0"/>
        </a:defRPr>
      </a:lvl4pPr>
      <a:lvl5pPr algn="ctr" rtl="0" eaLnBrk="0" fontAlgn="base" hangingPunct="0">
        <a:spcBef>
          <a:spcPct val="0"/>
        </a:spcBef>
        <a:spcAft>
          <a:spcPct val="0"/>
        </a:spcAft>
        <a:defRPr sz="5168">
          <a:solidFill>
            <a:schemeClr val="tx2"/>
          </a:solidFill>
          <a:latin typeface="Arial" panose="020B0604020202020204" pitchFamily="34" charset="0"/>
        </a:defRPr>
      </a:lvl5pPr>
      <a:lvl6pPr marL="537921" algn="ctr" rtl="0" fontAlgn="base">
        <a:spcBef>
          <a:spcPct val="0"/>
        </a:spcBef>
        <a:spcAft>
          <a:spcPct val="0"/>
        </a:spcAft>
        <a:defRPr sz="5168">
          <a:solidFill>
            <a:schemeClr val="tx2"/>
          </a:solidFill>
          <a:latin typeface="Arial" panose="020B0604020202020204" pitchFamily="34" charset="0"/>
        </a:defRPr>
      </a:lvl6pPr>
      <a:lvl7pPr marL="1076317" algn="ctr" rtl="0" fontAlgn="base">
        <a:spcBef>
          <a:spcPct val="0"/>
        </a:spcBef>
        <a:spcAft>
          <a:spcPct val="0"/>
        </a:spcAft>
        <a:defRPr sz="5168">
          <a:solidFill>
            <a:schemeClr val="tx2"/>
          </a:solidFill>
          <a:latin typeface="Arial" panose="020B0604020202020204" pitchFamily="34" charset="0"/>
        </a:defRPr>
      </a:lvl7pPr>
      <a:lvl8pPr marL="1614237" algn="ctr" rtl="0" fontAlgn="base">
        <a:spcBef>
          <a:spcPct val="0"/>
        </a:spcBef>
        <a:spcAft>
          <a:spcPct val="0"/>
        </a:spcAft>
        <a:defRPr sz="5168">
          <a:solidFill>
            <a:schemeClr val="tx2"/>
          </a:solidFill>
          <a:latin typeface="Arial" panose="020B0604020202020204" pitchFamily="34" charset="0"/>
        </a:defRPr>
      </a:lvl8pPr>
      <a:lvl9pPr marL="2152633" algn="ctr" rtl="0" fontAlgn="base">
        <a:spcBef>
          <a:spcPct val="0"/>
        </a:spcBef>
        <a:spcAft>
          <a:spcPct val="0"/>
        </a:spcAft>
        <a:defRPr sz="5168">
          <a:solidFill>
            <a:schemeClr val="tx2"/>
          </a:solidFill>
          <a:latin typeface="Arial" panose="020B0604020202020204" pitchFamily="34" charset="0"/>
        </a:defRPr>
      </a:lvl9pPr>
    </p:titleStyle>
    <p:bodyStyle>
      <a:lvl1pPr marL="403322" indent="-403322" algn="l" rtl="0" eaLnBrk="0" fontAlgn="base" hangingPunct="0">
        <a:spcBef>
          <a:spcPct val="20000"/>
        </a:spcBef>
        <a:spcAft>
          <a:spcPct val="0"/>
        </a:spcAft>
        <a:buChar char="•"/>
        <a:defRPr sz="3745">
          <a:solidFill>
            <a:schemeClr val="tx1"/>
          </a:solidFill>
          <a:latin typeface="+mn-lt"/>
          <a:ea typeface="+mn-ea"/>
          <a:cs typeface="+mn-cs"/>
        </a:defRPr>
      </a:lvl1pPr>
      <a:lvl2pPr marL="874180" indent="-335309" algn="l" rtl="0" eaLnBrk="0" fontAlgn="base" hangingPunct="0">
        <a:spcBef>
          <a:spcPct val="20000"/>
        </a:spcBef>
        <a:spcAft>
          <a:spcPct val="0"/>
        </a:spcAft>
        <a:buChar char="–"/>
        <a:defRPr sz="3296">
          <a:solidFill>
            <a:schemeClr val="tx1"/>
          </a:solidFill>
          <a:latin typeface="+mn-lt"/>
        </a:defRPr>
      </a:lvl2pPr>
      <a:lvl3pPr marL="1345039" indent="-268722" algn="l" rtl="0" eaLnBrk="0" fontAlgn="base" hangingPunct="0">
        <a:spcBef>
          <a:spcPct val="20000"/>
        </a:spcBef>
        <a:spcAft>
          <a:spcPct val="0"/>
        </a:spcAft>
        <a:buChar char="•"/>
        <a:defRPr sz="2846">
          <a:solidFill>
            <a:schemeClr val="tx1"/>
          </a:solidFill>
          <a:latin typeface="+mn-lt"/>
        </a:defRPr>
      </a:lvl3pPr>
      <a:lvl4pPr marL="1882484" indent="-268722" algn="l" rtl="0" eaLnBrk="0" fontAlgn="base" hangingPunct="0">
        <a:spcBef>
          <a:spcPct val="20000"/>
        </a:spcBef>
        <a:spcAft>
          <a:spcPct val="0"/>
        </a:spcAft>
        <a:buChar char="–"/>
        <a:defRPr sz="2322">
          <a:solidFill>
            <a:schemeClr val="tx1"/>
          </a:solidFill>
          <a:latin typeface="+mn-lt"/>
        </a:defRPr>
      </a:lvl4pPr>
      <a:lvl5pPr marL="2420880" indent="-268722" algn="l" rtl="0" eaLnBrk="0" fontAlgn="base" hangingPunct="0">
        <a:spcBef>
          <a:spcPct val="20000"/>
        </a:spcBef>
        <a:spcAft>
          <a:spcPct val="0"/>
        </a:spcAft>
        <a:buChar char="»"/>
        <a:defRPr sz="2322">
          <a:solidFill>
            <a:schemeClr val="tx1"/>
          </a:solidFill>
          <a:latin typeface="+mn-lt"/>
        </a:defRPr>
      </a:lvl5pPr>
      <a:lvl6pPr marL="2959752" indent="-269198" algn="l" rtl="0" fontAlgn="base">
        <a:spcBef>
          <a:spcPct val="20000"/>
        </a:spcBef>
        <a:spcAft>
          <a:spcPct val="0"/>
        </a:spcAft>
        <a:buChar char="»"/>
        <a:defRPr sz="2322">
          <a:solidFill>
            <a:schemeClr val="tx1"/>
          </a:solidFill>
          <a:latin typeface="+mn-lt"/>
        </a:defRPr>
      </a:lvl6pPr>
      <a:lvl7pPr marL="3497673" indent="-269198" algn="l" rtl="0" fontAlgn="base">
        <a:spcBef>
          <a:spcPct val="20000"/>
        </a:spcBef>
        <a:spcAft>
          <a:spcPct val="0"/>
        </a:spcAft>
        <a:buChar char="»"/>
        <a:defRPr sz="2322">
          <a:solidFill>
            <a:schemeClr val="tx1"/>
          </a:solidFill>
          <a:latin typeface="+mn-lt"/>
        </a:defRPr>
      </a:lvl7pPr>
      <a:lvl8pPr marL="4036069" indent="-269198" algn="l" rtl="0" fontAlgn="base">
        <a:spcBef>
          <a:spcPct val="20000"/>
        </a:spcBef>
        <a:spcAft>
          <a:spcPct val="0"/>
        </a:spcAft>
        <a:buChar char="»"/>
        <a:defRPr sz="2322">
          <a:solidFill>
            <a:schemeClr val="tx1"/>
          </a:solidFill>
          <a:latin typeface="+mn-lt"/>
        </a:defRPr>
      </a:lvl8pPr>
      <a:lvl9pPr marL="4573989" indent="-269198" algn="l" rtl="0" fontAlgn="base">
        <a:spcBef>
          <a:spcPct val="20000"/>
        </a:spcBef>
        <a:spcAft>
          <a:spcPct val="0"/>
        </a:spcAft>
        <a:buChar char="»"/>
        <a:defRPr sz="2322">
          <a:solidFill>
            <a:schemeClr val="tx1"/>
          </a:solidFill>
          <a:latin typeface="+mn-lt"/>
        </a:defRPr>
      </a:lvl9pPr>
    </p:bodyStyle>
    <p:otherStyle>
      <a:defPPr>
        <a:defRPr lang="vi-VN"/>
      </a:defPPr>
      <a:lvl1pPr marL="0" algn="l" defTabSz="1076317" rtl="0" eaLnBrk="1" latinLnBrk="0" hangingPunct="1">
        <a:defRPr sz="2097" kern="1200">
          <a:solidFill>
            <a:schemeClr val="tx1"/>
          </a:solidFill>
          <a:latin typeface="+mn-lt"/>
          <a:ea typeface="+mn-ea"/>
          <a:cs typeface="+mn-cs"/>
        </a:defRPr>
      </a:lvl1pPr>
      <a:lvl2pPr marL="537921" algn="l" defTabSz="1076317" rtl="0" eaLnBrk="1" latinLnBrk="0" hangingPunct="1">
        <a:defRPr sz="2097" kern="1200">
          <a:solidFill>
            <a:schemeClr val="tx1"/>
          </a:solidFill>
          <a:latin typeface="+mn-lt"/>
          <a:ea typeface="+mn-ea"/>
          <a:cs typeface="+mn-cs"/>
        </a:defRPr>
      </a:lvl2pPr>
      <a:lvl3pPr marL="1076317" algn="l" defTabSz="1076317" rtl="0" eaLnBrk="1" latinLnBrk="0" hangingPunct="1">
        <a:defRPr sz="2097" kern="1200">
          <a:solidFill>
            <a:schemeClr val="tx1"/>
          </a:solidFill>
          <a:latin typeface="+mn-lt"/>
          <a:ea typeface="+mn-ea"/>
          <a:cs typeface="+mn-cs"/>
        </a:defRPr>
      </a:lvl3pPr>
      <a:lvl4pPr marL="1614237" algn="l" defTabSz="1076317" rtl="0" eaLnBrk="1" latinLnBrk="0" hangingPunct="1">
        <a:defRPr sz="2097" kern="1200">
          <a:solidFill>
            <a:schemeClr val="tx1"/>
          </a:solidFill>
          <a:latin typeface="+mn-lt"/>
          <a:ea typeface="+mn-ea"/>
          <a:cs typeface="+mn-cs"/>
        </a:defRPr>
      </a:lvl4pPr>
      <a:lvl5pPr marL="2152633" algn="l" defTabSz="1076317" rtl="0" eaLnBrk="1" latinLnBrk="0" hangingPunct="1">
        <a:defRPr sz="2097" kern="1200">
          <a:solidFill>
            <a:schemeClr val="tx1"/>
          </a:solidFill>
          <a:latin typeface="+mn-lt"/>
          <a:ea typeface="+mn-ea"/>
          <a:cs typeface="+mn-cs"/>
        </a:defRPr>
      </a:lvl5pPr>
      <a:lvl6pPr marL="2690554" algn="l" defTabSz="1076317" rtl="0" eaLnBrk="1" latinLnBrk="0" hangingPunct="1">
        <a:defRPr sz="2097" kern="1200">
          <a:solidFill>
            <a:schemeClr val="tx1"/>
          </a:solidFill>
          <a:latin typeface="+mn-lt"/>
          <a:ea typeface="+mn-ea"/>
          <a:cs typeface="+mn-cs"/>
        </a:defRPr>
      </a:lvl6pPr>
      <a:lvl7pPr marL="3228475" algn="l" defTabSz="1076317" rtl="0" eaLnBrk="1" latinLnBrk="0" hangingPunct="1">
        <a:defRPr sz="2097" kern="1200">
          <a:solidFill>
            <a:schemeClr val="tx1"/>
          </a:solidFill>
          <a:latin typeface="+mn-lt"/>
          <a:ea typeface="+mn-ea"/>
          <a:cs typeface="+mn-cs"/>
        </a:defRPr>
      </a:lvl7pPr>
      <a:lvl8pPr marL="3766871" algn="l" defTabSz="1076317" rtl="0" eaLnBrk="1" latinLnBrk="0" hangingPunct="1">
        <a:defRPr sz="2097" kern="1200">
          <a:solidFill>
            <a:schemeClr val="tx1"/>
          </a:solidFill>
          <a:latin typeface="+mn-lt"/>
          <a:ea typeface="+mn-ea"/>
          <a:cs typeface="+mn-cs"/>
        </a:defRPr>
      </a:lvl8pPr>
      <a:lvl9pPr marL="4304791" algn="l" defTabSz="1076317" rtl="0" eaLnBrk="1" latinLnBrk="0" hangingPunct="1">
        <a:defRPr sz="209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eaLnBrk="1" hangingPunct="1">
              <a:defRPr sz="1648">
                <a:latin typeface="Arial" panose="020B0604020202020204" pitchFamily="34" charset="0"/>
              </a:defRPr>
            </a:lvl1pPr>
          </a:lstStyle>
          <a:p>
            <a:pPr defTabSz="684886"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1" y="6244829"/>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ctr" eaLnBrk="1" hangingPunct="1">
              <a:defRPr sz="1648">
                <a:latin typeface="Arial" panose="020B0604020202020204" pitchFamily="34" charset="0"/>
              </a:defRPr>
            </a:lvl1pPr>
          </a:lstStyle>
          <a:p>
            <a:pPr defTabSz="684886"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r" eaLnBrk="1" hangingPunct="1">
              <a:defRPr sz="1648"/>
            </a:lvl1pPr>
          </a:lstStyle>
          <a:p>
            <a:pPr defTabSz="684886" fontAlgn="base">
              <a:spcBef>
                <a:spcPct val="0"/>
              </a:spcBef>
              <a:spcAft>
                <a:spcPct val="0"/>
              </a:spcAft>
              <a:defRPr/>
            </a:pPr>
            <a:fld id="{F4264759-E7CE-4A8C-955C-20DA2A50E45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4976143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rtl="0" eaLnBrk="0" fontAlgn="base" hangingPunct="0">
        <a:spcBef>
          <a:spcPct val="0"/>
        </a:spcBef>
        <a:spcAft>
          <a:spcPct val="0"/>
        </a:spcAft>
        <a:defRPr sz="5168">
          <a:solidFill>
            <a:schemeClr val="tx2"/>
          </a:solidFill>
          <a:latin typeface="+mj-lt"/>
          <a:ea typeface="+mj-ea"/>
          <a:cs typeface="+mj-cs"/>
        </a:defRPr>
      </a:lvl1pPr>
      <a:lvl2pPr algn="ctr" rtl="0" eaLnBrk="0" fontAlgn="base" hangingPunct="0">
        <a:spcBef>
          <a:spcPct val="0"/>
        </a:spcBef>
        <a:spcAft>
          <a:spcPct val="0"/>
        </a:spcAft>
        <a:defRPr sz="5168">
          <a:solidFill>
            <a:schemeClr val="tx2"/>
          </a:solidFill>
          <a:latin typeface="Arial" panose="020B0604020202020204" pitchFamily="34" charset="0"/>
        </a:defRPr>
      </a:lvl2pPr>
      <a:lvl3pPr algn="ctr" rtl="0" eaLnBrk="0" fontAlgn="base" hangingPunct="0">
        <a:spcBef>
          <a:spcPct val="0"/>
        </a:spcBef>
        <a:spcAft>
          <a:spcPct val="0"/>
        </a:spcAft>
        <a:defRPr sz="5168">
          <a:solidFill>
            <a:schemeClr val="tx2"/>
          </a:solidFill>
          <a:latin typeface="Arial" panose="020B0604020202020204" pitchFamily="34" charset="0"/>
        </a:defRPr>
      </a:lvl3pPr>
      <a:lvl4pPr algn="ctr" rtl="0" eaLnBrk="0" fontAlgn="base" hangingPunct="0">
        <a:spcBef>
          <a:spcPct val="0"/>
        </a:spcBef>
        <a:spcAft>
          <a:spcPct val="0"/>
        </a:spcAft>
        <a:defRPr sz="5168">
          <a:solidFill>
            <a:schemeClr val="tx2"/>
          </a:solidFill>
          <a:latin typeface="Arial" panose="020B0604020202020204" pitchFamily="34" charset="0"/>
        </a:defRPr>
      </a:lvl4pPr>
      <a:lvl5pPr algn="ctr" rtl="0" eaLnBrk="0" fontAlgn="base" hangingPunct="0">
        <a:spcBef>
          <a:spcPct val="0"/>
        </a:spcBef>
        <a:spcAft>
          <a:spcPct val="0"/>
        </a:spcAft>
        <a:defRPr sz="5168">
          <a:solidFill>
            <a:schemeClr val="tx2"/>
          </a:solidFill>
          <a:latin typeface="Arial" panose="020B0604020202020204" pitchFamily="34" charset="0"/>
        </a:defRPr>
      </a:lvl5pPr>
      <a:lvl6pPr marL="537921" algn="ctr" rtl="0" fontAlgn="base">
        <a:spcBef>
          <a:spcPct val="0"/>
        </a:spcBef>
        <a:spcAft>
          <a:spcPct val="0"/>
        </a:spcAft>
        <a:defRPr sz="5168">
          <a:solidFill>
            <a:schemeClr val="tx2"/>
          </a:solidFill>
          <a:latin typeface="Arial" panose="020B0604020202020204" pitchFamily="34" charset="0"/>
        </a:defRPr>
      </a:lvl6pPr>
      <a:lvl7pPr marL="1076317" algn="ctr" rtl="0" fontAlgn="base">
        <a:spcBef>
          <a:spcPct val="0"/>
        </a:spcBef>
        <a:spcAft>
          <a:spcPct val="0"/>
        </a:spcAft>
        <a:defRPr sz="5168">
          <a:solidFill>
            <a:schemeClr val="tx2"/>
          </a:solidFill>
          <a:latin typeface="Arial" panose="020B0604020202020204" pitchFamily="34" charset="0"/>
        </a:defRPr>
      </a:lvl7pPr>
      <a:lvl8pPr marL="1614237" algn="ctr" rtl="0" fontAlgn="base">
        <a:spcBef>
          <a:spcPct val="0"/>
        </a:spcBef>
        <a:spcAft>
          <a:spcPct val="0"/>
        </a:spcAft>
        <a:defRPr sz="5168">
          <a:solidFill>
            <a:schemeClr val="tx2"/>
          </a:solidFill>
          <a:latin typeface="Arial" panose="020B0604020202020204" pitchFamily="34" charset="0"/>
        </a:defRPr>
      </a:lvl8pPr>
      <a:lvl9pPr marL="2152633" algn="ctr" rtl="0" fontAlgn="base">
        <a:spcBef>
          <a:spcPct val="0"/>
        </a:spcBef>
        <a:spcAft>
          <a:spcPct val="0"/>
        </a:spcAft>
        <a:defRPr sz="5168">
          <a:solidFill>
            <a:schemeClr val="tx2"/>
          </a:solidFill>
          <a:latin typeface="Arial" panose="020B0604020202020204" pitchFamily="34" charset="0"/>
        </a:defRPr>
      </a:lvl9pPr>
    </p:titleStyle>
    <p:bodyStyle>
      <a:lvl1pPr marL="403322" indent="-403322" algn="l" rtl="0" eaLnBrk="0" fontAlgn="base" hangingPunct="0">
        <a:spcBef>
          <a:spcPct val="20000"/>
        </a:spcBef>
        <a:spcAft>
          <a:spcPct val="0"/>
        </a:spcAft>
        <a:buChar char="•"/>
        <a:defRPr sz="3745">
          <a:solidFill>
            <a:schemeClr val="tx1"/>
          </a:solidFill>
          <a:latin typeface="+mn-lt"/>
          <a:ea typeface="+mn-ea"/>
          <a:cs typeface="+mn-cs"/>
        </a:defRPr>
      </a:lvl1pPr>
      <a:lvl2pPr marL="874180" indent="-335309" algn="l" rtl="0" eaLnBrk="0" fontAlgn="base" hangingPunct="0">
        <a:spcBef>
          <a:spcPct val="20000"/>
        </a:spcBef>
        <a:spcAft>
          <a:spcPct val="0"/>
        </a:spcAft>
        <a:buChar char="–"/>
        <a:defRPr sz="3296">
          <a:solidFill>
            <a:schemeClr val="tx1"/>
          </a:solidFill>
          <a:latin typeface="+mn-lt"/>
        </a:defRPr>
      </a:lvl2pPr>
      <a:lvl3pPr marL="1345039" indent="-268722" algn="l" rtl="0" eaLnBrk="0" fontAlgn="base" hangingPunct="0">
        <a:spcBef>
          <a:spcPct val="20000"/>
        </a:spcBef>
        <a:spcAft>
          <a:spcPct val="0"/>
        </a:spcAft>
        <a:buChar char="•"/>
        <a:defRPr sz="2846">
          <a:solidFill>
            <a:schemeClr val="tx1"/>
          </a:solidFill>
          <a:latin typeface="+mn-lt"/>
        </a:defRPr>
      </a:lvl3pPr>
      <a:lvl4pPr marL="1882484" indent="-268722" algn="l" rtl="0" eaLnBrk="0" fontAlgn="base" hangingPunct="0">
        <a:spcBef>
          <a:spcPct val="20000"/>
        </a:spcBef>
        <a:spcAft>
          <a:spcPct val="0"/>
        </a:spcAft>
        <a:buChar char="–"/>
        <a:defRPr sz="2322">
          <a:solidFill>
            <a:schemeClr val="tx1"/>
          </a:solidFill>
          <a:latin typeface="+mn-lt"/>
        </a:defRPr>
      </a:lvl4pPr>
      <a:lvl5pPr marL="2420880" indent="-268722" algn="l" rtl="0" eaLnBrk="0" fontAlgn="base" hangingPunct="0">
        <a:spcBef>
          <a:spcPct val="20000"/>
        </a:spcBef>
        <a:spcAft>
          <a:spcPct val="0"/>
        </a:spcAft>
        <a:buChar char="»"/>
        <a:defRPr sz="2322">
          <a:solidFill>
            <a:schemeClr val="tx1"/>
          </a:solidFill>
          <a:latin typeface="+mn-lt"/>
        </a:defRPr>
      </a:lvl5pPr>
      <a:lvl6pPr marL="2959752" indent="-269198" algn="l" rtl="0" fontAlgn="base">
        <a:spcBef>
          <a:spcPct val="20000"/>
        </a:spcBef>
        <a:spcAft>
          <a:spcPct val="0"/>
        </a:spcAft>
        <a:buChar char="»"/>
        <a:defRPr sz="2322">
          <a:solidFill>
            <a:schemeClr val="tx1"/>
          </a:solidFill>
          <a:latin typeface="+mn-lt"/>
        </a:defRPr>
      </a:lvl6pPr>
      <a:lvl7pPr marL="3497673" indent="-269198" algn="l" rtl="0" fontAlgn="base">
        <a:spcBef>
          <a:spcPct val="20000"/>
        </a:spcBef>
        <a:spcAft>
          <a:spcPct val="0"/>
        </a:spcAft>
        <a:buChar char="»"/>
        <a:defRPr sz="2322">
          <a:solidFill>
            <a:schemeClr val="tx1"/>
          </a:solidFill>
          <a:latin typeface="+mn-lt"/>
        </a:defRPr>
      </a:lvl7pPr>
      <a:lvl8pPr marL="4036069" indent="-269198" algn="l" rtl="0" fontAlgn="base">
        <a:spcBef>
          <a:spcPct val="20000"/>
        </a:spcBef>
        <a:spcAft>
          <a:spcPct val="0"/>
        </a:spcAft>
        <a:buChar char="»"/>
        <a:defRPr sz="2322">
          <a:solidFill>
            <a:schemeClr val="tx1"/>
          </a:solidFill>
          <a:latin typeface="+mn-lt"/>
        </a:defRPr>
      </a:lvl8pPr>
      <a:lvl9pPr marL="4573989" indent="-269198" algn="l" rtl="0" fontAlgn="base">
        <a:spcBef>
          <a:spcPct val="20000"/>
        </a:spcBef>
        <a:spcAft>
          <a:spcPct val="0"/>
        </a:spcAft>
        <a:buChar char="»"/>
        <a:defRPr sz="2322">
          <a:solidFill>
            <a:schemeClr val="tx1"/>
          </a:solidFill>
          <a:latin typeface="+mn-lt"/>
        </a:defRPr>
      </a:lvl9pPr>
    </p:bodyStyle>
    <p:otherStyle>
      <a:defPPr>
        <a:defRPr lang="vi-VN"/>
      </a:defPPr>
      <a:lvl1pPr marL="0" algn="l" defTabSz="1076317" rtl="0" eaLnBrk="1" latinLnBrk="0" hangingPunct="1">
        <a:defRPr sz="2097" kern="1200">
          <a:solidFill>
            <a:schemeClr val="tx1"/>
          </a:solidFill>
          <a:latin typeface="+mn-lt"/>
          <a:ea typeface="+mn-ea"/>
          <a:cs typeface="+mn-cs"/>
        </a:defRPr>
      </a:lvl1pPr>
      <a:lvl2pPr marL="537921" algn="l" defTabSz="1076317" rtl="0" eaLnBrk="1" latinLnBrk="0" hangingPunct="1">
        <a:defRPr sz="2097" kern="1200">
          <a:solidFill>
            <a:schemeClr val="tx1"/>
          </a:solidFill>
          <a:latin typeface="+mn-lt"/>
          <a:ea typeface="+mn-ea"/>
          <a:cs typeface="+mn-cs"/>
        </a:defRPr>
      </a:lvl2pPr>
      <a:lvl3pPr marL="1076317" algn="l" defTabSz="1076317" rtl="0" eaLnBrk="1" latinLnBrk="0" hangingPunct="1">
        <a:defRPr sz="2097" kern="1200">
          <a:solidFill>
            <a:schemeClr val="tx1"/>
          </a:solidFill>
          <a:latin typeface="+mn-lt"/>
          <a:ea typeface="+mn-ea"/>
          <a:cs typeface="+mn-cs"/>
        </a:defRPr>
      </a:lvl3pPr>
      <a:lvl4pPr marL="1614237" algn="l" defTabSz="1076317" rtl="0" eaLnBrk="1" latinLnBrk="0" hangingPunct="1">
        <a:defRPr sz="2097" kern="1200">
          <a:solidFill>
            <a:schemeClr val="tx1"/>
          </a:solidFill>
          <a:latin typeface="+mn-lt"/>
          <a:ea typeface="+mn-ea"/>
          <a:cs typeface="+mn-cs"/>
        </a:defRPr>
      </a:lvl4pPr>
      <a:lvl5pPr marL="2152633" algn="l" defTabSz="1076317" rtl="0" eaLnBrk="1" latinLnBrk="0" hangingPunct="1">
        <a:defRPr sz="2097" kern="1200">
          <a:solidFill>
            <a:schemeClr val="tx1"/>
          </a:solidFill>
          <a:latin typeface="+mn-lt"/>
          <a:ea typeface="+mn-ea"/>
          <a:cs typeface="+mn-cs"/>
        </a:defRPr>
      </a:lvl5pPr>
      <a:lvl6pPr marL="2690554" algn="l" defTabSz="1076317" rtl="0" eaLnBrk="1" latinLnBrk="0" hangingPunct="1">
        <a:defRPr sz="2097" kern="1200">
          <a:solidFill>
            <a:schemeClr val="tx1"/>
          </a:solidFill>
          <a:latin typeface="+mn-lt"/>
          <a:ea typeface="+mn-ea"/>
          <a:cs typeface="+mn-cs"/>
        </a:defRPr>
      </a:lvl6pPr>
      <a:lvl7pPr marL="3228475" algn="l" defTabSz="1076317" rtl="0" eaLnBrk="1" latinLnBrk="0" hangingPunct="1">
        <a:defRPr sz="2097" kern="1200">
          <a:solidFill>
            <a:schemeClr val="tx1"/>
          </a:solidFill>
          <a:latin typeface="+mn-lt"/>
          <a:ea typeface="+mn-ea"/>
          <a:cs typeface="+mn-cs"/>
        </a:defRPr>
      </a:lvl7pPr>
      <a:lvl8pPr marL="3766871" algn="l" defTabSz="1076317" rtl="0" eaLnBrk="1" latinLnBrk="0" hangingPunct="1">
        <a:defRPr sz="2097" kern="1200">
          <a:solidFill>
            <a:schemeClr val="tx1"/>
          </a:solidFill>
          <a:latin typeface="+mn-lt"/>
          <a:ea typeface="+mn-ea"/>
          <a:cs typeface="+mn-cs"/>
        </a:defRPr>
      </a:lvl8pPr>
      <a:lvl9pPr marL="4304791" algn="l" defTabSz="1076317" rtl="0" eaLnBrk="1" latinLnBrk="0" hangingPunct="1">
        <a:defRPr sz="209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eaLnBrk="1" hangingPunct="1">
              <a:defRPr sz="1648">
                <a:latin typeface="Arial" panose="020B0604020202020204" pitchFamily="34" charset="0"/>
              </a:defRPr>
            </a:lvl1pPr>
          </a:lstStyle>
          <a:p>
            <a:pPr defTabSz="684886"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1" y="6244829"/>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ctr" eaLnBrk="1" hangingPunct="1">
              <a:defRPr sz="1648">
                <a:latin typeface="Arial" panose="020B0604020202020204" pitchFamily="34" charset="0"/>
              </a:defRPr>
            </a:lvl1pPr>
          </a:lstStyle>
          <a:p>
            <a:pPr defTabSz="684886"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lstStyle>
            <a:lvl1pPr algn="r" eaLnBrk="1" hangingPunct="1">
              <a:defRPr sz="1648"/>
            </a:lvl1pPr>
          </a:lstStyle>
          <a:p>
            <a:pPr defTabSz="684886" fontAlgn="base">
              <a:spcBef>
                <a:spcPct val="0"/>
              </a:spcBef>
              <a:spcAft>
                <a:spcPct val="0"/>
              </a:spcAft>
              <a:defRPr/>
            </a:pPr>
            <a:fld id="{F4264759-E7CE-4A8C-955C-20DA2A50E45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5749380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rtl="0" eaLnBrk="0" fontAlgn="base" hangingPunct="0">
        <a:spcBef>
          <a:spcPct val="0"/>
        </a:spcBef>
        <a:spcAft>
          <a:spcPct val="0"/>
        </a:spcAft>
        <a:defRPr sz="5168">
          <a:solidFill>
            <a:schemeClr val="tx2"/>
          </a:solidFill>
          <a:latin typeface="+mj-lt"/>
          <a:ea typeface="+mj-ea"/>
          <a:cs typeface="+mj-cs"/>
        </a:defRPr>
      </a:lvl1pPr>
      <a:lvl2pPr algn="ctr" rtl="0" eaLnBrk="0" fontAlgn="base" hangingPunct="0">
        <a:spcBef>
          <a:spcPct val="0"/>
        </a:spcBef>
        <a:spcAft>
          <a:spcPct val="0"/>
        </a:spcAft>
        <a:defRPr sz="5168">
          <a:solidFill>
            <a:schemeClr val="tx2"/>
          </a:solidFill>
          <a:latin typeface="Arial" panose="020B0604020202020204" pitchFamily="34" charset="0"/>
        </a:defRPr>
      </a:lvl2pPr>
      <a:lvl3pPr algn="ctr" rtl="0" eaLnBrk="0" fontAlgn="base" hangingPunct="0">
        <a:spcBef>
          <a:spcPct val="0"/>
        </a:spcBef>
        <a:spcAft>
          <a:spcPct val="0"/>
        </a:spcAft>
        <a:defRPr sz="5168">
          <a:solidFill>
            <a:schemeClr val="tx2"/>
          </a:solidFill>
          <a:latin typeface="Arial" panose="020B0604020202020204" pitchFamily="34" charset="0"/>
        </a:defRPr>
      </a:lvl3pPr>
      <a:lvl4pPr algn="ctr" rtl="0" eaLnBrk="0" fontAlgn="base" hangingPunct="0">
        <a:spcBef>
          <a:spcPct val="0"/>
        </a:spcBef>
        <a:spcAft>
          <a:spcPct val="0"/>
        </a:spcAft>
        <a:defRPr sz="5168">
          <a:solidFill>
            <a:schemeClr val="tx2"/>
          </a:solidFill>
          <a:latin typeface="Arial" panose="020B0604020202020204" pitchFamily="34" charset="0"/>
        </a:defRPr>
      </a:lvl4pPr>
      <a:lvl5pPr algn="ctr" rtl="0" eaLnBrk="0" fontAlgn="base" hangingPunct="0">
        <a:spcBef>
          <a:spcPct val="0"/>
        </a:spcBef>
        <a:spcAft>
          <a:spcPct val="0"/>
        </a:spcAft>
        <a:defRPr sz="5168">
          <a:solidFill>
            <a:schemeClr val="tx2"/>
          </a:solidFill>
          <a:latin typeface="Arial" panose="020B0604020202020204" pitchFamily="34" charset="0"/>
        </a:defRPr>
      </a:lvl5pPr>
      <a:lvl6pPr marL="537921" algn="ctr" rtl="0" fontAlgn="base">
        <a:spcBef>
          <a:spcPct val="0"/>
        </a:spcBef>
        <a:spcAft>
          <a:spcPct val="0"/>
        </a:spcAft>
        <a:defRPr sz="5168">
          <a:solidFill>
            <a:schemeClr val="tx2"/>
          </a:solidFill>
          <a:latin typeface="Arial" panose="020B0604020202020204" pitchFamily="34" charset="0"/>
        </a:defRPr>
      </a:lvl6pPr>
      <a:lvl7pPr marL="1076317" algn="ctr" rtl="0" fontAlgn="base">
        <a:spcBef>
          <a:spcPct val="0"/>
        </a:spcBef>
        <a:spcAft>
          <a:spcPct val="0"/>
        </a:spcAft>
        <a:defRPr sz="5168">
          <a:solidFill>
            <a:schemeClr val="tx2"/>
          </a:solidFill>
          <a:latin typeface="Arial" panose="020B0604020202020204" pitchFamily="34" charset="0"/>
        </a:defRPr>
      </a:lvl7pPr>
      <a:lvl8pPr marL="1614237" algn="ctr" rtl="0" fontAlgn="base">
        <a:spcBef>
          <a:spcPct val="0"/>
        </a:spcBef>
        <a:spcAft>
          <a:spcPct val="0"/>
        </a:spcAft>
        <a:defRPr sz="5168">
          <a:solidFill>
            <a:schemeClr val="tx2"/>
          </a:solidFill>
          <a:latin typeface="Arial" panose="020B0604020202020204" pitchFamily="34" charset="0"/>
        </a:defRPr>
      </a:lvl8pPr>
      <a:lvl9pPr marL="2152633" algn="ctr" rtl="0" fontAlgn="base">
        <a:spcBef>
          <a:spcPct val="0"/>
        </a:spcBef>
        <a:spcAft>
          <a:spcPct val="0"/>
        </a:spcAft>
        <a:defRPr sz="5168">
          <a:solidFill>
            <a:schemeClr val="tx2"/>
          </a:solidFill>
          <a:latin typeface="Arial" panose="020B0604020202020204" pitchFamily="34" charset="0"/>
        </a:defRPr>
      </a:lvl9pPr>
    </p:titleStyle>
    <p:bodyStyle>
      <a:lvl1pPr marL="403322" indent="-403322" algn="l" rtl="0" eaLnBrk="0" fontAlgn="base" hangingPunct="0">
        <a:spcBef>
          <a:spcPct val="20000"/>
        </a:spcBef>
        <a:spcAft>
          <a:spcPct val="0"/>
        </a:spcAft>
        <a:buChar char="•"/>
        <a:defRPr sz="3745">
          <a:solidFill>
            <a:schemeClr val="tx1"/>
          </a:solidFill>
          <a:latin typeface="+mn-lt"/>
          <a:ea typeface="+mn-ea"/>
          <a:cs typeface="+mn-cs"/>
        </a:defRPr>
      </a:lvl1pPr>
      <a:lvl2pPr marL="874180" indent="-335309" algn="l" rtl="0" eaLnBrk="0" fontAlgn="base" hangingPunct="0">
        <a:spcBef>
          <a:spcPct val="20000"/>
        </a:spcBef>
        <a:spcAft>
          <a:spcPct val="0"/>
        </a:spcAft>
        <a:buChar char="–"/>
        <a:defRPr sz="3296">
          <a:solidFill>
            <a:schemeClr val="tx1"/>
          </a:solidFill>
          <a:latin typeface="+mn-lt"/>
        </a:defRPr>
      </a:lvl2pPr>
      <a:lvl3pPr marL="1345039" indent="-268722" algn="l" rtl="0" eaLnBrk="0" fontAlgn="base" hangingPunct="0">
        <a:spcBef>
          <a:spcPct val="20000"/>
        </a:spcBef>
        <a:spcAft>
          <a:spcPct val="0"/>
        </a:spcAft>
        <a:buChar char="•"/>
        <a:defRPr sz="2846">
          <a:solidFill>
            <a:schemeClr val="tx1"/>
          </a:solidFill>
          <a:latin typeface="+mn-lt"/>
        </a:defRPr>
      </a:lvl3pPr>
      <a:lvl4pPr marL="1882484" indent="-268722" algn="l" rtl="0" eaLnBrk="0" fontAlgn="base" hangingPunct="0">
        <a:spcBef>
          <a:spcPct val="20000"/>
        </a:spcBef>
        <a:spcAft>
          <a:spcPct val="0"/>
        </a:spcAft>
        <a:buChar char="–"/>
        <a:defRPr sz="2322">
          <a:solidFill>
            <a:schemeClr val="tx1"/>
          </a:solidFill>
          <a:latin typeface="+mn-lt"/>
        </a:defRPr>
      </a:lvl4pPr>
      <a:lvl5pPr marL="2420880" indent="-268722" algn="l" rtl="0" eaLnBrk="0" fontAlgn="base" hangingPunct="0">
        <a:spcBef>
          <a:spcPct val="20000"/>
        </a:spcBef>
        <a:spcAft>
          <a:spcPct val="0"/>
        </a:spcAft>
        <a:buChar char="»"/>
        <a:defRPr sz="2322">
          <a:solidFill>
            <a:schemeClr val="tx1"/>
          </a:solidFill>
          <a:latin typeface="+mn-lt"/>
        </a:defRPr>
      </a:lvl5pPr>
      <a:lvl6pPr marL="2959752" indent="-269198" algn="l" rtl="0" fontAlgn="base">
        <a:spcBef>
          <a:spcPct val="20000"/>
        </a:spcBef>
        <a:spcAft>
          <a:spcPct val="0"/>
        </a:spcAft>
        <a:buChar char="»"/>
        <a:defRPr sz="2322">
          <a:solidFill>
            <a:schemeClr val="tx1"/>
          </a:solidFill>
          <a:latin typeface="+mn-lt"/>
        </a:defRPr>
      </a:lvl6pPr>
      <a:lvl7pPr marL="3497673" indent="-269198" algn="l" rtl="0" fontAlgn="base">
        <a:spcBef>
          <a:spcPct val="20000"/>
        </a:spcBef>
        <a:spcAft>
          <a:spcPct val="0"/>
        </a:spcAft>
        <a:buChar char="»"/>
        <a:defRPr sz="2322">
          <a:solidFill>
            <a:schemeClr val="tx1"/>
          </a:solidFill>
          <a:latin typeface="+mn-lt"/>
        </a:defRPr>
      </a:lvl7pPr>
      <a:lvl8pPr marL="4036069" indent="-269198" algn="l" rtl="0" fontAlgn="base">
        <a:spcBef>
          <a:spcPct val="20000"/>
        </a:spcBef>
        <a:spcAft>
          <a:spcPct val="0"/>
        </a:spcAft>
        <a:buChar char="»"/>
        <a:defRPr sz="2322">
          <a:solidFill>
            <a:schemeClr val="tx1"/>
          </a:solidFill>
          <a:latin typeface="+mn-lt"/>
        </a:defRPr>
      </a:lvl8pPr>
      <a:lvl9pPr marL="4573989" indent="-269198" algn="l" rtl="0" fontAlgn="base">
        <a:spcBef>
          <a:spcPct val="20000"/>
        </a:spcBef>
        <a:spcAft>
          <a:spcPct val="0"/>
        </a:spcAft>
        <a:buChar char="»"/>
        <a:defRPr sz="2322">
          <a:solidFill>
            <a:schemeClr val="tx1"/>
          </a:solidFill>
          <a:latin typeface="+mn-lt"/>
        </a:defRPr>
      </a:lvl9pPr>
    </p:bodyStyle>
    <p:otherStyle>
      <a:defPPr>
        <a:defRPr lang="vi-VN"/>
      </a:defPPr>
      <a:lvl1pPr marL="0" algn="l" defTabSz="1076317" rtl="0" eaLnBrk="1" latinLnBrk="0" hangingPunct="1">
        <a:defRPr sz="2097" kern="1200">
          <a:solidFill>
            <a:schemeClr val="tx1"/>
          </a:solidFill>
          <a:latin typeface="+mn-lt"/>
          <a:ea typeface="+mn-ea"/>
          <a:cs typeface="+mn-cs"/>
        </a:defRPr>
      </a:lvl1pPr>
      <a:lvl2pPr marL="537921" algn="l" defTabSz="1076317" rtl="0" eaLnBrk="1" latinLnBrk="0" hangingPunct="1">
        <a:defRPr sz="2097" kern="1200">
          <a:solidFill>
            <a:schemeClr val="tx1"/>
          </a:solidFill>
          <a:latin typeface="+mn-lt"/>
          <a:ea typeface="+mn-ea"/>
          <a:cs typeface="+mn-cs"/>
        </a:defRPr>
      </a:lvl2pPr>
      <a:lvl3pPr marL="1076317" algn="l" defTabSz="1076317" rtl="0" eaLnBrk="1" latinLnBrk="0" hangingPunct="1">
        <a:defRPr sz="2097" kern="1200">
          <a:solidFill>
            <a:schemeClr val="tx1"/>
          </a:solidFill>
          <a:latin typeface="+mn-lt"/>
          <a:ea typeface="+mn-ea"/>
          <a:cs typeface="+mn-cs"/>
        </a:defRPr>
      </a:lvl3pPr>
      <a:lvl4pPr marL="1614237" algn="l" defTabSz="1076317" rtl="0" eaLnBrk="1" latinLnBrk="0" hangingPunct="1">
        <a:defRPr sz="2097" kern="1200">
          <a:solidFill>
            <a:schemeClr val="tx1"/>
          </a:solidFill>
          <a:latin typeface="+mn-lt"/>
          <a:ea typeface="+mn-ea"/>
          <a:cs typeface="+mn-cs"/>
        </a:defRPr>
      </a:lvl4pPr>
      <a:lvl5pPr marL="2152633" algn="l" defTabSz="1076317" rtl="0" eaLnBrk="1" latinLnBrk="0" hangingPunct="1">
        <a:defRPr sz="2097" kern="1200">
          <a:solidFill>
            <a:schemeClr val="tx1"/>
          </a:solidFill>
          <a:latin typeface="+mn-lt"/>
          <a:ea typeface="+mn-ea"/>
          <a:cs typeface="+mn-cs"/>
        </a:defRPr>
      </a:lvl5pPr>
      <a:lvl6pPr marL="2690554" algn="l" defTabSz="1076317" rtl="0" eaLnBrk="1" latinLnBrk="0" hangingPunct="1">
        <a:defRPr sz="2097" kern="1200">
          <a:solidFill>
            <a:schemeClr val="tx1"/>
          </a:solidFill>
          <a:latin typeface="+mn-lt"/>
          <a:ea typeface="+mn-ea"/>
          <a:cs typeface="+mn-cs"/>
        </a:defRPr>
      </a:lvl6pPr>
      <a:lvl7pPr marL="3228475" algn="l" defTabSz="1076317" rtl="0" eaLnBrk="1" latinLnBrk="0" hangingPunct="1">
        <a:defRPr sz="2097" kern="1200">
          <a:solidFill>
            <a:schemeClr val="tx1"/>
          </a:solidFill>
          <a:latin typeface="+mn-lt"/>
          <a:ea typeface="+mn-ea"/>
          <a:cs typeface="+mn-cs"/>
        </a:defRPr>
      </a:lvl7pPr>
      <a:lvl8pPr marL="3766871" algn="l" defTabSz="1076317" rtl="0" eaLnBrk="1" latinLnBrk="0" hangingPunct="1">
        <a:defRPr sz="2097" kern="1200">
          <a:solidFill>
            <a:schemeClr val="tx1"/>
          </a:solidFill>
          <a:latin typeface="+mn-lt"/>
          <a:ea typeface="+mn-ea"/>
          <a:cs typeface="+mn-cs"/>
        </a:defRPr>
      </a:lvl8pPr>
      <a:lvl9pPr marL="4304791" algn="l" defTabSz="1076317" rtl="0" eaLnBrk="1" latinLnBrk="0" hangingPunct="1">
        <a:defRPr sz="20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png"/><Relationship Id="rId7"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23.xml"/><Relationship Id="rId6" Type="http://schemas.openxmlformats.org/officeDocument/2006/relationships/image" Target="../media/image7.GIF"/><Relationship Id="rId5" Type="http://schemas.openxmlformats.org/officeDocument/2006/relationships/image" Target="../media/image6.w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slide" Target="slide3.xml"/><Relationship Id="rId1" Type="http://schemas.openxmlformats.org/officeDocument/2006/relationships/slideLayout" Target="../slideLayouts/slideLayout23.xml"/><Relationship Id="rId6" Type="http://schemas.openxmlformats.org/officeDocument/2006/relationships/slide" Target="slide4.xml"/><Relationship Id="rId11"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slide" Target="slide5.xml"/><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2.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2137078" y="546584"/>
            <a:ext cx="8025578" cy="1117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4886" fontAlgn="base">
              <a:spcBef>
                <a:spcPct val="50000"/>
              </a:spcBef>
              <a:spcAft>
                <a:spcPct val="0"/>
              </a:spcAft>
            </a:pPr>
            <a:r>
              <a:rPr lang="vi-VN" altLang="en-US" sz="2622" b="1">
                <a:gradFill>
                  <a:gsLst>
                    <a:gs pos="0">
                      <a:srgbClr val="FE4444"/>
                    </a:gs>
                    <a:gs pos="100000">
                      <a:srgbClr val="832B2B"/>
                    </a:gs>
                  </a:gsLst>
                  <a:lin scaled="0"/>
                </a:gradFill>
                <a:latin typeface="Times New Roman" panose="02020603050405020304" pitchFamily="18" charset="0"/>
              </a:rPr>
              <a:t>PHÒNG GIÁO DỤC ĐÀO TẠO ĐẠI LỘC</a:t>
            </a:r>
          </a:p>
          <a:p>
            <a:pPr algn="ctr" defTabSz="684886" fontAlgn="base">
              <a:spcBef>
                <a:spcPct val="50000"/>
              </a:spcBef>
              <a:spcAft>
                <a:spcPct val="0"/>
              </a:spcAft>
            </a:pPr>
            <a:r>
              <a:rPr lang="en-US" altLang="en-US" sz="2622" b="1">
                <a:gradFill>
                  <a:gsLst>
                    <a:gs pos="0">
                      <a:srgbClr val="FE4444"/>
                    </a:gs>
                    <a:gs pos="100000">
                      <a:srgbClr val="832B2B"/>
                    </a:gs>
                  </a:gsLst>
                  <a:lin scaled="0"/>
                </a:gradFill>
                <a:latin typeface="Times New Roman" panose="02020603050405020304" pitchFamily="18" charset="0"/>
              </a:rPr>
              <a:t>TRƯỜNG TIỂU HỌC </a:t>
            </a:r>
            <a:r>
              <a:rPr lang="vi-VN" altLang="en-US" sz="2622" b="1">
                <a:gradFill>
                  <a:gsLst>
                    <a:gs pos="0">
                      <a:srgbClr val="FE4444"/>
                    </a:gs>
                    <a:gs pos="100000">
                      <a:srgbClr val="832B2B"/>
                    </a:gs>
                  </a:gsLst>
                  <a:lin scaled="0"/>
                </a:gradFill>
                <a:latin typeface="Times New Roman" panose="02020603050405020304" pitchFamily="18" charset="0"/>
              </a:rPr>
              <a:t>NGUYỄN CÔNG SÁU</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29" y="4081825"/>
            <a:ext cx="1524000" cy="197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085219" y="3429001"/>
            <a:ext cx="8186058" cy="1358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4886" eaLnBrk="1" fontAlgn="base" hangingPunct="1">
              <a:spcBef>
                <a:spcPts val="1348"/>
              </a:spcBef>
              <a:spcAft>
                <a:spcPct val="0"/>
              </a:spcAft>
              <a:defRPr/>
            </a:pPr>
            <a:r>
              <a:rPr lang="en-US" sz="2996"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Môn</a:t>
            </a:r>
            <a:r>
              <a:rPr lang="en-US" sz="2996"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996"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Tiếng</a:t>
            </a:r>
            <a:r>
              <a:rPr lang="en-US" sz="2996"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996"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Việt</a:t>
            </a:r>
            <a:r>
              <a:rPr lang="en-US" sz="2996"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2996"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defTabSz="684886" eaLnBrk="1" fontAlgn="base" hangingPunct="1">
              <a:spcBef>
                <a:spcPts val="1348"/>
              </a:spcBef>
              <a:spcAft>
                <a:spcPct val="0"/>
              </a:spcAft>
              <a:defRPr/>
            </a:pPr>
            <a:r>
              <a:rPr lang="en-US" sz="4045"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a:t>
            </a:r>
            <a:r>
              <a:rPr lang="en-US" sz="4045"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CÂY GẠO (T1)</a:t>
            </a:r>
          </a:p>
        </p:txBody>
      </p:sp>
      <p:sp>
        <p:nvSpPr>
          <p:cNvPr id="2059" name="Text Box 17"/>
          <p:cNvSpPr txBox="1">
            <a:spLocks noChangeArrowheads="1"/>
          </p:cNvSpPr>
          <p:nvPr/>
        </p:nvSpPr>
        <p:spPr bwMode="auto">
          <a:xfrm>
            <a:off x="1857829" y="1773751"/>
            <a:ext cx="8592457" cy="149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684886" eaLnBrk="1" fontAlgn="base" hangingPunct="1">
              <a:spcAft>
                <a:spcPct val="0"/>
              </a:spcAft>
              <a:defRPr/>
            </a:pPr>
            <a:r>
              <a:rPr lang="en-US" sz="4494" b="1">
                <a:solidFill>
                  <a:srgbClr val="0000CC"/>
                </a:solidFill>
                <a:effectLst>
                  <a:outerShdw blurRad="38100" dist="38100" dir="2700000" algn="tl">
                    <a:srgbClr val="000000">
                      <a:alpha val="43137"/>
                    </a:srgbClr>
                  </a:outerShdw>
                </a:effectLst>
                <a:latin typeface="Times New Roman" panose="02020603050405020304" pitchFamily="18" charset="0"/>
              </a:rPr>
              <a:t>CHÀO MỪNG QUÝ THẦY CÔ</a:t>
            </a:r>
          </a:p>
          <a:p>
            <a:pPr algn="ctr" defTabSz="684886" eaLnBrk="1" fontAlgn="base" hangingPunct="1">
              <a:spcAft>
                <a:spcPct val="0"/>
              </a:spcAft>
              <a:defRPr/>
            </a:pPr>
            <a:r>
              <a:rPr lang="en-US" sz="4494" b="1">
                <a:solidFill>
                  <a:srgbClr val="0000CC"/>
                </a:solidFill>
                <a:effectLst>
                  <a:outerShdw blurRad="38100" dist="38100" dir="2700000" algn="tl">
                    <a:srgbClr val="000000">
                      <a:alpha val="43137"/>
                    </a:srgbClr>
                  </a:outerShdw>
                </a:effectLst>
                <a:latin typeface="Times New Roman" panose="02020603050405020304" pitchFamily="18" charset="0"/>
              </a:rPr>
              <a:t>VỀ DỰ GIỜ THĂM LỚP</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4886" y="4670913"/>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833435" y="252654"/>
            <a:ext cx="1558931"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9829320" y="313785"/>
            <a:ext cx="1564876" cy="187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4098260" y="1602519"/>
            <a:ext cx="44837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srcRect/>
          <a:stretch>
            <a:fillRect/>
          </a:stretch>
        </p:blipFill>
        <p:spPr bwMode="auto">
          <a:xfrm rot="9961410">
            <a:off x="9835848" y="741600"/>
            <a:ext cx="1104295" cy="144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srcRect/>
          <a:stretch>
            <a:fillRect/>
          </a:stretch>
        </p:blipFill>
        <p:spPr bwMode="auto">
          <a:xfrm rot="417220" flipH="1">
            <a:off x="1909838" y="4471855"/>
            <a:ext cx="1060752" cy="77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18287" y="3833397"/>
            <a:ext cx="3246937" cy="23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6530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p:nvPr/>
        </p:nvSpPr>
        <p:spPr>
          <a:xfrm>
            <a:off x="5336860" y="-109923"/>
            <a:ext cx="1653017" cy="599523"/>
          </a:xfrm>
          <a:prstGeom prst="rect">
            <a:avLst/>
          </a:prstGeom>
          <a:noFill/>
        </p:spPr>
        <p:txBody>
          <a:bodyPr wrap="none" rtlCol="0" anchor="t">
            <a:spAutoFit/>
          </a:bodyPr>
          <a:lstStyle/>
          <a:p>
            <a:pPr defTabSz="684886" eaLnBrk="0" fontAlgn="base" hangingPunct="0">
              <a:spcBef>
                <a:spcPct val="0"/>
              </a:spcBef>
              <a:spcAft>
                <a:spcPct val="0"/>
              </a:spcAft>
            </a:pPr>
            <a:r>
              <a:rPr lang="en-US" sz="3296" b="1" dirty="0" err="1">
                <a:solidFill>
                  <a:srgbClr val="FF0000"/>
                </a:solidFill>
                <a:latin typeface="Times New Roman" panose="02020603050405020304" pitchFamily="18" charset="0"/>
                <a:cs typeface="Times New Roman" panose="02020603050405020304" pitchFamily="18" charset="0"/>
              </a:rPr>
              <a:t>Cây</a:t>
            </a:r>
            <a:r>
              <a:rPr lang="en-US" sz="3296" b="1" dirty="0">
                <a:solidFill>
                  <a:srgbClr val="FF0000"/>
                </a:solidFill>
                <a:latin typeface="Times New Roman" panose="02020603050405020304" pitchFamily="18" charset="0"/>
                <a:cs typeface="Times New Roman" panose="02020603050405020304" pitchFamily="18" charset="0"/>
              </a:rPr>
              <a:t> </a:t>
            </a:r>
            <a:r>
              <a:rPr lang="en-US" sz="3296" b="1" dirty="0" err="1">
                <a:solidFill>
                  <a:srgbClr val="FF0000"/>
                </a:solidFill>
                <a:latin typeface="Times New Roman" panose="02020603050405020304" pitchFamily="18" charset="0"/>
                <a:cs typeface="Times New Roman" panose="02020603050405020304" pitchFamily="18" charset="0"/>
              </a:rPr>
              <a:t>gạo</a:t>
            </a:r>
            <a:endParaRPr lang="en-US" sz="3296"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84551" y="430052"/>
            <a:ext cx="11786987" cy="3319498"/>
          </a:xfrm>
          <a:prstGeom prst="rect">
            <a:avLst/>
          </a:prstGeom>
          <a:solidFill>
            <a:schemeClr val="bg1"/>
          </a:solidFill>
        </p:spPr>
        <p:txBody>
          <a:bodyPr wrap="square">
            <a:spAutoFit/>
          </a:bodyPr>
          <a:lstStyle/>
          <a:p>
            <a:pPr algn="just" defTabSz="400943" eaLnBrk="0" fontAlgn="base" hangingPunct="0">
              <a:spcBef>
                <a:spcPct val="0"/>
              </a:spcBef>
              <a:spcAft>
                <a:spcPct val="0"/>
              </a:spcAft>
            </a:pPr>
            <a:r>
              <a:rPr lang="en-US" sz="2996" dirty="0">
                <a:solidFill>
                  <a:srgbClr val="000000"/>
                </a:solidFill>
                <a:latin typeface="Arial"/>
              </a:rPr>
              <a:t>	</a:t>
            </a:r>
            <a:r>
              <a:rPr lang="vi-VN" sz="2996" dirty="0">
                <a:solidFill>
                  <a:srgbClr val="000000"/>
                </a:solidFill>
                <a:latin typeface="Times New Roman" panose="02020603050405020304" pitchFamily="18" charset="0"/>
                <a:cs typeface="Times New Roman" panose="02020603050405020304" pitchFamily="18" charset="0"/>
              </a:rPr>
              <a:t>Mùa xuân, cây gạo gọi đến bao nhiêu là chim ríu rít. Từ xa nhìn lại, cây gạo sừng sững như một tháp đèn khổng lồ. Hàng ngàn bông hoa là hàng ngàn ngọn lửa hồng tươi. Hàng ngàn búp nõn là hàng ngàn ánh nến trong xanh. Tất cả đều lóng lánh, lung linh trong nắng. Chào mào, sáo sậu, sáo đen,… đàn đàn lũ lũ bay đi bay về, lượn lên lượn xuống. Chúng nó gọi nhau, trò chuyện, trêu ghẹo và</a:t>
            </a:r>
            <a:r>
              <a:rPr lang="en-US" sz="2996" dirty="0">
                <a:solidFill>
                  <a:srgbClr val="000000"/>
                </a:solidFill>
                <a:latin typeface="Times New Roman" panose="02020603050405020304" pitchFamily="18" charset="0"/>
                <a:cs typeface="Times New Roman" panose="02020603050405020304" pitchFamily="18" charset="0"/>
              </a:rPr>
              <a:t> </a:t>
            </a:r>
            <a:r>
              <a:rPr lang="en-US" sz="2996" dirty="0" err="1">
                <a:solidFill>
                  <a:srgbClr val="000000"/>
                </a:solidFill>
                <a:latin typeface="Times New Roman" panose="02020603050405020304" pitchFamily="18" charset="0"/>
                <a:cs typeface="Times New Roman" panose="02020603050405020304" pitchFamily="18" charset="0"/>
              </a:rPr>
              <a:t>tranh</a:t>
            </a:r>
            <a:r>
              <a:rPr lang="vi-VN" sz="2996" dirty="0">
                <a:solidFill>
                  <a:srgbClr val="000000"/>
                </a:solidFill>
                <a:latin typeface="Times New Roman" panose="02020603050405020304" pitchFamily="18" charset="0"/>
                <a:cs typeface="Times New Roman" panose="02020603050405020304" pitchFamily="18" charset="0"/>
              </a:rPr>
              <a:t> cãi nhau, ồn mà vui không thể tưởng được. Ngày hội mùa xuân đấy</a:t>
            </a:r>
            <a:r>
              <a:rPr lang="vi-VN" sz="2996" dirty="0" smtClean="0">
                <a:solidFill>
                  <a:srgbClr val="000000"/>
                </a:solidFill>
                <a:latin typeface="Times New Roman" panose="02020603050405020304" pitchFamily="18" charset="0"/>
                <a:cs typeface="Times New Roman" panose="02020603050405020304" pitchFamily="18" charset="0"/>
              </a:rPr>
              <a:t>!</a:t>
            </a:r>
            <a:endParaRPr lang="vi-VN" sz="2996" dirty="0">
              <a:solidFill>
                <a:srgbClr val="000000"/>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42808" y="425043"/>
            <a:ext cx="620718" cy="606701"/>
            <a:chOff x="-93175" y="1999914"/>
            <a:chExt cx="931530" cy="931530"/>
          </a:xfrm>
        </p:grpSpPr>
        <p:pic>
          <p:nvPicPr>
            <p:cNvPr id="2" name="Picture 1" descr="A picture containing vector graphics&#10;&#10;Description automatically generated"/>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9" name="TextBox 8"/>
            <p:cNvSpPr txBox="1"/>
            <p:nvPr/>
          </p:nvSpPr>
          <p:spPr>
            <a:xfrm>
              <a:off x="-46532" y="2204069"/>
              <a:ext cx="826011" cy="637269"/>
            </a:xfrm>
            <a:prstGeom prst="rect">
              <a:avLst/>
            </a:prstGeom>
            <a:noFill/>
          </p:spPr>
          <p:txBody>
            <a:bodyPr wrap="square" rtlCol="0">
              <a:spAutoFit/>
            </a:bodyPr>
            <a:lstStyle/>
            <a:p>
              <a:pPr algn="ctr" defTabSz="684886">
                <a:defRPr/>
              </a:pPr>
              <a:r>
                <a:rPr lang="en-US" sz="2097" b="1" dirty="0">
                  <a:solidFill>
                    <a:srgbClr val="70AD47">
                      <a:lumMod val="50000"/>
                    </a:srgbClr>
                  </a:solidFill>
                  <a:latin typeface="Calibri" panose="020F0502020204030204" pitchFamily="34" charset="0"/>
                  <a:ea typeface="思源黑体 CN Medium"/>
                  <a:cs typeface="Calibri" panose="020F0502020204030204" pitchFamily="34" charset="0"/>
                </a:rPr>
                <a:t>1</a:t>
              </a:r>
              <a:endParaRPr lang="en-US" sz="2097" b="1" dirty="0">
                <a:solidFill>
                  <a:srgbClr val="FF0000"/>
                </a:solidFill>
                <a:latin typeface="Calibri" panose="020F0502020204030204" pitchFamily="34" charset="0"/>
                <a:ea typeface="思源黑体 CN Medium"/>
                <a:cs typeface="Calibri" panose="020F0502020204030204" pitchFamily="34" charset="0"/>
              </a:endParaRPr>
            </a:p>
          </p:txBody>
        </p:sp>
      </p:grpSp>
      <p:sp>
        <p:nvSpPr>
          <p:cNvPr id="12" name="TextBox 11"/>
          <p:cNvSpPr txBox="1"/>
          <p:nvPr/>
        </p:nvSpPr>
        <p:spPr>
          <a:xfrm>
            <a:off x="188504" y="3695600"/>
            <a:ext cx="11786987" cy="1015663"/>
          </a:xfrm>
          <a:prstGeom prst="rect">
            <a:avLst/>
          </a:prstGeom>
          <a:solidFill>
            <a:schemeClr val="bg1"/>
          </a:solidFill>
        </p:spPr>
        <p:txBody>
          <a:bodyPr wrap="square" rtlCol="0">
            <a:spAutoFit/>
          </a:bodyPr>
          <a:lstStyle/>
          <a:p>
            <a:r>
              <a:rPr lang="en-US" sz="3000" dirty="0" smtClean="0">
                <a:solidFill>
                  <a:srgbClr val="000000"/>
                </a:solidFill>
                <a:latin typeface="Times New Roman" panose="02020603050405020304" pitchFamily="18" charset="0"/>
                <a:cs typeface="Times New Roman" panose="02020603050405020304" pitchFamily="18" charset="0"/>
              </a:rPr>
              <a:t>    </a:t>
            </a:r>
            <a:r>
              <a:rPr lang="vi-VN" sz="3000" dirty="0" smtClean="0">
                <a:solidFill>
                  <a:srgbClr val="000000"/>
                </a:solidFill>
                <a:latin typeface="Times New Roman" panose="02020603050405020304" pitchFamily="18" charset="0"/>
                <a:cs typeface="Times New Roman" panose="02020603050405020304" pitchFamily="18" charset="0"/>
              </a:rPr>
              <a:t>Cây </a:t>
            </a:r>
            <a:r>
              <a:rPr lang="vi-VN" sz="3000" dirty="0">
                <a:solidFill>
                  <a:srgbClr val="000000"/>
                </a:solidFill>
                <a:latin typeface="Times New Roman" panose="02020603050405020304" pitchFamily="18" charset="0"/>
                <a:cs typeface="Times New Roman" panose="02020603050405020304" pitchFamily="18" charset="0"/>
              </a:rPr>
              <a:t>gạo già mỗi năm lại trở lại tuổi xuân, cành nặng trĩu những hoa đỏ mọng và đầy tiếng chim hót</a:t>
            </a:r>
            <a:r>
              <a:rPr lang="vi-VN" sz="3000" dirty="0" smtClean="0">
                <a:solidFill>
                  <a:srgbClr val="000000"/>
                </a:solidFill>
                <a:latin typeface="Times New Roman" panose="02020603050405020304" pitchFamily="18" charset="0"/>
                <a:cs typeface="Times New Roman" panose="02020603050405020304" pitchFamily="18" charset="0"/>
              </a:rPr>
              <a:t>.</a:t>
            </a:r>
            <a:endParaRPr lang="vi-VN" sz="3000" dirty="0">
              <a:solidFill>
                <a:srgbClr val="000000"/>
              </a:solidFill>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165149" y="3607324"/>
            <a:ext cx="828675" cy="809961"/>
            <a:chOff x="-93175" y="1999914"/>
            <a:chExt cx="931530" cy="931530"/>
          </a:xfrm>
        </p:grpSpPr>
        <p:pic>
          <p:nvPicPr>
            <p:cNvPr id="15" name="Picture 14" descr="A picture containing vector graphics&#10;&#10;Description automatically generated"/>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7" name="TextBox 8"/>
            <p:cNvSpPr txBox="1"/>
            <p:nvPr/>
          </p:nvSpPr>
          <p:spPr>
            <a:xfrm>
              <a:off x="-46532" y="2204069"/>
              <a:ext cx="826010" cy="6003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sp>
        <p:nvSpPr>
          <p:cNvPr id="13" name="TextBox 12"/>
          <p:cNvSpPr txBox="1"/>
          <p:nvPr/>
        </p:nvSpPr>
        <p:spPr>
          <a:xfrm>
            <a:off x="215061" y="4677927"/>
            <a:ext cx="11756477" cy="2400657"/>
          </a:xfrm>
          <a:prstGeom prst="rect">
            <a:avLst/>
          </a:prstGeom>
          <a:solidFill>
            <a:schemeClr val="bg1"/>
          </a:solidFill>
        </p:spPr>
        <p:txBody>
          <a:bodyPr wrap="square" rtlCol="0">
            <a:spAutoFit/>
          </a:bodyPr>
          <a:lstStyle/>
          <a:p>
            <a:r>
              <a:rPr lang="en-US" sz="3000" dirty="0" smtClean="0">
                <a:solidFill>
                  <a:srgbClr val="000000"/>
                </a:solidFill>
                <a:latin typeface="Times New Roman" panose="02020603050405020304" pitchFamily="18" charset="0"/>
                <a:cs typeface="Times New Roman" panose="02020603050405020304" pitchFamily="18" charset="0"/>
              </a:rPr>
              <a:t>   </a:t>
            </a:r>
            <a:r>
              <a:rPr lang="vi-VN" sz="3000" dirty="0" smtClean="0">
                <a:solidFill>
                  <a:srgbClr val="000000"/>
                </a:solidFill>
                <a:latin typeface="Times New Roman" panose="02020603050405020304" pitchFamily="18" charset="0"/>
                <a:cs typeface="Times New Roman" panose="02020603050405020304" pitchFamily="18" charset="0"/>
              </a:rPr>
              <a:t>Hết </a:t>
            </a:r>
            <a:r>
              <a:rPr lang="vi-VN" sz="3000" dirty="0">
                <a:solidFill>
                  <a:srgbClr val="000000"/>
                </a:solidFill>
                <a:latin typeface="Times New Roman" panose="02020603050405020304" pitchFamily="18" charset="0"/>
                <a:cs typeface="Times New Roman" panose="02020603050405020304" pitchFamily="18" charset="0"/>
              </a:rPr>
              <a:t>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p>
          <a:p>
            <a:endParaRPr lang="en-US" sz="3000" dirty="0"/>
          </a:p>
        </p:txBody>
      </p:sp>
      <p:grpSp>
        <p:nvGrpSpPr>
          <p:cNvPr id="18" name="Group 17"/>
          <p:cNvGrpSpPr/>
          <p:nvPr/>
        </p:nvGrpSpPr>
        <p:grpSpPr>
          <a:xfrm>
            <a:off x="-229787" y="4677927"/>
            <a:ext cx="828675" cy="809961"/>
            <a:chOff x="-93175" y="1999914"/>
            <a:chExt cx="931530" cy="931530"/>
          </a:xfrm>
        </p:grpSpPr>
        <p:pic>
          <p:nvPicPr>
            <p:cNvPr id="19" name="Picture 18" descr="A picture containing vector graphics&#10;&#10;Description automatically generated"/>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0" name="TextBox 8"/>
            <p:cNvSpPr txBox="1"/>
            <p:nvPr/>
          </p:nvSpPr>
          <p:spPr>
            <a:xfrm>
              <a:off x="-46532" y="2204069"/>
              <a:ext cx="826010" cy="6003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3</a:t>
              </a:r>
            </a:p>
          </p:txBody>
        </p:sp>
      </p:grpSp>
    </p:spTree>
    <p:extLst>
      <p:ext uri="{BB962C8B-B14F-4D97-AF65-F5344CB8AC3E}">
        <p14:creationId xmlns:p14="http://schemas.microsoft.com/office/powerpoint/2010/main" val="2586597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06349" y="116385"/>
            <a:ext cx="6634788" cy="553357"/>
          </a:xfrm>
          <a:prstGeom prst="rect">
            <a:avLst/>
          </a:prstGeom>
          <a:noFill/>
        </p:spPr>
        <p:txBody>
          <a:bodyPr wrap="square" rtlCol="0">
            <a:spAutoFit/>
          </a:bodyPr>
          <a:lstStyle/>
          <a:p>
            <a:pPr algn="ctr"/>
            <a:r>
              <a:rPr lang="en-US" sz="2996" dirty="0" err="1">
                <a:solidFill>
                  <a:srgbClr val="0000CC"/>
                </a:solidFill>
                <a:latin typeface="Times New Roman" panose="02020603050405020304" pitchFamily="18" charset="0"/>
                <a:cs typeface="Times New Roman" panose="02020603050405020304" pitchFamily="18" charset="0"/>
              </a:rPr>
              <a:t>Thứ</a:t>
            </a:r>
            <a:r>
              <a:rPr lang="vi-VN" altLang="en-US" sz="2996" dirty="0">
                <a:solidFill>
                  <a:srgbClr val="0000CC"/>
                </a:solidFill>
                <a:latin typeface="Times New Roman" panose="02020603050405020304" pitchFamily="18" charset="0"/>
                <a:cs typeface="Times New Roman" panose="02020603050405020304" pitchFamily="18" charset="0"/>
              </a:rPr>
              <a:t> tư </a:t>
            </a:r>
            <a:r>
              <a:rPr lang="en-US" sz="2996" dirty="0" err="1">
                <a:solidFill>
                  <a:srgbClr val="0000CC"/>
                </a:solidFill>
                <a:latin typeface="Times New Roman" panose="02020603050405020304" pitchFamily="18" charset="0"/>
                <a:cs typeface="Times New Roman" panose="02020603050405020304" pitchFamily="18" charset="0"/>
              </a:rPr>
              <a:t>ngày</a:t>
            </a:r>
            <a:r>
              <a:rPr lang="vi-VN" altLang="en-US" sz="2996" dirty="0">
                <a:solidFill>
                  <a:srgbClr val="0000CC"/>
                </a:solidFill>
                <a:latin typeface="Times New Roman" panose="02020603050405020304" pitchFamily="18" charset="0"/>
                <a:cs typeface="Times New Roman" panose="02020603050405020304" pitchFamily="18" charset="0"/>
              </a:rPr>
              <a:t> 8 </a:t>
            </a:r>
            <a:r>
              <a:rPr lang="en-US" sz="2996" dirty="0" err="1">
                <a:solidFill>
                  <a:srgbClr val="0000CC"/>
                </a:solidFill>
                <a:latin typeface="Times New Roman" panose="02020603050405020304" pitchFamily="18" charset="0"/>
                <a:cs typeface="Times New Roman" panose="02020603050405020304" pitchFamily="18" charset="0"/>
              </a:rPr>
              <a:t>tháng</a:t>
            </a:r>
            <a:r>
              <a:rPr lang="vi-VN" altLang="en-US" sz="2996" dirty="0">
                <a:solidFill>
                  <a:srgbClr val="0000CC"/>
                </a:solidFill>
                <a:latin typeface="Times New Roman" panose="02020603050405020304" pitchFamily="18" charset="0"/>
                <a:cs typeface="Times New Roman" panose="02020603050405020304" pitchFamily="18" charset="0"/>
              </a:rPr>
              <a:t> 2 </a:t>
            </a:r>
            <a:r>
              <a:rPr lang="en-US" sz="2996" dirty="0" err="1">
                <a:solidFill>
                  <a:srgbClr val="0000CC"/>
                </a:solidFill>
                <a:latin typeface="Times New Roman" panose="02020603050405020304" pitchFamily="18" charset="0"/>
                <a:cs typeface="Times New Roman" panose="02020603050405020304" pitchFamily="18" charset="0"/>
              </a:rPr>
              <a:t>năm</a:t>
            </a:r>
            <a:r>
              <a:rPr lang="vi-VN" altLang="en-US" sz="2996" dirty="0">
                <a:solidFill>
                  <a:srgbClr val="0000CC"/>
                </a:solidFill>
                <a:latin typeface="Times New Roman" panose="02020603050405020304" pitchFamily="18" charset="0"/>
                <a:cs typeface="Times New Roman" panose="02020603050405020304" pitchFamily="18" charset="0"/>
              </a:rPr>
              <a:t> 2023</a:t>
            </a:r>
          </a:p>
        </p:txBody>
      </p:sp>
      <p:sp>
        <p:nvSpPr>
          <p:cNvPr id="7" name="TextBox 17"/>
          <p:cNvSpPr txBox="1"/>
          <p:nvPr/>
        </p:nvSpPr>
        <p:spPr>
          <a:xfrm>
            <a:off x="5352869" y="629780"/>
            <a:ext cx="1485535" cy="461217"/>
          </a:xfrm>
          <a:prstGeom prst="rect">
            <a:avLst/>
          </a:prstGeom>
          <a:noFill/>
        </p:spPr>
        <p:txBody>
          <a:bodyPr wrap="none" rtlCol="0">
            <a:spAutoFit/>
          </a:bodyPr>
          <a:lstStyle/>
          <a:p>
            <a:r>
              <a:rPr lang="en-US" sz="2397" b="1" u="sng" dirty="0">
                <a:solidFill>
                  <a:srgbClr val="FF0000"/>
                </a:solidFill>
                <a:latin typeface="Times New Roman" panose="02020603050405020304" pitchFamily="18" charset="0"/>
                <a:cs typeface="Times New Roman" panose="02020603050405020304" pitchFamily="18" charset="0"/>
              </a:rPr>
              <a:t>T</a:t>
            </a:r>
            <a:r>
              <a:rPr lang="vi-VN" altLang="en-US" sz="2397" b="1" u="sng" dirty="0">
                <a:solidFill>
                  <a:srgbClr val="FF0000"/>
                </a:solidFill>
                <a:latin typeface="Times New Roman" panose="02020603050405020304" pitchFamily="18" charset="0"/>
                <a:cs typeface="Times New Roman" panose="02020603050405020304" pitchFamily="18" charset="0"/>
              </a:rPr>
              <a:t>iếng việt</a:t>
            </a:r>
          </a:p>
        </p:txBody>
      </p:sp>
      <p:cxnSp>
        <p:nvCxnSpPr>
          <p:cNvPr id="9" name="Straight Connector 8"/>
          <p:cNvCxnSpPr/>
          <p:nvPr/>
        </p:nvCxnSpPr>
        <p:spPr>
          <a:xfrm>
            <a:off x="6039791" y="2105890"/>
            <a:ext cx="27709" cy="475211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75641" y="2209543"/>
            <a:ext cx="1939636" cy="553998"/>
          </a:xfrm>
          <a:prstGeom prst="rect">
            <a:avLst/>
          </a:prstGeom>
          <a:noFill/>
        </p:spPr>
        <p:txBody>
          <a:bodyPr wrap="square" rtlCol="0">
            <a:spAutoFit/>
          </a:bodyPr>
          <a:lstStyle/>
          <a:p>
            <a:r>
              <a:rPr lang="en-US" sz="3000" b="1" u="sng" dirty="0" err="1" smtClean="0">
                <a:latin typeface="Times New Roman" panose="02020603050405020304" pitchFamily="18" charset="0"/>
                <a:cs typeface="Times New Roman" panose="02020603050405020304" pitchFamily="18" charset="0"/>
              </a:rPr>
              <a:t>Luyện</a:t>
            </a:r>
            <a:r>
              <a:rPr lang="en-US" sz="3000" b="1" u="sng" dirty="0" smtClean="0">
                <a:latin typeface="Times New Roman" panose="02020603050405020304" pitchFamily="18" charset="0"/>
                <a:cs typeface="Times New Roman" panose="02020603050405020304" pitchFamily="18" charset="0"/>
              </a:rPr>
              <a:t> </a:t>
            </a:r>
            <a:r>
              <a:rPr lang="en-US" sz="3000" b="1" u="sng" dirty="0" err="1" smtClean="0">
                <a:latin typeface="Times New Roman" panose="02020603050405020304" pitchFamily="18" charset="0"/>
                <a:cs typeface="Times New Roman" panose="02020603050405020304" pitchFamily="18" charset="0"/>
              </a:rPr>
              <a:t>đọc</a:t>
            </a:r>
            <a:endParaRPr lang="en-US" sz="3000" b="1" u="sng"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7827820" y="2209543"/>
            <a:ext cx="2545735" cy="553998"/>
          </a:xfrm>
          <a:prstGeom prst="rect">
            <a:avLst/>
          </a:prstGeom>
          <a:noFill/>
        </p:spPr>
        <p:txBody>
          <a:bodyPr wrap="square" rtlCol="0">
            <a:spAutoFit/>
          </a:bodyPr>
          <a:lstStyle/>
          <a:p>
            <a:r>
              <a:rPr lang="en-US" sz="3000" b="1" u="sng" dirty="0" err="1" smtClean="0">
                <a:latin typeface="Times New Roman" panose="02020603050405020304" pitchFamily="18" charset="0"/>
                <a:cs typeface="Times New Roman" panose="02020603050405020304" pitchFamily="18" charset="0"/>
              </a:rPr>
              <a:t>Tìm</a:t>
            </a:r>
            <a:r>
              <a:rPr lang="en-US" sz="3000" b="1" u="sng" dirty="0" smtClean="0">
                <a:latin typeface="Times New Roman" panose="02020603050405020304" pitchFamily="18" charset="0"/>
                <a:cs typeface="Times New Roman" panose="02020603050405020304" pitchFamily="18" charset="0"/>
              </a:rPr>
              <a:t> </a:t>
            </a:r>
            <a:r>
              <a:rPr lang="en-US" sz="3000" b="1" u="sng" dirty="0" err="1" smtClean="0">
                <a:latin typeface="Times New Roman" panose="02020603050405020304" pitchFamily="18" charset="0"/>
                <a:cs typeface="Times New Roman" panose="02020603050405020304" pitchFamily="18" charset="0"/>
              </a:rPr>
              <a:t>hiểu</a:t>
            </a:r>
            <a:r>
              <a:rPr lang="en-US" sz="3000" b="1" u="sng" dirty="0" smtClean="0">
                <a:latin typeface="Times New Roman" panose="02020603050405020304" pitchFamily="18" charset="0"/>
                <a:cs typeface="Times New Roman" panose="02020603050405020304" pitchFamily="18" charset="0"/>
              </a:rPr>
              <a:t> </a:t>
            </a:r>
            <a:r>
              <a:rPr lang="en-US" sz="3000" b="1" u="sng" dirty="0" err="1" smtClean="0">
                <a:latin typeface="Times New Roman" panose="02020603050405020304" pitchFamily="18" charset="0"/>
                <a:cs typeface="Times New Roman" panose="02020603050405020304" pitchFamily="18" charset="0"/>
              </a:rPr>
              <a:t>bài</a:t>
            </a:r>
            <a:endParaRPr lang="en-US" sz="3000" b="1" u="sng"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095636" y="2725242"/>
            <a:ext cx="1773746" cy="553998"/>
          </a:xfrm>
          <a:prstGeom prst="rect">
            <a:avLst/>
          </a:prstGeom>
          <a:noFill/>
        </p:spPr>
        <p:txBody>
          <a:bodyPr wrap="square" rtlCol="0">
            <a:spAutoFit/>
          </a:bodyPr>
          <a:lstStyle/>
          <a:p>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Từ</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ngữ</a:t>
            </a:r>
            <a:r>
              <a:rPr lang="en-US" sz="30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723173" y="3240941"/>
            <a:ext cx="1717964" cy="553998"/>
          </a:xfrm>
          <a:prstGeom prst="rect">
            <a:avLst/>
          </a:prstGeom>
          <a:noFill/>
        </p:spPr>
        <p:txBody>
          <a:bodyPr wrap="square" rtlCol="0">
            <a:spAutoFit/>
          </a:bodyPr>
          <a:lstStyle/>
          <a:p>
            <a:r>
              <a:rPr lang="en-US" sz="3000" dirty="0" err="1" smtClean="0">
                <a:latin typeface="Times New Roman" panose="02020603050405020304" pitchFamily="18" charset="0"/>
                <a:cs typeface="Times New Roman" panose="02020603050405020304" pitchFamily="18" charset="0"/>
              </a:rPr>
              <a:t>Búp</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nõn</a:t>
            </a:r>
            <a:endParaRPr lang="en-US" sz="3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3394363" y="940527"/>
            <a:ext cx="6151419" cy="707886"/>
          </a:xfrm>
          <a:prstGeom prst="rect">
            <a:avLst/>
          </a:prstGeom>
          <a:noFill/>
        </p:spPr>
        <p:txBody>
          <a:bodyPr wrap="square" rtlCol="0">
            <a:spAutoFit/>
          </a:bodyPr>
          <a:lstStyle/>
          <a:p>
            <a:pPr algn="ctr"/>
            <a:r>
              <a:rPr lang="en-US" sz="4000" b="1" dirty="0" err="1" smtClean="0">
                <a:solidFill>
                  <a:srgbClr val="0070C0"/>
                </a:solidFill>
                <a:latin typeface="Times New Roman" panose="02020603050405020304" pitchFamily="18" charset="0"/>
                <a:cs typeface="Times New Roman" panose="02020603050405020304" pitchFamily="18" charset="0"/>
              </a:rPr>
              <a:t>Bài</a:t>
            </a:r>
            <a:r>
              <a:rPr lang="en-US" sz="4000" b="1" dirty="0" smtClean="0">
                <a:solidFill>
                  <a:srgbClr val="0070C0"/>
                </a:solidFill>
                <a:latin typeface="Times New Roman" panose="02020603050405020304" pitchFamily="18" charset="0"/>
                <a:cs typeface="Times New Roman" panose="02020603050405020304" pitchFamily="18" charset="0"/>
              </a:rPr>
              <a:t> 6: </a:t>
            </a:r>
            <a:r>
              <a:rPr lang="en-US" sz="4000" b="1" dirty="0" err="1" smtClean="0">
                <a:solidFill>
                  <a:srgbClr val="0070C0"/>
                </a:solidFill>
                <a:latin typeface="Times New Roman" panose="02020603050405020304" pitchFamily="18" charset="0"/>
                <a:cs typeface="Times New Roman" panose="02020603050405020304" pitchFamily="18" charset="0"/>
              </a:rPr>
              <a:t>Cây</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gạo</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a:t>
            </a:r>
            <a:r>
              <a:rPr lang="en-US" sz="3000" dirty="0" err="1" smtClean="0">
                <a:latin typeface="Times New Roman" panose="02020603050405020304" pitchFamily="18" charset="0"/>
                <a:cs typeface="Times New Roman" panose="02020603050405020304" pitchFamily="18" charset="0"/>
              </a:rPr>
              <a:t>Tiết</a:t>
            </a:r>
            <a:r>
              <a:rPr lang="en-US" sz="3000" dirty="0" smtClean="0">
                <a:latin typeface="Times New Roman" panose="02020603050405020304" pitchFamily="18" charset="0"/>
                <a:cs typeface="Times New Roman" panose="02020603050405020304" pitchFamily="18" charset="0"/>
              </a:rPr>
              <a:t> 1)</a:t>
            </a:r>
            <a:endParaRPr lang="en-US" sz="3000" dirty="0">
              <a:solidFill>
                <a:srgbClr val="0070C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5541817" y="1485116"/>
            <a:ext cx="6151419" cy="553998"/>
          </a:xfrm>
          <a:prstGeom prst="rect">
            <a:avLst/>
          </a:prstGeom>
          <a:noFill/>
        </p:spPr>
        <p:txBody>
          <a:bodyPr wrap="square" rtlCol="0">
            <a:spAutoFit/>
          </a:bodyPr>
          <a:lstStyle/>
          <a:p>
            <a:pPr algn="ctr"/>
            <a:r>
              <a:rPr lang="en-US" sz="3000" i="1" dirty="0" err="1" smtClean="0">
                <a:latin typeface="Times New Roman" panose="02020603050405020304" pitchFamily="18" charset="0"/>
                <a:cs typeface="Times New Roman" panose="02020603050405020304" pitchFamily="18" charset="0"/>
              </a:rPr>
              <a:t>Vũ</a:t>
            </a:r>
            <a:r>
              <a:rPr lang="en-US" sz="3000" i="1" dirty="0" smtClean="0">
                <a:latin typeface="Times New Roman" panose="02020603050405020304" pitchFamily="18" charset="0"/>
                <a:cs typeface="Times New Roman" panose="02020603050405020304" pitchFamily="18" charset="0"/>
              </a:rPr>
              <a:t> </a:t>
            </a:r>
            <a:r>
              <a:rPr lang="en-US" sz="3000" i="1" dirty="0" err="1" smtClean="0">
                <a:latin typeface="Times New Roman" panose="02020603050405020304" pitchFamily="18" charset="0"/>
                <a:cs typeface="Times New Roman" panose="02020603050405020304" pitchFamily="18" charset="0"/>
              </a:rPr>
              <a:t>Tú</a:t>
            </a:r>
            <a:r>
              <a:rPr lang="en-US" sz="3000" i="1" dirty="0" smtClean="0">
                <a:latin typeface="Times New Roman" panose="02020603050405020304" pitchFamily="18" charset="0"/>
                <a:cs typeface="Times New Roman" panose="02020603050405020304" pitchFamily="18" charset="0"/>
              </a:rPr>
              <a:t> Nam</a:t>
            </a:r>
            <a:endParaRPr lang="en-US" sz="3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05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91491" y="304800"/>
            <a:ext cx="10127673" cy="5957454"/>
          </a:xfrm>
          <a:prstGeom prst="rect">
            <a:avLst/>
          </a:prstGeom>
        </p:spPr>
      </p:pic>
    </p:spTree>
    <p:extLst>
      <p:ext uri="{BB962C8B-B14F-4D97-AF65-F5344CB8AC3E}">
        <p14:creationId xmlns:p14="http://schemas.microsoft.com/office/powerpoint/2010/main" val="2833786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06349" y="116385"/>
            <a:ext cx="6634788" cy="553357"/>
          </a:xfrm>
          <a:prstGeom prst="rect">
            <a:avLst/>
          </a:prstGeom>
          <a:noFill/>
        </p:spPr>
        <p:txBody>
          <a:bodyPr wrap="square" rtlCol="0">
            <a:spAutoFit/>
          </a:bodyPr>
          <a:lstStyle/>
          <a:p>
            <a:pPr algn="ctr"/>
            <a:r>
              <a:rPr lang="en-US" sz="2996" dirty="0" err="1">
                <a:solidFill>
                  <a:srgbClr val="0000CC"/>
                </a:solidFill>
                <a:latin typeface="Times New Roman" panose="02020603050405020304" pitchFamily="18" charset="0"/>
                <a:cs typeface="Times New Roman" panose="02020603050405020304" pitchFamily="18" charset="0"/>
              </a:rPr>
              <a:t>Thứ</a:t>
            </a:r>
            <a:r>
              <a:rPr lang="vi-VN" altLang="en-US" sz="2996" dirty="0">
                <a:solidFill>
                  <a:srgbClr val="0000CC"/>
                </a:solidFill>
                <a:latin typeface="Times New Roman" panose="02020603050405020304" pitchFamily="18" charset="0"/>
                <a:cs typeface="Times New Roman" panose="02020603050405020304" pitchFamily="18" charset="0"/>
              </a:rPr>
              <a:t> tư </a:t>
            </a:r>
            <a:r>
              <a:rPr lang="en-US" sz="2996" dirty="0" err="1">
                <a:solidFill>
                  <a:srgbClr val="0000CC"/>
                </a:solidFill>
                <a:latin typeface="Times New Roman" panose="02020603050405020304" pitchFamily="18" charset="0"/>
                <a:cs typeface="Times New Roman" panose="02020603050405020304" pitchFamily="18" charset="0"/>
              </a:rPr>
              <a:t>ngày</a:t>
            </a:r>
            <a:r>
              <a:rPr lang="vi-VN" altLang="en-US" sz="2996" dirty="0">
                <a:solidFill>
                  <a:srgbClr val="0000CC"/>
                </a:solidFill>
                <a:latin typeface="Times New Roman" panose="02020603050405020304" pitchFamily="18" charset="0"/>
                <a:cs typeface="Times New Roman" panose="02020603050405020304" pitchFamily="18" charset="0"/>
              </a:rPr>
              <a:t> 8 </a:t>
            </a:r>
            <a:r>
              <a:rPr lang="en-US" sz="2996" dirty="0" err="1">
                <a:solidFill>
                  <a:srgbClr val="0000CC"/>
                </a:solidFill>
                <a:latin typeface="Times New Roman" panose="02020603050405020304" pitchFamily="18" charset="0"/>
                <a:cs typeface="Times New Roman" panose="02020603050405020304" pitchFamily="18" charset="0"/>
              </a:rPr>
              <a:t>tháng</a:t>
            </a:r>
            <a:r>
              <a:rPr lang="vi-VN" altLang="en-US" sz="2996" dirty="0">
                <a:solidFill>
                  <a:srgbClr val="0000CC"/>
                </a:solidFill>
                <a:latin typeface="Times New Roman" panose="02020603050405020304" pitchFamily="18" charset="0"/>
                <a:cs typeface="Times New Roman" panose="02020603050405020304" pitchFamily="18" charset="0"/>
              </a:rPr>
              <a:t> 2 </a:t>
            </a:r>
            <a:r>
              <a:rPr lang="en-US" sz="2996" dirty="0" err="1">
                <a:solidFill>
                  <a:srgbClr val="0000CC"/>
                </a:solidFill>
                <a:latin typeface="Times New Roman" panose="02020603050405020304" pitchFamily="18" charset="0"/>
                <a:cs typeface="Times New Roman" panose="02020603050405020304" pitchFamily="18" charset="0"/>
              </a:rPr>
              <a:t>năm</a:t>
            </a:r>
            <a:r>
              <a:rPr lang="vi-VN" altLang="en-US" sz="2996" dirty="0">
                <a:solidFill>
                  <a:srgbClr val="0000CC"/>
                </a:solidFill>
                <a:latin typeface="Times New Roman" panose="02020603050405020304" pitchFamily="18" charset="0"/>
                <a:cs typeface="Times New Roman" panose="02020603050405020304" pitchFamily="18" charset="0"/>
              </a:rPr>
              <a:t> 2023</a:t>
            </a:r>
          </a:p>
        </p:txBody>
      </p:sp>
      <p:sp>
        <p:nvSpPr>
          <p:cNvPr id="7" name="TextBox 17"/>
          <p:cNvSpPr txBox="1"/>
          <p:nvPr/>
        </p:nvSpPr>
        <p:spPr>
          <a:xfrm>
            <a:off x="5352869" y="629780"/>
            <a:ext cx="1485535" cy="461217"/>
          </a:xfrm>
          <a:prstGeom prst="rect">
            <a:avLst/>
          </a:prstGeom>
          <a:noFill/>
        </p:spPr>
        <p:txBody>
          <a:bodyPr wrap="none" rtlCol="0">
            <a:spAutoFit/>
          </a:bodyPr>
          <a:lstStyle/>
          <a:p>
            <a:r>
              <a:rPr lang="en-US" sz="2397" b="1" u="sng" dirty="0">
                <a:solidFill>
                  <a:srgbClr val="FF0000"/>
                </a:solidFill>
                <a:latin typeface="Times New Roman" panose="02020603050405020304" pitchFamily="18" charset="0"/>
                <a:cs typeface="Times New Roman" panose="02020603050405020304" pitchFamily="18" charset="0"/>
              </a:rPr>
              <a:t>T</a:t>
            </a:r>
            <a:r>
              <a:rPr lang="vi-VN" altLang="en-US" sz="2397" b="1" u="sng" dirty="0">
                <a:solidFill>
                  <a:srgbClr val="FF0000"/>
                </a:solidFill>
                <a:latin typeface="Times New Roman" panose="02020603050405020304" pitchFamily="18" charset="0"/>
                <a:cs typeface="Times New Roman" panose="02020603050405020304" pitchFamily="18" charset="0"/>
              </a:rPr>
              <a:t>iếng việt</a:t>
            </a:r>
          </a:p>
        </p:txBody>
      </p:sp>
      <p:cxnSp>
        <p:nvCxnSpPr>
          <p:cNvPr id="9" name="Straight Connector 8"/>
          <p:cNvCxnSpPr/>
          <p:nvPr/>
        </p:nvCxnSpPr>
        <p:spPr>
          <a:xfrm>
            <a:off x="6039791" y="2105890"/>
            <a:ext cx="27709" cy="475211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22764" y="2237159"/>
            <a:ext cx="1939636" cy="553998"/>
          </a:xfrm>
          <a:prstGeom prst="rect">
            <a:avLst/>
          </a:prstGeom>
          <a:noFill/>
        </p:spPr>
        <p:txBody>
          <a:bodyPr wrap="square" rtlCol="0">
            <a:spAutoFit/>
          </a:bodyPr>
          <a:lstStyle/>
          <a:p>
            <a:r>
              <a:rPr lang="en-US" sz="3000" b="1" u="sng" dirty="0" err="1" smtClean="0">
                <a:latin typeface="Times New Roman" panose="02020603050405020304" pitchFamily="18" charset="0"/>
                <a:cs typeface="Times New Roman" panose="02020603050405020304" pitchFamily="18" charset="0"/>
              </a:rPr>
              <a:t>Luyện</a:t>
            </a:r>
            <a:r>
              <a:rPr lang="en-US" sz="3000" b="1" u="sng" dirty="0" smtClean="0">
                <a:latin typeface="Times New Roman" panose="02020603050405020304" pitchFamily="18" charset="0"/>
                <a:cs typeface="Times New Roman" panose="02020603050405020304" pitchFamily="18" charset="0"/>
              </a:rPr>
              <a:t> </a:t>
            </a:r>
            <a:r>
              <a:rPr lang="en-US" sz="3000" b="1" u="sng" dirty="0" err="1" smtClean="0">
                <a:latin typeface="Times New Roman" panose="02020603050405020304" pitchFamily="18" charset="0"/>
                <a:cs typeface="Times New Roman" panose="02020603050405020304" pitchFamily="18" charset="0"/>
              </a:rPr>
              <a:t>đọc</a:t>
            </a:r>
            <a:endParaRPr lang="en-US" sz="3000" b="1" u="sng"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7679315" y="2237159"/>
            <a:ext cx="2545735" cy="553998"/>
          </a:xfrm>
          <a:prstGeom prst="rect">
            <a:avLst/>
          </a:prstGeom>
          <a:noFill/>
        </p:spPr>
        <p:txBody>
          <a:bodyPr wrap="square" rtlCol="0">
            <a:spAutoFit/>
          </a:bodyPr>
          <a:lstStyle/>
          <a:p>
            <a:r>
              <a:rPr lang="en-US" sz="3000" b="1" u="sng" dirty="0" err="1" smtClean="0">
                <a:latin typeface="Times New Roman" panose="02020603050405020304" pitchFamily="18" charset="0"/>
                <a:cs typeface="Times New Roman" panose="02020603050405020304" pitchFamily="18" charset="0"/>
              </a:rPr>
              <a:t>Tìm</a:t>
            </a:r>
            <a:r>
              <a:rPr lang="en-US" sz="3000" b="1" u="sng" dirty="0" smtClean="0">
                <a:latin typeface="Times New Roman" panose="02020603050405020304" pitchFamily="18" charset="0"/>
                <a:cs typeface="Times New Roman" panose="02020603050405020304" pitchFamily="18" charset="0"/>
              </a:rPr>
              <a:t> </a:t>
            </a:r>
            <a:r>
              <a:rPr lang="en-US" sz="3000" b="1" u="sng" dirty="0" err="1" smtClean="0">
                <a:latin typeface="Times New Roman" panose="02020603050405020304" pitchFamily="18" charset="0"/>
                <a:cs typeface="Times New Roman" panose="02020603050405020304" pitchFamily="18" charset="0"/>
              </a:rPr>
              <a:t>hiểu</a:t>
            </a:r>
            <a:r>
              <a:rPr lang="en-US" sz="3000" b="1" u="sng" dirty="0" smtClean="0">
                <a:latin typeface="Times New Roman" panose="02020603050405020304" pitchFamily="18" charset="0"/>
                <a:cs typeface="Times New Roman" panose="02020603050405020304" pitchFamily="18" charset="0"/>
              </a:rPr>
              <a:t> </a:t>
            </a:r>
            <a:r>
              <a:rPr lang="en-US" sz="3000" b="1" u="sng" dirty="0" err="1" smtClean="0">
                <a:latin typeface="Times New Roman" panose="02020603050405020304" pitchFamily="18" charset="0"/>
                <a:cs typeface="Times New Roman" panose="02020603050405020304" pitchFamily="18" charset="0"/>
              </a:rPr>
              <a:t>bài</a:t>
            </a:r>
            <a:endParaRPr lang="en-US" sz="3000" b="1" u="sng"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123743" y="2894810"/>
            <a:ext cx="1773746" cy="553998"/>
          </a:xfrm>
          <a:prstGeom prst="rect">
            <a:avLst/>
          </a:prstGeom>
          <a:noFill/>
        </p:spPr>
        <p:txBody>
          <a:bodyPr wrap="square" rtlCol="0">
            <a:spAutoFit/>
          </a:bodyPr>
          <a:lstStyle/>
          <a:p>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Từ</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ngữ</a:t>
            </a:r>
            <a:r>
              <a:rPr lang="en-US" sz="30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578833" y="3567104"/>
            <a:ext cx="1717964" cy="553998"/>
          </a:xfrm>
          <a:prstGeom prst="rect">
            <a:avLst/>
          </a:prstGeom>
          <a:noFill/>
        </p:spPr>
        <p:txBody>
          <a:bodyPr wrap="square" rtlCol="0">
            <a:spAutoFit/>
          </a:bodyPr>
          <a:lstStyle/>
          <a:p>
            <a:r>
              <a:rPr lang="en-US" sz="3000" dirty="0" err="1" smtClean="0">
                <a:latin typeface="Times New Roman" panose="02020603050405020304" pitchFamily="18" charset="0"/>
                <a:cs typeface="Times New Roman" panose="02020603050405020304" pitchFamily="18" charset="0"/>
              </a:rPr>
              <a:t>Búp</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nõn</a:t>
            </a:r>
            <a:endParaRPr lang="en-US" sz="30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7578832" y="4100060"/>
            <a:ext cx="2202873" cy="553998"/>
          </a:xfrm>
          <a:prstGeom prst="rect">
            <a:avLst/>
          </a:prstGeom>
          <a:noFill/>
        </p:spPr>
        <p:txBody>
          <a:bodyPr wrap="square" rtlCol="0">
            <a:spAutoFit/>
          </a:bodyPr>
          <a:lstStyle/>
          <a:p>
            <a:r>
              <a:rPr lang="en-US" sz="3000" dirty="0" err="1" smtClean="0">
                <a:latin typeface="Times New Roman" panose="02020603050405020304" pitchFamily="18" charset="0"/>
                <a:cs typeface="Times New Roman" panose="02020603050405020304" pitchFamily="18" charset="0"/>
              </a:rPr>
              <a:t>Tuổi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xuân</a:t>
            </a:r>
            <a:endParaRPr lang="en-US" sz="30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7602379" y="4667913"/>
            <a:ext cx="2202873" cy="553998"/>
          </a:xfrm>
          <a:prstGeom prst="rect">
            <a:avLst/>
          </a:prstGeom>
          <a:noFill/>
        </p:spPr>
        <p:txBody>
          <a:bodyPr wrap="square" rtlCol="0">
            <a:spAutoFit/>
          </a:bodyPr>
          <a:lstStyle/>
          <a:p>
            <a:r>
              <a:rPr lang="en-US" sz="3000" dirty="0" err="1" smtClean="0">
                <a:latin typeface="Times New Roman" panose="02020603050405020304" pitchFamily="18" charset="0"/>
                <a:cs typeface="Times New Roman" panose="02020603050405020304" pitchFamily="18" charset="0"/>
              </a:rPr>
              <a:t>Vãn</a:t>
            </a:r>
            <a:endParaRPr lang="en-US" sz="30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7602379" y="5221911"/>
            <a:ext cx="2202873" cy="553998"/>
          </a:xfrm>
          <a:prstGeom prst="rect">
            <a:avLst/>
          </a:prstGeom>
          <a:noFill/>
        </p:spPr>
        <p:txBody>
          <a:bodyPr wrap="square" rtlCol="0">
            <a:spAutoFit/>
          </a:bodyPr>
          <a:lstStyle/>
          <a:p>
            <a:r>
              <a:rPr lang="en-US" sz="3000" dirty="0" err="1" smtClean="0">
                <a:latin typeface="Times New Roman" panose="02020603050405020304" pitchFamily="18" charset="0"/>
                <a:cs typeface="Times New Roman" panose="02020603050405020304" pitchFamily="18" charset="0"/>
              </a:rPr>
              <a:t>Tiêu</a:t>
            </a:r>
            <a:endParaRPr lang="en-US" sz="30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3394363" y="940527"/>
            <a:ext cx="6151419" cy="707886"/>
          </a:xfrm>
          <a:prstGeom prst="rect">
            <a:avLst/>
          </a:prstGeom>
          <a:noFill/>
        </p:spPr>
        <p:txBody>
          <a:bodyPr wrap="square" rtlCol="0">
            <a:spAutoFit/>
          </a:bodyPr>
          <a:lstStyle/>
          <a:p>
            <a:pPr algn="ctr"/>
            <a:r>
              <a:rPr lang="en-US" sz="4000" b="1" dirty="0" err="1" smtClean="0">
                <a:solidFill>
                  <a:srgbClr val="0070C0"/>
                </a:solidFill>
                <a:latin typeface="Times New Roman" panose="02020603050405020304" pitchFamily="18" charset="0"/>
                <a:cs typeface="Times New Roman" panose="02020603050405020304" pitchFamily="18" charset="0"/>
              </a:rPr>
              <a:t>Bài</a:t>
            </a:r>
            <a:r>
              <a:rPr lang="en-US" sz="4000" b="1" dirty="0" smtClean="0">
                <a:solidFill>
                  <a:srgbClr val="0070C0"/>
                </a:solidFill>
                <a:latin typeface="Times New Roman" panose="02020603050405020304" pitchFamily="18" charset="0"/>
                <a:cs typeface="Times New Roman" panose="02020603050405020304" pitchFamily="18" charset="0"/>
              </a:rPr>
              <a:t> 6: </a:t>
            </a:r>
            <a:r>
              <a:rPr lang="en-US" sz="4000" b="1" dirty="0" err="1" smtClean="0">
                <a:solidFill>
                  <a:srgbClr val="0070C0"/>
                </a:solidFill>
                <a:latin typeface="Times New Roman" panose="02020603050405020304" pitchFamily="18" charset="0"/>
                <a:cs typeface="Times New Roman" panose="02020603050405020304" pitchFamily="18" charset="0"/>
              </a:rPr>
              <a:t>Cây</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gạo</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a:t>
            </a:r>
            <a:r>
              <a:rPr lang="en-US" sz="3000" dirty="0" err="1" smtClean="0">
                <a:latin typeface="Times New Roman" panose="02020603050405020304" pitchFamily="18" charset="0"/>
                <a:cs typeface="Times New Roman" panose="02020603050405020304" pitchFamily="18" charset="0"/>
              </a:rPr>
              <a:t>Tiết</a:t>
            </a:r>
            <a:r>
              <a:rPr lang="en-US" sz="3000" dirty="0" smtClean="0">
                <a:latin typeface="Times New Roman" panose="02020603050405020304" pitchFamily="18" charset="0"/>
                <a:cs typeface="Times New Roman" panose="02020603050405020304" pitchFamily="18" charset="0"/>
              </a:rPr>
              <a:t> 1)</a:t>
            </a:r>
            <a:endParaRPr lang="en-US" sz="3000" dirty="0">
              <a:solidFill>
                <a:srgbClr val="0070C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5541817" y="1485116"/>
            <a:ext cx="6151419" cy="553998"/>
          </a:xfrm>
          <a:prstGeom prst="rect">
            <a:avLst/>
          </a:prstGeom>
          <a:noFill/>
        </p:spPr>
        <p:txBody>
          <a:bodyPr wrap="square" rtlCol="0">
            <a:spAutoFit/>
          </a:bodyPr>
          <a:lstStyle/>
          <a:p>
            <a:pPr algn="ctr"/>
            <a:r>
              <a:rPr lang="en-US" sz="3000" i="1" dirty="0" err="1" smtClean="0">
                <a:latin typeface="Times New Roman" panose="02020603050405020304" pitchFamily="18" charset="0"/>
                <a:cs typeface="Times New Roman" panose="02020603050405020304" pitchFamily="18" charset="0"/>
              </a:rPr>
              <a:t>Vũ</a:t>
            </a:r>
            <a:r>
              <a:rPr lang="en-US" sz="3000" i="1" dirty="0" smtClean="0">
                <a:latin typeface="Times New Roman" panose="02020603050405020304" pitchFamily="18" charset="0"/>
                <a:cs typeface="Times New Roman" panose="02020603050405020304" pitchFamily="18" charset="0"/>
              </a:rPr>
              <a:t> </a:t>
            </a:r>
            <a:r>
              <a:rPr lang="en-US" sz="3000" i="1" dirty="0" err="1" smtClean="0">
                <a:latin typeface="Times New Roman" panose="02020603050405020304" pitchFamily="18" charset="0"/>
                <a:cs typeface="Times New Roman" panose="02020603050405020304" pitchFamily="18" charset="0"/>
              </a:rPr>
              <a:t>Tú</a:t>
            </a:r>
            <a:r>
              <a:rPr lang="en-US" sz="3000" i="1" dirty="0" smtClean="0">
                <a:latin typeface="Times New Roman" panose="02020603050405020304" pitchFamily="18" charset="0"/>
                <a:cs typeface="Times New Roman" panose="02020603050405020304" pitchFamily="18" charset="0"/>
              </a:rPr>
              <a:t> Nam</a:t>
            </a:r>
            <a:endParaRPr lang="en-US" sz="3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153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ọc tiêu phản quang hình trụ">
            <a:extLst>
              <a:ext uri="{FF2B5EF4-FFF2-40B4-BE49-F238E27FC236}">
                <a16:creationId xmlns:a16="http://schemas.microsoft.com/office/drawing/2014/main" id="{19D4EE3C-943D-4D17-B4C7-B07FEDB23A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852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06349" y="116385"/>
            <a:ext cx="6634788" cy="553357"/>
          </a:xfrm>
          <a:prstGeom prst="rect">
            <a:avLst/>
          </a:prstGeom>
          <a:noFill/>
        </p:spPr>
        <p:txBody>
          <a:bodyPr wrap="square" rtlCol="0">
            <a:spAutoFit/>
          </a:bodyPr>
          <a:lstStyle/>
          <a:p>
            <a:pPr algn="ctr"/>
            <a:r>
              <a:rPr lang="en-US" sz="2996" dirty="0" err="1">
                <a:solidFill>
                  <a:srgbClr val="0000CC"/>
                </a:solidFill>
                <a:latin typeface="Times New Roman" panose="02020603050405020304" pitchFamily="18" charset="0"/>
                <a:cs typeface="Times New Roman" panose="02020603050405020304" pitchFamily="18" charset="0"/>
              </a:rPr>
              <a:t>Thứ</a:t>
            </a:r>
            <a:r>
              <a:rPr lang="vi-VN" altLang="en-US" sz="2996" dirty="0">
                <a:solidFill>
                  <a:srgbClr val="0000CC"/>
                </a:solidFill>
                <a:latin typeface="Times New Roman" panose="02020603050405020304" pitchFamily="18" charset="0"/>
                <a:cs typeface="Times New Roman" panose="02020603050405020304" pitchFamily="18" charset="0"/>
              </a:rPr>
              <a:t> tư </a:t>
            </a:r>
            <a:r>
              <a:rPr lang="en-US" sz="2996" dirty="0" err="1">
                <a:solidFill>
                  <a:srgbClr val="0000CC"/>
                </a:solidFill>
                <a:latin typeface="Times New Roman" panose="02020603050405020304" pitchFamily="18" charset="0"/>
                <a:cs typeface="Times New Roman" panose="02020603050405020304" pitchFamily="18" charset="0"/>
              </a:rPr>
              <a:t>ngày</a:t>
            </a:r>
            <a:r>
              <a:rPr lang="vi-VN" altLang="en-US" sz="2996" dirty="0">
                <a:solidFill>
                  <a:srgbClr val="0000CC"/>
                </a:solidFill>
                <a:latin typeface="Times New Roman" panose="02020603050405020304" pitchFamily="18" charset="0"/>
                <a:cs typeface="Times New Roman" panose="02020603050405020304" pitchFamily="18" charset="0"/>
              </a:rPr>
              <a:t> 8 </a:t>
            </a:r>
            <a:r>
              <a:rPr lang="en-US" sz="2996" dirty="0" err="1">
                <a:solidFill>
                  <a:srgbClr val="0000CC"/>
                </a:solidFill>
                <a:latin typeface="Times New Roman" panose="02020603050405020304" pitchFamily="18" charset="0"/>
                <a:cs typeface="Times New Roman" panose="02020603050405020304" pitchFamily="18" charset="0"/>
              </a:rPr>
              <a:t>tháng</a:t>
            </a:r>
            <a:r>
              <a:rPr lang="vi-VN" altLang="en-US" sz="2996" dirty="0">
                <a:solidFill>
                  <a:srgbClr val="0000CC"/>
                </a:solidFill>
                <a:latin typeface="Times New Roman" panose="02020603050405020304" pitchFamily="18" charset="0"/>
                <a:cs typeface="Times New Roman" panose="02020603050405020304" pitchFamily="18" charset="0"/>
              </a:rPr>
              <a:t> 2 </a:t>
            </a:r>
            <a:r>
              <a:rPr lang="en-US" sz="2996" dirty="0" err="1">
                <a:solidFill>
                  <a:srgbClr val="0000CC"/>
                </a:solidFill>
                <a:latin typeface="Times New Roman" panose="02020603050405020304" pitchFamily="18" charset="0"/>
                <a:cs typeface="Times New Roman" panose="02020603050405020304" pitchFamily="18" charset="0"/>
              </a:rPr>
              <a:t>năm</a:t>
            </a:r>
            <a:r>
              <a:rPr lang="vi-VN" altLang="en-US" sz="2996" dirty="0">
                <a:solidFill>
                  <a:srgbClr val="0000CC"/>
                </a:solidFill>
                <a:latin typeface="Times New Roman" panose="02020603050405020304" pitchFamily="18" charset="0"/>
                <a:cs typeface="Times New Roman" panose="02020603050405020304" pitchFamily="18" charset="0"/>
              </a:rPr>
              <a:t> 2023</a:t>
            </a:r>
          </a:p>
        </p:txBody>
      </p:sp>
      <p:sp>
        <p:nvSpPr>
          <p:cNvPr id="8" name="TextBox 17"/>
          <p:cNvSpPr txBox="1"/>
          <p:nvPr/>
        </p:nvSpPr>
        <p:spPr>
          <a:xfrm>
            <a:off x="5352869" y="629780"/>
            <a:ext cx="1485535" cy="461217"/>
          </a:xfrm>
          <a:prstGeom prst="rect">
            <a:avLst/>
          </a:prstGeom>
          <a:noFill/>
        </p:spPr>
        <p:txBody>
          <a:bodyPr wrap="none" rtlCol="0">
            <a:spAutoFit/>
          </a:bodyPr>
          <a:lstStyle/>
          <a:p>
            <a:r>
              <a:rPr lang="en-US" sz="2397" b="1" u="sng" dirty="0">
                <a:solidFill>
                  <a:srgbClr val="FF0000"/>
                </a:solidFill>
                <a:latin typeface="Times New Roman" panose="02020603050405020304" pitchFamily="18" charset="0"/>
                <a:cs typeface="Times New Roman" panose="02020603050405020304" pitchFamily="18" charset="0"/>
              </a:rPr>
              <a:t>T</a:t>
            </a:r>
            <a:r>
              <a:rPr lang="vi-VN" altLang="en-US" sz="2397" b="1" u="sng" dirty="0">
                <a:solidFill>
                  <a:srgbClr val="FF0000"/>
                </a:solidFill>
                <a:latin typeface="Times New Roman" panose="02020603050405020304" pitchFamily="18" charset="0"/>
                <a:cs typeface="Times New Roman" panose="02020603050405020304" pitchFamily="18" charset="0"/>
              </a:rPr>
              <a:t>iếng việt</a:t>
            </a:r>
          </a:p>
        </p:txBody>
      </p:sp>
      <p:sp>
        <p:nvSpPr>
          <p:cNvPr id="2" name="TextBox 1"/>
          <p:cNvSpPr txBox="1"/>
          <p:nvPr/>
        </p:nvSpPr>
        <p:spPr>
          <a:xfrm>
            <a:off x="2694743" y="2951018"/>
            <a:ext cx="6858000" cy="861774"/>
          </a:xfrm>
          <a:prstGeom prst="rect">
            <a:avLst/>
          </a:prstGeom>
          <a:noFill/>
        </p:spPr>
        <p:txBody>
          <a:bodyPr wrap="square" rtlCol="0">
            <a:spAutoFit/>
          </a:bodyPr>
          <a:lstStyle/>
          <a:p>
            <a:pPr algn="ctr"/>
            <a:r>
              <a:rPr lang="en-US" sz="5000" dirty="0" smtClean="0">
                <a:latin typeface="Times New Roman" panose="02020603050405020304" pitchFamily="18" charset="0"/>
                <a:cs typeface="Times New Roman" panose="02020603050405020304" pitchFamily="18" charset="0"/>
              </a:rPr>
              <a:t>LUYỆN ĐỌC NHÓM 3</a:t>
            </a:r>
            <a:endParaRPr lang="en-US" sz="5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394363" y="940527"/>
            <a:ext cx="6151419" cy="707886"/>
          </a:xfrm>
          <a:prstGeom prst="rect">
            <a:avLst/>
          </a:prstGeom>
          <a:noFill/>
        </p:spPr>
        <p:txBody>
          <a:bodyPr wrap="square" rtlCol="0">
            <a:spAutoFit/>
          </a:bodyPr>
          <a:lstStyle/>
          <a:p>
            <a:pPr algn="ctr"/>
            <a:r>
              <a:rPr lang="en-US" sz="4000" b="1" dirty="0" err="1" smtClean="0">
                <a:solidFill>
                  <a:srgbClr val="0070C0"/>
                </a:solidFill>
                <a:latin typeface="Times New Roman" panose="02020603050405020304" pitchFamily="18" charset="0"/>
                <a:cs typeface="Times New Roman" panose="02020603050405020304" pitchFamily="18" charset="0"/>
              </a:rPr>
              <a:t>Bài</a:t>
            </a:r>
            <a:r>
              <a:rPr lang="en-US" sz="4000" b="1" dirty="0" smtClean="0">
                <a:solidFill>
                  <a:srgbClr val="0070C0"/>
                </a:solidFill>
                <a:latin typeface="Times New Roman" panose="02020603050405020304" pitchFamily="18" charset="0"/>
                <a:cs typeface="Times New Roman" panose="02020603050405020304" pitchFamily="18" charset="0"/>
              </a:rPr>
              <a:t> 6: </a:t>
            </a:r>
            <a:r>
              <a:rPr lang="en-US" sz="4000" b="1" dirty="0" err="1" smtClean="0">
                <a:solidFill>
                  <a:srgbClr val="0070C0"/>
                </a:solidFill>
                <a:latin typeface="Times New Roman" panose="02020603050405020304" pitchFamily="18" charset="0"/>
                <a:cs typeface="Times New Roman" panose="02020603050405020304" pitchFamily="18" charset="0"/>
              </a:rPr>
              <a:t>Cây</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gạo</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a:t>
            </a:r>
            <a:r>
              <a:rPr lang="en-US" sz="3000" dirty="0" err="1" smtClean="0">
                <a:latin typeface="Times New Roman" panose="02020603050405020304" pitchFamily="18" charset="0"/>
                <a:cs typeface="Times New Roman" panose="02020603050405020304" pitchFamily="18" charset="0"/>
              </a:rPr>
              <a:t>Tiết</a:t>
            </a:r>
            <a:r>
              <a:rPr lang="en-US" sz="3000" dirty="0" smtClean="0">
                <a:latin typeface="Times New Roman" panose="02020603050405020304" pitchFamily="18" charset="0"/>
                <a:cs typeface="Times New Roman" panose="02020603050405020304" pitchFamily="18" charset="0"/>
              </a:rPr>
              <a:t> 1)</a:t>
            </a:r>
            <a:endParaRPr lang="en-US" sz="3000" dirty="0">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735781" y="1556711"/>
            <a:ext cx="6151419" cy="553998"/>
          </a:xfrm>
          <a:prstGeom prst="rect">
            <a:avLst/>
          </a:prstGeom>
          <a:noFill/>
        </p:spPr>
        <p:txBody>
          <a:bodyPr wrap="square" rtlCol="0">
            <a:spAutoFit/>
          </a:bodyPr>
          <a:lstStyle/>
          <a:p>
            <a:pPr algn="ctr"/>
            <a:r>
              <a:rPr lang="en-US" sz="3000" i="1" dirty="0" err="1" smtClean="0">
                <a:latin typeface="Times New Roman" panose="02020603050405020304" pitchFamily="18" charset="0"/>
                <a:cs typeface="Times New Roman" panose="02020603050405020304" pitchFamily="18" charset="0"/>
              </a:rPr>
              <a:t>Vũ</a:t>
            </a:r>
            <a:r>
              <a:rPr lang="en-US" sz="3000" i="1" dirty="0" smtClean="0">
                <a:latin typeface="Times New Roman" panose="02020603050405020304" pitchFamily="18" charset="0"/>
                <a:cs typeface="Times New Roman" panose="02020603050405020304" pitchFamily="18" charset="0"/>
              </a:rPr>
              <a:t> </a:t>
            </a:r>
            <a:r>
              <a:rPr lang="en-US" sz="3000" i="1" dirty="0" err="1" smtClean="0">
                <a:latin typeface="Times New Roman" panose="02020603050405020304" pitchFamily="18" charset="0"/>
                <a:cs typeface="Times New Roman" panose="02020603050405020304" pitchFamily="18" charset="0"/>
              </a:rPr>
              <a:t>Tú</a:t>
            </a:r>
            <a:r>
              <a:rPr lang="en-US" sz="3000" i="1" dirty="0" smtClean="0">
                <a:latin typeface="Times New Roman" panose="02020603050405020304" pitchFamily="18" charset="0"/>
                <a:cs typeface="Times New Roman" panose="02020603050405020304" pitchFamily="18" charset="0"/>
              </a:rPr>
              <a:t> Nam</a:t>
            </a:r>
            <a:endParaRPr lang="en-US" sz="3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7146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p:nvPr/>
        </p:nvSpPr>
        <p:spPr>
          <a:xfrm>
            <a:off x="5336860" y="-109923"/>
            <a:ext cx="1653017" cy="599523"/>
          </a:xfrm>
          <a:prstGeom prst="rect">
            <a:avLst/>
          </a:prstGeom>
          <a:noFill/>
        </p:spPr>
        <p:txBody>
          <a:bodyPr wrap="none" rtlCol="0" anchor="t">
            <a:spAutoFit/>
          </a:bodyPr>
          <a:lstStyle/>
          <a:p>
            <a:pPr defTabSz="684886" eaLnBrk="0" fontAlgn="base" hangingPunct="0">
              <a:spcBef>
                <a:spcPct val="0"/>
              </a:spcBef>
              <a:spcAft>
                <a:spcPct val="0"/>
              </a:spcAft>
            </a:pPr>
            <a:r>
              <a:rPr lang="en-US" sz="3296" b="1" dirty="0" err="1">
                <a:solidFill>
                  <a:srgbClr val="FF0000"/>
                </a:solidFill>
                <a:latin typeface="Times New Roman" panose="02020603050405020304" pitchFamily="18" charset="0"/>
                <a:cs typeface="Times New Roman" panose="02020603050405020304" pitchFamily="18" charset="0"/>
              </a:rPr>
              <a:t>Cây</a:t>
            </a:r>
            <a:r>
              <a:rPr lang="en-US" sz="3296" b="1" dirty="0">
                <a:solidFill>
                  <a:srgbClr val="FF0000"/>
                </a:solidFill>
                <a:latin typeface="Times New Roman" panose="02020603050405020304" pitchFamily="18" charset="0"/>
                <a:cs typeface="Times New Roman" panose="02020603050405020304" pitchFamily="18" charset="0"/>
              </a:rPr>
              <a:t> </a:t>
            </a:r>
            <a:r>
              <a:rPr lang="en-US" sz="3296" b="1" dirty="0" err="1">
                <a:solidFill>
                  <a:srgbClr val="FF0000"/>
                </a:solidFill>
                <a:latin typeface="Times New Roman" panose="02020603050405020304" pitchFamily="18" charset="0"/>
                <a:cs typeface="Times New Roman" panose="02020603050405020304" pitchFamily="18" charset="0"/>
              </a:rPr>
              <a:t>gạo</a:t>
            </a:r>
            <a:endParaRPr lang="en-US" sz="3296"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84551" y="430052"/>
            <a:ext cx="11786987" cy="3319498"/>
          </a:xfrm>
          <a:prstGeom prst="rect">
            <a:avLst/>
          </a:prstGeom>
          <a:solidFill>
            <a:schemeClr val="bg1"/>
          </a:solidFill>
        </p:spPr>
        <p:txBody>
          <a:bodyPr wrap="square">
            <a:spAutoFit/>
          </a:bodyPr>
          <a:lstStyle/>
          <a:p>
            <a:pPr algn="just" defTabSz="400943" eaLnBrk="0" fontAlgn="base" hangingPunct="0">
              <a:spcBef>
                <a:spcPct val="0"/>
              </a:spcBef>
              <a:spcAft>
                <a:spcPct val="0"/>
              </a:spcAft>
            </a:pPr>
            <a:r>
              <a:rPr lang="en-US" sz="2996" dirty="0">
                <a:solidFill>
                  <a:srgbClr val="000000"/>
                </a:solidFill>
                <a:latin typeface="Arial"/>
              </a:rPr>
              <a:t>	</a:t>
            </a:r>
            <a:r>
              <a:rPr lang="vi-VN" sz="2996" dirty="0">
                <a:solidFill>
                  <a:srgbClr val="000000"/>
                </a:solidFill>
                <a:latin typeface="Times New Roman" panose="02020603050405020304" pitchFamily="18" charset="0"/>
                <a:cs typeface="Times New Roman" panose="02020603050405020304" pitchFamily="18" charset="0"/>
              </a:rPr>
              <a:t>Mùa xuân, cây gạo gọi đến bao nhiêu là chim ríu rít. Từ xa nhìn lại, cây gạo sừng sững như một tháp đèn khổng lồ. Hàng ngàn bông hoa là hàng ngàn ngọn lửa hồng tươi. Hàng ngàn búp nõn là hàng ngàn ánh nến trong xanh. Tất cả đều lóng lánh, lung linh trong nắng. Chào mào, sáo sậu, sáo đen,… đàn đàn lũ lũ bay đi bay về, lượn lên lượn xuống. Chúng nó gọi nhau, trò chuyện, trêu ghẹo và</a:t>
            </a:r>
            <a:r>
              <a:rPr lang="en-US" sz="2996" dirty="0">
                <a:solidFill>
                  <a:srgbClr val="000000"/>
                </a:solidFill>
                <a:latin typeface="Times New Roman" panose="02020603050405020304" pitchFamily="18" charset="0"/>
                <a:cs typeface="Times New Roman" panose="02020603050405020304" pitchFamily="18" charset="0"/>
              </a:rPr>
              <a:t> </a:t>
            </a:r>
            <a:r>
              <a:rPr lang="en-US" sz="2996" dirty="0" err="1">
                <a:solidFill>
                  <a:srgbClr val="000000"/>
                </a:solidFill>
                <a:latin typeface="Times New Roman" panose="02020603050405020304" pitchFamily="18" charset="0"/>
                <a:cs typeface="Times New Roman" panose="02020603050405020304" pitchFamily="18" charset="0"/>
              </a:rPr>
              <a:t>tranh</a:t>
            </a:r>
            <a:r>
              <a:rPr lang="vi-VN" sz="2996" dirty="0">
                <a:solidFill>
                  <a:srgbClr val="000000"/>
                </a:solidFill>
                <a:latin typeface="Times New Roman" panose="02020603050405020304" pitchFamily="18" charset="0"/>
                <a:cs typeface="Times New Roman" panose="02020603050405020304" pitchFamily="18" charset="0"/>
              </a:rPr>
              <a:t> cãi nhau, ồn mà vui không thể tưởng được. Ngày hội mùa xuân đấy</a:t>
            </a:r>
            <a:r>
              <a:rPr lang="vi-VN" sz="2996" dirty="0" smtClean="0">
                <a:solidFill>
                  <a:srgbClr val="000000"/>
                </a:solidFill>
                <a:latin typeface="Times New Roman" panose="02020603050405020304" pitchFamily="18" charset="0"/>
                <a:cs typeface="Times New Roman" panose="02020603050405020304" pitchFamily="18" charset="0"/>
              </a:rPr>
              <a:t>!</a:t>
            </a:r>
            <a:endParaRPr lang="vi-VN" sz="2996" dirty="0">
              <a:solidFill>
                <a:srgbClr val="00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88504" y="3695600"/>
            <a:ext cx="11786987" cy="1015663"/>
          </a:xfrm>
          <a:prstGeom prst="rect">
            <a:avLst/>
          </a:prstGeom>
          <a:solidFill>
            <a:schemeClr val="bg1"/>
          </a:solidFill>
        </p:spPr>
        <p:txBody>
          <a:bodyPr wrap="square" rtlCol="0">
            <a:spAutoFit/>
          </a:bodyPr>
          <a:lstStyle/>
          <a:p>
            <a:pPr algn="just"/>
            <a:r>
              <a:rPr lang="en-US" sz="3000" dirty="0" smtClean="0">
                <a:solidFill>
                  <a:srgbClr val="000000"/>
                </a:solidFill>
                <a:latin typeface="Times New Roman" panose="02020603050405020304" pitchFamily="18" charset="0"/>
                <a:cs typeface="Times New Roman" panose="02020603050405020304" pitchFamily="18" charset="0"/>
              </a:rPr>
              <a:t>   </a:t>
            </a:r>
            <a:r>
              <a:rPr lang="vi-VN" sz="3000" dirty="0" smtClean="0">
                <a:solidFill>
                  <a:srgbClr val="000000"/>
                </a:solidFill>
                <a:latin typeface="Times New Roman" panose="02020603050405020304" pitchFamily="18" charset="0"/>
                <a:cs typeface="Times New Roman" panose="02020603050405020304" pitchFamily="18" charset="0"/>
              </a:rPr>
              <a:t>Cây </a:t>
            </a:r>
            <a:r>
              <a:rPr lang="vi-VN" sz="3000" dirty="0">
                <a:solidFill>
                  <a:srgbClr val="000000"/>
                </a:solidFill>
                <a:latin typeface="Times New Roman" panose="02020603050405020304" pitchFamily="18" charset="0"/>
                <a:cs typeface="Times New Roman" panose="02020603050405020304" pitchFamily="18" charset="0"/>
              </a:rPr>
              <a:t>gạo già mỗi năm lại trở lại tuổi xuân, cành nặng trĩu những hoa đỏ mọng và đầy tiếng chim hót</a:t>
            </a:r>
            <a:r>
              <a:rPr lang="vi-VN" sz="3000" dirty="0" smtClean="0">
                <a:solidFill>
                  <a:srgbClr val="000000"/>
                </a:solidFill>
                <a:latin typeface="Times New Roman" panose="02020603050405020304" pitchFamily="18" charset="0"/>
                <a:cs typeface="Times New Roman" panose="02020603050405020304" pitchFamily="18" charset="0"/>
              </a:rPr>
              <a:t>.</a:t>
            </a:r>
            <a:endParaRPr lang="vi-VN" sz="3000" dirty="0">
              <a:solidFill>
                <a:srgbClr val="00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84551" y="4677927"/>
            <a:ext cx="11786987" cy="2400657"/>
          </a:xfrm>
          <a:prstGeom prst="rect">
            <a:avLst/>
          </a:prstGeom>
          <a:solidFill>
            <a:schemeClr val="bg1"/>
          </a:solidFill>
        </p:spPr>
        <p:txBody>
          <a:bodyPr wrap="square" rtlCol="0">
            <a:spAutoFit/>
          </a:bodyPr>
          <a:lstStyle/>
          <a:p>
            <a:pPr algn="just"/>
            <a:r>
              <a:rPr lang="en-US" sz="3000" dirty="0" smtClean="0">
                <a:solidFill>
                  <a:srgbClr val="000000"/>
                </a:solidFill>
                <a:latin typeface="Times New Roman" panose="02020603050405020304" pitchFamily="18" charset="0"/>
                <a:cs typeface="Times New Roman" panose="02020603050405020304" pitchFamily="18" charset="0"/>
              </a:rPr>
              <a:t>   </a:t>
            </a:r>
            <a:r>
              <a:rPr lang="vi-VN" sz="3000" dirty="0" smtClean="0">
                <a:solidFill>
                  <a:srgbClr val="000000"/>
                </a:solidFill>
                <a:latin typeface="Times New Roman" panose="02020603050405020304" pitchFamily="18" charset="0"/>
                <a:cs typeface="Times New Roman" panose="02020603050405020304" pitchFamily="18" charset="0"/>
              </a:rPr>
              <a:t>Hết </a:t>
            </a:r>
            <a:r>
              <a:rPr lang="vi-VN" sz="3000" dirty="0">
                <a:solidFill>
                  <a:srgbClr val="000000"/>
                </a:solidFill>
                <a:latin typeface="Times New Roman" panose="02020603050405020304" pitchFamily="18" charset="0"/>
                <a:cs typeface="Times New Roman" panose="02020603050405020304" pitchFamily="18" charset="0"/>
              </a:rPr>
              <a:t>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p>
          <a:p>
            <a:pPr algn="just"/>
            <a:endParaRPr lang="en-US" sz="3000" dirty="0"/>
          </a:p>
        </p:txBody>
      </p:sp>
    </p:spTree>
    <p:extLst>
      <p:ext uri="{BB962C8B-B14F-4D97-AF65-F5344CB8AC3E}">
        <p14:creationId xmlns:p14="http://schemas.microsoft.com/office/powerpoint/2010/main" val="3607820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59317E-8394-48E4-8792-F286037C1D4B}"/>
              </a:ext>
            </a:extLst>
          </p:cNvPr>
          <p:cNvSpPr/>
          <p:nvPr/>
        </p:nvSpPr>
        <p:spPr>
          <a:xfrm>
            <a:off x="159584" y="2451710"/>
            <a:ext cx="11901055" cy="1061829"/>
          </a:xfrm>
          <a:prstGeom prst="rect">
            <a:avLst/>
          </a:prstGeom>
        </p:spPr>
        <p:txBody>
          <a:bodyPr wrap="square">
            <a:spAutoFit/>
          </a:bodyPr>
          <a:lstStyle/>
          <a:p>
            <a:pPr lvl="0">
              <a:lnSpc>
                <a:spcPct val="90000"/>
              </a:lnSpc>
              <a:spcBef>
                <a:spcPts val="1000"/>
              </a:spcBef>
            </a:pPr>
            <a:r>
              <a:rPr lang="en-US" sz="3500" b="1" dirty="0" err="1" smtClean="0">
                <a:solidFill>
                  <a:srgbClr val="FF0066"/>
                </a:solidFill>
                <a:latin typeface="Times New Roman" panose="02020603050405020304" pitchFamily="18" charset="0"/>
                <a:ea typeface="Arial-Rounded" panose="020B0500000000000000" pitchFamily="34" charset="0"/>
                <a:cs typeface="Times New Roman" panose="02020603050405020304" pitchFamily="18" charset="0"/>
                <a:sym typeface="Arial"/>
              </a:rPr>
              <a:t>Câu</a:t>
            </a:r>
            <a:r>
              <a:rPr lang="en-US" sz="3500" b="1" dirty="0" smtClean="0">
                <a:solidFill>
                  <a:srgbClr val="FF0066"/>
                </a:solidFill>
                <a:latin typeface="Times New Roman" panose="02020603050405020304" pitchFamily="18" charset="0"/>
                <a:ea typeface="Arial-Rounded" panose="020B0500000000000000" pitchFamily="34" charset="0"/>
                <a:cs typeface="Times New Roman" panose="02020603050405020304" pitchFamily="18" charset="0"/>
                <a:sym typeface="Arial"/>
              </a:rPr>
              <a:t> 1: </a:t>
            </a:r>
            <a:r>
              <a:rPr lang="vi-VN" sz="3500" b="1" dirty="0" smtClean="0">
                <a:solidFill>
                  <a:srgbClr val="FF0066"/>
                </a:solidFill>
                <a:latin typeface="Times New Roman" panose="02020603050405020304" pitchFamily="18" charset="0"/>
                <a:ea typeface="Arial-Rounded" panose="020B0500000000000000" pitchFamily="34" charset="0"/>
                <a:cs typeface="Times New Roman" panose="02020603050405020304" pitchFamily="18" charset="0"/>
                <a:sym typeface="Arial"/>
              </a:rPr>
              <a:t>Vào </a:t>
            </a:r>
            <a:r>
              <a:rPr lang="vi-VN" sz="3500" b="1" dirty="0">
                <a:solidFill>
                  <a:srgbClr val="FF0066"/>
                </a:solidFill>
                <a:latin typeface="Times New Roman" panose="02020603050405020304" pitchFamily="18" charset="0"/>
                <a:ea typeface="Arial-Rounded" panose="020B0500000000000000" pitchFamily="34" charset="0"/>
                <a:cs typeface="Times New Roman" panose="02020603050405020304" pitchFamily="18" charset="0"/>
                <a:sym typeface="Arial"/>
              </a:rPr>
              <a:t>mùa hoa, cây gạo (hoa gạo, búp nõn) đẹp như thế nào?</a:t>
            </a:r>
          </a:p>
        </p:txBody>
      </p:sp>
      <p:grpSp>
        <p:nvGrpSpPr>
          <p:cNvPr id="7" name="Group 6">
            <a:extLst>
              <a:ext uri="{FF2B5EF4-FFF2-40B4-BE49-F238E27FC236}">
                <a16:creationId xmlns:a16="http://schemas.microsoft.com/office/drawing/2014/main" id="{6DD3C94E-6435-42D3-B80D-9AEEFB7B6881}"/>
              </a:ext>
            </a:extLst>
          </p:cNvPr>
          <p:cNvGrpSpPr/>
          <p:nvPr/>
        </p:nvGrpSpPr>
        <p:grpSpPr>
          <a:xfrm>
            <a:off x="1259424" y="3281301"/>
            <a:ext cx="9838067" cy="2969542"/>
            <a:chOff x="1717200" y="5206535"/>
            <a:chExt cx="7177140" cy="584583"/>
          </a:xfrm>
          <a:solidFill>
            <a:schemeClr val="accent5">
              <a:lumMod val="90000"/>
            </a:schemeClr>
          </a:solidFill>
        </p:grpSpPr>
        <p:sp>
          <p:nvSpPr>
            <p:cNvPr id="8" name="Rounded Rectangle 18">
              <a:extLst>
                <a:ext uri="{FF2B5EF4-FFF2-40B4-BE49-F238E27FC236}">
                  <a16:creationId xmlns:a16="http://schemas.microsoft.com/office/drawing/2014/main" id="{BBAB07C2-9A1E-49C3-832E-AC5AB8D5A33A}"/>
                </a:ext>
              </a:extLst>
            </p:cNvPr>
            <p:cNvSpPr/>
            <p:nvPr/>
          </p:nvSpPr>
          <p:spPr>
            <a:xfrm>
              <a:off x="1717200" y="5206535"/>
              <a:ext cx="7177140" cy="584583"/>
            </a:xfrm>
            <a:prstGeom prst="roundRect">
              <a:avLst>
                <a:gd name="adj" fmla="val 50000"/>
              </a:avLst>
            </a:prstGeom>
            <a:grp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Rectangle 8">
              <a:extLst>
                <a:ext uri="{FF2B5EF4-FFF2-40B4-BE49-F238E27FC236}">
                  <a16:creationId xmlns:a16="http://schemas.microsoft.com/office/drawing/2014/main" id="{B2BB11EC-B8CE-4E14-9785-452D385A14B6}"/>
                </a:ext>
              </a:extLst>
            </p:cNvPr>
            <p:cNvSpPr/>
            <p:nvPr/>
          </p:nvSpPr>
          <p:spPr>
            <a:xfrm>
              <a:off x="2375150" y="5238472"/>
              <a:ext cx="5932968" cy="493193"/>
            </a:xfrm>
            <a:prstGeom prst="rect">
              <a:avLst/>
            </a:prstGeom>
            <a:grpFill/>
          </p:spPr>
          <p:txBody>
            <a:bodyPr wrap="square">
              <a:spAutoFit/>
            </a:bodyPr>
            <a:lstStyle/>
            <a:p>
              <a:pPr marL="0" marR="0" lvl="0" indent="0" algn="just" defTabSz="914400" eaLnBrk="1" fontAlgn="auto" latinLnBrk="0" hangingPunct="1">
                <a:lnSpc>
                  <a:spcPct val="112000"/>
                </a:lnSpc>
                <a:spcBef>
                  <a:spcPts val="0"/>
                </a:spcBef>
                <a:spcAft>
                  <a:spcPts val="0"/>
                </a:spcAft>
                <a:buClrTx/>
                <a:buSzTx/>
                <a:buFont typeface="Arial"/>
                <a:buNone/>
                <a:tabLst/>
                <a:defRPr/>
              </a:pPr>
              <a:r>
                <a:rPr kumimoji="0" lang="vi-VN" altLang="zh-CN" sz="3500" b="1"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Vào mùa hoa: </a:t>
              </a:r>
              <a:r>
                <a:rPr kumimoji="0" lang="vi-VN" altLang="zh-CN" sz="3500" b="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cây gạo sừng sững như một tháp đèn khổng lồ; hàng ngàn bông hoa là hàng ngàn ngọn lửa hồng tươi; hàng ngàn búp nõn là hàng ngàn ánh nến trong xanh.</a:t>
              </a:r>
              <a:endParaRPr kumimoji="0" lang="zh-CN" altLang="en-US" sz="3500" b="0"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sp>
        <p:nvSpPr>
          <p:cNvPr id="12" name="TextBox 17"/>
          <p:cNvSpPr txBox="1"/>
          <p:nvPr/>
        </p:nvSpPr>
        <p:spPr>
          <a:xfrm>
            <a:off x="5202906" y="602472"/>
            <a:ext cx="1814407" cy="553998"/>
          </a:xfrm>
          <a:prstGeom prst="rect">
            <a:avLst/>
          </a:prstGeom>
          <a:noFill/>
        </p:spPr>
        <p:txBody>
          <a:bodyPr wrap="none" rtlCol="0">
            <a:spAutoFit/>
          </a:bodyPr>
          <a:lstStyle/>
          <a:p>
            <a:r>
              <a:rPr lang="en-US" sz="3000" b="1" u="sng" dirty="0">
                <a:solidFill>
                  <a:srgbClr val="FF0000"/>
                </a:solidFill>
                <a:latin typeface="Times New Roman" panose="02020603050405020304" pitchFamily="18" charset="0"/>
                <a:cs typeface="Times New Roman" panose="02020603050405020304" pitchFamily="18" charset="0"/>
              </a:rPr>
              <a:t>T</a:t>
            </a:r>
            <a:r>
              <a:rPr lang="vi-VN" altLang="en-US" sz="3000" b="1" u="sng" dirty="0">
                <a:solidFill>
                  <a:srgbClr val="FF0000"/>
                </a:solidFill>
                <a:latin typeface="Times New Roman" panose="02020603050405020304" pitchFamily="18" charset="0"/>
                <a:cs typeface="Times New Roman" panose="02020603050405020304" pitchFamily="18" charset="0"/>
              </a:rPr>
              <a:t>iếng việt</a:t>
            </a:r>
          </a:p>
        </p:txBody>
      </p:sp>
      <p:sp>
        <p:nvSpPr>
          <p:cNvPr id="13" name="TextBox 12"/>
          <p:cNvSpPr txBox="1"/>
          <p:nvPr/>
        </p:nvSpPr>
        <p:spPr>
          <a:xfrm>
            <a:off x="171842" y="1769665"/>
            <a:ext cx="2175163" cy="553998"/>
          </a:xfrm>
          <a:prstGeom prst="rect">
            <a:avLst/>
          </a:prstGeom>
          <a:solidFill>
            <a:schemeClr val="accent5">
              <a:lumMod val="90000"/>
            </a:schemeClr>
          </a:solidFill>
        </p:spPr>
        <p:txBody>
          <a:bodyPr wrap="square" rtlCol="0">
            <a:spAutoFit/>
          </a:bodyPr>
          <a:lstStyle/>
          <a:p>
            <a:r>
              <a:rPr lang="en-US" sz="3000" dirty="0" err="1" smtClean="0">
                <a:latin typeface="Times New Roman" panose="02020603050405020304" pitchFamily="18" charset="0"/>
                <a:cs typeface="Times New Roman" panose="02020603050405020304" pitchFamily="18" charset="0"/>
              </a:rPr>
              <a:t>Tìm</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hiểu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bài</a:t>
            </a:r>
            <a:endParaRPr lang="en-US" sz="3000" dirty="0">
              <a:latin typeface="Times New Roman" panose="02020603050405020304" pitchFamily="18" charset="0"/>
              <a:cs typeface="Times New Roman" panose="02020603050405020304" pitchFamily="18" charset="0"/>
            </a:endParaRPr>
          </a:p>
        </p:txBody>
      </p:sp>
      <p:sp>
        <p:nvSpPr>
          <p:cNvPr id="15" name="Explosion 1 14"/>
          <p:cNvSpPr/>
          <p:nvPr/>
        </p:nvSpPr>
        <p:spPr>
          <a:xfrm>
            <a:off x="9393381" y="561779"/>
            <a:ext cx="2667257" cy="146338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2"/>
                </a:solidFill>
                <a:latin typeface="Times New Roman" panose="02020603050405020304" pitchFamily="18" charset="0"/>
                <a:cs typeface="Times New Roman" panose="02020603050405020304" pitchFamily="18" charset="0"/>
              </a:rPr>
              <a:t>Nhóm</a:t>
            </a:r>
            <a:r>
              <a:rPr lang="en-US" sz="2400" b="1" dirty="0" smtClean="0">
                <a:solidFill>
                  <a:schemeClr val="tx2"/>
                </a:solidFill>
                <a:latin typeface="Times New Roman" panose="02020603050405020304" pitchFamily="18" charset="0"/>
                <a:cs typeface="Times New Roman" panose="02020603050405020304" pitchFamily="18" charset="0"/>
              </a:rPr>
              <a:t> </a:t>
            </a:r>
            <a:r>
              <a:rPr lang="en-US" sz="2400" b="1" dirty="0" err="1" smtClean="0">
                <a:solidFill>
                  <a:schemeClr val="tx2"/>
                </a:solidFill>
                <a:latin typeface="Times New Roman" panose="02020603050405020304" pitchFamily="18" charset="0"/>
                <a:cs typeface="Times New Roman" panose="02020603050405020304" pitchFamily="18" charset="0"/>
              </a:rPr>
              <a:t>đôi</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806349" y="116385"/>
            <a:ext cx="6634788" cy="553357"/>
          </a:xfrm>
          <a:prstGeom prst="rect">
            <a:avLst/>
          </a:prstGeom>
          <a:noFill/>
        </p:spPr>
        <p:txBody>
          <a:bodyPr wrap="square" rtlCol="0">
            <a:spAutoFit/>
          </a:bodyPr>
          <a:lstStyle/>
          <a:p>
            <a:pPr algn="ctr"/>
            <a:r>
              <a:rPr lang="en-US" sz="2996" dirty="0" err="1">
                <a:solidFill>
                  <a:srgbClr val="0000CC"/>
                </a:solidFill>
                <a:latin typeface="Times New Roman" panose="02020603050405020304" pitchFamily="18" charset="0"/>
                <a:cs typeface="Times New Roman" panose="02020603050405020304" pitchFamily="18" charset="0"/>
              </a:rPr>
              <a:t>Thứ</a:t>
            </a:r>
            <a:r>
              <a:rPr lang="vi-VN" altLang="en-US" sz="2996" dirty="0">
                <a:solidFill>
                  <a:srgbClr val="0000CC"/>
                </a:solidFill>
                <a:latin typeface="Times New Roman" panose="02020603050405020304" pitchFamily="18" charset="0"/>
                <a:cs typeface="Times New Roman" panose="02020603050405020304" pitchFamily="18" charset="0"/>
              </a:rPr>
              <a:t> tư </a:t>
            </a:r>
            <a:r>
              <a:rPr lang="en-US" sz="2996" dirty="0" err="1">
                <a:solidFill>
                  <a:srgbClr val="0000CC"/>
                </a:solidFill>
                <a:latin typeface="Times New Roman" panose="02020603050405020304" pitchFamily="18" charset="0"/>
                <a:cs typeface="Times New Roman" panose="02020603050405020304" pitchFamily="18" charset="0"/>
              </a:rPr>
              <a:t>ngày</a:t>
            </a:r>
            <a:r>
              <a:rPr lang="vi-VN" altLang="en-US" sz="2996" dirty="0">
                <a:solidFill>
                  <a:srgbClr val="0000CC"/>
                </a:solidFill>
                <a:latin typeface="Times New Roman" panose="02020603050405020304" pitchFamily="18" charset="0"/>
                <a:cs typeface="Times New Roman" panose="02020603050405020304" pitchFamily="18" charset="0"/>
              </a:rPr>
              <a:t> 8 </a:t>
            </a:r>
            <a:r>
              <a:rPr lang="en-US" sz="2996" dirty="0" err="1">
                <a:solidFill>
                  <a:srgbClr val="0000CC"/>
                </a:solidFill>
                <a:latin typeface="Times New Roman" panose="02020603050405020304" pitchFamily="18" charset="0"/>
                <a:cs typeface="Times New Roman" panose="02020603050405020304" pitchFamily="18" charset="0"/>
              </a:rPr>
              <a:t>tháng</a:t>
            </a:r>
            <a:r>
              <a:rPr lang="vi-VN" altLang="en-US" sz="2996" dirty="0">
                <a:solidFill>
                  <a:srgbClr val="0000CC"/>
                </a:solidFill>
                <a:latin typeface="Times New Roman" panose="02020603050405020304" pitchFamily="18" charset="0"/>
                <a:cs typeface="Times New Roman" panose="02020603050405020304" pitchFamily="18" charset="0"/>
              </a:rPr>
              <a:t> 2 </a:t>
            </a:r>
            <a:r>
              <a:rPr lang="en-US" sz="2996" dirty="0" err="1">
                <a:solidFill>
                  <a:srgbClr val="0000CC"/>
                </a:solidFill>
                <a:latin typeface="Times New Roman" panose="02020603050405020304" pitchFamily="18" charset="0"/>
                <a:cs typeface="Times New Roman" panose="02020603050405020304" pitchFamily="18" charset="0"/>
              </a:rPr>
              <a:t>năm</a:t>
            </a:r>
            <a:r>
              <a:rPr lang="vi-VN" altLang="en-US" sz="2996" dirty="0">
                <a:solidFill>
                  <a:srgbClr val="0000CC"/>
                </a:solidFill>
                <a:latin typeface="Times New Roman" panose="02020603050405020304" pitchFamily="18" charset="0"/>
                <a:cs typeface="Times New Roman" panose="02020603050405020304" pitchFamily="18" charset="0"/>
              </a:rPr>
              <a:t> 2023</a:t>
            </a:r>
          </a:p>
        </p:txBody>
      </p:sp>
      <p:sp>
        <p:nvSpPr>
          <p:cNvPr id="14" name="TextBox 13"/>
          <p:cNvSpPr txBox="1"/>
          <p:nvPr/>
        </p:nvSpPr>
        <p:spPr>
          <a:xfrm>
            <a:off x="3394363" y="1038111"/>
            <a:ext cx="6151419" cy="707886"/>
          </a:xfrm>
          <a:prstGeom prst="rect">
            <a:avLst/>
          </a:prstGeom>
          <a:noFill/>
        </p:spPr>
        <p:txBody>
          <a:bodyPr wrap="square" rtlCol="0">
            <a:spAutoFit/>
          </a:bodyPr>
          <a:lstStyle/>
          <a:p>
            <a:pPr algn="ctr"/>
            <a:r>
              <a:rPr lang="en-US" sz="4000" b="1" dirty="0" err="1" smtClean="0">
                <a:solidFill>
                  <a:srgbClr val="0070C0"/>
                </a:solidFill>
                <a:latin typeface="Times New Roman" panose="02020603050405020304" pitchFamily="18" charset="0"/>
                <a:cs typeface="Times New Roman" panose="02020603050405020304" pitchFamily="18" charset="0"/>
              </a:rPr>
              <a:t>Bài</a:t>
            </a:r>
            <a:r>
              <a:rPr lang="en-US" sz="4000" b="1" dirty="0" smtClean="0">
                <a:solidFill>
                  <a:srgbClr val="0070C0"/>
                </a:solidFill>
                <a:latin typeface="Times New Roman" panose="02020603050405020304" pitchFamily="18" charset="0"/>
                <a:cs typeface="Times New Roman" panose="02020603050405020304" pitchFamily="18" charset="0"/>
              </a:rPr>
              <a:t> 6: </a:t>
            </a:r>
            <a:r>
              <a:rPr lang="en-US" sz="4000" b="1" dirty="0" err="1" smtClean="0">
                <a:solidFill>
                  <a:srgbClr val="0070C0"/>
                </a:solidFill>
                <a:latin typeface="Times New Roman" panose="02020603050405020304" pitchFamily="18" charset="0"/>
                <a:cs typeface="Times New Roman" panose="02020603050405020304" pitchFamily="18" charset="0"/>
              </a:rPr>
              <a:t>Cây</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gạo</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a:t>
            </a:r>
            <a:r>
              <a:rPr lang="en-US" sz="3000" dirty="0" err="1" smtClean="0">
                <a:latin typeface="Times New Roman" panose="02020603050405020304" pitchFamily="18" charset="0"/>
                <a:cs typeface="Times New Roman" panose="02020603050405020304" pitchFamily="18" charset="0"/>
              </a:rPr>
              <a:t>Tiết</a:t>
            </a:r>
            <a:r>
              <a:rPr lang="en-US" sz="3000" dirty="0" smtClean="0">
                <a:latin typeface="Times New Roman" panose="02020603050405020304" pitchFamily="18" charset="0"/>
                <a:cs typeface="Times New Roman" panose="02020603050405020304" pitchFamily="18" charset="0"/>
              </a:rPr>
              <a:t> 1)</a:t>
            </a:r>
            <a:endParaRPr lang="en-US" sz="3000" dirty="0">
              <a:solidFill>
                <a:srgbClr val="0070C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5500253" y="1644541"/>
            <a:ext cx="6151419" cy="553998"/>
          </a:xfrm>
          <a:prstGeom prst="rect">
            <a:avLst/>
          </a:prstGeom>
          <a:noFill/>
        </p:spPr>
        <p:txBody>
          <a:bodyPr wrap="square" rtlCol="0">
            <a:spAutoFit/>
          </a:bodyPr>
          <a:lstStyle/>
          <a:p>
            <a:pPr algn="ctr"/>
            <a:r>
              <a:rPr lang="en-US" sz="3000" i="1" dirty="0" err="1" smtClean="0">
                <a:latin typeface="Times New Roman" panose="02020603050405020304" pitchFamily="18" charset="0"/>
                <a:cs typeface="Times New Roman" panose="02020603050405020304" pitchFamily="18" charset="0"/>
              </a:rPr>
              <a:t>Vũ</a:t>
            </a:r>
            <a:r>
              <a:rPr lang="en-US" sz="3000" i="1" dirty="0" smtClean="0">
                <a:latin typeface="Times New Roman" panose="02020603050405020304" pitchFamily="18" charset="0"/>
                <a:cs typeface="Times New Roman" panose="02020603050405020304" pitchFamily="18" charset="0"/>
              </a:rPr>
              <a:t> </a:t>
            </a:r>
            <a:r>
              <a:rPr lang="en-US" sz="3000" i="1" dirty="0" err="1" smtClean="0">
                <a:latin typeface="Times New Roman" panose="02020603050405020304" pitchFamily="18" charset="0"/>
                <a:cs typeface="Times New Roman" panose="02020603050405020304" pitchFamily="18" charset="0"/>
              </a:rPr>
              <a:t>Tú</a:t>
            </a:r>
            <a:r>
              <a:rPr lang="en-US" sz="3000" i="1" dirty="0" smtClean="0">
                <a:latin typeface="Times New Roman" panose="02020603050405020304" pitchFamily="18" charset="0"/>
                <a:cs typeface="Times New Roman" panose="02020603050405020304" pitchFamily="18" charset="0"/>
              </a:rPr>
              <a:t> Nam</a:t>
            </a:r>
            <a:endParaRPr lang="en-US" sz="3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650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7"/>
          <p:cNvSpPr txBox="1"/>
          <p:nvPr/>
        </p:nvSpPr>
        <p:spPr>
          <a:xfrm>
            <a:off x="5329656" y="462391"/>
            <a:ext cx="1814407" cy="553998"/>
          </a:xfrm>
          <a:prstGeom prst="rect">
            <a:avLst/>
          </a:prstGeom>
          <a:noFill/>
        </p:spPr>
        <p:txBody>
          <a:bodyPr wrap="none" rtlCol="0">
            <a:spAutoFit/>
          </a:bodyPr>
          <a:lstStyle/>
          <a:p>
            <a:r>
              <a:rPr lang="en-US" sz="3000" b="1" u="sng" dirty="0">
                <a:solidFill>
                  <a:srgbClr val="FF0000"/>
                </a:solidFill>
                <a:latin typeface="Times New Roman" panose="02020603050405020304" pitchFamily="18" charset="0"/>
                <a:cs typeface="Times New Roman" panose="02020603050405020304" pitchFamily="18" charset="0"/>
              </a:rPr>
              <a:t>T</a:t>
            </a:r>
            <a:r>
              <a:rPr lang="vi-VN" altLang="en-US" sz="3000" b="1" u="sng" dirty="0">
                <a:solidFill>
                  <a:srgbClr val="FF0000"/>
                </a:solidFill>
                <a:latin typeface="Times New Roman" panose="02020603050405020304" pitchFamily="18" charset="0"/>
                <a:cs typeface="Times New Roman" panose="02020603050405020304" pitchFamily="18" charset="0"/>
              </a:rPr>
              <a:t>iếng việt</a:t>
            </a:r>
          </a:p>
        </p:txBody>
      </p:sp>
      <p:sp>
        <p:nvSpPr>
          <p:cNvPr id="7" name="Rectangle 6">
            <a:extLst>
              <a:ext uri="{FF2B5EF4-FFF2-40B4-BE49-F238E27FC236}">
                <a16:creationId xmlns:a16="http://schemas.microsoft.com/office/drawing/2014/main" id="{0E59317E-8394-48E4-8792-F286037C1D4B}"/>
              </a:ext>
            </a:extLst>
          </p:cNvPr>
          <p:cNvSpPr/>
          <p:nvPr/>
        </p:nvSpPr>
        <p:spPr>
          <a:xfrm>
            <a:off x="270421" y="2234829"/>
            <a:ext cx="11679382" cy="92333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000" b="1" i="0" u="none" strike="noStrike" kern="1200" cap="none" spc="0" normalizeH="0" baseline="0" noProof="0" dirty="0" err="1" smtClean="0">
                <a:ln>
                  <a:noFill/>
                </a:ln>
                <a:solidFill>
                  <a:srgbClr val="FF0066"/>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Câu</a:t>
            </a:r>
            <a:r>
              <a:rPr kumimoji="0" lang="en-US" sz="3000" b="1" i="0" u="none" strike="noStrike" kern="1200" cap="none" spc="0" normalizeH="0" noProof="0" dirty="0" smtClean="0">
                <a:ln>
                  <a:noFill/>
                </a:ln>
                <a:solidFill>
                  <a:srgbClr val="FF0066"/>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3000" b="1" i="0" u="none" strike="noStrike" kern="1200" cap="none" spc="0" normalizeH="0" baseline="0" noProof="0" dirty="0" smtClean="0">
                <a:ln>
                  <a:noFill/>
                </a:ln>
                <a:solidFill>
                  <a:srgbClr val="FF0066"/>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2. </a:t>
            </a:r>
            <a:r>
              <a:rPr kumimoji="0" lang="vi-VN" sz="3000" b="1" i="0" u="none" strike="noStrike" kern="1200" cap="none" spc="0" normalizeH="0" baseline="0" noProof="0" dirty="0" smtClean="0">
                <a:ln>
                  <a:noFill/>
                </a:ln>
                <a:solidFill>
                  <a:srgbClr val="FF0066"/>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Những </a:t>
            </a:r>
            <a:r>
              <a:rPr kumimoji="0" lang="vi-VN" sz="3000" b="1" i="0" u="none" strike="noStrike" kern="1200" cap="none" spc="0" normalizeH="0" baseline="0" noProof="0" dirty="0">
                <a:ln>
                  <a:noFill/>
                </a:ln>
                <a:solidFill>
                  <a:srgbClr val="FF0066"/>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chi tiết nào cho thấy các loài chim đem đến không khí tưng bừng trên cây gạo?</a:t>
            </a:r>
          </a:p>
        </p:txBody>
      </p:sp>
      <p:grpSp>
        <p:nvGrpSpPr>
          <p:cNvPr id="8" name="Group 7">
            <a:extLst>
              <a:ext uri="{FF2B5EF4-FFF2-40B4-BE49-F238E27FC236}">
                <a16:creationId xmlns:a16="http://schemas.microsoft.com/office/drawing/2014/main" id="{6DD3C94E-6435-42D3-B80D-9AEEFB7B6881}"/>
              </a:ext>
            </a:extLst>
          </p:cNvPr>
          <p:cNvGrpSpPr/>
          <p:nvPr/>
        </p:nvGrpSpPr>
        <p:grpSpPr>
          <a:xfrm>
            <a:off x="1358002" y="3262790"/>
            <a:ext cx="9479709" cy="3104961"/>
            <a:chOff x="1717200" y="5206535"/>
            <a:chExt cx="7177140" cy="584583"/>
          </a:xfrm>
          <a:solidFill>
            <a:schemeClr val="accent5">
              <a:lumMod val="90000"/>
            </a:schemeClr>
          </a:solidFill>
        </p:grpSpPr>
        <p:sp>
          <p:nvSpPr>
            <p:cNvPr id="9" name="Rounded Rectangle 18">
              <a:extLst>
                <a:ext uri="{FF2B5EF4-FFF2-40B4-BE49-F238E27FC236}">
                  <a16:creationId xmlns:a16="http://schemas.microsoft.com/office/drawing/2014/main" id="{BBAB07C2-9A1E-49C3-832E-AC5AB8D5A33A}"/>
                </a:ext>
              </a:extLst>
            </p:cNvPr>
            <p:cNvSpPr/>
            <p:nvPr/>
          </p:nvSpPr>
          <p:spPr>
            <a:xfrm>
              <a:off x="1717200" y="5206535"/>
              <a:ext cx="7177140" cy="584583"/>
            </a:xfrm>
            <a:prstGeom prst="roundRect">
              <a:avLst>
                <a:gd name="adj" fmla="val 50000"/>
              </a:avLst>
            </a:prstGeom>
            <a:grp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000" b="0" i="0" u="none" strike="noStrike" kern="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0" name="Rectangle 9">
              <a:extLst>
                <a:ext uri="{FF2B5EF4-FFF2-40B4-BE49-F238E27FC236}">
                  <a16:creationId xmlns:a16="http://schemas.microsoft.com/office/drawing/2014/main" id="{B2BB11EC-B8CE-4E14-9785-452D385A14B6}"/>
                </a:ext>
              </a:extLst>
            </p:cNvPr>
            <p:cNvSpPr/>
            <p:nvPr/>
          </p:nvSpPr>
          <p:spPr>
            <a:xfrm>
              <a:off x="2262452" y="5257389"/>
              <a:ext cx="6125782" cy="471683"/>
            </a:xfrm>
            <a:prstGeom prst="rect">
              <a:avLst/>
            </a:prstGeom>
            <a:grpFill/>
          </p:spPr>
          <p:txBody>
            <a:bodyPr wrap="square">
              <a:spAutoFit/>
            </a:bodyPr>
            <a:lstStyle/>
            <a:p>
              <a:pPr marL="0" marR="0" lvl="0" indent="0" algn="just" defTabSz="914400" rtl="0" eaLnBrk="1" fontAlgn="auto" latinLnBrk="0" hangingPunct="1">
                <a:lnSpc>
                  <a:spcPct val="112000"/>
                </a:lnSpc>
                <a:spcBef>
                  <a:spcPts val="0"/>
                </a:spcBef>
                <a:spcAft>
                  <a:spcPts val="0"/>
                </a:spcAft>
                <a:buClrTx/>
                <a:buSzTx/>
                <a:buFont typeface="Arial"/>
                <a:buNone/>
                <a:tabLst/>
                <a:defRPr/>
              </a:pPr>
              <a:r>
                <a:rPr kumimoji="0" lang="vi-VN" altLang="zh-CN" sz="350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Đàn đàn lũ lũ bay đi bay về, lượn lên lượn xuống. Chúng gọi nhau, trò chuyện, trêu ghẹo và tranh cãi nhau, ồn mà vui không thể tưởng được</a:t>
              </a:r>
              <a:endParaRPr kumimoji="0" lang="zh-CN" altLang="en-US" sz="3500"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sp>
        <p:nvSpPr>
          <p:cNvPr id="11" name="TextBox 10"/>
          <p:cNvSpPr txBox="1"/>
          <p:nvPr/>
        </p:nvSpPr>
        <p:spPr>
          <a:xfrm>
            <a:off x="270421" y="1582685"/>
            <a:ext cx="2175163" cy="553998"/>
          </a:xfrm>
          <a:prstGeom prst="rect">
            <a:avLst/>
          </a:prstGeom>
          <a:solidFill>
            <a:schemeClr val="accent5">
              <a:lumMod val="90000"/>
            </a:schemeClr>
          </a:solidFill>
        </p:spPr>
        <p:txBody>
          <a:bodyPr wrap="square" rtlCol="0">
            <a:spAutoFit/>
          </a:bodyPr>
          <a:lstStyle/>
          <a:p>
            <a:r>
              <a:rPr lang="en-US" sz="3000" dirty="0" err="1" smtClean="0">
                <a:latin typeface="Times New Roman" panose="02020603050405020304" pitchFamily="18" charset="0"/>
                <a:cs typeface="Times New Roman" panose="02020603050405020304" pitchFamily="18" charset="0"/>
              </a:rPr>
              <a:t>Tìm</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hiểu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bài</a:t>
            </a:r>
            <a:endParaRPr lang="en-US" sz="30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778640" y="-23900"/>
            <a:ext cx="6634788" cy="553357"/>
          </a:xfrm>
          <a:prstGeom prst="rect">
            <a:avLst/>
          </a:prstGeom>
          <a:noFill/>
        </p:spPr>
        <p:txBody>
          <a:bodyPr wrap="square" rtlCol="0">
            <a:spAutoFit/>
          </a:bodyPr>
          <a:lstStyle/>
          <a:p>
            <a:pPr algn="ctr"/>
            <a:r>
              <a:rPr lang="en-US" sz="2996" dirty="0" err="1">
                <a:solidFill>
                  <a:srgbClr val="0000CC"/>
                </a:solidFill>
                <a:latin typeface="Times New Roman" panose="02020603050405020304" pitchFamily="18" charset="0"/>
                <a:cs typeface="Times New Roman" panose="02020603050405020304" pitchFamily="18" charset="0"/>
              </a:rPr>
              <a:t>Thứ</a:t>
            </a:r>
            <a:r>
              <a:rPr lang="vi-VN" altLang="en-US" sz="2996" dirty="0">
                <a:solidFill>
                  <a:srgbClr val="0000CC"/>
                </a:solidFill>
                <a:latin typeface="Times New Roman" panose="02020603050405020304" pitchFamily="18" charset="0"/>
                <a:cs typeface="Times New Roman" panose="02020603050405020304" pitchFamily="18" charset="0"/>
              </a:rPr>
              <a:t> tư </a:t>
            </a:r>
            <a:r>
              <a:rPr lang="en-US" sz="2996" dirty="0" err="1">
                <a:solidFill>
                  <a:srgbClr val="0000CC"/>
                </a:solidFill>
                <a:latin typeface="Times New Roman" panose="02020603050405020304" pitchFamily="18" charset="0"/>
                <a:cs typeface="Times New Roman" panose="02020603050405020304" pitchFamily="18" charset="0"/>
              </a:rPr>
              <a:t>ngày</a:t>
            </a:r>
            <a:r>
              <a:rPr lang="vi-VN" altLang="en-US" sz="2996" dirty="0">
                <a:solidFill>
                  <a:srgbClr val="0000CC"/>
                </a:solidFill>
                <a:latin typeface="Times New Roman" panose="02020603050405020304" pitchFamily="18" charset="0"/>
                <a:cs typeface="Times New Roman" panose="02020603050405020304" pitchFamily="18" charset="0"/>
              </a:rPr>
              <a:t> 8 </a:t>
            </a:r>
            <a:r>
              <a:rPr lang="en-US" sz="2996" dirty="0" err="1">
                <a:solidFill>
                  <a:srgbClr val="0000CC"/>
                </a:solidFill>
                <a:latin typeface="Times New Roman" panose="02020603050405020304" pitchFamily="18" charset="0"/>
                <a:cs typeface="Times New Roman" panose="02020603050405020304" pitchFamily="18" charset="0"/>
              </a:rPr>
              <a:t>tháng</a:t>
            </a:r>
            <a:r>
              <a:rPr lang="vi-VN" altLang="en-US" sz="2996" dirty="0">
                <a:solidFill>
                  <a:srgbClr val="0000CC"/>
                </a:solidFill>
                <a:latin typeface="Times New Roman" panose="02020603050405020304" pitchFamily="18" charset="0"/>
                <a:cs typeface="Times New Roman" panose="02020603050405020304" pitchFamily="18" charset="0"/>
              </a:rPr>
              <a:t> 2 </a:t>
            </a:r>
            <a:r>
              <a:rPr lang="en-US" sz="2996" dirty="0" err="1">
                <a:solidFill>
                  <a:srgbClr val="0000CC"/>
                </a:solidFill>
                <a:latin typeface="Times New Roman" panose="02020603050405020304" pitchFamily="18" charset="0"/>
                <a:cs typeface="Times New Roman" panose="02020603050405020304" pitchFamily="18" charset="0"/>
              </a:rPr>
              <a:t>năm</a:t>
            </a:r>
            <a:r>
              <a:rPr lang="vi-VN" altLang="en-US" sz="2996" dirty="0">
                <a:solidFill>
                  <a:srgbClr val="0000CC"/>
                </a:solidFill>
                <a:latin typeface="Times New Roman" panose="02020603050405020304" pitchFamily="18" charset="0"/>
                <a:cs typeface="Times New Roman" panose="02020603050405020304" pitchFamily="18" charset="0"/>
              </a:rPr>
              <a:t> 2023</a:t>
            </a:r>
          </a:p>
        </p:txBody>
      </p:sp>
      <p:sp>
        <p:nvSpPr>
          <p:cNvPr id="13" name="TextBox 12"/>
          <p:cNvSpPr txBox="1"/>
          <p:nvPr/>
        </p:nvSpPr>
        <p:spPr>
          <a:xfrm>
            <a:off x="3394363" y="1038111"/>
            <a:ext cx="6151419" cy="707886"/>
          </a:xfrm>
          <a:prstGeom prst="rect">
            <a:avLst/>
          </a:prstGeom>
          <a:noFill/>
        </p:spPr>
        <p:txBody>
          <a:bodyPr wrap="square" rtlCol="0">
            <a:spAutoFit/>
          </a:bodyPr>
          <a:lstStyle/>
          <a:p>
            <a:pPr algn="ctr"/>
            <a:r>
              <a:rPr lang="en-US" sz="4000" b="1" dirty="0" err="1" smtClean="0">
                <a:solidFill>
                  <a:srgbClr val="0070C0"/>
                </a:solidFill>
                <a:latin typeface="Times New Roman" panose="02020603050405020304" pitchFamily="18" charset="0"/>
                <a:cs typeface="Times New Roman" panose="02020603050405020304" pitchFamily="18" charset="0"/>
              </a:rPr>
              <a:t>Bài</a:t>
            </a:r>
            <a:r>
              <a:rPr lang="en-US" sz="4000" b="1" dirty="0" smtClean="0">
                <a:solidFill>
                  <a:srgbClr val="0070C0"/>
                </a:solidFill>
                <a:latin typeface="Times New Roman" panose="02020603050405020304" pitchFamily="18" charset="0"/>
                <a:cs typeface="Times New Roman" panose="02020603050405020304" pitchFamily="18" charset="0"/>
              </a:rPr>
              <a:t> 6: </a:t>
            </a:r>
            <a:r>
              <a:rPr lang="en-US" sz="4000" b="1" dirty="0" err="1" smtClean="0">
                <a:solidFill>
                  <a:srgbClr val="0070C0"/>
                </a:solidFill>
                <a:latin typeface="Times New Roman" panose="02020603050405020304" pitchFamily="18" charset="0"/>
                <a:cs typeface="Times New Roman" panose="02020603050405020304" pitchFamily="18" charset="0"/>
              </a:rPr>
              <a:t>Cây</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gạo</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a:t>
            </a:r>
            <a:r>
              <a:rPr lang="en-US" sz="3000" dirty="0" err="1" smtClean="0">
                <a:latin typeface="Times New Roman" panose="02020603050405020304" pitchFamily="18" charset="0"/>
                <a:cs typeface="Times New Roman" panose="02020603050405020304" pitchFamily="18" charset="0"/>
              </a:rPr>
              <a:t>Tiết</a:t>
            </a:r>
            <a:r>
              <a:rPr lang="en-US" sz="3000" dirty="0" smtClean="0">
                <a:latin typeface="Times New Roman" panose="02020603050405020304" pitchFamily="18" charset="0"/>
                <a:cs typeface="Times New Roman" panose="02020603050405020304" pitchFamily="18" charset="0"/>
              </a:rPr>
              <a:t> 1)</a:t>
            </a:r>
            <a:endParaRPr lang="en-US" sz="3000" dirty="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5500253" y="1644541"/>
            <a:ext cx="6151419" cy="553998"/>
          </a:xfrm>
          <a:prstGeom prst="rect">
            <a:avLst/>
          </a:prstGeom>
          <a:noFill/>
        </p:spPr>
        <p:txBody>
          <a:bodyPr wrap="square" rtlCol="0">
            <a:spAutoFit/>
          </a:bodyPr>
          <a:lstStyle/>
          <a:p>
            <a:pPr algn="ctr"/>
            <a:r>
              <a:rPr lang="en-US" sz="3000" i="1" dirty="0" err="1" smtClean="0">
                <a:latin typeface="Times New Roman" panose="02020603050405020304" pitchFamily="18" charset="0"/>
                <a:cs typeface="Times New Roman" panose="02020603050405020304" pitchFamily="18" charset="0"/>
              </a:rPr>
              <a:t>Vũ</a:t>
            </a:r>
            <a:r>
              <a:rPr lang="en-US" sz="3000" i="1" dirty="0" smtClean="0">
                <a:latin typeface="Times New Roman" panose="02020603050405020304" pitchFamily="18" charset="0"/>
                <a:cs typeface="Times New Roman" panose="02020603050405020304" pitchFamily="18" charset="0"/>
              </a:rPr>
              <a:t> </a:t>
            </a:r>
            <a:r>
              <a:rPr lang="en-US" sz="3000" i="1" dirty="0" err="1" smtClean="0">
                <a:latin typeface="Times New Roman" panose="02020603050405020304" pitchFamily="18" charset="0"/>
                <a:cs typeface="Times New Roman" panose="02020603050405020304" pitchFamily="18" charset="0"/>
              </a:rPr>
              <a:t>Tú</a:t>
            </a:r>
            <a:r>
              <a:rPr lang="en-US" sz="3000" i="1" dirty="0" smtClean="0">
                <a:latin typeface="Times New Roman" panose="02020603050405020304" pitchFamily="18" charset="0"/>
                <a:cs typeface="Times New Roman" panose="02020603050405020304" pitchFamily="18" charset="0"/>
              </a:rPr>
              <a:t> Nam</a:t>
            </a:r>
            <a:endParaRPr lang="en-US" sz="3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379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7"/>
          <p:cNvSpPr txBox="1"/>
          <p:nvPr/>
        </p:nvSpPr>
        <p:spPr>
          <a:xfrm>
            <a:off x="5192662" y="599695"/>
            <a:ext cx="1814407" cy="553998"/>
          </a:xfrm>
          <a:prstGeom prst="rect">
            <a:avLst/>
          </a:prstGeom>
          <a:noFill/>
        </p:spPr>
        <p:txBody>
          <a:bodyPr wrap="none" rtlCol="0">
            <a:spAutoFit/>
          </a:bodyPr>
          <a:lstStyle/>
          <a:p>
            <a:r>
              <a:rPr lang="en-US" sz="3000" b="1" u="sng" dirty="0">
                <a:solidFill>
                  <a:srgbClr val="FF0000"/>
                </a:solidFill>
                <a:latin typeface="Times New Roman" panose="02020603050405020304" pitchFamily="18" charset="0"/>
                <a:cs typeface="Times New Roman" panose="02020603050405020304" pitchFamily="18" charset="0"/>
              </a:rPr>
              <a:t>T</a:t>
            </a:r>
            <a:r>
              <a:rPr lang="vi-VN" altLang="en-US" sz="3000" b="1" u="sng" dirty="0">
                <a:solidFill>
                  <a:srgbClr val="FF0000"/>
                </a:solidFill>
                <a:latin typeface="Times New Roman" panose="02020603050405020304" pitchFamily="18" charset="0"/>
                <a:cs typeface="Times New Roman" panose="02020603050405020304" pitchFamily="18" charset="0"/>
              </a:rPr>
              <a:t>iếng việt</a:t>
            </a:r>
          </a:p>
        </p:txBody>
      </p:sp>
      <p:sp>
        <p:nvSpPr>
          <p:cNvPr id="7" name="TextBox 6"/>
          <p:cNvSpPr txBox="1"/>
          <p:nvPr/>
        </p:nvSpPr>
        <p:spPr>
          <a:xfrm>
            <a:off x="424735" y="1708273"/>
            <a:ext cx="2175163" cy="553998"/>
          </a:xfrm>
          <a:prstGeom prst="rect">
            <a:avLst/>
          </a:prstGeom>
          <a:solidFill>
            <a:schemeClr val="accent5">
              <a:lumMod val="90000"/>
            </a:schemeClr>
          </a:solidFill>
        </p:spPr>
        <p:txBody>
          <a:bodyPr wrap="square" rtlCol="0">
            <a:spAutoFit/>
          </a:bodyPr>
          <a:lstStyle/>
          <a:p>
            <a:r>
              <a:rPr lang="en-US" sz="3000" dirty="0" err="1" smtClean="0">
                <a:latin typeface="Times New Roman" panose="02020603050405020304" pitchFamily="18" charset="0"/>
                <a:cs typeface="Times New Roman" panose="02020603050405020304" pitchFamily="18" charset="0"/>
              </a:rPr>
              <a:t>Tìm</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hiểu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bài</a:t>
            </a:r>
            <a:endParaRPr lang="en-US" sz="30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E59317E-8394-48E4-8792-F286037C1D4B}"/>
              </a:ext>
            </a:extLst>
          </p:cNvPr>
          <p:cNvSpPr/>
          <p:nvPr/>
        </p:nvSpPr>
        <p:spPr>
          <a:xfrm>
            <a:off x="290945" y="2422276"/>
            <a:ext cx="12441381" cy="577081"/>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500" b="1" i="0" u="none" strike="noStrike" kern="1200" cap="none" spc="0" normalizeH="0" baseline="0" noProof="0" dirty="0" err="1" smtClean="0">
                <a:ln>
                  <a:noFill/>
                </a:ln>
                <a:solidFill>
                  <a:srgbClr val="FF0066"/>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Câu</a:t>
            </a:r>
            <a:r>
              <a:rPr kumimoji="0" lang="en-US" sz="3500" b="1" i="0" u="none" strike="noStrike" kern="1200" cap="none" spc="0" normalizeH="0" noProof="0" dirty="0" smtClean="0">
                <a:ln>
                  <a:noFill/>
                </a:ln>
                <a:solidFill>
                  <a:srgbClr val="FF0066"/>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3. </a:t>
            </a:r>
            <a:r>
              <a:rPr kumimoji="0" lang="vi-VN" sz="3500" b="1" i="0" u="none" strike="noStrike" kern="1200" cap="none" spc="0" normalizeH="0" baseline="0" noProof="0" dirty="0" smtClean="0">
                <a:ln>
                  <a:noFill/>
                </a:ln>
                <a:solidFill>
                  <a:srgbClr val="FF0066"/>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Vì </a:t>
            </a:r>
            <a:r>
              <a:rPr kumimoji="0" lang="vi-VN" sz="3500" b="1" i="0" u="none" strike="noStrike" kern="1200" cap="none" spc="0" normalizeH="0" baseline="0" noProof="0" dirty="0">
                <a:ln>
                  <a:noFill/>
                </a:ln>
                <a:solidFill>
                  <a:srgbClr val="FF0066"/>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sao trên cây gạo lại có “ngày hội mùa xuân”?</a:t>
            </a:r>
          </a:p>
        </p:txBody>
      </p:sp>
      <p:grpSp>
        <p:nvGrpSpPr>
          <p:cNvPr id="9" name="Group 8">
            <a:extLst>
              <a:ext uri="{FF2B5EF4-FFF2-40B4-BE49-F238E27FC236}">
                <a16:creationId xmlns:a16="http://schemas.microsoft.com/office/drawing/2014/main" id="{6DD3C94E-6435-42D3-B80D-9AEEFB7B6881}"/>
              </a:ext>
            </a:extLst>
          </p:cNvPr>
          <p:cNvGrpSpPr/>
          <p:nvPr/>
        </p:nvGrpSpPr>
        <p:grpSpPr>
          <a:xfrm>
            <a:off x="1238516" y="3319368"/>
            <a:ext cx="9942102" cy="2737304"/>
            <a:chOff x="1717200" y="5206535"/>
            <a:chExt cx="7177140" cy="584583"/>
          </a:xfrm>
        </p:grpSpPr>
        <p:sp>
          <p:nvSpPr>
            <p:cNvPr id="10" name="Rounded Rectangle 18">
              <a:extLst>
                <a:ext uri="{FF2B5EF4-FFF2-40B4-BE49-F238E27FC236}">
                  <a16:creationId xmlns:a16="http://schemas.microsoft.com/office/drawing/2014/main" id="{BBAB07C2-9A1E-49C3-832E-AC5AB8D5A33A}"/>
                </a:ext>
              </a:extLst>
            </p:cNvPr>
            <p:cNvSpPr/>
            <p:nvPr/>
          </p:nvSpPr>
          <p:spPr>
            <a:xfrm>
              <a:off x="1717200" y="5206535"/>
              <a:ext cx="7177140" cy="584583"/>
            </a:xfrm>
            <a:prstGeom prst="roundRect">
              <a:avLst>
                <a:gd name="adj" fmla="val 50000"/>
              </a:avLst>
            </a:prstGeom>
            <a:solidFill>
              <a:schemeClr val="accent5">
                <a:lumMod val="90000"/>
              </a:scheme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500" i="0" u="none" strike="noStrike" kern="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1" name="Rectangle 10">
              <a:extLst>
                <a:ext uri="{FF2B5EF4-FFF2-40B4-BE49-F238E27FC236}">
                  <a16:creationId xmlns:a16="http://schemas.microsoft.com/office/drawing/2014/main" id="{B2BB11EC-B8CE-4E14-9785-452D385A14B6}"/>
                </a:ext>
              </a:extLst>
            </p:cNvPr>
            <p:cNvSpPr/>
            <p:nvPr/>
          </p:nvSpPr>
          <p:spPr>
            <a:xfrm>
              <a:off x="2085777" y="5257389"/>
              <a:ext cx="6650469" cy="525300"/>
            </a:xfrm>
            <a:prstGeom prst="rect">
              <a:avLst/>
            </a:prstGeom>
          </p:spPr>
          <p:txBody>
            <a:bodyPr wrap="square">
              <a:spAutoFit/>
            </a:bodyPr>
            <a:lstStyle/>
            <a:p>
              <a:pPr marL="0" marR="0" lvl="0" indent="0" algn="just" defTabSz="914400" rtl="0" eaLnBrk="1" fontAlgn="auto" latinLnBrk="0" hangingPunct="1">
                <a:lnSpc>
                  <a:spcPct val="112000"/>
                </a:lnSpc>
                <a:spcBef>
                  <a:spcPts val="0"/>
                </a:spcBef>
                <a:spcAft>
                  <a:spcPts val="0"/>
                </a:spcAft>
                <a:buClrTx/>
                <a:buSzTx/>
                <a:buFont typeface="Arial"/>
                <a:buNone/>
                <a:tabLst/>
                <a:defRPr/>
              </a:pPr>
              <a:r>
                <a:rPr kumimoji="0" lang="vi-VN" altLang="zh-CN" sz="350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Vì trên cây gạo đầy màu sắc và âm thanh rộn rã của các loài chim. Tất cả những âm thanh và màu sắc đó tạo thành cảnh sắc vui nhộn, náo nhiệt của ngày hội mùa xuân.</a:t>
              </a:r>
              <a:endParaRPr kumimoji="0" lang="zh-CN" altLang="en-US" sz="3500"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sp>
        <p:nvSpPr>
          <p:cNvPr id="12" name="Explosion 1 11"/>
          <p:cNvSpPr/>
          <p:nvPr/>
        </p:nvSpPr>
        <p:spPr>
          <a:xfrm>
            <a:off x="9393382" y="561779"/>
            <a:ext cx="2798618" cy="146338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2"/>
                </a:solidFill>
                <a:latin typeface="Times New Roman" panose="02020603050405020304" pitchFamily="18" charset="0"/>
                <a:cs typeface="Times New Roman" panose="02020603050405020304" pitchFamily="18" charset="0"/>
              </a:rPr>
              <a:t>Nhóm</a:t>
            </a:r>
            <a:r>
              <a:rPr lang="en-US" sz="2400" b="1" dirty="0" smtClean="0">
                <a:solidFill>
                  <a:schemeClr val="tx2"/>
                </a:solidFill>
                <a:latin typeface="Times New Roman" panose="02020603050405020304" pitchFamily="18" charset="0"/>
                <a:cs typeface="Times New Roman" panose="02020603050405020304" pitchFamily="18" charset="0"/>
              </a:rPr>
              <a:t> </a:t>
            </a:r>
            <a:r>
              <a:rPr lang="en-US" sz="2400" b="1" dirty="0" err="1" smtClean="0">
                <a:solidFill>
                  <a:schemeClr val="tx2"/>
                </a:solidFill>
                <a:latin typeface="Times New Roman" panose="02020603050405020304" pitchFamily="18" charset="0"/>
                <a:cs typeface="Times New Roman" panose="02020603050405020304" pitchFamily="18" charset="0"/>
              </a:rPr>
              <a:t>đôi</a:t>
            </a:r>
            <a:endParaRPr lang="en-US" sz="2400" b="1" dirty="0">
              <a:solidFill>
                <a:schemeClr val="tx2"/>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806349" y="116385"/>
            <a:ext cx="6634788" cy="553357"/>
          </a:xfrm>
          <a:prstGeom prst="rect">
            <a:avLst/>
          </a:prstGeom>
          <a:noFill/>
        </p:spPr>
        <p:txBody>
          <a:bodyPr wrap="square" rtlCol="0">
            <a:spAutoFit/>
          </a:bodyPr>
          <a:lstStyle/>
          <a:p>
            <a:pPr algn="ctr"/>
            <a:r>
              <a:rPr lang="en-US" sz="2996" dirty="0" err="1">
                <a:solidFill>
                  <a:srgbClr val="0000CC"/>
                </a:solidFill>
                <a:latin typeface="Times New Roman" panose="02020603050405020304" pitchFamily="18" charset="0"/>
                <a:cs typeface="Times New Roman" panose="02020603050405020304" pitchFamily="18" charset="0"/>
              </a:rPr>
              <a:t>Thứ</a:t>
            </a:r>
            <a:r>
              <a:rPr lang="vi-VN" altLang="en-US" sz="2996" dirty="0">
                <a:solidFill>
                  <a:srgbClr val="0000CC"/>
                </a:solidFill>
                <a:latin typeface="Times New Roman" panose="02020603050405020304" pitchFamily="18" charset="0"/>
                <a:cs typeface="Times New Roman" panose="02020603050405020304" pitchFamily="18" charset="0"/>
              </a:rPr>
              <a:t> tư </a:t>
            </a:r>
            <a:r>
              <a:rPr lang="en-US" sz="2996" dirty="0" err="1">
                <a:solidFill>
                  <a:srgbClr val="0000CC"/>
                </a:solidFill>
                <a:latin typeface="Times New Roman" panose="02020603050405020304" pitchFamily="18" charset="0"/>
                <a:cs typeface="Times New Roman" panose="02020603050405020304" pitchFamily="18" charset="0"/>
              </a:rPr>
              <a:t>ngày</a:t>
            </a:r>
            <a:r>
              <a:rPr lang="vi-VN" altLang="en-US" sz="2996" dirty="0">
                <a:solidFill>
                  <a:srgbClr val="0000CC"/>
                </a:solidFill>
                <a:latin typeface="Times New Roman" panose="02020603050405020304" pitchFamily="18" charset="0"/>
                <a:cs typeface="Times New Roman" panose="02020603050405020304" pitchFamily="18" charset="0"/>
              </a:rPr>
              <a:t> 8 </a:t>
            </a:r>
            <a:r>
              <a:rPr lang="en-US" sz="2996" dirty="0" err="1">
                <a:solidFill>
                  <a:srgbClr val="0000CC"/>
                </a:solidFill>
                <a:latin typeface="Times New Roman" panose="02020603050405020304" pitchFamily="18" charset="0"/>
                <a:cs typeface="Times New Roman" panose="02020603050405020304" pitchFamily="18" charset="0"/>
              </a:rPr>
              <a:t>tháng</a:t>
            </a:r>
            <a:r>
              <a:rPr lang="vi-VN" altLang="en-US" sz="2996" dirty="0">
                <a:solidFill>
                  <a:srgbClr val="0000CC"/>
                </a:solidFill>
                <a:latin typeface="Times New Roman" panose="02020603050405020304" pitchFamily="18" charset="0"/>
                <a:cs typeface="Times New Roman" panose="02020603050405020304" pitchFamily="18" charset="0"/>
              </a:rPr>
              <a:t> 2 </a:t>
            </a:r>
            <a:r>
              <a:rPr lang="en-US" sz="2996" dirty="0" err="1">
                <a:solidFill>
                  <a:srgbClr val="0000CC"/>
                </a:solidFill>
                <a:latin typeface="Times New Roman" panose="02020603050405020304" pitchFamily="18" charset="0"/>
                <a:cs typeface="Times New Roman" panose="02020603050405020304" pitchFamily="18" charset="0"/>
              </a:rPr>
              <a:t>năm</a:t>
            </a:r>
            <a:r>
              <a:rPr lang="vi-VN" altLang="en-US" sz="2996" dirty="0">
                <a:solidFill>
                  <a:srgbClr val="0000CC"/>
                </a:solidFill>
                <a:latin typeface="Times New Roman" panose="02020603050405020304" pitchFamily="18" charset="0"/>
                <a:cs typeface="Times New Roman" panose="02020603050405020304" pitchFamily="18" charset="0"/>
              </a:rPr>
              <a:t> 2023</a:t>
            </a:r>
          </a:p>
        </p:txBody>
      </p:sp>
      <p:sp>
        <p:nvSpPr>
          <p:cNvPr id="14" name="TextBox 13"/>
          <p:cNvSpPr txBox="1"/>
          <p:nvPr/>
        </p:nvSpPr>
        <p:spPr>
          <a:xfrm>
            <a:off x="3394363" y="1038111"/>
            <a:ext cx="6151419" cy="707886"/>
          </a:xfrm>
          <a:prstGeom prst="rect">
            <a:avLst/>
          </a:prstGeom>
          <a:noFill/>
        </p:spPr>
        <p:txBody>
          <a:bodyPr wrap="square" rtlCol="0">
            <a:spAutoFit/>
          </a:bodyPr>
          <a:lstStyle/>
          <a:p>
            <a:pPr algn="ctr"/>
            <a:r>
              <a:rPr lang="en-US" sz="4000" b="1" dirty="0" err="1" smtClean="0">
                <a:solidFill>
                  <a:srgbClr val="0070C0"/>
                </a:solidFill>
                <a:latin typeface="Times New Roman" panose="02020603050405020304" pitchFamily="18" charset="0"/>
                <a:cs typeface="Times New Roman" panose="02020603050405020304" pitchFamily="18" charset="0"/>
              </a:rPr>
              <a:t>Bài</a:t>
            </a:r>
            <a:r>
              <a:rPr lang="en-US" sz="4000" b="1" dirty="0" smtClean="0">
                <a:solidFill>
                  <a:srgbClr val="0070C0"/>
                </a:solidFill>
                <a:latin typeface="Times New Roman" panose="02020603050405020304" pitchFamily="18" charset="0"/>
                <a:cs typeface="Times New Roman" panose="02020603050405020304" pitchFamily="18" charset="0"/>
              </a:rPr>
              <a:t> 6: </a:t>
            </a:r>
            <a:r>
              <a:rPr lang="en-US" sz="4000" b="1" dirty="0" err="1" smtClean="0">
                <a:solidFill>
                  <a:srgbClr val="0070C0"/>
                </a:solidFill>
                <a:latin typeface="Times New Roman" panose="02020603050405020304" pitchFamily="18" charset="0"/>
                <a:cs typeface="Times New Roman" panose="02020603050405020304" pitchFamily="18" charset="0"/>
              </a:rPr>
              <a:t>Cây</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gạo</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a:t>
            </a:r>
            <a:r>
              <a:rPr lang="en-US" sz="3000" dirty="0" err="1" smtClean="0">
                <a:latin typeface="Times New Roman" panose="02020603050405020304" pitchFamily="18" charset="0"/>
                <a:cs typeface="Times New Roman" panose="02020603050405020304" pitchFamily="18" charset="0"/>
              </a:rPr>
              <a:t>Tiết</a:t>
            </a:r>
            <a:r>
              <a:rPr lang="en-US" sz="3000" dirty="0" smtClean="0">
                <a:latin typeface="Times New Roman" panose="02020603050405020304" pitchFamily="18" charset="0"/>
                <a:cs typeface="Times New Roman" panose="02020603050405020304" pitchFamily="18" charset="0"/>
              </a:rPr>
              <a:t> 1)</a:t>
            </a:r>
            <a:endParaRPr lang="en-US" sz="3000" dirty="0">
              <a:solidFill>
                <a:srgbClr val="0070C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5500253" y="1644541"/>
            <a:ext cx="6151419" cy="553998"/>
          </a:xfrm>
          <a:prstGeom prst="rect">
            <a:avLst/>
          </a:prstGeom>
          <a:noFill/>
        </p:spPr>
        <p:txBody>
          <a:bodyPr wrap="square" rtlCol="0">
            <a:spAutoFit/>
          </a:bodyPr>
          <a:lstStyle/>
          <a:p>
            <a:pPr algn="ctr"/>
            <a:r>
              <a:rPr lang="en-US" sz="3000" i="1" dirty="0" err="1" smtClean="0">
                <a:latin typeface="Times New Roman" panose="02020603050405020304" pitchFamily="18" charset="0"/>
                <a:cs typeface="Times New Roman" panose="02020603050405020304" pitchFamily="18" charset="0"/>
              </a:rPr>
              <a:t>Vũ</a:t>
            </a:r>
            <a:r>
              <a:rPr lang="en-US" sz="3000" i="1" dirty="0" smtClean="0">
                <a:latin typeface="Times New Roman" panose="02020603050405020304" pitchFamily="18" charset="0"/>
                <a:cs typeface="Times New Roman" panose="02020603050405020304" pitchFamily="18" charset="0"/>
              </a:rPr>
              <a:t> </a:t>
            </a:r>
            <a:r>
              <a:rPr lang="en-US" sz="3000" i="1" dirty="0" err="1" smtClean="0">
                <a:latin typeface="Times New Roman" panose="02020603050405020304" pitchFamily="18" charset="0"/>
                <a:cs typeface="Times New Roman" panose="02020603050405020304" pitchFamily="18" charset="0"/>
              </a:rPr>
              <a:t>Tú</a:t>
            </a:r>
            <a:r>
              <a:rPr lang="en-US" sz="3000" i="1" dirty="0" smtClean="0">
                <a:latin typeface="Times New Roman" panose="02020603050405020304" pitchFamily="18" charset="0"/>
                <a:cs typeface="Times New Roman" panose="02020603050405020304" pitchFamily="18" charset="0"/>
              </a:rPr>
              <a:t> Nam</a:t>
            </a:r>
            <a:endParaRPr lang="en-US" sz="3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126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n có (66 ) bông hoa, số hoa của Huệ ít hơn số hoa của Lan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40" y="761999"/>
            <a:ext cx="2712315" cy="221672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4" action="ppaction://hlinksldjump"/>
          </p:cNvPr>
          <p:cNvPicPr>
            <a:picLocks noChangeAspect="1"/>
          </p:cNvPicPr>
          <p:nvPr/>
        </p:nvPicPr>
        <p:blipFill>
          <a:blip r:embed="rId5"/>
          <a:stretch>
            <a:fillRect/>
          </a:stretch>
        </p:blipFill>
        <p:spPr>
          <a:xfrm>
            <a:off x="8714508" y="619341"/>
            <a:ext cx="2507673" cy="1971459"/>
          </a:xfrm>
          <a:prstGeom prst="rect">
            <a:avLst/>
          </a:prstGeom>
        </p:spPr>
      </p:pic>
      <p:pic>
        <p:nvPicPr>
          <p:cNvPr id="4" name="Picture 3">
            <a:hlinkClick r:id="rId6" action="ppaction://hlinksldjump"/>
          </p:cNvPr>
          <p:cNvPicPr>
            <a:picLocks noChangeAspect="1"/>
          </p:cNvPicPr>
          <p:nvPr/>
        </p:nvPicPr>
        <p:blipFill>
          <a:blip r:embed="rId7"/>
          <a:stretch>
            <a:fillRect/>
          </a:stretch>
        </p:blipFill>
        <p:spPr>
          <a:xfrm>
            <a:off x="4571999" y="900545"/>
            <a:ext cx="2617643" cy="2078181"/>
          </a:xfrm>
          <a:prstGeom prst="rect">
            <a:avLst/>
          </a:prstGeom>
        </p:spPr>
      </p:pic>
      <p:pic>
        <p:nvPicPr>
          <p:cNvPr id="5" name="Picture 4">
            <a:hlinkClick r:id="rId8" action="ppaction://hlinksldjump"/>
          </p:cNvPr>
          <p:cNvPicPr>
            <a:picLocks noChangeAspect="1"/>
          </p:cNvPicPr>
          <p:nvPr/>
        </p:nvPicPr>
        <p:blipFill rotWithShape="1">
          <a:blip r:embed="rId9"/>
          <a:srcRect b="11357"/>
          <a:stretch/>
        </p:blipFill>
        <p:spPr>
          <a:xfrm>
            <a:off x="0" y="2978727"/>
            <a:ext cx="3491345" cy="3316865"/>
          </a:xfrm>
          <a:prstGeom prst="rect">
            <a:avLst/>
          </a:prstGeom>
        </p:spPr>
      </p:pic>
      <p:pic>
        <p:nvPicPr>
          <p:cNvPr id="6" name="Picture 5"/>
          <p:cNvPicPr>
            <a:picLocks noChangeAspect="1"/>
          </p:cNvPicPr>
          <p:nvPr/>
        </p:nvPicPr>
        <p:blipFill>
          <a:blip r:embed="rId10"/>
          <a:stretch>
            <a:fillRect/>
          </a:stretch>
        </p:blipFill>
        <p:spPr>
          <a:xfrm>
            <a:off x="4184076" y="2978726"/>
            <a:ext cx="3686174" cy="3316865"/>
          </a:xfrm>
          <a:prstGeom prst="rect">
            <a:avLst/>
          </a:prstGeom>
        </p:spPr>
      </p:pic>
      <p:pic>
        <p:nvPicPr>
          <p:cNvPr id="7" name="Picture 6"/>
          <p:cNvPicPr>
            <a:picLocks noChangeAspect="1"/>
          </p:cNvPicPr>
          <p:nvPr/>
        </p:nvPicPr>
        <p:blipFill rotWithShape="1">
          <a:blip r:embed="rId11"/>
          <a:srcRect l="35110"/>
          <a:stretch/>
        </p:blipFill>
        <p:spPr>
          <a:xfrm>
            <a:off x="8409707" y="2978726"/>
            <a:ext cx="3782293" cy="3316865"/>
          </a:xfrm>
          <a:prstGeom prst="rect">
            <a:avLst/>
          </a:prstGeom>
        </p:spPr>
      </p:pic>
      <p:sp>
        <p:nvSpPr>
          <p:cNvPr id="8" name="TextBox 7"/>
          <p:cNvSpPr txBox="1"/>
          <p:nvPr/>
        </p:nvSpPr>
        <p:spPr>
          <a:xfrm>
            <a:off x="845563" y="6287364"/>
            <a:ext cx="2590800" cy="553998"/>
          </a:xfrm>
          <a:prstGeom prst="rect">
            <a:avLst/>
          </a:prstGeom>
          <a:noFill/>
        </p:spPr>
        <p:txBody>
          <a:bodyPr wrap="square" rtlCol="0">
            <a:spAutoFit/>
          </a:bodyPr>
          <a:lstStyle/>
          <a:p>
            <a:r>
              <a:rPr lang="en-US" sz="3000" b="1" dirty="0" err="1" smtClean="0">
                <a:solidFill>
                  <a:srgbClr val="0070C0"/>
                </a:solidFill>
                <a:latin typeface="Times New Roman" panose="02020603050405020304" pitchFamily="18" charset="0"/>
                <a:cs typeface="Times New Roman" panose="02020603050405020304" pitchFamily="18" charset="0"/>
              </a:rPr>
              <a:t>Cây</a:t>
            </a:r>
            <a:r>
              <a:rPr lang="en-US" sz="3000" b="1" dirty="0" smtClean="0">
                <a:solidFill>
                  <a:srgbClr val="0070C0"/>
                </a:solidFill>
                <a:latin typeface="Times New Roman" panose="02020603050405020304" pitchFamily="18" charset="0"/>
                <a:cs typeface="Times New Roman" panose="02020603050405020304" pitchFamily="18" charset="0"/>
              </a:rPr>
              <a:t> </a:t>
            </a:r>
            <a:r>
              <a:rPr lang="en-US" sz="3000" b="1" dirty="0" err="1" smtClean="0">
                <a:solidFill>
                  <a:srgbClr val="0070C0"/>
                </a:solidFill>
                <a:latin typeface="Times New Roman" panose="02020603050405020304" pitchFamily="18" charset="0"/>
                <a:cs typeface="Times New Roman" panose="02020603050405020304" pitchFamily="18" charset="0"/>
              </a:rPr>
              <a:t>bưởi</a:t>
            </a:r>
            <a:endParaRPr lang="en-US" sz="3000" b="1" dirty="0">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404140" y="6269839"/>
            <a:ext cx="2590800" cy="553998"/>
          </a:xfrm>
          <a:prstGeom prst="rect">
            <a:avLst/>
          </a:prstGeom>
          <a:noFill/>
        </p:spPr>
        <p:txBody>
          <a:bodyPr wrap="square" rtlCol="0">
            <a:spAutoFit/>
          </a:bodyPr>
          <a:lstStyle/>
          <a:p>
            <a:r>
              <a:rPr lang="en-US" sz="3000" b="1" dirty="0" err="1" smtClean="0">
                <a:solidFill>
                  <a:srgbClr val="0070C0"/>
                </a:solidFill>
                <a:latin typeface="Times New Roman" panose="02020603050405020304" pitchFamily="18" charset="0"/>
                <a:cs typeface="Times New Roman" panose="02020603050405020304" pitchFamily="18" charset="0"/>
              </a:rPr>
              <a:t>Cây</a:t>
            </a:r>
            <a:r>
              <a:rPr lang="en-US" sz="3000" b="1" dirty="0" smtClean="0">
                <a:solidFill>
                  <a:srgbClr val="0070C0"/>
                </a:solidFill>
                <a:latin typeface="Times New Roman" panose="02020603050405020304" pitchFamily="18" charset="0"/>
                <a:cs typeface="Times New Roman" panose="02020603050405020304" pitchFamily="18" charset="0"/>
              </a:rPr>
              <a:t> </a:t>
            </a:r>
            <a:r>
              <a:rPr lang="en-US" sz="3000" b="1" dirty="0" err="1" smtClean="0">
                <a:solidFill>
                  <a:srgbClr val="0070C0"/>
                </a:solidFill>
                <a:latin typeface="Times New Roman" panose="02020603050405020304" pitchFamily="18" charset="0"/>
                <a:cs typeface="Times New Roman" panose="02020603050405020304" pitchFamily="18" charset="0"/>
              </a:rPr>
              <a:t>cau</a:t>
            </a:r>
            <a:endParaRPr lang="en-US" sz="3000" b="1" dirty="0">
              <a:solidFill>
                <a:srgbClr val="0070C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9601200" y="6175641"/>
            <a:ext cx="2590800" cy="553998"/>
          </a:xfrm>
          <a:prstGeom prst="rect">
            <a:avLst/>
          </a:prstGeom>
          <a:noFill/>
        </p:spPr>
        <p:txBody>
          <a:bodyPr wrap="square" rtlCol="0">
            <a:spAutoFit/>
          </a:bodyPr>
          <a:lstStyle/>
          <a:p>
            <a:r>
              <a:rPr lang="en-US" sz="3000" b="1" dirty="0" err="1" smtClean="0">
                <a:solidFill>
                  <a:srgbClr val="0070C0"/>
                </a:solidFill>
                <a:latin typeface="Times New Roman" panose="02020603050405020304" pitchFamily="18" charset="0"/>
                <a:cs typeface="Times New Roman" panose="02020603050405020304" pitchFamily="18" charset="0"/>
              </a:rPr>
              <a:t>Cây</a:t>
            </a:r>
            <a:r>
              <a:rPr lang="en-US" sz="3000" b="1" dirty="0" smtClean="0">
                <a:solidFill>
                  <a:srgbClr val="0070C0"/>
                </a:solidFill>
                <a:latin typeface="Times New Roman" panose="02020603050405020304" pitchFamily="18" charset="0"/>
                <a:cs typeface="Times New Roman" panose="02020603050405020304" pitchFamily="18" charset="0"/>
              </a:rPr>
              <a:t> </a:t>
            </a:r>
            <a:r>
              <a:rPr lang="en-US" sz="3000" b="1" dirty="0" err="1" smtClean="0">
                <a:solidFill>
                  <a:srgbClr val="0070C0"/>
                </a:solidFill>
                <a:latin typeface="Times New Roman" panose="02020603050405020304" pitchFamily="18" charset="0"/>
                <a:cs typeface="Times New Roman" panose="02020603050405020304" pitchFamily="18" charset="0"/>
              </a:rPr>
              <a:t>gạo</a:t>
            </a:r>
            <a:endParaRPr lang="en-US" sz="3000" b="1" dirty="0">
              <a:solidFill>
                <a:srgbClr val="0070C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884654" y="91095"/>
            <a:ext cx="8285018" cy="784830"/>
          </a:xfrm>
          <a:prstGeom prst="rect">
            <a:avLst/>
          </a:prstGeom>
          <a:noFill/>
        </p:spPr>
        <p:txBody>
          <a:bodyPr wrap="square" rtlCol="0">
            <a:spAutoFit/>
          </a:bodyPr>
          <a:lstStyle/>
          <a:p>
            <a:pPr algn="ctr"/>
            <a:r>
              <a:rPr lang="en-US" sz="4500" dirty="0" err="1" smtClean="0">
                <a:solidFill>
                  <a:srgbClr val="7030A0"/>
                </a:solidFill>
                <a:latin typeface="Footlight MT Light" panose="0204060206030A020304" pitchFamily="18" charset="0"/>
                <a:cs typeface="Times New Roman" panose="02020603050405020304" pitchFamily="18" charset="0"/>
              </a:rPr>
              <a:t>Trò</a:t>
            </a:r>
            <a:r>
              <a:rPr lang="en-US" sz="4500" dirty="0" smtClean="0">
                <a:solidFill>
                  <a:srgbClr val="7030A0"/>
                </a:solidFill>
                <a:latin typeface="Footlight MT Light" panose="0204060206030A020304" pitchFamily="18" charset="0"/>
                <a:cs typeface="Times New Roman" panose="02020603050405020304" pitchFamily="18" charset="0"/>
              </a:rPr>
              <a:t> </a:t>
            </a:r>
            <a:r>
              <a:rPr lang="en-US" sz="4500" dirty="0" err="1" smtClean="0">
                <a:solidFill>
                  <a:srgbClr val="7030A0"/>
                </a:solidFill>
                <a:latin typeface="Footlight MT Light" panose="0204060206030A020304" pitchFamily="18" charset="0"/>
                <a:cs typeface="Times New Roman" panose="02020603050405020304" pitchFamily="18" charset="0"/>
              </a:rPr>
              <a:t>chơi</a:t>
            </a:r>
            <a:r>
              <a:rPr lang="en-US" sz="4500" dirty="0" smtClean="0">
                <a:solidFill>
                  <a:srgbClr val="7030A0"/>
                </a:solidFill>
                <a:latin typeface="Footlight MT Light" panose="0204060206030A020304" pitchFamily="18" charset="0"/>
                <a:cs typeface="Times New Roman" panose="02020603050405020304" pitchFamily="18" charset="0"/>
              </a:rPr>
              <a:t>: </a:t>
            </a:r>
            <a:r>
              <a:rPr lang="en-US" sz="4500" dirty="0" err="1" smtClean="0">
                <a:solidFill>
                  <a:srgbClr val="7030A0"/>
                </a:solidFill>
                <a:latin typeface="Footlight MT Light" panose="0204060206030A020304" pitchFamily="18" charset="0"/>
                <a:cs typeface="Times New Roman" panose="02020603050405020304" pitchFamily="18" charset="0"/>
              </a:rPr>
              <a:t>Bông</a:t>
            </a:r>
            <a:r>
              <a:rPr lang="en-US" sz="4500" dirty="0" smtClean="0">
                <a:solidFill>
                  <a:srgbClr val="7030A0"/>
                </a:solidFill>
                <a:latin typeface="Footlight MT Light" panose="0204060206030A020304" pitchFamily="18" charset="0"/>
                <a:cs typeface="Times New Roman" panose="02020603050405020304" pitchFamily="18" charset="0"/>
              </a:rPr>
              <a:t> </a:t>
            </a:r>
            <a:r>
              <a:rPr lang="en-US" sz="4500" dirty="0" err="1" smtClean="0">
                <a:solidFill>
                  <a:srgbClr val="7030A0"/>
                </a:solidFill>
                <a:latin typeface="Footlight MT Light" panose="0204060206030A020304" pitchFamily="18" charset="0"/>
                <a:cs typeface="Times New Roman" panose="02020603050405020304" pitchFamily="18" charset="0"/>
              </a:rPr>
              <a:t>hoa</a:t>
            </a:r>
            <a:r>
              <a:rPr lang="en-US" sz="4500" dirty="0" smtClean="0">
                <a:solidFill>
                  <a:srgbClr val="7030A0"/>
                </a:solidFill>
                <a:latin typeface="Footlight MT Light" panose="0204060206030A020304" pitchFamily="18" charset="0"/>
                <a:cs typeface="Times New Roman" panose="02020603050405020304" pitchFamily="18" charset="0"/>
              </a:rPr>
              <a:t> </a:t>
            </a:r>
            <a:r>
              <a:rPr lang="en-US" sz="4500" dirty="0" err="1" smtClean="0">
                <a:solidFill>
                  <a:srgbClr val="7030A0"/>
                </a:solidFill>
                <a:latin typeface="Footlight MT Light" panose="0204060206030A020304" pitchFamily="18" charset="0"/>
                <a:cs typeface="Times New Roman" panose="02020603050405020304" pitchFamily="18" charset="0"/>
              </a:rPr>
              <a:t>bí</a:t>
            </a:r>
            <a:r>
              <a:rPr lang="en-US" sz="4500" dirty="0" smtClean="0">
                <a:solidFill>
                  <a:srgbClr val="7030A0"/>
                </a:solidFill>
                <a:latin typeface="Footlight MT Light" panose="0204060206030A020304" pitchFamily="18" charset="0"/>
                <a:cs typeface="Times New Roman" panose="02020603050405020304" pitchFamily="18" charset="0"/>
              </a:rPr>
              <a:t> </a:t>
            </a:r>
            <a:r>
              <a:rPr lang="en-US" sz="4500" dirty="0" err="1" smtClean="0">
                <a:solidFill>
                  <a:srgbClr val="7030A0"/>
                </a:solidFill>
                <a:latin typeface="Footlight MT Light" panose="0204060206030A020304" pitchFamily="18" charset="0"/>
                <a:cs typeface="Times New Roman" panose="02020603050405020304" pitchFamily="18" charset="0"/>
              </a:rPr>
              <a:t>ẩn</a:t>
            </a:r>
            <a:endParaRPr lang="en-US" sz="4500" dirty="0">
              <a:solidFill>
                <a:srgbClr val="7030A0"/>
              </a:solidFill>
              <a:latin typeface="Footlight MT Light" panose="0204060206030A020304" pitchFamily="18" charset="0"/>
              <a:cs typeface="Times New Roman" panose="02020603050405020304" pitchFamily="18" charset="0"/>
            </a:endParaRPr>
          </a:p>
        </p:txBody>
      </p:sp>
    </p:spTree>
    <p:extLst>
      <p:ext uri="{BB962C8B-B14F-4D97-AF65-F5344CB8AC3E}">
        <p14:creationId xmlns:p14="http://schemas.microsoft.com/office/powerpoint/2010/main" val="42797858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6"/>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9" presetClass="exit" presetSubtype="0" fill="hold" nodeType="withEffect">
                                  <p:stCondLst>
                                    <p:cond delay="0"/>
                                  </p:stCondLst>
                                  <p:childTnLst>
                                    <p:animEffect transition="out" filter="dissolve">
                                      <p:cBhvr>
                                        <p:cTn id="12" dur="500"/>
                                        <p:tgtEl>
                                          <p:spTgt spid="1026"/>
                                        </p:tgtEl>
                                      </p:cBhvr>
                                    </p:animEffect>
                                    <p:set>
                                      <p:cBhvr>
                                        <p:cTn id="13"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9" presetClass="exit" presetSubtype="0" fill="hold" nodeType="withEffect">
                                  <p:stCondLst>
                                    <p:cond delay="0"/>
                                  </p:stCondLst>
                                  <p:childTnLst>
                                    <p:animEffect transition="out" filter="dissolv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3"/>
                    </p:tgtEl>
                  </p:cond>
                </p:stCondLst>
                <p:endSync evt="end" delay="0">
                  <p:rtn val="all"/>
                </p:endSync>
                <p:childTnLst>
                  <p:par>
                    <p:cTn id="27" fill="hold">
                      <p:stCondLst>
                        <p:cond delay="0"/>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par>
                                <p:cTn id="35" presetID="9" presetClass="exit" presetSubtype="0" fill="hold" nodeType="withEffect">
                                  <p:stCondLst>
                                    <p:cond delay="0"/>
                                  </p:stCondLst>
                                  <p:childTnLst>
                                    <p:animEffect transition="out" filter="dissolv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8"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7"/>
          <p:cNvSpPr txBox="1"/>
          <p:nvPr/>
        </p:nvSpPr>
        <p:spPr>
          <a:xfrm>
            <a:off x="5202907" y="449566"/>
            <a:ext cx="1814407" cy="553998"/>
          </a:xfrm>
          <a:prstGeom prst="rect">
            <a:avLst/>
          </a:prstGeom>
          <a:noFill/>
        </p:spPr>
        <p:txBody>
          <a:bodyPr wrap="none" rtlCol="0">
            <a:spAutoFit/>
          </a:bodyPr>
          <a:lstStyle/>
          <a:p>
            <a:r>
              <a:rPr lang="en-US" sz="3000" b="1" u="sng" dirty="0">
                <a:solidFill>
                  <a:srgbClr val="FF0000"/>
                </a:solidFill>
                <a:latin typeface="Times New Roman" panose="02020603050405020304" pitchFamily="18" charset="0"/>
                <a:cs typeface="Times New Roman" panose="02020603050405020304" pitchFamily="18" charset="0"/>
              </a:rPr>
              <a:t>T</a:t>
            </a:r>
            <a:r>
              <a:rPr lang="vi-VN" altLang="en-US" sz="3000" b="1" u="sng" dirty="0">
                <a:solidFill>
                  <a:srgbClr val="FF0000"/>
                </a:solidFill>
                <a:latin typeface="Times New Roman" panose="02020603050405020304" pitchFamily="18" charset="0"/>
                <a:cs typeface="Times New Roman" panose="02020603050405020304" pitchFamily="18" charset="0"/>
              </a:rPr>
              <a:t>iếng việt</a:t>
            </a:r>
          </a:p>
        </p:txBody>
      </p:sp>
      <p:sp>
        <p:nvSpPr>
          <p:cNvPr id="7" name="TextBox 6"/>
          <p:cNvSpPr txBox="1"/>
          <p:nvPr/>
        </p:nvSpPr>
        <p:spPr>
          <a:xfrm>
            <a:off x="259966" y="1663542"/>
            <a:ext cx="2175163" cy="553998"/>
          </a:xfrm>
          <a:prstGeom prst="rect">
            <a:avLst/>
          </a:prstGeom>
          <a:solidFill>
            <a:schemeClr val="accent5">
              <a:lumMod val="90000"/>
            </a:schemeClr>
          </a:solidFill>
        </p:spPr>
        <p:txBody>
          <a:bodyPr wrap="square" rtlCol="0">
            <a:spAutoFit/>
          </a:bodyPr>
          <a:lstStyle/>
          <a:p>
            <a:r>
              <a:rPr lang="en-US" sz="3000" dirty="0" err="1" smtClean="0">
                <a:latin typeface="Times New Roman" panose="02020603050405020304" pitchFamily="18" charset="0"/>
                <a:cs typeface="Times New Roman" panose="02020603050405020304" pitchFamily="18" charset="0"/>
              </a:rPr>
              <a:t>Tìm</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hiểu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bài</a:t>
            </a:r>
            <a:endParaRPr lang="en-US" sz="30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E59317E-8394-48E4-8792-F286037C1D4B}"/>
              </a:ext>
            </a:extLst>
          </p:cNvPr>
          <p:cNvSpPr/>
          <p:nvPr/>
        </p:nvSpPr>
        <p:spPr>
          <a:xfrm>
            <a:off x="259966" y="2382326"/>
            <a:ext cx="11700291" cy="1061829"/>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500" b="1" i="0" u="none" strike="noStrike" kern="1200" cap="none" spc="0" normalizeH="0" baseline="0" noProof="0" dirty="0" err="1" smtClean="0">
                <a:ln>
                  <a:noFill/>
                </a:ln>
                <a:solidFill>
                  <a:srgbClr val="FF0066"/>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Câu</a:t>
            </a:r>
            <a:r>
              <a:rPr kumimoji="0" lang="en-US" sz="3500" b="1" i="0" u="none" strike="noStrike" kern="1200" cap="none" spc="0" normalizeH="0" noProof="0" dirty="0" smtClean="0">
                <a:ln>
                  <a:noFill/>
                </a:ln>
                <a:solidFill>
                  <a:srgbClr val="FF0066"/>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4: </a:t>
            </a:r>
            <a:r>
              <a:rPr kumimoji="0" lang="vi-VN" sz="3500" b="1" i="0" u="none" strike="noStrike" kern="1200" cap="none" spc="0" normalizeH="0" baseline="0" noProof="0" dirty="0" smtClean="0">
                <a:ln>
                  <a:noFill/>
                </a:ln>
                <a:solidFill>
                  <a:srgbClr val="FF0066"/>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Những </a:t>
            </a:r>
            <a:r>
              <a:rPr kumimoji="0" lang="vi-VN" sz="3500" b="1" i="0" u="none" strike="noStrike" kern="1200" cap="none" spc="0" normalizeH="0" baseline="0" noProof="0" dirty="0">
                <a:ln>
                  <a:noFill/>
                </a:ln>
                <a:solidFill>
                  <a:srgbClr val="FF0066"/>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hình ảnh nào cho thấy cây gạo mang vẻ đẹp mới khi hết mùa hoa?</a:t>
            </a:r>
          </a:p>
        </p:txBody>
      </p:sp>
      <p:grpSp>
        <p:nvGrpSpPr>
          <p:cNvPr id="9" name="Group 8">
            <a:extLst>
              <a:ext uri="{FF2B5EF4-FFF2-40B4-BE49-F238E27FC236}">
                <a16:creationId xmlns:a16="http://schemas.microsoft.com/office/drawing/2014/main" id="{6DD3C94E-6435-42D3-B80D-9AEEFB7B6881}"/>
              </a:ext>
            </a:extLst>
          </p:cNvPr>
          <p:cNvGrpSpPr/>
          <p:nvPr/>
        </p:nvGrpSpPr>
        <p:grpSpPr>
          <a:xfrm>
            <a:off x="1204007" y="3479537"/>
            <a:ext cx="9479709" cy="2737304"/>
            <a:chOff x="1717200" y="5206535"/>
            <a:chExt cx="7177140" cy="584583"/>
          </a:xfrm>
          <a:solidFill>
            <a:schemeClr val="accent5">
              <a:lumMod val="90000"/>
            </a:schemeClr>
          </a:solidFill>
        </p:grpSpPr>
        <p:sp>
          <p:nvSpPr>
            <p:cNvPr id="10" name="Rounded Rectangle 18">
              <a:extLst>
                <a:ext uri="{FF2B5EF4-FFF2-40B4-BE49-F238E27FC236}">
                  <a16:creationId xmlns:a16="http://schemas.microsoft.com/office/drawing/2014/main" id="{BBAB07C2-9A1E-49C3-832E-AC5AB8D5A33A}"/>
                </a:ext>
              </a:extLst>
            </p:cNvPr>
            <p:cNvSpPr/>
            <p:nvPr/>
          </p:nvSpPr>
          <p:spPr>
            <a:xfrm>
              <a:off x="1717200" y="5206535"/>
              <a:ext cx="7177140" cy="584583"/>
            </a:xfrm>
            <a:prstGeom prst="roundRect">
              <a:avLst>
                <a:gd name="adj" fmla="val 50000"/>
              </a:avLst>
            </a:prstGeom>
            <a:grp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500" i="0" u="none" strike="noStrike" kern="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1" name="Rectangle 10">
              <a:extLst>
                <a:ext uri="{FF2B5EF4-FFF2-40B4-BE49-F238E27FC236}">
                  <a16:creationId xmlns:a16="http://schemas.microsoft.com/office/drawing/2014/main" id="{B2BB11EC-B8CE-4E14-9785-452D385A14B6}"/>
                </a:ext>
              </a:extLst>
            </p:cNvPr>
            <p:cNvSpPr/>
            <p:nvPr/>
          </p:nvSpPr>
          <p:spPr>
            <a:xfrm>
              <a:off x="2034620" y="5276919"/>
              <a:ext cx="6542298" cy="396471"/>
            </a:xfrm>
            <a:prstGeom prst="rect">
              <a:avLst/>
            </a:prstGeom>
            <a:grpFill/>
          </p:spPr>
          <p:txBody>
            <a:bodyPr wrap="square">
              <a:spAutoFit/>
            </a:bodyPr>
            <a:lstStyle/>
            <a:p>
              <a:pPr marL="0" marR="0" lvl="0" indent="0" algn="just" defTabSz="914400" rtl="0" eaLnBrk="1" fontAlgn="auto" latinLnBrk="0" hangingPunct="1">
                <a:lnSpc>
                  <a:spcPct val="112000"/>
                </a:lnSpc>
                <a:spcBef>
                  <a:spcPts val="0"/>
                </a:spcBef>
                <a:spcAft>
                  <a:spcPts val="0"/>
                </a:spcAft>
                <a:buClrTx/>
                <a:buSzTx/>
                <a:buFont typeface="Arial"/>
                <a:buNone/>
                <a:tabLst/>
                <a:defRPr/>
              </a:pPr>
              <a:r>
                <a:rPr kumimoji="0" lang="vi-VN" altLang="zh-CN" sz="3500" i="0" u="none" strike="noStrike" kern="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Hết mùa hoa, chim chóc cũng vãn. Cây gạo chấm dứt những ngày tưng bừng ồn ã, lại trở về với dáng vẻ xanh mát, trầm tư.</a:t>
              </a:r>
              <a:endParaRPr kumimoji="0" lang="zh-CN" altLang="en-US" sz="3500"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sp>
        <p:nvSpPr>
          <p:cNvPr id="12" name="TextBox 11"/>
          <p:cNvSpPr txBox="1"/>
          <p:nvPr/>
        </p:nvSpPr>
        <p:spPr>
          <a:xfrm>
            <a:off x="2792716" y="-35530"/>
            <a:ext cx="6634788" cy="553357"/>
          </a:xfrm>
          <a:prstGeom prst="rect">
            <a:avLst/>
          </a:prstGeom>
          <a:noFill/>
        </p:spPr>
        <p:txBody>
          <a:bodyPr wrap="square" rtlCol="0">
            <a:spAutoFit/>
          </a:bodyPr>
          <a:lstStyle/>
          <a:p>
            <a:pPr algn="ctr"/>
            <a:r>
              <a:rPr lang="en-US" sz="2996" dirty="0" err="1">
                <a:solidFill>
                  <a:srgbClr val="0000CC"/>
                </a:solidFill>
                <a:latin typeface="Times New Roman" panose="02020603050405020304" pitchFamily="18" charset="0"/>
                <a:cs typeface="Times New Roman" panose="02020603050405020304" pitchFamily="18" charset="0"/>
              </a:rPr>
              <a:t>Thứ</a:t>
            </a:r>
            <a:r>
              <a:rPr lang="vi-VN" altLang="en-US" sz="2996" dirty="0">
                <a:solidFill>
                  <a:srgbClr val="0000CC"/>
                </a:solidFill>
                <a:latin typeface="Times New Roman" panose="02020603050405020304" pitchFamily="18" charset="0"/>
                <a:cs typeface="Times New Roman" panose="02020603050405020304" pitchFamily="18" charset="0"/>
              </a:rPr>
              <a:t> tư </a:t>
            </a:r>
            <a:r>
              <a:rPr lang="en-US" sz="2996" dirty="0" err="1">
                <a:solidFill>
                  <a:srgbClr val="0000CC"/>
                </a:solidFill>
                <a:latin typeface="Times New Roman" panose="02020603050405020304" pitchFamily="18" charset="0"/>
                <a:cs typeface="Times New Roman" panose="02020603050405020304" pitchFamily="18" charset="0"/>
              </a:rPr>
              <a:t>ngày</a:t>
            </a:r>
            <a:r>
              <a:rPr lang="vi-VN" altLang="en-US" sz="2996" dirty="0">
                <a:solidFill>
                  <a:srgbClr val="0000CC"/>
                </a:solidFill>
                <a:latin typeface="Times New Roman" panose="02020603050405020304" pitchFamily="18" charset="0"/>
                <a:cs typeface="Times New Roman" panose="02020603050405020304" pitchFamily="18" charset="0"/>
              </a:rPr>
              <a:t> 8 </a:t>
            </a:r>
            <a:r>
              <a:rPr lang="en-US" sz="2996" dirty="0" err="1">
                <a:solidFill>
                  <a:srgbClr val="0000CC"/>
                </a:solidFill>
                <a:latin typeface="Times New Roman" panose="02020603050405020304" pitchFamily="18" charset="0"/>
                <a:cs typeface="Times New Roman" panose="02020603050405020304" pitchFamily="18" charset="0"/>
              </a:rPr>
              <a:t>tháng</a:t>
            </a:r>
            <a:r>
              <a:rPr lang="vi-VN" altLang="en-US" sz="2996" dirty="0">
                <a:solidFill>
                  <a:srgbClr val="0000CC"/>
                </a:solidFill>
                <a:latin typeface="Times New Roman" panose="02020603050405020304" pitchFamily="18" charset="0"/>
                <a:cs typeface="Times New Roman" panose="02020603050405020304" pitchFamily="18" charset="0"/>
              </a:rPr>
              <a:t> 2 </a:t>
            </a:r>
            <a:r>
              <a:rPr lang="en-US" sz="2996" dirty="0" err="1">
                <a:solidFill>
                  <a:srgbClr val="0000CC"/>
                </a:solidFill>
                <a:latin typeface="Times New Roman" panose="02020603050405020304" pitchFamily="18" charset="0"/>
                <a:cs typeface="Times New Roman" panose="02020603050405020304" pitchFamily="18" charset="0"/>
              </a:rPr>
              <a:t>năm</a:t>
            </a:r>
            <a:r>
              <a:rPr lang="vi-VN" altLang="en-US" sz="2996" dirty="0">
                <a:solidFill>
                  <a:srgbClr val="0000CC"/>
                </a:solidFill>
                <a:latin typeface="Times New Roman" panose="02020603050405020304" pitchFamily="18" charset="0"/>
                <a:cs typeface="Times New Roman" panose="02020603050405020304" pitchFamily="18" charset="0"/>
              </a:rPr>
              <a:t> 2023</a:t>
            </a:r>
          </a:p>
        </p:txBody>
      </p:sp>
      <p:sp>
        <p:nvSpPr>
          <p:cNvPr id="13" name="TextBox 12"/>
          <p:cNvSpPr txBox="1"/>
          <p:nvPr/>
        </p:nvSpPr>
        <p:spPr>
          <a:xfrm>
            <a:off x="3394363" y="1038111"/>
            <a:ext cx="6151419" cy="707886"/>
          </a:xfrm>
          <a:prstGeom prst="rect">
            <a:avLst/>
          </a:prstGeom>
          <a:noFill/>
        </p:spPr>
        <p:txBody>
          <a:bodyPr wrap="square" rtlCol="0">
            <a:spAutoFit/>
          </a:bodyPr>
          <a:lstStyle/>
          <a:p>
            <a:pPr algn="ctr"/>
            <a:r>
              <a:rPr lang="en-US" sz="4000" b="1" dirty="0" err="1" smtClean="0">
                <a:solidFill>
                  <a:srgbClr val="0070C0"/>
                </a:solidFill>
                <a:latin typeface="Times New Roman" panose="02020603050405020304" pitchFamily="18" charset="0"/>
                <a:cs typeface="Times New Roman" panose="02020603050405020304" pitchFamily="18" charset="0"/>
              </a:rPr>
              <a:t>Bài</a:t>
            </a:r>
            <a:r>
              <a:rPr lang="en-US" sz="4000" b="1" dirty="0" smtClean="0">
                <a:solidFill>
                  <a:srgbClr val="0070C0"/>
                </a:solidFill>
                <a:latin typeface="Times New Roman" panose="02020603050405020304" pitchFamily="18" charset="0"/>
                <a:cs typeface="Times New Roman" panose="02020603050405020304" pitchFamily="18" charset="0"/>
              </a:rPr>
              <a:t> 6: </a:t>
            </a:r>
            <a:r>
              <a:rPr lang="en-US" sz="4000" b="1" dirty="0" err="1" smtClean="0">
                <a:solidFill>
                  <a:srgbClr val="0070C0"/>
                </a:solidFill>
                <a:latin typeface="Times New Roman" panose="02020603050405020304" pitchFamily="18" charset="0"/>
                <a:cs typeface="Times New Roman" panose="02020603050405020304" pitchFamily="18" charset="0"/>
              </a:rPr>
              <a:t>Cây</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gạo</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a:t>
            </a:r>
            <a:r>
              <a:rPr lang="en-US" sz="3000" dirty="0" err="1" smtClean="0">
                <a:latin typeface="Times New Roman" panose="02020603050405020304" pitchFamily="18" charset="0"/>
                <a:cs typeface="Times New Roman" panose="02020603050405020304" pitchFamily="18" charset="0"/>
              </a:rPr>
              <a:t>Tiết</a:t>
            </a:r>
            <a:r>
              <a:rPr lang="en-US" sz="3000" dirty="0" smtClean="0">
                <a:latin typeface="Times New Roman" panose="02020603050405020304" pitchFamily="18" charset="0"/>
                <a:cs typeface="Times New Roman" panose="02020603050405020304" pitchFamily="18" charset="0"/>
              </a:rPr>
              <a:t> 1)</a:t>
            </a:r>
            <a:endParaRPr lang="en-US" sz="3000" dirty="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5500253" y="1644541"/>
            <a:ext cx="6151419" cy="553998"/>
          </a:xfrm>
          <a:prstGeom prst="rect">
            <a:avLst/>
          </a:prstGeom>
          <a:noFill/>
        </p:spPr>
        <p:txBody>
          <a:bodyPr wrap="square" rtlCol="0">
            <a:spAutoFit/>
          </a:bodyPr>
          <a:lstStyle/>
          <a:p>
            <a:pPr algn="ctr"/>
            <a:r>
              <a:rPr lang="en-US" sz="3000" i="1" dirty="0" err="1" smtClean="0">
                <a:latin typeface="Times New Roman" panose="02020603050405020304" pitchFamily="18" charset="0"/>
                <a:cs typeface="Times New Roman" panose="02020603050405020304" pitchFamily="18" charset="0"/>
              </a:rPr>
              <a:t>Vũ</a:t>
            </a:r>
            <a:r>
              <a:rPr lang="en-US" sz="3000" i="1" dirty="0" smtClean="0">
                <a:latin typeface="Times New Roman" panose="02020603050405020304" pitchFamily="18" charset="0"/>
                <a:cs typeface="Times New Roman" panose="02020603050405020304" pitchFamily="18" charset="0"/>
              </a:rPr>
              <a:t> </a:t>
            </a:r>
            <a:r>
              <a:rPr lang="en-US" sz="3000" i="1" dirty="0" err="1" smtClean="0">
                <a:latin typeface="Times New Roman" panose="02020603050405020304" pitchFamily="18" charset="0"/>
                <a:cs typeface="Times New Roman" panose="02020603050405020304" pitchFamily="18" charset="0"/>
              </a:rPr>
              <a:t>Tú</a:t>
            </a:r>
            <a:r>
              <a:rPr lang="en-US" sz="3000" i="1" dirty="0" smtClean="0">
                <a:latin typeface="Times New Roman" panose="02020603050405020304" pitchFamily="18" charset="0"/>
                <a:cs typeface="Times New Roman" panose="02020603050405020304" pitchFamily="18" charset="0"/>
              </a:rPr>
              <a:t> Nam</a:t>
            </a:r>
            <a:endParaRPr lang="en-US" sz="3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426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59317E-8394-48E4-8792-F286037C1D4B}"/>
              </a:ext>
            </a:extLst>
          </p:cNvPr>
          <p:cNvSpPr/>
          <p:nvPr/>
        </p:nvSpPr>
        <p:spPr>
          <a:xfrm>
            <a:off x="757244" y="2918520"/>
            <a:ext cx="11108749" cy="577081"/>
          </a:xfrm>
          <a:prstGeom prst="rect">
            <a:avLst/>
          </a:prstGeom>
        </p:spPr>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Tx/>
              <a:buNone/>
              <a:tabLst/>
              <a:defRPr/>
            </a:pPr>
            <a:r>
              <a:rPr kumimoji="0" lang="en-US" sz="3500" b="1" i="0" u="none" strike="noStrike" kern="1200" cap="none" spc="0" normalizeH="0" baseline="0" noProof="0" dirty="0" err="1" smtClean="0">
                <a:ln>
                  <a:noFill/>
                </a:ln>
                <a:solidFill>
                  <a:srgbClr val="FF0066"/>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Câu</a:t>
            </a:r>
            <a:r>
              <a:rPr kumimoji="0" lang="en-US" sz="3500" b="1" i="0" u="none" strike="noStrike" kern="1200" cap="none" spc="0" normalizeH="0" noProof="0" dirty="0" smtClean="0">
                <a:ln>
                  <a:noFill/>
                </a:ln>
                <a:solidFill>
                  <a:srgbClr val="FF0066"/>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5: </a:t>
            </a:r>
            <a:r>
              <a:rPr kumimoji="0" lang="vi-VN" sz="3500" b="1" i="0" u="none" strike="noStrike" kern="1200" cap="none" spc="0" normalizeH="0" baseline="0" noProof="0" dirty="0" smtClean="0">
                <a:ln>
                  <a:noFill/>
                </a:ln>
                <a:solidFill>
                  <a:srgbClr val="FF0066"/>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Em </a:t>
            </a:r>
            <a:r>
              <a:rPr kumimoji="0" lang="vi-VN" sz="3500" b="1" i="0" u="none" strike="noStrike" kern="1200" cap="none" spc="0" normalizeH="0" baseline="0" noProof="0" dirty="0">
                <a:ln>
                  <a:noFill/>
                </a:ln>
                <a:solidFill>
                  <a:srgbClr val="FF0066"/>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thích hình ảnh cây gạo vào mùa nào? Vì sao? </a:t>
            </a:r>
          </a:p>
        </p:txBody>
      </p:sp>
      <p:sp>
        <p:nvSpPr>
          <p:cNvPr id="7" name="TextBox 17"/>
          <p:cNvSpPr txBox="1"/>
          <p:nvPr/>
        </p:nvSpPr>
        <p:spPr>
          <a:xfrm>
            <a:off x="5202907" y="669742"/>
            <a:ext cx="1814407" cy="553998"/>
          </a:xfrm>
          <a:prstGeom prst="rect">
            <a:avLst/>
          </a:prstGeom>
          <a:noFill/>
        </p:spPr>
        <p:txBody>
          <a:bodyPr wrap="none" rtlCol="0">
            <a:spAutoFit/>
          </a:bodyPr>
          <a:lstStyle/>
          <a:p>
            <a:r>
              <a:rPr lang="en-US" sz="3000" b="1" u="sng" dirty="0">
                <a:solidFill>
                  <a:srgbClr val="FF0000"/>
                </a:solidFill>
                <a:latin typeface="Times New Roman" panose="02020603050405020304" pitchFamily="18" charset="0"/>
                <a:cs typeface="Times New Roman" panose="02020603050405020304" pitchFamily="18" charset="0"/>
              </a:rPr>
              <a:t>T</a:t>
            </a:r>
            <a:r>
              <a:rPr lang="vi-VN" altLang="en-US" sz="3000" b="1" u="sng" dirty="0">
                <a:solidFill>
                  <a:srgbClr val="FF0000"/>
                </a:solidFill>
                <a:latin typeface="Times New Roman" panose="02020603050405020304" pitchFamily="18" charset="0"/>
                <a:cs typeface="Times New Roman" panose="02020603050405020304" pitchFamily="18" charset="0"/>
              </a:rPr>
              <a:t>iếng việt</a:t>
            </a:r>
          </a:p>
        </p:txBody>
      </p:sp>
      <p:sp>
        <p:nvSpPr>
          <p:cNvPr id="8" name="TextBox 7"/>
          <p:cNvSpPr txBox="1"/>
          <p:nvPr/>
        </p:nvSpPr>
        <p:spPr>
          <a:xfrm>
            <a:off x="438589" y="2073660"/>
            <a:ext cx="2175163" cy="553998"/>
          </a:xfrm>
          <a:prstGeom prst="rect">
            <a:avLst/>
          </a:prstGeom>
          <a:solidFill>
            <a:schemeClr val="accent5">
              <a:lumMod val="90000"/>
            </a:schemeClr>
          </a:solidFill>
        </p:spPr>
        <p:txBody>
          <a:bodyPr wrap="square" rtlCol="0">
            <a:spAutoFit/>
          </a:bodyPr>
          <a:lstStyle/>
          <a:p>
            <a:r>
              <a:rPr lang="en-US" sz="3000" dirty="0" err="1" smtClean="0">
                <a:latin typeface="Times New Roman" panose="02020603050405020304" pitchFamily="18" charset="0"/>
                <a:cs typeface="Times New Roman" panose="02020603050405020304" pitchFamily="18" charset="0"/>
              </a:rPr>
              <a:t>Tìm</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hiểu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bài</a:t>
            </a:r>
            <a:endParaRPr lang="en-US" sz="3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806349" y="116385"/>
            <a:ext cx="6634788" cy="553357"/>
          </a:xfrm>
          <a:prstGeom prst="rect">
            <a:avLst/>
          </a:prstGeom>
          <a:noFill/>
        </p:spPr>
        <p:txBody>
          <a:bodyPr wrap="square" rtlCol="0">
            <a:spAutoFit/>
          </a:bodyPr>
          <a:lstStyle/>
          <a:p>
            <a:pPr algn="ctr"/>
            <a:r>
              <a:rPr lang="en-US" sz="2996" dirty="0" err="1">
                <a:solidFill>
                  <a:srgbClr val="0000CC"/>
                </a:solidFill>
                <a:latin typeface="Times New Roman" panose="02020603050405020304" pitchFamily="18" charset="0"/>
                <a:cs typeface="Times New Roman" panose="02020603050405020304" pitchFamily="18" charset="0"/>
              </a:rPr>
              <a:t>Thứ</a:t>
            </a:r>
            <a:r>
              <a:rPr lang="vi-VN" altLang="en-US" sz="2996" dirty="0">
                <a:solidFill>
                  <a:srgbClr val="0000CC"/>
                </a:solidFill>
                <a:latin typeface="Times New Roman" panose="02020603050405020304" pitchFamily="18" charset="0"/>
                <a:cs typeface="Times New Roman" panose="02020603050405020304" pitchFamily="18" charset="0"/>
              </a:rPr>
              <a:t> tư </a:t>
            </a:r>
            <a:r>
              <a:rPr lang="en-US" sz="2996" dirty="0" err="1">
                <a:solidFill>
                  <a:srgbClr val="0000CC"/>
                </a:solidFill>
                <a:latin typeface="Times New Roman" panose="02020603050405020304" pitchFamily="18" charset="0"/>
                <a:cs typeface="Times New Roman" panose="02020603050405020304" pitchFamily="18" charset="0"/>
              </a:rPr>
              <a:t>ngày</a:t>
            </a:r>
            <a:r>
              <a:rPr lang="vi-VN" altLang="en-US" sz="2996" dirty="0">
                <a:solidFill>
                  <a:srgbClr val="0000CC"/>
                </a:solidFill>
                <a:latin typeface="Times New Roman" panose="02020603050405020304" pitchFamily="18" charset="0"/>
                <a:cs typeface="Times New Roman" panose="02020603050405020304" pitchFamily="18" charset="0"/>
              </a:rPr>
              <a:t> 8 </a:t>
            </a:r>
            <a:r>
              <a:rPr lang="en-US" sz="2996" dirty="0" err="1">
                <a:solidFill>
                  <a:srgbClr val="0000CC"/>
                </a:solidFill>
                <a:latin typeface="Times New Roman" panose="02020603050405020304" pitchFamily="18" charset="0"/>
                <a:cs typeface="Times New Roman" panose="02020603050405020304" pitchFamily="18" charset="0"/>
              </a:rPr>
              <a:t>tháng</a:t>
            </a:r>
            <a:r>
              <a:rPr lang="vi-VN" altLang="en-US" sz="2996" dirty="0">
                <a:solidFill>
                  <a:srgbClr val="0000CC"/>
                </a:solidFill>
                <a:latin typeface="Times New Roman" panose="02020603050405020304" pitchFamily="18" charset="0"/>
                <a:cs typeface="Times New Roman" panose="02020603050405020304" pitchFamily="18" charset="0"/>
              </a:rPr>
              <a:t> 2 </a:t>
            </a:r>
            <a:r>
              <a:rPr lang="en-US" sz="2996" dirty="0" err="1">
                <a:solidFill>
                  <a:srgbClr val="0000CC"/>
                </a:solidFill>
                <a:latin typeface="Times New Roman" panose="02020603050405020304" pitchFamily="18" charset="0"/>
                <a:cs typeface="Times New Roman" panose="02020603050405020304" pitchFamily="18" charset="0"/>
              </a:rPr>
              <a:t>năm</a:t>
            </a:r>
            <a:r>
              <a:rPr lang="vi-VN" altLang="en-US" sz="2996" dirty="0">
                <a:solidFill>
                  <a:srgbClr val="0000CC"/>
                </a:solidFill>
                <a:latin typeface="Times New Roman" panose="02020603050405020304" pitchFamily="18" charset="0"/>
                <a:cs typeface="Times New Roman" panose="02020603050405020304" pitchFamily="18" charset="0"/>
              </a:rPr>
              <a:t> 2023</a:t>
            </a:r>
          </a:p>
        </p:txBody>
      </p:sp>
      <p:sp>
        <p:nvSpPr>
          <p:cNvPr id="10" name="TextBox 9"/>
          <p:cNvSpPr txBox="1"/>
          <p:nvPr/>
        </p:nvSpPr>
        <p:spPr>
          <a:xfrm>
            <a:off x="3394363" y="1038111"/>
            <a:ext cx="6151419" cy="707886"/>
          </a:xfrm>
          <a:prstGeom prst="rect">
            <a:avLst/>
          </a:prstGeom>
          <a:noFill/>
        </p:spPr>
        <p:txBody>
          <a:bodyPr wrap="square" rtlCol="0">
            <a:spAutoFit/>
          </a:bodyPr>
          <a:lstStyle/>
          <a:p>
            <a:pPr algn="ctr"/>
            <a:r>
              <a:rPr lang="en-US" sz="4000" b="1" dirty="0" err="1" smtClean="0">
                <a:solidFill>
                  <a:srgbClr val="0070C0"/>
                </a:solidFill>
                <a:latin typeface="Times New Roman" panose="02020603050405020304" pitchFamily="18" charset="0"/>
                <a:cs typeface="Times New Roman" panose="02020603050405020304" pitchFamily="18" charset="0"/>
              </a:rPr>
              <a:t>Bài</a:t>
            </a:r>
            <a:r>
              <a:rPr lang="en-US" sz="4000" b="1" dirty="0" smtClean="0">
                <a:solidFill>
                  <a:srgbClr val="0070C0"/>
                </a:solidFill>
                <a:latin typeface="Times New Roman" panose="02020603050405020304" pitchFamily="18" charset="0"/>
                <a:cs typeface="Times New Roman" panose="02020603050405020304" pitchFamily="18" charset="0"/>
              </a:rPr>
              <a:t> 6: </a:t>
            </a:r>
            <a:r>
              <a:rPr lang="en-US" sz="4000" b="1" dirty="0" err="1" smtClean="0">
                <a:solidFill>
                  <a:srgbClr val="0070C0"/>
                </a:solidFill>
                <a:latin typeface="Times New Roman" panose="02020603050405020304" pitchFamily="18" charset="0"/>
                <a:cs typeface="Times New Roman" panose="02020603050405020304" pitchFamily="18" charset="0"/>
              </a:rPr>
              <a:t>Cây</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gạo</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a:t>
            </a:r>
            <a:r>
              <a:rPr lang="en-US" sz="3000" dirty="0" err="1" smtClean="0">
                <a:latin typeface="Times New Roman" panose="02020603050405020304" pitchFamily="18" charset="0"/>
                <a:cs typeface="Times New Roman" panose="02020603050405020304" pitchFamily="18" charset="0"/>
              </a:rPr>
              <a:t>Tiết</a:t>
            </a:r>
            <a:r>
              <a:rPr lang="en-US" sz="3000" dirty="0" smtClean="0">
                <a:latin typeface="Times New Roman" panose="02020603050405020304" pitchFamily="18" charset="0"/>
                <a:cs typeface="Times New Roman" panose="02020603050405020304" pitchFamily="18" charset="0"/>
              </a:rPr>
              <a:t> 1)</a:t>
            </a:r>
            <a:endParaRPr lang="en-US" sz="3000" dirty="0">
              <a:solidFill>
                <a:srgbClr val="0070C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500253" y="1644541"/>
            <a:ext cx="6151419" cy="553998"/>
          </a:xfrm>
          <a:prstGeom prst="rect">
            <a:avLst/>
          </a:prstGeom>
          <a:noFill/>
        </p:spPr>
        <p:txBody>
          <a:bodyPr wrap="square" rtlCol="0">
            <a:spAutoFit/>
          </a:bodyPr>
          <a:lstStyle/>
          <a:p>
            <a:pPr algn="ctr"/>
            <a:r>
              <a:rPr lang="en-US" sz="3000" i="1" dirty="0" err="1" smtClean="0">
                <a:latin typeface="Times New Roman" panose="02020603050405020304" pitchFamily="18" charset="0"/>
                <a:cs typeface="Times New Roman" panose="02020603050405020304" pitchFamily="18" charset="0"/>
              </a:rPr>
              <a:t>Vũ</a:t>
            </a:r>
            <a:r>
              <a:rPr lang="en-US" sz="3000" i="1" dirty="0" smtClean="0">
                <a:latin typeface="Times New Roman" panose="02020603050405020304" pitchFamily="18" charset="0"/>
                <a:cs typeface="Times New Roman" panose="02020603050405020304" pitchFamily="18" charset="0"/>
              </a:rPr>
              <a:t> </a:t>
            </a:r>
            <a:r>
              <a:rPr lang="en-US" sz="3000" i="1" dirty="0" err="1" smtClean="0">
                <a:latin typeface="Times New Roman" panose="02020603050405020304" pitchFamily="18" charset="0"/>
                <a:cs typeface="Times New Roman" panose="02020603050405020304" pitchFamily="18" charset="0"/>
              </a:rPr>
              <a:t>Tú</a:t>
            </a:r>
            <a:r>
              <a:rPr lang="en-US" sz="3000" i="1" dirty="0" smtClean="0">
                <a:latin typeface="Times New Roman" panose="02020603050405020304" pitchFamily="18" charset="0"/>
                <a:cs typeface="Times New Roman" panose="02020603050405020304" pitchFamily="18" charset="0"/>
              </a:rPr>
              <a:t> Nam</a:t>
            </a:r>
            <a:endParaRPr lang="en-US" sz="3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96794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7"/>
          <p:cNvSpPr txBox="1"/>
          <p:nvPr/>
        </p:nvSpPr>
        <p:spPr>
          <a:xfrm>
            <a:off x="5216539" y="615532"/>
            <a:ext cx="1814407" cy="553998"/>
          </a:xfrm>
          <a:prstGeom prst="rect">
            <a:avLst/>
          </a:prstGeom>
          <a:noFill/>
        </p:spPr>
        <p:txBody>
          <a:bodyPr wrap="none" rtlCol="0">
            <a:spAutoFit/>
          </a:bodyPr>
          <a:lstStyle/>
          <a:p>
            <a:r>
              <a:rPr lang="en-US" sz="3000" b="1" u="sng" dirty="0">
                <a:solidFill>
                  <a:srgbClr val="FF0000"/>
                </a:solidFill>
                <a:latin typeface="Times New Roman" panose="02020603050405020304" pitchFamily="18" charset="0"/>
                <a:cs typeface="Times New Roman" panose="02020603050405020304" pitchFamily="18" charset="0"/>
              </a:rPr>
              <a:t>T</a:t>
            </a:r>
            <a:r>
              <a:rPr lang="vi-VN" altLang="en-US" sz="3000" b="1" u="sng" dirty="0">
                <a:solidFill>
                  <a:srgbClr val="FF0000"/>
                </a:solidFill>
                <a:latin typeface="Times New Roman" panose="02020603050405020304" pitchFamily="18" charset="0"/>
                <a:cs typeface="Times New Roman" panose="02020603050405020304" pitchFamily="18" charset="0"/>
              </a:rPr>
              <a:t>iếng việt</a:t>
            </a:r>
          </a:p>
        </p:txBody>
      </p:sp>
      <p:sp>
        <p:nvSpPr>
          <p:cNvPr id="7" name="Rounded Rectangle 6"/>
          <p:cNvSpPr/>
          <p:nvPr/>
        </p:nvSpPr>
        <p:spPr>
          <a:xfrm>
            <a:off x="332542" y="2673550"/>
            <a:ext cx="11582400" cy="2535381"/>
          </a:xfrm>
          <a:prstGeom prst="roundRect">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500" b="1" u="sng" dirty="0" err="1" smtClean="0">
                <a:solidFill>
                  <a:schemeClr val="tx2"/>
                </a:solidFill>
                <a:latin typeface="Times New Roman" panose="02020603050405020304" pitchFamily="18" charset="0"/>
                <a:cs typeface="Times New Roman" panose="02020603050405020304" pitchFamily="18" charset="0"/>
              </a:rPr>
              <a:t>Nội</a:t>
            </a:r>
            <a:r>
              <a:rPr lang="en-US" sz="3500" b="1" u="sng" dirty="0" smtClean="0">
                <a:solidFill>
                  <a:schemeClr val="tx2"/>
                </a:solidFill>
                <a:latin typeface="Times New Roman" panose="02020603050405020304" pitchFamily="18" charset="0"/>
                <a:cs typeface="Times New Roman" panose="02020603050405020304" pitchFamily="18" charset="0"/>
              </a:rPr>
              <a:t> dung</a:t>
            </a:r>
            <a:r>
              <a:rPr lang="en-US" sz="3500" b="1" dirty="0" smtClean="0">
                <a:solidFill>
                  <a:schemeClr val="tx2"/>
                </a:solidFill>
                <a:latin typeface="Times New Roman" panose="02020603050405020304" pitchFamily="18" charset="0"/>
                <a:cs typeface="Times New Roman" panose="02020603050405020304" pitchFamily="18" charset="0"/>
              </a:rPr>
              <a:t>: </a:t>
            </a:r>
            <a:r>
              <a:rPr lang="en-US" sz="3500" b="1" dirty="0" err="1" smtClean="0">
                <a:solidFill>
                  <a:schemeClr val="tx2"/>
                </a:solidFill>
                <a:latin typeface="Times New Roman" panose="02020603050405020304" pitchFamily="18" charset="0"/>
                <a:cs typeface="Times New Roman" panose="02020603050405020304" pitchFamily="18" charset="0"/>
              </a:rPr>
              <a:t>Vẻ</a:t>
            </a:r>
            <a:r>
              <a:rPr lang="en-US" sz="3500" b="1" dirty="0" smtClean="0">
                <a:solidFill>
                  <a:schemeClr val="tx2"/>
                </a:solidFill>
                <a:latin typeface="Times New Roman" panose="02020603050405020304" pitchFamily="18" charset="0"/>
                <a:cs typeface="Times New Roman" panose="02020603050405020304" pitchFamily="18" charset="0"/>
              </a:rPr>
              <a:t> </a:t>
            </a:r>
            <a:r>
              <a:rPr lang="en-US" sz="3500" b="1" dirty="0" err="1" smtClean="0">
                <a:solidFill>
                  <a:schemeClr val="tx2"/>
                </a:solidFill>
                <a:latin typeface="Times New Roman" panose="02020603050405020304" pitchFamily="18" charset="0"/>
                <a:cs typeface="Times New Roman" panose="02020603050405020304" pitchFamily="18" charset="0"/>
              </a:rPr>
              <a:t>đẹp</a:t>
            </a:r>
            <a:r>
              <a:rPr lang="en-US" sz="3500" b="1" dirty="0" smtClean="0">
                <a:solidFill>
                  <a:schemeClr val="tx2"/>
                </a:solidFill>
                <a:latin typeface="Times New Roman" panose="02020603050405020304" pitchFamily="18" charset="0"/>
                <a:cs typeface="Times New Roman" panose="02020603050405020304" pitchFamily="18" charset="0"/>
              </a:rPr>
              <a:t> </a:t>
            </a:r>
            <a:r>
              <a:rPr lang="en-US" sz="3500" b="1" dirty="0" err="1" smtClean="0">
                <a:solidFill>
                  <a:schemeClr val="tx2"/>
                </a:solidFill>
                <a:latin typeface="Times New Roman" panose="02020603050405020304" pitchFamily="18" charset="0"/>
                <a:cs typeface="Times New Roman" panose="02020603050405020304" pitchFamily="18" charset="0"/>
              </a:rPr>
              <a:t>rực</a:t>
            </a:r>
            <a:r>
              <a:rPr lang="en-US" sz="3500" b="1" dirty="0" smtClean="0">
                <a:solidFill>
                  <a:schemeClr val="tx2"/>
                </a:solidFill>
                <a:latin typeface="Times New Roman" panose="02020603050405020304" pitchFamily="18" charset="0"/>
                <a:cs typeface="Times New Roman" panose="02020603050405020304" pitchFamily="18" charset="0"/>
              </a:rPr>
              <a:t> </a:t>
            </a:r>
            <a:r>
              <a:rPr lang="en-US" sz="3500" b="1" dirty="0" err="1" smtClean="0">
                <a:solidFill>
                  <a:schemeClr val="tx2"/>
                </a:solidFill>
                <a:latin typeface="Times New Roman" panose="02020603050405020304" pitchFamily="18" charset="0"/>
                <a:cs typeface="Times New Roman" panose="02020603050405020304" pitchFamily="18" charset="0"/>
              </a:rPr>
              <a:t>rỡ</a:t>
            </a:r>
            <a:r>
              <a:rPr lang="en-US" sz="3500" b="1" dirty="0" smtClean="0">
                <a:solidFill>
                  <a:schemeClr val="tx2"/>
                </a:solidFill>
                <a:latin typeface="Times New Roman" panose="02020603050405020304" pitchFamily="18" charset="0"/>
                <a:cs typeface="Times New Roman" panose="02020603050405020304" pitchFamily="18" charset="0"/>
              </a:rPr>
              <a:t> </a:t>
            </a:r>
            <a:r>
              <a:rPr lang="en-US" sz="3500" b="1" dirty="0" err="1" smtClean="0">
                <a:solidFill>
                  <a:schemeClr val="tx2"/>
                </a:solidFill>
                <a:latin typeface="Times New Roman" panose="02020603050405020304" pitchFamily="18" charset="0"/>
                <a:cs typeface="Times New Roman" panose="02020603050405020304" pitchFamily="18" charset="0"/>
              </a:rPr>
              <a:t>của</a:t>
            </a:r>
            <a:r>
              <a:rPr lang="en-US" sz="3500" b="1" dirty="0" smtClean="0">
                <a:solidFill>
                  <a:schemeClr val="tx2"/>
                </a:solidFill>
                <a:latin typeface="Times New Roman" panose="02020603050405020304" pitchFamily="18" charset="0"/>
                <a:cs typeface="Times New Roman" panose="02020603050405020304" pitchFamily="18" charset="0"/>
              </a:rPr>
              <a:t> </a:t>
            </a:r>
            <a:r>
              <a:rPr lang="en-US" sz="3500" b="1" dirty="0" err="1" smtClean="0">
                <a:solidFill>
                  <a:schemeClr val="tx2"/>
                </a:solidFill>
                <a:latin typeface="Times New Roman" panose="02020603050405020304" pitchFamily="18" charset="0"/>
                <a:cs typeface="Times New Roman" panose="02020603050405020304" pitchFamily="18" charset="0"/>
              </a:rPr>
              <a:t>cây</a:t>
            </a:r>
            <a:r>
              <a:rPr lang="en-US" sz="3500" b="1" dirty="0" smtClean="0">
                <a:solidFill>
                  <a:schemeClr val="tx2"/>
                </a:solidFill>
                <a:latin typeface="Times New Roman" panose="02020603050405020304" pitchFamily="18" charset="0"/>
                <a:cs typeface="Times New Roman" panose="02020603050405020304" pitchFamily="18" charset="0"/>
              </a:rPr>
              <a:t> </a:t>
            </a:r>
            <a:r>
              <a:rPr lang="en-US" sz="3500" b="1" dirty="0" err="1" smtClean="0">
                <a:solidFill>
                  <a:schemeClr val="tx2"/>
                </a:solidFill>
                <a:latin typeface="Times New Roman" panose="02020603050405020304" pitchFamily="18" charset="0"/>
                <a:cs typeface="Times New Roman" panose="02020603050405020304" pitchFamily="18" charset="0"/>
              </a:rPr>
              <a:t>gạo</a:t>
            </a:r>
            <a:r>
              <a:rPr lang="en-US" sz="3500" b="1" dirty="0" smtClean="0">
                <a:solidFill>
                  <a:schemeClr val="tx2"/>
                </a:solidFill>
                <a:latin typeface="Times New Roman" panose="02020603050405020304" pitchFamily="18" charset="0"/>
                <a:cs typeface="Times New Roman" panose="02020603050405020304" pitchFamily="18" charset="0"/>
              </a:rPr>
              <a:t>, </a:t>
            </a:r>
            <a:r>
              <a:rPr lang="en-US" sz="3500" b="1" dirty="0" err="1" smtClean="0">
                <a:solidFill>
                  <a:schemeClr val="tx2"/>
                </a:solidFill>
                <a:latin typeface="Times New Roman" panose="02020603050405020304" pitchFamily="18" charset="0"/>
                <a:cs typeface="Times New Roman" panose="02020603050405020304" pitchFamily="18" charset="0"/>
              </a:rPr>
              <a:t>không</a:t>
            </a:r>
            <a:r>
              <a:rPr lang="en-US" sz="3500" b="1" dirty="0" smtClean="0">
                <a:solidFill>
                  <a:schemeClr val="tx2"/>
                </a:solidFill>
                <a:latin typeface="Times New Roman" panose="02020603050405020304" pitchFamily="18" charset="0"/>
                <a:cs typeface="Times New Roman" panose="02020603050405020304" pitchFamily="18" charset="0"/>
              </a:rPr>
              <a:t> </a:t>
            </a:r>
            <a:r>
              <a:rPr lang="en-US" sz="3500" b="1" dirty="0" err="1" smtClean="0">
                <a:solidFill>
                  <a:schemeClr val="tx2"/>
                </a:solidFill>
                <a:latin typeface="Times New Roman" panose="02020603050405020304" pitchFamily="18" charset="0"/>
                <a:cs typeface="Times New Roman" panose="02020603050405020304" pitchFamily="18" charset="0"/>
              </a:rPr>
              <a:t>khí</a:t>
            </a:r>
            <a:r>
              <a:rPr lang="en-US" sz="3500" b="1" dirty="0" smtClean="0">
                <a:solidFill>
                  <a:schemeClr val="tx2"/>
                </a:solidFill>
                <a:latin typeface="Times New Roman" panose="02020603050405020304" pitchFamily="18" charset="0"/>
                <a:cs typeface="Times New Roman" panose="02020603050405020304" pitchFamily="18" charset="0"/>
              </a:rPr>
              <a:t> </a:t>
            </a:r>
            <a:r>
              <a:rPr lang="en-US" sz="3500" b="1" dirty="0" err="1" smtClean="0">
                <a:solidFill>
                  <a:schemeClr val="tx2"/>
                </a:solidFill>
                <a:latin typeface="Times New Roman" panose="02020603050405020304" pitchFamily="18" charset="0"/>
                <a:cs typeface="Times New Roman" panose="02020603050405020304" pitchFamily="18" charset="0"/>
              </a:rPr>
              <a:t>tưng</a:t>
            </a:r>
            <a:r>
              <a:rPr lang="en-US" sz="3500" b="1" dirty="0" smtClean="0">
                <a:solidFill>
                  <a:schemeClr val="tx2"/>
                </a:solidFill>
                <a:latin typeface="Times New Roman" panose="02020603050405020304" pitchFamily="18" charset="0"/>
                <a:cs typeface="Times New Roman" panose="02020603050405020304" pitchFamily="18" charset="0"/>
              </a:rPr>
              <a:t> </a:t>
            </a:r>
            <a:r>
              <a:rPr lang="en-US" sz="3500" b="1" dirty="0" err="1" smtClean="0">
                <a:solidFill>
                  <a:schemeClr val="tx2"/>
                </a:solidFill>
                <a:latin typeface="Times New Roman" panose="02020603050405020304" pitchFamily="18" charset="0"/>
                <a:cs typeface="Times New Roman" panose="02020603050405020304" pitchFamily="18" charset="0"/>
              </a:rPr>
              <a:t>bừng</a:t>
            </a:r>
            <a:r>
              <a:rPr lang="en-US" sz="3500" b="1" dirty="0" smtClean="0">
                <a:solidFill>
                  <a:schemeClr val="tx2"/>
                </a:solidFill>
                <a:latin typeface="Times New Roman" panose="02020603050405020304" pitchFamily="18" charset="0"/>
                <a:cs typeface="Times New Roman" panose="02020603050405020304" pitchFamily="18" charset="0"/>
              </a:rPr>
              <a:t> </a:t>
            </a:r>
            <a:r>
              <a:rPr lang="en-US" sz="3500" b="1" dirty="0" err="1" smtClean="0">
                <a:solidFill>
                  <a:schemeClr val="tx2"/>
                </a:solidFill>
                <a:latin typeface="Times New Roman" panose="02020603050405020304" pitchFamily="18" charset="0"/>
                <a:cs typeface="Times New Roman" panose="02020603050405020304" pitchFamily="18" charset="0"/>
              </a:rPr>
              <a:t>trên</a:t>
            </a:r>
            <a:r>
              <a:rPr lang="en-US" sz="3500" b="1" dirty="0" smtClean="0">
                <a:solidFill>
                  <a:schemeClr val="tx2"/>
                </a:solidFill>
                <a:latin typeface="Times New Roman" panose="02020603050405020304" pitchFamily="18" charset="0"/>
                <a:cs typeface="Times New Roman" panose="02020603050405020304" pitchFamily="18" charset="0"/>
              </a:rPr>
              <a:t> </a:t>
            </a:r>
            <a:r>
              <a:rPr lang="en-US" sz="3500" b="1" dirty="0" err="1" smtClean="0">
                <a:solidFill>
                  <a:schemeClr val="tx2"/>
                </a:solidFill>
                <a:latin typeface="Times New Roman" panose="02020603050405020304" pitchFamily="18" charset="0"/>
                <a:cs typeface="Times New Roman" panose="02020603050405020304" pitchFamily="18" charset="0"/>
              </a:rPr>
              <a:t>cây</a:t>
            </a:r>
            <a:r>
              <a:rPr lang="en-US" sz="3500" b="1" dirty="0" smtClean="0">
                <a:solidFill>
                  <a:schemeClr val="tx2"/>
                </a:solidFill>
                <a:latin typeface="Times New Roman" panose="02020603050405020304" pitchFamily="18" charset="0"/>
                <a:cs typeface="Times New Roman" panose="02020603050405020304" pitchFamily="18" charset="0"/>
              </a:rPr>
              <a:t> </a:t>
            </a:r>
            <a:r>
              <a:rPr lang="en-US" sz="3500" b="1" dirty="0" err="1" smtClean="0">
                <a:solidFill>
                  <a:schemeClr val="tx2"/>
                </a:solidFill>
                <a:latin typeface="Times New Roman" panose="02020603050405020304" pitchFamily="18" charset="0"/>
                <a:cs typeface="Times New Roman" panose="02020603050405020304" pitchFamily="18" charset="0"/>
              </a:rPr>
              <a:t>gạo</a:t>
            </a:r>
            <a:r>
              <a:rPr lang="en-US" sz="3500" b="1" dirty="0" smtClean="0">
                <a:solidFill>
                  <a:schemeClr val="tx2"/>
                </a:solidFill>
                <a:latin typeface="Times New Roman" panose="02020603050405020304" pitchFamily="18" charset="0"/>
                <a:cs typeface="Times New Roman" panose="02020603050405020304" pitchFamily="18" charset="0"/>
              </a:rPr>
              <a:t> </a:t>
            </a:r>
            <a:r>
              <a:rPr lang="en-US" sz="3500" b="1" dirty="0" err="1" smtClean="0">
                <a:solidFill>
                  <a:schemeClr val="tx2"/>
                </a:solidFill>
                <a:latin typeface="Times New Roman" panose="02020603050405020304" pitchFamily="18" charset="0"/>
                <a:cs typeface="Times New Roman" panose="02020603050405020304" pitchFamily="18" charset="0"/>
              </a:rPr>
              <a:t>khi</a:t>
            </a:r>
            <a:r>
              <a:rPr lang="en-US" sz="3500" b="1" dirty="0" smtClean="0">
                <a:solidFill>
                  <a:schemeClr val="tx2"/>
                </a:solidFill>
                <a:latin typeface="Times New Roman" panose="02020603050405020304" pitchFamily="18" charset="0"/>
                <a:cs typeface="Times New Roman" panose="02020603050405020304" pitchFamily="18" charset="0"/>
              </a:rPr>
              <a:t> </a:t>
            </a:r>
            <a:r>
              <a:rPr lang="en-US" sz="3500" b="1" dirty="0" err="1" smtClean="0">
                <a:solidFill>
                  <a:schemeClr val="tx2"/>
                </a:solidFill>
                <a:latin typeface="Times New Roman" panose="02020603050405020304" pitchFamily="18" charset="0"/>
                <a:cs typeface="Times New Roman" panose="02020603050405020304" pitchFamily="18" charset="0"/>
              </a:rPr>
              <a:t>mùa</a:t>
            </a:r>
            <a:r>
              <a:rPr lang="en-US" sz="3500" b="1" dirty="0" smtClean="0">
                <a:solidFill>
                  <a:schemeClr val="tx2"/>
                </a:solidFill>
                <a:latin typeface="Times New Roman" panose="02020603050405020304" pitchFamily="18" charset="0"/>
                <a:cs typeface="Times New Roman" panose="02020603050405020304" pitchFamily="18" charset="0"/>
              </a:rPr>
              <a:t> </a:t>
            </a:r>
            <a:r>
              <a:rPr lang="en-US" sz="3500" b="1" dirty="0" err="1" smtClean="0">
                <a:solidFill>
                  <a:schemeClr val="tx2"/>
                </a:solidFill>
                <a:latin typeface="Times New Roman" panose="02020603050405020304" pitchFamily="18" charset="0"/>
                <a:cs typeface="Times New Roman" panose="02020603050405020304" pitchFamily="18" charset="0"/>
              </a:rPr>
              <a:t>xuân</a:t>
            </a:r>
            <a:r>
              <a:rPr lang="en-US" sz="3500" b="1" dirty="0" smtClean="0">
                <a:solidFill>
                  <a:schemeClr val="tx2"/>
                </a:solidFill>
                <a:latin typeface="Times New Roman" panose="02020603050405020304" pitchFamily="18" charset="0"/>
                <a:cs typeface="Times New Roman" panose="02020603050405020304" pitchFamily="18" charset="0"/>
              </a:rPr>
              <a:t> </a:t>
            </a:r>
            <a:r>
              <a:rPr lang="en-US" sz="3500" b="1" dirty="0" err="1" smtClean="0">
                <a:solidFill>
                  <a:schemeClr val="tx2"/>
                </a:solidFill>
                <a:latin typeface="Times New Roman" panose="02020603050405020304" pitchFamily="18" charset="0"/>
                <a:cs typeface="Times New Roman" panose="02020603050405020304" pitchFamily="18" charset="0"/>
              </a:rPr>
              <a:t>về</a:t>
            </a:r>
            <a:r>
              <a:rPr lang="en-US" sz="3500" b="1" dirty="0" smtClean="0">
                <a:solidFill>
                  <a:schemeClr val="tx2"/>
                </a:solidFill>
                <a:latin typeface="Times New Roman" panose="02020603050405020304" pitchFamily="18" charset="0"/>
                <a:cs typeface="Times New Roman" panose="02020603050405020304" pitchFamily="18" charset="0"/>
              </a:rPr>
              <a:t>, </a:t>
            </a:r>
            <a:r>
              <a:rPr lang="en-US" sz="3500" b="1" dirty="0" err="1" smtClean="0">
                <a:solidFill>
                  <a:schemeClr val="tx2"/>
                </a:solidFill>
                <a:latin typeface="Times New Roman" panose="02020603050405020304" pitchFamily="18" charset="0"/>
                <a:cs typeface="Times New Roman" panose="02020603050405020304" pitchFamily="18" charset="0"/>
              </a:rPr>
              <a:t>vẻ</a:t>
            </a:r>
            <a:r>
              <a:rPr lang="en-US" sz="3500" b="1" dirty="0" smtClean="0">
                <a:solidFill>
                  <a:schemeClr val="tx2"/>
                </a:solidFill>
                <a:latin typeface="Times New Roman" panose="02020603050405020304" pitchFamily="18" charset="0"/>
                <a:cs typeface="Times New Roman" panose="02020603050405020304" pitchFamily="18" charset="0"/>
              </a:rPr>
              <a:t> </a:t>
            </a:r>
            <a:r>
              <a:rPr lang="en-US" sz="3500" b="1" dirty="0" err="1" smtClean="0">
                <a:solidFill>
                  <a:schemeClr val="tx2"/>
                </a:solidFill>
                <a:latin typeface="Times New Roman" panose="02020603050405020304" pitchFamily="18" charset="0"/>
                <a:cs typeface="Times New Roman" panose="02020603050405020304" pitchFamily="18" charset="0"/>
              </a:rPr>
              <a:t>đẹp</a:t>
            </a:r>
            <a:r>
              <a:rPr lang="en-US" sz="3500" b="1" dirty="0" smtClean="0">
                <a:solidFill>
                  <a:schemeClr val="tx2"/>
                </a:solidFill>
                <a:latin typeface="Times New Roman" panose="02020603050405020304" pitchFamily="18" charset="0"/>
                <a:cs typeface="Times New Roman" panose="02020603050405020304" pitchFamily="18" charset="0"/>
              </a:rPr>
              <a:t> </a:t>
            </a:r>
            <a:r>
              <a:rPr lang="en-US" sz="3500" b="1" dirty="0" err="1" smtClean="0">
                <a:solidFill>
                  <a:schemeClr val="tx2"/>
                </a:solidFill>
                <a:latin typeface="Times New Roman" panose="02020603050405020304" pitchFamily="18" charset="0"/>
                <a:cs typeface="Times New Roman" panose="02020603050405020304" pitchFamily="18" charset="0"/>
              </a:rPr>
              <a:t>trầm</a:t>
            </a:r>
            <a:r>
              <a:rPr lang="en-US" sz="3500" b="1" dirty="0" smtClean="0">
                <a:solidFill>
                  <a:schemeClr val="tx2"/>
                </a:solidFill>
                <a:latin typeface="Times New Roman" panose="02020603050405020304" pitchFamily="18" charset="0"/>
                <a:cs typeface="Times New Roman" panose="02020603050405020304" pitchFamily="18" charset="0"/>
              </a:rPr>
              <a:t> </a:t>
            </a:r>
            <a:r>
              <a:rPr lang="en-US" sz="3500" b="1" dirty="0" err="1" smtClean="0">
                <a:solidFill>
                  <a:schemeClr val="tx2"/>
                </a:solidFill>
                <a:latin typeface="Times New Roman" panose="02020603050405020304" pitchFamily="18" charset="0"/>
                <a:cs typeface="Times New Roman" panose="02020603050405020304" pitchFamily="18" charset="0"/>
              </a:rPr>
              <a:t>tư</a:t>
            </a:r>
            <a:r>
              <a:rPr lang="en-US" sz="3500" b="1" dirty="0" smtClean="0">
                <a:solidFill>
                  <a:schemeClr val="tx2"/>
                </a:solidFill>
                <a:latin typeface="Times New Roman" panose="02020603050405020304" pitchFamily="18" charset="0"/>
                <a:cs typeface="Times New Roman" panose="02020603050405020304" pitchFamily="18" charset="0"/>
              </a:rPr>
              <a:t> </a:t>
            </a:r>
            <a:r>
              <a:rPr lang="en-US" sz="3500" b="1" dirty="0" err="1" smtClean="0">
                <a:solidFill>
                  <a:schemeClr val="tx2"/>
                </a:solidFill>
                <a:latin typeface="Times New Roman" panose="02020603050405020304" pitchFamily="18" charset="0"/>
                <a:cs typeface="Times New Roman" panose="02020603050405020304" pitchFamily="18" charset="0"/>
              </a:rPr>
              <a:t>của</a:t>
            </a:r>
            <a:r>
              <a:rPr lang="en-US" sz="3500" b="1" dirty="0" smtClean="0">
                <a:solidFill>
                  <a:schemeClr val="tx2"/>
                </a:solidFill>
                <a:latin typeface="Times New Roman" panose="02020603050405020304" pitchFamily="18" charset="0"/>
                <a:cs typeface="Times New Roman" panose="02020603050405020304" pitchFamily="18" charset="0"/>
              </a:rPr>
              <a:t> </a:t>
            </a:r>
            <a:r>
              <a:rPr lang="en-US" sz="3500" b="1" dirty="0" err="1" smtClean="0">
                <a:solidFill>
                  <a:schemeClr val="tx2"/>
                </a:solidFill>
                <a:latin typeface="Times New Roman" panose="02020603050405020304" pitchFamily="18" charset="0"/>
                <a:cs typeface="Times New Roman" panose="02020603050405020304" pitchFamily="18" charset="0"/>
              </a:rPr>
              <a:t>cây</a:t>
            </a:r>
            <a:r>
              <a:rPr lang="en-US" sz="3500" b="1" dirty="0" smtClean="0">
                <a:solidFill>
                  <a:schemeClr val="tx2"/>
                </a:solidFill>
                <a:latin typeface="Times New Roman" panose="02020603050405020304" pitchFamily="18" charset="0"/>
                <a:cs typeface="Times New Roman" panose="02020603050405020304" pitchFamily="18" charset="0"/>
              </a:rPr>
              <a:t> </a:t>
            </a:r>
            <a:r>
              <a:rPr lang="en-US" sz="3500" b="1" dirty="0" err="1" smtClean="0">
                <a:solidFill>
                  <a:schemeClr val="tx2"/>
                </a:solidFill>
                <a:latin typeface="Times New Roman" panose="02020603050405020304" pitchFamily="18" charset="0"/>
                <a:cs typeface="Times New Roman" panose="02020603050405020304" pitchFamily="18" charset="0"/>
              </a:rPr>
              <a:t>gạo</a:t>
            </a:r>
            <a:r>
              <a:rPr lang="en-US" sz="3500" b="1" dirty="0" smtClean="0">
                <a:solidFill>
                  <a:schemeClr val="tx2"/>
                </a:solidFill>
                <a:latin typeface="Times New Roman" panose="02020603050405020304" pitchFamily="18" charset="0"/>
                <a:cs typeface="Times New Roman" panose="02020603050405020304" pitchFamily="18" charset="0"/>
              </a:rPr>
              <a:t> </a:t>
            </a:r>
            <a:r>
              <a:rPr lang="en-US" sz="3500" b="1" dirty="0" err="1" smtClean="0">
                <a:solidFill>
                  <a:schemeClr val="tx2"/>
                </a:solidFill>
                <a:latin typeface="Times New Roman" panose="02020603050405020304" pitchFamily="18" charset="0"/>
                <a:cs typeface="Times New Roman" panose="02020603050405020304" pitchFamily="18" charset="0"/>
              </a:rPr>
              <a:t>khi</a:t>
            </a:r>
            <a:r>
              <a:rPr lang="en-US" sz="3500" b="1" dirty="0" smtClean="0">
                <a:solidFill>
                  <a:schemeClr val="tx2"/>
                </a:solidFill>
                <a:latin typeface="Times New Roman" panose="02020603050405020304" pitchFamily="18" charset="0"/>
                <a:cs typeface="Times New Roman" panose="02020603050405020304" pitchFamily="18" charset="0"/>
              </a:rPr>
              <a:t> </a:t>
            </a:r>
            <a:r>
              <a:rPr lang="en-US" sz="3500" b="1" dirty="0" err="1" smtClean="0">
                <a:solidFill>
                  <a:schemeClr val="tx2"/>
                </a:solidFill>
                <a:latin typeface="Times New Roman" panose="02020603050405020304" pitchFamily="18" charset="0"/>
                <a:cs typeface="Times New Roman" panose="02020603050405020304" pitchFamily="18" charset="0"/>
              </a:rPr>
              <a:t>hết</a:t>
            </a:r>
            <a:r>
              <a:rPr lang="en-US" sz="3500" b="1" dirty="0" smtClean="0">
                <a:solidFill>
                  <a:schemeClr val="tx2"/>
                </a:solidFill>
                <a:latin typeface="Times New Roman" panose="02020603050405020304" pitchFamily="18" charset="0"/>
                <a:cs typeface="Times New Roman" panose="02020603050405020304" pitchFamily="18" charset="0"/>
              </a:rPr>
              <a:t> </a:t>
            </a:r>
            <a:r>
              <a:rPr lang="en-US" sz="3500" b="1" dirty="0" err="1" smtClean="0">
                <a:solidFill>
                  <a:schemeClr val="tx2"/>
                </a:solidFill>
                <a:latin typeface="Times New Roman" panose="02020603050405020304" pitchFamily="18" charset="0"/>
                <a:cs typeface="Times New Roman" panose="02020603050405020304" pitchFamily="18" charset="0"/>
              </a:rPr>
              <a:t>mùa</a:t>
            </a:r>
            <a:r>
              <a:rPr lang="en-US" sz="3500" b="1" dirty="0" smtClean="0">
                <a:solidFill>
                  <a:schemeClr val="tx2"/>
                </a:solidFill>
                <a:latin typeface="Times New Roman" panose="02020603050405020304" pitchFamily="18" charset="0"/>
                <a:cs typeface="Times New Roman" panose="02020603050405020304" pitchFamily="18" charset="0"/>
              </a:rPr>
              <a:t> </a:t>
            </a:r>
            <a:r>
              <a:rPr lang="en-US" sz="3500" b="1" dirty="0" err="1" smtClean="0">
                <a:solidFill>
                  <a:schemeClr val="tx2"/>
                </a:solidFill>
                <a:latin typeface="Times New Roman" panose="02020603050405020304" pitchFamily="18" charset="0"/>
                <a:cs typeface="Times New Roman" panose="02020603050405020304" pitchFamily="18" charset="0"/>
              </a:rPr>
              <a:t>hoa</a:t>
            </a:r>
            <a:r>
              <a:rPr lang="en-US" sz="3500" b="1" dirty="0" smtClean="0">
                <a:solidFill>
                  <a:schemeClr val="tx2"/>
                </a:solidFill>
                <a:latin typeface="Times New Roman" panose="02020603050405020304" pitchFamily="18" charset="0"/>
                <a:cs typeface="Times New Roman" panose="02020603050405020304" pitchFamily="18" charset="0"/>
              </a:rPr>
              <a:t>.</a:t>
            </a:r>
            <a:endParaRPr lang="en-US" sz="3500" b="1" dirty="0">
              <a:solidFill>
                <a:schemeClr val="tx2"/>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806349" y="116385"/>
            <a:ext cx="6634788" cy="553357"/>
          </a:xfrm>
          <a:prstGeom prst="rect">
            <a:avLst/>
          </a:prstGeom>
          <a:noFill/>
        </p:spPr>
        <p:txBody>
          <a:bodyPr wrap="square" rtlCol="0">
            <a:spAutoFit/>
          </a:bodyPr>
          <a:lstStyle/>
          <a:p>
            <a:pPr algn="ctr"/>
            <a:r>
              <a:rPr lang="en-US" sz="2996" dirty="0" err="1">
                <a:solidFill>
                  <a:srgbClr val="0000CC"/>
                </a:solidFill>
                <a:latin typeface="Times New Roman" panose="02020603050405020304" pitchFamily="18" charset="0"/>
                <a:cs typeface="Times New Roman" panose="02020603050405020304" pitchFamily="18" charset="0"/>
              </a:rPr>
              <a:t>Thứ</a:t>
            </a:r>
            <a:r>
              <a:rPr lang="vi-VN" altLang="en-US" sz="2996" dirty="0">
                <a:solidFill>
                  <a:srgbClr val="0000CC"/>
                </a:solidFill>
                <a:latin typeface="Times New Roman" panose="02020603050405020304" pitchFamily="18" charset="0"/>
                <a:cs typeface="Times New Roman" panose="02020603050405020304" pitchFamily="18" charset="0"/>
              </a:rPr>
              <a:t> tư </a:t>
            </a:r>
            <a:r>
              <a:rPr lang="en-US" sz="2996" dirty="0" err="1">
                <a:solidFill>
                  <a:srgbClr val="0000CC"/>
                </a:solidFill>
                <a:latin typeface="Times New Roman" panose="02020603050405020304" pitchFamily="18" charset="0"/>
                <a:cs typeface="Times New Roman" panose="02020603050405020304" pitchFamily="18" charset="0"/>
              </a:rPr>
              <a:t>ngày</a:t>
            </a:r>
            <a:r>
              <a:rPr lang="vi-VN" altLang="en-US" sz="2996" dirty="0">
                <a:solidFill>
                  <a:srgbClr val="0000CC"/>
                </a:solidFill>
                <a:latin typeface="Times New Roman" panose="02020603050405020304" pitchFamily="18" charset="0"/>
                <a:cs typeface="Times New Roman" panose="02020603050405020304" pitchFamily="18" charset="0"/>
              </a:rPr>
              <a:t> 8 </a:t>
            </a:r>
            <a:r>
              <a:rPr lang="en-US" sz="2996" dirty="0" err="1">
                <a:solidFill>
                  <a:srgbClr val="0000CC"/>
                </a:solidFill>
                <a:latin typeface="Times New Roman" panose="02020603050405020304" pitchFamily="18" charset="0"/>
                <a:cs typeface="Times New Roman" panose="02020603050405020304" pitchFamily="18" charset="0"/>
              </a:rPr>
              <a:t>tháng</a:t>
            </a:r>
            <a:r>
              <a:rPr lang="vi-VN" altLang="en-US" sz="2996" dirty="0">
                <a:solidFill>
                  <a:srgbClr val="0000CC"/>
                </a:solidFill>
                <a:latin typeface="Times New Roman" panose="02020603050405020304" pitchFamily="18" charset="0"/>
                <a:cs typeface="Times New Roman" panose="02020603050405020304" pitchFamily="18" charset="0"/>
              </a:rPr>
              <a:t> 2 </a:t>
            </a:r>
            <a:r>
              <a:rPr lang="en-US" sz="2996" dirty="0" err="1">
                <a:solidFill>
                  <a:srgbClr val="0000CC"/>
                </a:solidFill>
                <a:latin typeface="Times New Roman" panose="02020603050405020304" pitchFamily="18" charset="0"/>
                <a:cs typeface="Times New Roman" panose="02020603050405020304" pitchFamily="18" charset="0"/>
              </a:rPr>
              <a:t>năm</a:t>
            </a:r>
            <a:r>
              <a:rPr lang="vi-VN" altLang="en-US" sz="2996" dirty="0">
                <a:solidFill>
                  <a:srgbClr val="0000CC"/>
                </a:solidFill>
                <a:latin typeface="Times New Roman" panose="02020603050405020304" pitchFamily="18" charset="0"/>
                <a:cs typeface="Times New Roman" panose="02020603050405020304" pitchFamily="18" charset="0"/>
              </a:rPr>
              <a:t> 2023</a:t>
            </a:r>
          </a:p>
        </p:txBody>
      </p:sp>
      <p:sp>
        <p:nvSpPr>
          <p:cNvPr id="9" name="TextBox 8"/>
          <p:cNvSpPr txBox="1"/>
          <p:nvPr/>
        </p:nvSpPr>
        <p:spPr>
          <a:xfrm>
            <a:off x="3394363" y="1038111"/>
            <a:ext cx="6151419" cy="707886"/>
          </a:xfrm>
          <a:prstGeom prst="rect">
            <a:avLst/>
          </a:prstGeom>
          <a:noFill/>
        </p:spPr>
        <p:txBody>
          <a:bodyPr wrap="square" rtlCol="0">
            <a:spAutoFit/>
          </a:bodyPr>
          <a:lstStyle/>
          <a:p>
            <a:pPr algn="ctr"/>
            <a:r>
              <a:rPr lang="en-US" sz="4000" b="1" dirty="0" err="1" smtClean="0">
                <a:solidFill>
                  <a:srgbClr val="0070C0"/>
                </a:solidFill>
                <a:latin typeface="Times New Roman" panose="02020603050405020304" pitchFamily="18" charset="0"/>
                <a:cs typeface="Times New Roman" panose="02020603050405020304" pitchFamily="18" charset="0"/>
              </a:rPr>
              <a:t>Bài</a:t>
            </a:r>
            <a:r>
              <a:rPr lang="en-US" sz="4000" b="1" dirty="0" smtClean="0">
                <a:solidFill>
                  <a:srgbClr val="0070C0"/>
                </a:solidFill>
                <a:latin typeface="Times New Roman" panose="02020603050405020304" pitchFamily="18" charset="0"/>
                <a:cs typeface="Times New Roman" panose="02020603050405020304" pitchFamily="18" charset="0"/>
              </a:rPr>
              <a:t> 6: </a:t>
            </a:r>
            <a:r>
              <a:rPr lang="en-US" sz="4000" b="1" dirty="0" err="1" smtClean="0">
                <a:solidFill>
                  <a:srgbClr val="0070C0"/>
                </a:solidFill>
                <a:latin typeface="Times New Roman" panose="02020603050405020304" pitchFamily="18" charset="0"/>
                <a:cs typeface="Times New Roman" panose="02020603050405020304" pitchFamily="18" charset="0"/>
              </a:rPr>
              <a:t>Cây</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gạo</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a:t>
            </a:r>
            <a:r>
              <a:rPr lang="en-US" sz="3000" dirty="0" err="1" smtClean="0">
                <a:latin typeface="Times New Roman" panose="02020603050405020304" pitchFamily="18" charset="0"/>
                <a:cs typeface="Times New Roman" panose="02020603050405020304" pitchFamily="18" charset="0"/>
              </a:rPr>
              <a:t>Tiết</a:t>
            </a:r>
            <a:r>
              <a:rPr lang="en-US" sz="3000" dirty="0" smtClean="0">
                <a:latin typeface="Times New Roman" panose="02020603050405020304" pitchFamily="18" charset="0"/>
                <a:cs typeface="Times New Roman" panose="02020603050405020304" pitchFamily="18" charset="0"/>
              </a:rPr>
              <a:t> 1)</a:t>
            </a:r>
            <a:endParaRPr lang="en-US" sz="3000" dirty="0">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500253" y="1644541"/>
            <a:ext cx="6151419" cy="553998"/>
          </a:xfrm>
          <a:prstGeom prst="rect">
            <a:avLst/>
          </a:prstGeom>
          <a:noFill/>
        </p:spPr>
        <p:txBody>
          <a:bodyPr wrap="square" rtlCol="0">
            <a:spAutoFit/>
          </a:bodyPr>
          <a:lstStyle/>
          <a:p>
            <a:pPr algn="ctr"/>
            <a:r>
              <a:rPr lang="en-US" sz="3000" i="1" dirty="0" err="1" smtClean="0">
                <a:latin typeface="Times New Roman" panose="02020603050405020304" pitchFamily="18" charset="0"/>
                <a:cs typeface="Times New Roman" panose="02020603050405020304" pitchFamily="18" charset="0"/>
              </a:rPr>
              <a:t>Vũ</a:t>
            </a:r>
            <a:r>
              <a:rPr lang="en-US" sz="3000" i="1" dirty="0" smtClean="0">
                <a:latin typeface="Times New Roman" panose="02020603050405020304" pitchFamily="18" charset="0"/>
                <a:cs typeface="Times New Roman" panose="02020603050405020304" pitchFamily="18" charset="0"/>
              </a:rPr>
              <a:t> </a:t>
            </a:r>
            <a:r>
              <a:rPr lang="en-US" sz="3000" i="1" dirty="0" err="1" smtClean="0">
                <a:latin typeface="Times New Roman" panose="02020603050405020304" pitchFamily="18" charset="0"/>
                <a:cs typeface="Times New Roman" panose="02020603050405020304" pitchFamily="18" charset="0"/>
              </a:rPr>
              <a:t>Tú</a:t>
            </a:r>
            <a:r>
              <a:rPr lang="en-US" sz="3000" i="1" dirty="0" smtClean="0">
                <a:latin typeface="Times New Roman" panose="02020603050405020304" pitchFamily="18" charset="0"/>
                <a:cs typeface="Times New Roman" panose="02020603050405020304" pitchFamily="18" charset="0"/>
              </a:rPr>
              <a:t> Nam</a:t>
            </a:r>
            <a:endParaRPr lang="en-US" sz="3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6786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1697014" y="1520732"/>
            <a:ext cx="8801224" cy="3825002"/>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9" name="Picture 8">
            <a:extLst>
              <a:ext uri="{FF2B5EF4-FFF2-40B4-BE49-F238E27FC236}">
                <a16:creationId xmlns:a16="http://schemas.microsoft.com/office/drawing/2014/main" id="{AD5CD55E-BE04-46B2-91D9-2E1A9309EAC1}"/>
              </a:ext>
            </a:extLst>
          </p:cNvPr>
          <p:cNvPicPr>
            <a:picLocks noChangeAspect="1"/>
          </p:cNvPicPr>
          <p:nvPr/>
        </p:nvPicPr>
        <p:blipFill rotWithShape="1">
          <a:blip r:embed="rId4"/>
          <a:srcRect l="11438"/>
          <a:stretch/>
        </p:blipFill>
        <p:spPr>
          <a:xfrm>
            <a:off x="1816969" y="2157072"/>
            <a:ext cx="8368716" cy="1852954"/>
          </a:xfrm>
          <a:prstGeom prst="rect">
            <a:avLst/>
          </a:prstGeom>
        </p:spPr>
      </p:pic>
    </p:spTree>
    <p:extLst>
      <p:ext uri="{BB962C8B-B14F-4D97-AF65-F5344CB8AC3E}">
        <p14:creationId xmlns:p14="http://schemas.microsoft.com/office/powerpoint/2010/main" val="878274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852C89-7D54-4547-B628-594E41C66954}"/>
              </a:ext>
            </a:extLst>
          </p:cNvPr>
          <p:cNvSpPr/>
          <p:nvPr/>
        </p:nvSpPr>
        <p:spPr>
          <a:xfrm>
            <a:off x="2826326" y="1080361"/>
            <a:ext cx="6711415" cy="3089858"/>
          </a:xfrm>
          <a:prstGeom prst="rect">
            <a:avLst/>
          </a:prstGeom>
          <a:solidFill>
            <a:srgbClr val="FFC000">
              <a:lumMod val="20000"/>
              <a:lumOff val="80000"/>
            </a:srgbClr>
          </a:solidFill>
          <a:ln w="12700" cap="flat" cmpd="sng" algn="ctr">
            <a:solidFill>
              <a:sysClr val="windowText" lastClr="000000"/>
            </a:solidFill>
            <a:prstDash val="solid"/>
            <a:miter lim="800000"/>
          </a:ln>
          <a:effectLst/>
        </p:spPr>
        <p:txBody>
          <a:bodyPr lIns="91424" tIns="45719" rIns="91424" bIns="45719" rtlCol="0" anchor="t"/>
          <a:lstStyle/>
          <a:p>
            <a:pPr marL="0" marR="0" lvl="0" indent="0" algn="ctr" defTabSz="914060" eaLnBrk="1" fontAlgn="auto" latinLnBrk="0" hangingPunct="1">
              <a:lnSpc>
                <a:spcPct val="100000"/>
              </a:lnSpc>
              <a:spcBef>
                <a:spcPts val="0"/>
              </a:spcBef>
              <a:spcAft>
                <a:spcPts val="0"/>
              </a:spcAft>
              <a:buClrTx/>
              <a:buSzTx/>
              <a:buFontTx/>
              <a:buNone/>
              <a:tabLst/>
              <a:defRPr/>
            </a:pPr>
            <a:r>
              <a:rPr kumimoji="0" lang="vi-VN" sz="400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Thân </a:t>
            </a:r>
            <a:r>
              <a:rPr kumimoji="0" lang="vi-VN" sz="4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nhiều gai nhọn</a:t>
            </a:r>
          </a:p>
          <a:p>
            <a:pPr marL="0" marR="0" lvl="0" indent="0" algn="ctr" defTabSz="914060" eaLnBrk="1" fontAlgn="auto" latinLnBrk="0" hangingPunct="1">
              <a:lnSpc>
                <a:spcPct val="100000"/>
              </a:lnSpc>
              <a:spcBef>
                <a:spcPts val="0"/>
              </a:spcBef>
              <a:spcAft>
                <a:spcPts val="0"/>
              </a:spcAft>
              <a:buClrTx/>
              <a:buSzTx/>
              <a:buFontTx/>
              <a:buNone/>
              <a:tabLst/>
              <a:defRPr/>
            </a:pPr>
            <a:r>
              <a:rPr kumimoji="0" lang="vi-VN" sz="4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Hoa trắng ngát thơm</a:t>
            </a:r>
          </a:p>
          <a:p>
            <a:pPr marL="0" marR="0" lvl="0" indent="0" algn="ctr" defTabSz="914060" eaLnBrk="1" fontAlgn="auto" latinLnBrk="0" hangingPunct="1">
              <a:lnSpc>
                <a:spcPct val="100000"/>
              </a:lnSpc>
              <a:spcBef>
                <a:spcPts val="0"/>
              </a:spcBef>
              <a:spcAft>
                <a:spcPts val="0"/>
              </a:spcAft>
              <a:buClrTx/>
              <a:buSzTx/>
              <a:buFontTx/>
              <a:buNone/>
              <a:tabLst/>
              <a:defRPr/>
            </a:pPr>
            <a:r>
              <a:rPr kumimoji="0" lang="vi-VN" sz="4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Cành trĩu quả tròn</a:t>
            </a:r>
          </a:p>
          <a:p>
            <a:pPr marL="0" marR="0" lvl="0" indent="0" algn="ctr" defTabSz="914060" eaLnBrk="1" fontAlgn="auto" latinLnBrk="0" hangingPunct="1">
              <a:lnSpc>
                <a:spcPct val="100000"/>
              </a:lnSpc>
              <a:spcBef>
                <a:spcPts val="0"/>
              </a:spcBef>
              <a:spcAft>
                <a:spcPts val="0"/>
              </a:spcAft>
              <a:buClrTx/>
              <a:buSzTx/>
              <a:buFontTx/>
              <a:buNone/>
              <a:tabLst/>
              <a:defRPr/>
            </a:pPr>
            <a:r>
              <a:rPr kumimoji="0" lang="vi-VN" sz="4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Mang đầy múi </a:t>
            </a:r>
            <a:r>
              <a:rPr kumimoji="0" lang="vi-VN" sz="400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ngọt</a:t>
            </a:r>
            <a:endParaRPr kumimoji="0" lang="en-US" sz="40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r" defTabSz="914060" eaLnBrk="1" fontAlgn="auto" latinLnBrk="0" hangingPunct="1">
              <a:lnSpc>
                <a:spcPct val="100000"/>
              </a:lnSpc>
              <a:spcBef>
                <a:spcPts val="0"/>
              </a:spcBef>
              <a:spcAft>
                <a:spcPts val="0"/>
              </a:spcAft>
              <a:buClrTx/>
              <a:buSzTx/>
              <a:buFontTx/>
              <a:buNone/>
              <a:tabLst/>
              <a:defRPr/>
            </a:pPr>
            <a:r>
              <a:rPr kumimoji="0" lang="en-US" sz="4000" b="0" i="1" u="none" strike="noStrike" kern="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Là</a:t>
            </a:r>
            <a:r>
              <a:rPr kumimoji="0" lang="en-US" sz="4000" b="0" i="1"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000" b="0" i="1" u="none" strike="noStrike" kern="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cây</a:t>
            </a:r>
            <a:r>
              <a:rPr kumimoji="0" lang="en-US" sz="4000" b="0" i="1"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4000" b="0" i="1" u="none" strike="noStrike" kern="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gì</a:t>
            </a:r>
            <a:r>
              <a:rPr kumimoji="0" lang="en-US" sz="4000" b="0" i="1" u="none" strike="noStrike" kern="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a:t>
            </a:r>
            <a:endParaRPr kumimoji="0" lang="en-US" sz="4000" b="0" i="1"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 name="Rectangle: Rounded Corners 3">
            <a:extLst>
              <a:ext uri="{FF2B5EF4-FFF2-40B4-BE49-F238E27FC236}">
                <a16:creationId xmlns:a16="http://schemas.microsoft.com/office/drawing/2014/main" id="{733B3330-D4B2-4AB3-AB1F-4DBAC641DC12}"/>
              </a:ext>
            </a:extLst>
          </p:cNvPr>
          <p:cNvSpPr/>
          <p:nvPr/>
        </p:nvSpPr>
        <p:spPr>
          <a:xfrm>
            <a:off x="3379642" y="4464932"/>
            <a:ext cx="5604782" cy="1171778"/>
          </a:xfrm>
          <a:prstGeom prst="roundRect">
            <a:avLst/>
          </a:prstGeom>
          <a:solidFill>
            <a:srgbClr val="FFFFCD"/>
          </a:solidFill>
          <a:ln w="6350" cap="flat" cmpd="sng" algn="ctr">
            <a:solidFill>
              <a:srgbClr val="70AD47"/>
            </a:solidFill>
            <a:prstDash val="solid"/>
            <a:miter lim="800000"/>
          </a:ln>
          <a:effectLst/>
        </p:spPr>
        <p:txBody>
          <a:bodyPr lIns="91424" tIns="45719" rIns="91424" bIns="45719" rtlCol="0" anchor="ctr"/>
          <a:lstStyle/>
          <a:p>
            <a:pPr marL="0" marR="0" lvl="0" indent="0" algn="ctr" defTabSz="913516"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sym typeface="Arial"/>
              </a:rPr>
              <a:t>Đáp</a:t>
            </a:r>
            <a:r>
              <a:rPr kumimoji="0" lang="en-US" sz="4800" b="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Arial"/>
              </a:rPr>
              <a:t> </a:t>
            </a:r>
            <a:r>
              <a:rPr kumimoji="0" lang="en-US" sz="4800" b="0"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sym typeface="Arial"/>
              </a:rPr>
              <a:t>án</a:t>
            </a:r>
            <a:r>
              <a:rPr kumimoji="0" lang="en-US" sz="4800" b="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Arial"/>
              </a:rPr>
              <a:t>: </a:t>
            </a:r>
            <a:r>
              <a:rPr kumimoji="0" lang="en-US" sz="4800" b="0"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sym typeface="Arial"/>
              </a:rPr>
              <a:t>Cây</a:t>
            </a:r>
            <a:r>
              <a:rPr kumimoji="0" lang="en-US" sz="4800" b="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Arial"/>
              </a:rPr>
              <a:t> </a:t>
            </a:r>
            <a:r>
              <a:rPr kumimoji="0" lang="en-US" sz="4800" b="0" i="0"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sym typeface="Arial"/>
              </a:rPr>
              <a:t>bưởi</a:t>
            </a:r>
            <a:endParaRPr kumimoji="0" lang="en-US" sz="4800" b="0"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Arial"/>
            </a:endParaRPr>
          </a:p>
        </p:txBody>
      </p:sp>
      <p:pic>
        <p:nvPicPr>
          <p:cNvPr id="4" name="Picture 3">
            <a:hlinkClick r:id="rId2" action="ppaction://hlinksldjump"/>
          </p:cNvPr>
          <p:cNvPicPr>
            <a:picLocks noChangeAspect="1"/>
          </p:cNvPicPr>
          <p:nvPr/>
        </p:nvPicPr>
        <p:blipFill>
          <a:blip r:embed="rId3"/>
          <a:stretch>
            <a:fillRect/>
          </a:stretch>
        </p:blipFill>
        <p:spPr>
          <a:xfrm>
            <a:off x="0" y="0"/>
            <a:ext cx="2712955" cy="2219136"/>
          </a:xfrm>
          <a:prstGeom prst="rect">
            <a:avLst/>
          </a:prstGeom>
        </p:spPr>
      </p:pic>
    </p:spTree>
    <p:extLst>
      <p:ext uri="{BB962C8B-B14F-4D97-AF65-F5344CB8AC3E}">
        <p14:creationId xmlns:p14="http://schemas.microsoft.com/office/powerpoint/2010/main" val="27838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094D2C1-7CAD-4D15-8C6B-36FCFC71A3AA}"/>
              </a:ext>
            </a:extLst>
          </p:cNvPr>
          <p:cNvSpPr/>
          <p:nvPr/>
        </p:nvSpPr>
        <p:spPr>
          <a:xfrm>
            <a:off x="2912773" y="3796106"/>
            <a:ext cx="6974177" cy="1584653"/>
          </a:xfrm>
          <a:prstGeom prst="roundRect">
            <a:avLst/>
          </a:prstGeom>
          <a:solidFill>
            <a:srgbClr val="FFFFCD"/>
          </a:solidFill>
        </p:spPr>
        <p:style>
          <a:lnRef idx="1">
            <a:schemeClr val="accent6"/>
          </a:lnRef>
          <a:fillRef idx="2">
            <a:schemeClr val="accent6"/>
          </a:fillRef>
          <a:effectRef idx="1">
            <a:schemeClr val="accent6"/>
          </a:effectRef>
          <a:fontRef idx="minor">
            <a:schemeClr val="dk1"/>
          </a:fontRef>
        </p:style>
        <p:txBody>
          <a:bodyPr lIns="91412" tIns="45719" rIns="91412" bIns="45719" rtlCol="0" anchor="ctr"/>
          <a:lstStyle/>
          <a:p>
            <a:pPr algn="ctr" defTabSz="913516">
              <a:defRPr/>
            </a:pPr>
            <a:r>
              <a:rPr lang="en-US" sz="4800" b="1" dirty="0" err="1">
                <a:solidFill>
                  <a:srgbClr val="C00000"/>
                </a:solidFill>
                <a:latin typeface="Times New Roman" panose="02020603050405020304" pitchFamily="18" charset="0"/>
                <a:cs typeface="Times New Roman" panose="02020603050405020304" pitchFamily="18" charset="0"/>
                <a:sym typeface="Arial"/>
              </a:rPr>
              <a:t>Đáp</a:t>
            </a:r>
            <a:r>
              <a:rPr lang="en-US" sz="4800" b="1" dirty="0">
                <a:solidFill>
                  <a:srgbClr val="C00000"/>
                </a:solidFill>
                <a:latin typeface="Times New Roman" panose="02020603050405020304" pitchFamily="18" charset="0"/>
                <a:cs typeface="Times New Roman" panose="02020603050405020304" pitchFamily="18" charset="0"/>
                <a:sym typeface="Arial"/>
              </a:rPr>
              <a:t> </a:t>
            </a:r>
            <a:r>
              <a:rPr lang="en-US" sz="4800" b="1" dirty="0" err="1">
                <a:solidFill>
                  <a:srgbClr val="C00000"/>
                </a:solidFill>
                <a:latin typeface="Times New Roman" panose="02020603050405020304" pitchFamily="18" charset="0"/>
                <a:cs typeface="Times New Roman" panose="02020603050405020304" pitchFamily="18" charset="0"/>
                <a:sym typeface="Arial"/>
              </a:rPr>
              <a:t>án</a:t>
            </a:r>
            <a:r>
              <a:rPr lang="en-US" sz="4800" b="1" dirty="0">
                <a:solidFill>
                  <a:srgbClr val="C00000"/>
                </a:solidFill>
                <a:latin typeface="Times New Roman" panose="02020603050405020304" pitchFamily="18" charset="0"/>
                <a:cs typeface="Times New Roman" panose="02020603050405020304" pitchFamily="18" charset="0"/>
                <a:sym typeface="Arial"/>
              </a:rPr>
              <a:t>: </a:t>
            </a:r>
            <a:r>
              <a:rPr lang="en-US" sz="4800" b="1" dirty="0" err="1">
                <a:solidFill>
                  <a:srgbClr val="C00000"/>
                </a:solidFill>
                <a:latin typeface="Times New Roman" panose="02020603050405020304" pitchFamily="18" charset="0"/>
                <a:cs typeface="Times New Roman" panose="02020603050405020304" pitchFamily="18" charset="0"/>
                <a:sym typeface="Arial"/>
              </a:rPr>
              <a:t>Cây</a:t>
            </a:r>
            <a:r>
              <a:rPr lang="en-US" sz="4800" b="1" dirty="0">
                <a:solidFill>
                  <a:srgbClr val="C00000"/>
                </a:solidFill>
                <a:latin typeface="Times New Roman" panose="02020603050405020304" pitchFamily="18" charset="0"/>
                <a:cs typeface="Times New Roman" panose="02020603050405020304" pitchFamily="18" charset="0"/>
                <a:sym typeface="Arial"/>
              </a:rPr>
              <a:t> </a:t>
            </a:r>
            <a:r>
              <a:rPr lang="en-US" sz="4800" b="1" dirty="0" err="1">
                <a:solidFill>
                  <a:srgbClr val="C00000"/>
                </a:solidFill>
                <a:latin typeface="Times New Roman" panose="02020603050405020304" pitchFamily="18" charset="0"/>
                <a:cs typeface="Times New Roman" panose="02020603050405020304" pitchFamily="18" charset="0"/>
                <a:sym typeface="Arial"/>
              </a:rPr>
              <a:t>cau</a:t>
            </a:r>
            <a:endParaRPr lang="en-US" sz="4800" b="1" dirty="0">
              <a:solidFill>
                <a:srgbClr val="C00000"/>
              </a:solidFill>
              <a:latin typeface="Times New Roman" panose="02020603050405020304" pitchFamily="18" charset="0"/>
              <a:cs typeface="Times New Roman" panose="02020603050405020304" pitchFamily="18" charset="0"/>
              <a:sym typeface="Arial"/>
            </a:endParaRPr>
          </a:p>
        </p:txBody>
      </p:sp>
      <p:pic>
        <p:nvPicPr>
          <p:cNvPr id="4" name="Picture 3">
            <a:hlinkClick r:id="rId2" action="ppaction://hlinksldjump"/>
          </p:cNvPr>
          <p:cNvPicPr>
            <a:picLocks noChangeAspect="1"/>
          </p:cNvPicPr>
          <p:nvPr/>
        </p:nvPicPr>
        <p:blipFill>
          <a:blip r:embed="rId3"/>
          <a:stretch>
            <a:fillRect/>
          </a:stretch>
        </p:blipFill>
        <p:spPr>
          <a:xfrm>
            <a:off x="20634" y="0"/>
            <a:ext cx="2909455" cy="2432771"/>
          </a:xfrm>
          <a:prstGeom prst="rect">
            <a:avLst/>
          </a:prstGeom>
        </p:spPr>
      </p:pic>
      <p:sp>
        <p:nvSpPr>
          <p:cNvPr id="2" name="Rectangle 1">
            <a:extLst>
              <a:ext uri="{FF2B5EF4-FFF2-40B4-BE49-F238E27FC236}">
                <a16:creationId xmlns:a16="http://schemas.microsoft.com/office/drawing/2014/main" id="{D20B2BF6-830C-4116-B20A-A11D2343221B}"/>
              </a:ext>
            </a:extLst>
          </p:cNvPr>
          <p:cNvSpPr/>
          <p:nvPr/>
        </p:nvSpPr>
        <p:spPr>
          <a:xfrm>
            <a:off x="2195799" y="1914575"/>
            <a:ext cx="9241276" cy="1775280"/>
          </a:xfrm>
          <a:prstGeom prst="rect">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lIns="91412" tIns="45719" rIns="91412" bIns="45719" rtlCol="0" anchor="t"/>
          <a:lstStyle/>
          <a:p>
            <a:pPr algn="ctr" defTabSz="914060">
              <a:defRPr/>
            </a:pPr>
            <a:r>
              <a:rPr lang="vi-VN" sz="4000" dirty="0" smtClean="0">
                <a:solidFill>
                  <a:prstClr val="black"/>
                </a:solidFill>
                <a:latin typeface="Times New Roman" panose="02020603050405020304" pitchFamily="18" charset="0"/>
                <a:cs typeface="Times New Roman" panose="02020603050405020304" pitchFamily="18" charset="0"/>
                <a:sym typeface="Arial"/>
              </a:rPr>
              <a:t>Cây </a:t>
            </a:r>
            <a:r>
              <a:rPr lang="vi-VN" sz="4000" dirty="0">
                <a:solidFill>
                  <a:prstClr val="black"/>
                </a:solidFill>
                <a:latin typeface="Times New Roman" panose="02020603050405020304" pitchFamily="18" charset="0"/>
                <a:cs typeface="Times New Roman" panose="02020603050405020304" pitchFamily="18" charset="0"/>
                <a:sym typeface="Arial"/>
              </a:rPr>
              <a:t>gì thẳng tắp trước nhà</a:t>
            </a:r>
          </a:p>
          <a:p>
            <a:pPr algn="ctr" defTabSz="914060">
              <a:defRPr/>
            </a:pPr>
            <a:r>
              <a:rPr lang="vi-VN" sz="4000" dirty="0">
                <a:solidFill>
                  <a:prstClr val="black"/>
                </a:solidFill>
                <a:latin typeface="Times New Roman" panose="02020603050405020304" pitchFamily="18" charset="0"/>
                <a:cs typeface="Times New Roman" panose="02020603050405020304" pitchFamily="18" charset="0"/>
                <a:sym typeface="Arial"/>
              </a:rPr>
              <a:t>Trái ngon dành tặng riêng bà, bà ơi</a:t>
            </a:r>
            <a:r>
              <a:rPr lang="vi-VN" sz="4000" dirty="0" smtClean="0">
                <a:solidFill>
                  <a:prstClr val="black"/>
                </a:solidFill>
                <a:latin typeface="Times New Roman" panose="02020603050405020304" pitchFamily="18" charset="0"/>
                <a:cs typeface="Times New Roman" panose="02020603050405020304" pitchFamily="18" charset="0"/>
                <a:sym typeface="Arial"/>
              </a:rPr>
              <a:t>?</a:t>
            </a:r>
            <a:endParaRPr lang="en-US" sz="4000" dirty="0" smtClean="0">
              <a:solidFill>
                <a:prstClr val="black"/>
              </a:solidFill>
              <a:latin typeface="Times New Roman" panose="02020603050405020304" pitchFamily="18" charset="0"/>
              <a:cs typeface="Times New Roman" panose="02020603050405020304" pitchFamily="18" charset="0"/>
              <a:sym typeface="Arial"/>
            </a:endParaRPr>
          </a:p>
          <a:p>
            <a:pPr algn="r" defTabSz="914060">
              <a:defRPr/>
            </a:pPr>
            <a:r>
              <a:rPr lang="en-US" sz="4000" i="1" dirty="0" err="1" smtClean="0">
                <a:solidFill>
                  <a:srgbClr val="FF0000"/>
                </a:solidFill>
                <a:latin typeface="Times New Roman" panose="02020603050405020304" pitchFamily="18" charset="0"/>
                <a:cs typeface="Times New Roman" panose="02020603050405020304" pitchFamily="18" charset="0"/>
                <a:sym typeface="Arial"/>
              </a:rPr>
              <a:t>Là</a:t>
            </a:r>
            <a:r>
              <a:rPr lang="en-US" sz="4000" i="1" dirty="0" smtClean="0">
                <a:solidFill>
                  <a:srgbClr val="FF0000"/>
                </a:solidFill>
                <a:latin typeface="Times New Roman" panose="02020603050405020304" pitchFamily="18" charset="0"/>
                <a:cs typeface="Times New Roman" panose="02020603050405020304" pitchFamily="18" charset="0"/>
                <a:sym typeface="Arial"/>
              </a:rPr>
              <a:t> </a:t>
            </a:r>
            <a:r>
              <a:rPr lang="en-US" sz="4000" i="1" dirty="0" err="1" smtClean="0">
                <a:solidFill>
                  <a:srgbClr val="FF0000"/>
                </a:solidFill>
                <a:latin typeface="Times New Roman" panose="02020603050405020304" pitchFamily="18" charset="0"/>
                <a:cs typeface="Times New Roman" panose="02020603050405020304" pitchFamily="18" charset="0"/>
                <a:sym typeface="Arial"/>
              </a:rPr>
              <a:t>cây</a:t>
            </a:r>
            <a:r>
              <a:rPr lang="en-US" sz="4000" i="1" dirty="0" smtClean="0">
                <a:solidFill>
                  <a:srgbClr val="FF0000"/>
                </a:solidFill>
                <a:latin typeface="Times New Roman" panose="02020603050405020304" pitchFamily="18" charset="0"/>
                <a:cs typeface="Times New Roman" panose="02020603050405020304" pitchFamily="18" charset="0"/>
                <a:sym typeface="Arial"/>
              </a:rPr>
              <a:t> </a:t>
            </a:r>
            <a:r>
              <a:rPr lang="en-US" sz="4000" i="1" dirty="0" err="1" smtClean="0">
                <a:solidFill>
                  <a:srgbClr val="FF0000"/>
                </a:solidFill>
                <a:latin typeface="Times New Roman" panose="02020603050405020304" pitchFamily="18" charset="0"/>
                <a:cs typeface="Times New Roman" panose="02020603050405020304" pitchFamily="18" charset="0"/>
                <a:sym typeface="Arial"/>
              </a:rPr>
              <a:t>gì</a:t>
            </a:r>
            <a:r>
              <a:rPr lang="en-US" sz="4000" i="1" dirty="0" smtClean="0">
                <a:solidFill>
                  <a:srgbClr val="FF0000"/>
                </a:solidFill>
                <a:latin typeface="Times New Roman" panose="02020603050405020304" pitchFamily="18" charset="0"/>
                <a:cs typeface="Times New Roman" panose="02020603050405020304" pitchFamily="18" charset="0"/>
                <a:sym typeface="Arial"/>
              </a:rPr>
              <a:t>?</a:t>
            </a:r>
            <a:endParaRPr lang="en-US" sz="4000" i="1" dirty="0">
              <a:solidFill>
                <a:srgbClr val="FF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423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731D18-1F06-468B-8057-661B66C0369A}"/>
              </a:ext>
            </a:extLst>
          </p:cNvPr>
          <p:cNvSpPr/>
          <p:nvPr/>
        </p:nvSpPr>
        <p:spPr>
          <a:xfrm>
            <a:off x="2462876" y="1704902"/>
            <a:ext cx="8623716" cy="2950226"/>
          </a:xfrm>
          <a:prstGeom prst="rect">
            <a:avLst/>
          </a:prstGeom>
          <a:solidFill>
            <a:schemeClr val="accent4">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lIns="91439" tIns="45719" rIns="91439" bIns="45719" rtlCol="0" anchor="t"/>
          <a:lstStyle/>
          <a:p>
            <a:pPr algn="just"/>
            <a:r>
              <a:rPr lang="vi-VN" sz="3600" dirty="0" smtClean="0">
                <a:latin typeface="Times New Roman" panose="02020603050405020304" pitchFamily="18" charset="0"/>
                <a:cs typeface="Times New Roman" panose="02020603050405020304" pitchFamily="18" charset="0"/>
              </a:rPr>
              <a:t>Giêng </a:t>
            </a:r>
            <a:r>
              <a:rPr lang="vi-VN" sz="3600" dirty="0">
                <a:latin typeface="Times New Roman" panose="02020603050405020304" pitchFamily="18" charset="0"/>
                <a:cs typeface="Times New Roman" panose="02020603050405020304" pitchFamily="18" charset="0"/>
              </a:rPr>
              <a:t>hai thắp lửa đỏ trời</a:t>
            </a:r>
            <a:endParaRPr lang="en-US" sz="3600" dirty="0">
              <a:latin typeface="Times New Roman" panose="02020603050405020304" pitchFamily="18" charset="0"/>
              <a:cs typeface="Times New Roman" panose="02020603050405020304" pitchFamily="18" charset="0"/>
            </a:endParaRPr>
          </a:p>
          <a:p>
            <a:pPr algn="just"/>
            <a:r>
              <a:rPr lang="vi-VN" sz="3600" dirty="0">
                <a:latin typeface="Times New Roman" panose="02020603050405020304" pitchFamily="18" charset="0"/>
                <a:cs typeface="Times New Roman" panose="02020603050405020304" pitchFamily="18" charset="0"/>
              </a:rPr>
              <a:t>Rủ chim ríu rít muôn nơi bay về</a:t>
            </a:r>
            <a:endParaRPr lang="en-US" sz="3600" dirty="0">
              <a:latin typeface="Times New Roman" panose="02020603050405020304" pitchFamily="18" charset="0"/>
              <a:cs typeface="Times New Roman" panose="02020603050405020304" pitchFamily="18" charset="0"/>
            </a:endParaRPr>
          </a:p>
          <a:p>
            <a:pPr algn="just"/>
            <a:r>
              <a:rPr lang="vi-VN" sz="3600" dirty="0">
                <a:latin typeface="Times New Roman" panose="02020603050405020304" pitchFamily="18" charset="0"/>
                <a:cs typeface="Times New Roman" panose="02020603050405020304" pitchFamily="18" charset="0"/>
              </a:rPr>
              <a:t>Để rồi thầm lặng sang hè</a:t>
            </a:r>
            <a:endParaRPr lang="en-US" sz="3600" dirty="0">
              <a:latin typeface="Times New Roman" panose="02020603050405020304" pitchFamily="18" charset="0"/>
              <a:cs typeface="Times New Roman" panose="02020603050405020304" pitchFamily="18" charset="0"/>
            </a:endParaRPr>
          </a:p>
          <a:p>
            <a:pPr algn="just"/>
            <a:r>
              <a:rPr lang="vi-VN" sz="3600" dirty="0">
                <a:latin typeface="Times New Roman" panose="02020603050405020304" pitchFamily="18" charset="0"/>
                <a:cs typeface="Times New Roman" panose="02020603050405020304" pitchFamily="18" charset="0"/>
              </a:rPr>
              <a:t>Thả bông nõn khắp đồng quê phố phường</a:t>
            </a:r>
            <a:endParaRPr lang="en-US" sz="3600" dirty="0">
              <a:latin typeface="Times New Roman" panose="02020603050405020304" pitchFamily="18" charset="0"/>
              <a:cs typeface="Times New Roman" panose="02020603050405020304" pitchFamily="18" charset="0"/>
            </a:endParaRPr>
          </a:p>
          <a:p>
            <a:pPr algn="r"/>
            <a:r>
              <a:rPr lang="vi-VN" sz="3600" i="1" dirty="0">
                <a:solidFill>
                  <a:srgbClr val="FF0000"/>
                </a:solidFill>
                <a:latin typeface="Times New Roman" panose="02020603050405020304" pitchFamily="18" charset="0"/>
                <a:cs typeface="Times New Roman" panose="02020603050405020304" pitchFamily="18" charset="0"/>
              </a:rPr>
              <a:t>Là cây gì?</a:t>
            </a:r>
          </a:p>
        </p:txBody>
      </p:sp>
      <p:sp>
        <p:nvSpPr>
          <p:cNvPr id="3" name="Rectangle: Rounded Corners 3">
            <a:extLst>
              <a:ext uri="{FF2B5EF4-FFF2-40B4-BE49-F238E27FC236}">
                <a16:creationId xmlns:a16="http://schemas.microsoft.com/office/drawing/2014/main" id="{A7839CB5-866B-4B90-A21D-047F6BB746F4}"/>
              </a:ext>
            </a:extLst>
          </p:cNvPr>
          <p:cNvSpPr/>
          <p:nvPr/>
        </p:nvSpPr>
        <p:spPr>
          <a:xfrm>
            <a:off x="3068495" y="5130817"/>
            <a:ext cx="7412477" cy="1381328"/>
          </a:xfrm>
          <a:prstGeom prst="roundRect">
            <a:avLst/>
          </a:prstGeom>
          <a:solidFill>
            <a:schemeClr val="accent5">
              <a:lumMod val="20000"/>
              <a:lumOff val="80000"/>
            </a:schemeClr>
          </a:solidFill>
        </p:spPr>
        <p:style>
          <a:lnRef idx="1">
            <a:schemeClr val="accent6"/>
          </a:lnRef>
          <a:fillRef idx="2">
            <a:schemeClr val="accent6"/>
          </a:fillRef>
          <a:effectRef idx="1">
            <a:schemeClr val="accent6"/>
          </a:effectRef>
          <a:fontRef idx="minor">
            <a:schemeClr val="dk1"/>
          </a:fontRef>
        </p:style>
        <p:txBody>
          <a:bodyPr lIns="91439" tIns="45719" rIns="91439" bIns="45719" rtlCol="0" anchor="ctr"/>
          <a:lstStyle/>
          <a:p>
            <a:pPr algn="ctr" defTabSz="914354">
              <a:defRPr/>
            </a:pPr>
            <a:r>
              <a:rPr lang="en-US" sz="4267" b="1" dirty="0" err="1">
                <a:solidFill>
                  <a:srgbClr val="C00000"/>
                </a:solidFill>
                <a:latin typeface="Times New Roman" panose="02020603050405020304" pitchFamily="18" charset="0"/>
                <a:cs typeface="Times New Roman" panose="02020603050405020304" pitchFamily="18" charset="0"/>
                <a:sym typeface="Arial"/>
              </a:rPr>
              <a:t>Đáp</a:t>
            </a:r>
            <a:r>
              <a:rPr lang="en-US" sz="4267" b="1" dirty="0">
                <a:solidFill>
                  <a:srgbClr val="C00000"/>
                </a:solidFill>
                <a:latin typeface="Times New Roman" panose="02020603050405020304" pitchFamily="18" charset="0"/>
                <a:cs typeface="Times New Roman" panose="02020603050405020304" pitchFamily="18" charset="0"/>
                <a:sym typeface="Arial"/>
              </a:rPr>
              <a:t> </a:t>
            </a:r>
            <a:r>
              <a:rPr lang="en-US" sz="4267" b="1" dirty="0" err="1">
                <a:solidFill>
                  <a:srgbClr val="C00000"/>
                </a:solidFill>
                <a:latin typeface="Times New Roman" panose="02020603050405020304" pitchFamily="18" charset="0"/>
                <a:cs typeface="Times New Roman" panose="02020603050405020304" pitchFamily="18" charset="0"/>
                <a:sym typeface="Arial"/>
              </a:rPr>
              <a:t>án</a:t>
            </a:r>
            <a:r>
              <a:rPr lang="en-US" sz="4267" b="1" dirty="0">
                <a:solidFill>
                  <a:srgbClr val="C00000"/>
                </a:solidFill>
                <a:latin typeface="Times New Roman" panose="02020603050405020304" pitchFamily="18" charset="0"/>
                <a:cs typeface="Times New Roman" panose="02020603050405020304" pitchFamily="18" charset="0"/>
                <a:sym typeface="Arial"/>
              </a:rPr>
              <a:t>: </a:t>
            </a:r>
            <a:r>
              <a:rPr lang="en-US" sz="4267" b="1" dirty="0" err="1">
                <a:solidFill>
                  <a:srgbClr val="C00000"/>
                </a:solidFill>
                <a:latin typeface="Times New Roman" panose="02020603050405020304" pitchFamily="18" charset="0"/>
                <a:cs typeface="Times New Roman" panose="02020603050405020304" pitchFamily="18" charset="0"/>
                <a:sym typeface="Arial"/>
              </a:rPr>
              <a:t>Cây</a:t>
            </a:r>
            <a:r>
              <a:rPr lang="en-US" sz="4267" b="1" dirty="0">
                <a:solidFill>
                  <a:srgbClr val="C00000"/>
                </a:solidFill>
                <a:latin typeface="Times New Roman" panose="02020603050405020304" pitchFamily="18" charset="0"/>
                <a:cs typeface="Times New Roman" panose="02020603050405020304" pitchFamily="18" charset="0"/>
                <a:sym typeface="Arial"/>
              </a:rPr>
              <a:t> </a:t>
            </a:r>
            <a:r>
              <a:rPr lang="en-US" sz="4267" b="1" dirty="0" err="1">
                <a:solidFill>
                  <a:srgbClr val="C00000"/>
                </a:solidFill>
                <a:latin typeface="Times New Roman" panose="02020603050405020304" pitchFamily="18" charset="0"/>
                <a:cs typeface="Times New Roman" panose="02020603050405020304" pitchFamily="18" charset="0"/>
                <a:sym typeface="Arial"/>
              </a:rPr>
              <a:t>gạo</a:t>
            </a:r>
            <a:endParaRPr lang="en-US" sz="4000" b="1" dirty="0">
              <a:solidFill>
                <a:srgbClr val="C00000"/>
              </a:solidFill>
              <a:latin typeface="Times New Roman" panose="02020603050405020304" pitchFamily="18" charset="0"/>
              <a:cs typeface="Times New Roman" panose="02020603050405020304" pitchFamily="18" charset="0"/>
              <a:sym typeface="Arial"/>
            </a:endParaRPr>
          </a:p>
        </p:txBody>
      </p:sp>
      <p:pic>
        <p:nvPicPr>
          <p:cNvPr id="4" name="Picture 3">
            <a:hlinkClick r:id="rId2" action="ppaction://hlinksldjump"/>
          </p:cNvPr>
          <p:cNvPicPr>
            <a:picLocks noChangeAspect="1"/>
          </p:cNvPicPr>
          <p:nvPr/>
        </p:nvPicPr>
        <p:blipFill>
          <a:blip r:embed="rId3"/>
          <a:stretch>
            <a:fillRect/>
          </a:stretch>
        </p:blipFill>
        <p:spPr>
          <a:xfrm>
            <a:off x="0" y="0"/>
            <a:ext cx="2507673" cy="1971459"/>
          </a:xfrm>
          <a:prstGeom prst="rect">
            <a:avLst/>
          </a:prstGeom>
        </p:spPr>
      </p:pic>
    </p:spTree>
    <p:extLst>
      <p:ext uri="{BB962C8B-B14F-4D97-AF65-F5344CB8AC3E}">
        <p14:creationId xmlns:p14="http://schemas.microsoft.com/office/powerpoint/2010/main" val="81579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928176" y="-52804"/>
            <a:ext cx="7130223" cy="934811"/>
            <a:chOff x="3901574" y="-15581"/>
            <a:chExt cx="7215493" cy="1247746"/>
          </a:xfrm>
        </p:grpSpPr>
        <p:sp>
          <p:nvSpPr>
            <p:cNvPr id="17" name="TextBox 16"/>
            <p:cNvSpPr txBox="1"/>
            <p:nvPr/>
          </p:nvSpPr>
          <p:spPr>
            <a:xfrm>
              <a:off x="3901574" y="-15581"/>
              <a:ext cx="7215493" cy="738598"/>
            </a:xfrm>
            <a:prstGeom prst="rect">
              <a:avLst/>
            </a:prstGeom>
            <a:noFill/>
          </p:spPr>
          <p:txBody>
            <a:bodyPr wrap="square" rtlCol="0">
              <a:spAutoFit/>
            </a:bodyPr>
            <a:lstStyle/>
            <a:p>
              <a:pPr algn="ctr" defTabSz="684886" eaLnBrk="0" fontAlgn="base" hangingPunct="0">
                <a:spcBef>
                  <a:spcPct val="0"/>
                </a:spcBef>
                <a:spcAft>
                  <a:spcPct val="0"/>
                </a:spcAft>
              </a:pPr>
              <a:r>
                <a:rPr lang="en-US" sz="2996" b="1" dirty="0" err="1">
                  <a:solidFill>
                    <a:srgbClr val="0000CC"/>
                  </a:solidFill>
                  <a:latin typeface="Times New Roman" panose="02020603050405020304" pitchFamily="18" charset="0"/>
                  <a:cs typeface="Times New Roman" panose="02020603050405020304" pitchFamily="18" charset="0"/>
                </a:rPr>
                <a:t>Thứ</a:t>
              </a:r>
              <a:r>
                <a:rPr lang="vi-VN" altLang="en-US" sz="2996" b="1" dirty="0">
                  <a:solidFill>
                    <a:srgbClr val="0000CC"/>
                  </a:solidFill>
                  <a:latin typeface="Times New Roman" panose="02020603050405020304" pitchFamily="18" charset="0"/>
                  <a:cs typeface="Times New Roman" panose="02020603050405020304" pitchFamily="18" charset="0"/>
                </a:rPr>
                <a:t> tư </a:t>
              </a:r>
              <a:r>
                <a:rPr lang="en-US" sz="2996" b="1" dirty="0" err="1">
                  <a:solidFill>
                    <a:srgbClr val="0000CC"/>
                  </a:solidFill>
                  <a:latin typeface="Times New Roman" panose="02020603050405020304" pitchFamily="18" charset="0"/>
                  <a:cs typeface="Times New Roman" panose="02020603050405020304" pitchFamily="18" charset="0"/>
                </a:rPr>
                <a:t>ngày</a:t>
              </a:r>
              <a:r>
                <a:rPr lang="vi-VN" altLang="en-US" sz="2996" b="1" dirty="0">
                  <a:solidFill>
                    <a:srgbClr val="0000CC"/>
                  </a:solidFill>
                  <a:latin typeface="Times New Roman" panose="02020603050405020304" pitchFamily="18" charset="0"/>
                  <a:cs typeface="Times New Roman" panose="02020603050405020304" pitchFamily="18" charset="0"/>
                </a:rPr>
                <a:t> 8 </a:t>
              </a:r>
              <a:r>
                <a:rPr lang="en-US" sz="2996" b="1" dirty="0" err="1">
                  <a:solidFill>
                    <a:srgbClr val="0000CC"/>
                  </a:solidFill>
                  <a:latin typeface="Times New Roman" panose="02020603050405020304" pitchFamily="18" charset="0"/>
                  <a:cs typeface="Times New Roman" panose="02020603050405020304" pitchFamily="18" charset="0"/>
                </a:rPr>
                <a:t>tháng</a:t>
              </a:r>
              <a:r>
                <a:rPr lang="vi-VN" altLang="en-US" sz="2996" b="1" dirty="0">
                  <a:solidFill>
                    <a:srgbClr val="0000CC"/>
                  </a:solidFill>
                  <a:latin typeface="Times New Roman" panose="02020603050405020304" pitchFamily="18" charset="0"/>
                  <a:cs typeface="Times New Roman" panose="02020603050405020304" pitchFamily="18" charset="0"/>
                </a:rPr>
                <a:t> 2 </a:t>
              </a:r>
              <a:r>
                <a:rPr lang="en-US" sz="2996" b="1" dirty="0" err="1">
                  <a:solidFill>
                    <a:srgbClr val="0000CC"/>
                  </a:solidFill>
                  <a:latin typeface="Times New Roman" panose="02020603050405020304" pitchFamily="18" charset="0"/>
                  <a:cs typeface="Times New Roman" panose="02020603050405020304" pitchFamily="18" charset="0"/>
                </a:rPr>
                <a:t>năm</a:t>
              </a:r>
              <a:r>
                <a:rPr lang="vi-VN" altLang="en-US" sz="2996" b="1" dirty="0">
                  <a:solidFill>
                    <a:srgbClr val="0000CC"/>
                  </a:solidFill>
                  <a:latin typeface="Times New Roman" panose="02020603050405020304" pitchFamily="18" charset="0"/>
                  <a:cs typeface="Times New Roman" panose="02020603050405020304" pitchFamily="18" charset="0"/>
                </a:rPr>
                <a:t> 2023</a:t>
              </a:r>
            </a:p>
          </p:txBody>
        </p:sp>
        <p:sp>
          <p:nvSpPr>
            <p:cNvPr id="18" name="TextBox 17"/>
            <p:cNvSpPr txBox="1"/>
            <p:nvPr/>
          </p:nvSpPr>
          <p:spPr>
            <a:xfrm>
              <a:off x="6651116" y="616552"/>
              <a:ext cx="1949765" cy="615613"/>
            </a:xfrm>
            <a:prstGeom prst="rect">
              <a:avLst/>
            </a:prstGeom>
            <a:noFill/>
          </p:spPr>
          <p:txBody>
            <a:bodyPr wrap="none" rtlCol="0">
              <a:spAutoFit/>
            </a:bodyPr>
            <a:lstStyle/>
            <a:p>
              <a:pPr defTabSz="684886" eaLnBrk="0" fontAlgn="base" hangingPunct="0">
                <a:spcBef>
                  <a:spcPct val="0"/>
                </a:spcBef>
                <a:spcAft>
                  <a:spcPct val="0"/>
                </a:spcAft>
              </a:pPr>
              <a:r>
                <a:rPr lang="en-US" sz="2397" b="1" u="sng" dirty="0">
                  <a:solidFill>
                    <a:srgbClr val="FF0000"/>
                  </a:solidFill>
                  <a:latin typeface="Times New Roman" panose="02020603050405020304" pitchFamily="18" charset="0"/>
                  <a:cs typeface="Times New Roman" panose="02020603050405020304" pitchFamily="18" charset="0"/>
                </a:rPr>
                <a:t>T</a:t>
              </a:r>
              <a:r>
                <a:rPr lang="vi-VN" altLang="en-US" sz="2397" b="1" u="sng" dirty="0">
                  <a:solidFill>
                    <a:srgbClr val="FF0000"/>
                  </a:solidFill>
                  <a:latin typeface="Times New Roman" panose="02020603050405020304" pitchFamily="18" charset="0"/>
                  <a:cs typeface="Times New Roman" panose="02020603050405020304" pitchFamily="18" charset="0"/>
                </a:rPr>
                <a:t>iếng việt</a:t>
              </a:r>
            </a:p>
          </p:txBody>
        </p:sp>
      </p:gr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8951"/>
            <a:ext cx="12192000" cy="5199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269672" y="815863"/>
            <a:ext cx="6151419" cy="707886"/>
          </a:xfrm>
          <a:prstGeom prst="rect">
            <a:avLst/>
          </a:prstGeom>
          <a:noFill/>
        </p:spPr>
        <p:txBody>
          <a:bodyPr wrap="square" rtlCol="0">
            <a:spAutoFit/>
          </a:bodyPr>
          <a:lstStyle/>
          <a:p>
            <a:pPr algn="ctr"/>
            <a:r>
              <a:rPr lang="en-US" sz="4000" b="1" dirty="0" err="1" smtClean="0">
                <a:solidFill>
                  <a:srgbClr val="0070C0"/>
                </a:solidFill>
                <a:latin typeface="Times New Roman" panose="02020603050405020304" pitchFamily="18" charset="0"/>
                <a:cs typeface="Times New Roman" panose="02020603050405020304" pitchFamily="18" charset="0"/>
              </a:rPr>
              <a:t>Bài</a:t>
            </a:r>
            <a:r>
              <a:rPr lang="en-US" sz="4000" b="1" dirty="0" smtClean="0">
                <a:solidFill>
                  <a:srgbClr val="0070C0"/>
                </a:solidFill>
                <a:latin typeface="Times New Roman" panose="02020603050405020304" pitchFamily="18" charset="0"/>
                <a:cs typeface="Times New Roman" panose="02020603050405020304" pitchFamily="18" charset="0"/>
              </a:rPr>
              <a:t> 6: </a:t>
            </a:r>
            <a:r>
              <a:rPr lang="en-US" sz="4000" b="1" dirty="0" err="1" smtClean="0">
                <a:solidFill>
                  <a:srgbClr val="0070C0"/>
                </a:solidFill>
                <a:latin typeface="Times New Roman" panose="02020603050405020304" pitchFamily="18" charset="0"/>
                <a:cs typeface="Times New Roman" panose="02020603050405020304" pitchFamily="18" charset="0"/>
              </a:rPr>
              <a:t>Cây</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gạo</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a:t>
            </a:r>
            <a:r>
              <a:rPr lang="en-US" sz="3000" dirty="0" err="1" smtClean="0">
                <a:latin typeface="Times New Roman" panose="02020603050405020304" pitchFamily="18" charset="0"/>
                <a:cs typeface="Times New Roman" panose="02020603050405020304" pitchFamily="18" charset="0"/>
              </a:rPr>
              <a:t>Tiết</a:t>
            </a:r>
            <a:r>
              <a:rPr lang="en-US" sz="3000" dirty="0" smtClean="0">
                <a:latin typeface="Times New Roman" panose="02020603050405020304" pitchFamily="18" charset="0"/>
                <a:cs typeface="Times New Roman" panose="02020603050405020304" pitchFamily="18" charset="0"/>
              </a:rPr>
              <a:t> 1)</a:t>
            </a:r>
            <a:endParaRPr lang="en-US" sz="3000" dirty="0">
              <a:solidFill>
                <a:srgbClr val="0070C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541817" y="1485116"/>
            <a:ext cx="6151419" cy="553998"/>
          </a:xfrm>
          <a:prstGeom prst="rect">
            <a:avLst/>
          </a:prstGeom>
          <a:noFill/>
        </p:spPr>
        <p:txBody>
          <a:bodyPr wrap="square" rtlCol="0">
            <a:spAutoFit/>
          </a:bodyPr>
          <a:lstStyle/>
          <a:p>
            <a:pPr algn="ctr"/>
            <a:r>
              <a:rPr lang="en-US" sz="3000" i="1" dirty="0" err="1" smtClean="0">
                <a:latin typeface="Times New Roman" panose="02020603050405020304" pitchFamily="18" charset="0"/>
                <a:cs typeface="Times New Roman" panose="02020603050405020304" pitchFamily="18" charset="0"/>
              </a:rPr>
              <a:t>Vũ</a:t>
            </a:r>
            <a:r>
              <a:rPr lang="en-US" sz="3000" i="1" dirty="0" smtClean="0">
                <a:latin typeface="Times New Roman" panose="02020603050405020304" pitchFamily="18" charset="0"/>
                <a:cs typeface="Times New Roman" panose="02020603050405020304" pitchFamily="18" charset="0"/>
              </a:rPr>
              <a:t> </a:t>
            </a:r>
            <a:r>
              <a:rPr lang="en-US" sz="3000" i="1" dirty="0" err="1" smtClean="0">
                <a:latin typeface="Times New Roman" panose="02020603050405020304" pitchFamily="18" charset="0"/>
                <a:cs typeface="Times New Roman" panose="02020603050405020304" pitchFamily="18" charset="0"/>
              </a:rPr>
              <a:t>Tú</a:t>
            </a:r>
            <a:r>
              <a:rPr lang="en-US" sz="3000" i="1" dirty="0" smtClean="0">
                <a:latin typeface="Times New Roman" panose="02020603050405020304" pitchFamily="18" charset="0"/>
                <a:cs typeface="Times New Roman" panose="02020603050405020304" pitchFamily="18" charset="0"/>
              </a:rPr>
              <a:t> Nam</a:t>
            </a:r>
            <a:endParaRPr lang="en-US" sz="3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248944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p:nvPr/>
        </p:nvSpPr>
        <p:spPr>
          <a:xfrm>
            <a:off x="5336860" y="-109923"/>
            <a:ext cx="1965603" cy="707886"/>
          </a:xfrm>
          <a:prstGeom prst="rect">
            <a:avLst/>
          </a:prstGeom>
          <a:noFill/>
        </p:spPr>
        <p:txBody>
          <a:bodyPr wrap="none" rtlCol="0" anchor="t">
            <a:spAutoFit/>
          </a:bodyPr>
          <a:lstStyle/>
          <a:p>
            <a:pPr defTabSz="684886" eaLnBrk="0" fontAlgn="base" hangingPunct="0">
              <a:spcBef>
                <a:spcPct val="0"/>
              </a:spcBef>
              <a:spcAft>
                <a:spcPct val="0"/>
              </a:spcAft>
            </a:pPr>
            <a:r>
              <a:rPr lang="en-US" sz="4000" b="1" dirty="0" err="1">
                <a:solidFill>
                  <a:srgbClr val="FF0000"/>
                </a:solidFill>
                <a:latin typeface="Times New Roman" panose="02020603050405020304" pitchFamily="18" charset="0"/>
                <a:cs typeface="Times New Roman" panose="02020603050405020304" pitchFamily="18" charset="0"/>
              </a:rPr>
              <a:t>Cây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gạo</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84551" y="430052"/>
            <a:ext cx="11786987" cy="6546664"/>
          </a:xfrm>
          <a:prstGeom prst="rect">
            <a:avLst/>
          </a:prstGeom>
          <a:noFill/>
        </p:spPr>
        <p:txBody>
          <a:bodyPr wrap="square">
            <a:spAutoFit/>
          </a:bodyPr>
          <a:lstStyle/>
          <a:p>
            <a:pPr algn="just" defTabSz="400943" eaLnBrk="0" fontAlgn="base" hangingPunct="0">
              <a:spcBef>
                <a:spcPct val="0"/>
              </a:spcBef>
              <a:spcAft>
                <a:spcPct val="0"/>
              </a:spcAft>
            </a:pPr>
            <a:r>
              <a:rPr lang="en-US" sz="2996" dirty="0">
                <a:solidFill>
                  <a:srgbClr val="000000"/>
                </a:solidFill>
                <a:latin typeface="Arial"/>
              </a:rPr>
              <a:t>	</a:t>
            </a:r>
            <a:r>
              <a:rPr lang="vi-VN" sz="2996" dirty="0">
                <a:solidFill>
                  <a:srgbClr val="000000"/>
                </a:solidFill>
                <a:latin typeface="Times New Roman" panose="02020603050405020304" pitchFamily="18" charset="0"/>
                <a:cs typeface="Times New Roman" panose="02020603050405020304" pitchFamily="18" charset="0"/>
              </a:rPr>
              <a:t>Mùa xuân, cây gạo gọi đến bao nhiêu là chim ríu rít. Từ xa nhìn lại, cây gạo sừng sững như một tháp đèn khổng lồ. Hàng ngàn bông hoa là hàng ngàn ngọn lửa hồng tươi. Hàng ngàn búp nõn là hàng ngàn ánh nến trong xanh. Tất cả đều lóng lánh, lung linh trong nắng. Chào mào, sáo sậu, sáo đen,… đàn đàn lũ lũ bay đi bay về, lượn lên lượn xuống. Chúng nó gọi nhau, trò chuyện, trêu ghẹo và</a:t>
            </a:r>
            <a:r>
              <a:rPr lang="en-US" sz="2996" dirty="0">
                <a:solidFill>
                  <a:srgbClr val="000000"/>
                </a:solidFill>
                <a:latin typeface="Times New Roman" panose="02020603050405020304" pitchFamily="18" charset="0"/>
                <a:cs typeface="Times New Roman" panose="02020603050405020304" pitchFamily="18" charset="0"/>
              </a:rPr>
              <a:t> </a:t>
            </a:r>
            <a:r>
              <a:rPr lang="en-US" sz="2996" dirty="0" err="1">
                <a:solidFill>
                  <a:srgbClr val="000000"/>
                </a:solidFill>
                <a:latin typeface="Times New Roman" panose="02020603050405020304" pitchFamily="18" charset="0"/>
                <a:cs typeface="Times New Roman" panose="02020603050405020304" pitchFamily="18" charset="0"/>
              </a:rPr>
              <a:t>tranh</a:t>
            </a:r>
            <a:r>
              <a:rPr lang="vi-VN" sz="2996" dirty="0">
                <a:solidFill>
                  <a:srgbClr val="000000"/>
                </a:solidFill>
                <a:latin typeface="Times New Roman" panose="02020603050405020304" pitchFamily="18" charset="0"/>
                <a:cs typeface="Times New Roman" panose="02020603050405020304" pitchFamily="18" charset="0"/>
              </a:rPr>
              <a:t> cãi nhau, ồn mà vui không thể tưởng được. Ngày hội mùa xuân đấy!</a:t>
            </a:r>
          </a:p>
          <a:p>
            <a:pPr algn="just" defTabSz="400943" eaLnBrk="0" fontAlgn="base" hangingPunct="0">
              <a:spcBef>
                <a:spcPct val="0"/>
              </a:spcBef>
              <a:spcAft>
                <a:spcPct val="0"/>
              </a:spcAft>
            </a:pPr>
            <a:r>
              <a:rPr lang="en-US" sz="2996" dirty="0">
                <a:solidFill>
                  <a:srgbClr val="000000"/>
                </a:solidFill>
                <a:latin typeface="Times New Roman" panose="02020603050405020304" pitchFamily="18" charset="0"/>
                <a:cs typeface="Times New Roman" panose="02020603050405020304" pitchFamily="18" charset="0"/>
              </a:rPr>
              <a:t>	</a:t>
            </a:r>
            <a:r>
              <a:rPr lang="vi-VN" sz="2996" dirty="0">
                <a:solidFill>
                  <a:srgbClr val="000000"/>
                </a:solidFill>
                <a:latin typeface="Times New Roman" panose="02020603050405020304" pitchFamily="18" charset="0"/>
                <a:cs typeface="Times New Roman" panose="02020603050405020304" pitchFamily="18" charset="0"/>
              </a:rPr>
              <a:t>Cây gạo già mỗi năm lại trở lại tuổi xuân, cành nặng trĩu những hoa đỏ mọng và đầy tiếng chim hót.</a:t>
            </a:r>
          </a:p>
          <a:p>
            <a:pPr algn="just" defTabSz="400943" eaLnBrk="0" fontAlgn="base" hangingPunct="0">
              <a:spcBef>
                <a:spcPct val="0"/>
              </a:spcBef>
              <a:spcAft>
                <a:spcPct val="0"/>
              </a:spcAft>
            </a:pPr>
            <a:r>
              <a:rPr lang="en-US" sz="2996" dirty="0">
                <a:solidFill>
                  <a:srgbClr val="000000"/>
                </a:solidFill>
                <a:latin typeface="Times New Roman" panose="02020603050405020304" pitchFamily="18" charset="0"/>
                <a:cs typeface="Times New Roman" panose="02020603050405020304" pitchFamily="18" charset="0"/>
              </a:rPr>
              <a:t>	</a:t>
            </a:r>
            <a:r>
              <a:rPr lang="vi-VN" sz="2996" dirty="0">
                <a:solidFill>
                  <a:srgbClr val="000000"/>
                </a:solidFill>
                <a:latin typeface="Times New Roman" panose="02020603050405020304" pitchFamily="18" charset="0"/>
                <a:cs typeface="Times New Roman" panose="02020603050405020304" pitchFamily="18" charset="0"/>
              </a:rPr>
              <a:t>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p>
          <a:p>
            <a:pPr algn="r" defTabSz="684886" eaLnBrk="0" fontAlgn="base" hangingPunct="0">
              <a:spcBef>
                <a:spcPct val="0"/>
              </a:spcBef>
              <a:spcAft>
                <a:spcPct val="0"/>
              </a:spcAft>
            </a:pPr>
            <a:r>
              <a:rPr lang="vi-VN" sz="2996" b="1" i="1" dirty="0">
                <a:solidFill>
                  <a:srgbClr val="000000"/>
                </a:solidFill>
                <a:latin typeface="Times New Roman" panose="02020603050405020304" pitchFamily="18" charset="0"/>
                <a:cs typeface="Times New Roman" panose="02020603050405020304" pitchFamily="18" charset="0"/>
              </a:rPr>
              <a:t>(Theo Vũ Tú Nam)</a:t>
            </a:r>
          </a:p>
        </p:txBody>
      </p:sp>
    </p:spTree>
    <p:extLst>
      <p:ext uri="{BB962C8B-B14F-4D97-AF65-F5344CB8AC3E}">
        <p14:creationId xmlns:p14="http://schemas.microsoft.com/office/powerpoint/2010/main" val="715797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p:nvPr/>
        </p:nvSpPr>
        <p:spPr>
          <a:xfrm>
            <a:off x="5336860" y="-109923"/>
            <a:ext cx="1653017" cy="599523"/>
          </a:xfrm>
          <a:prstGeom prst="rect">
            <a:avLst/>
          </a:prstGeom>
          <a:noFill/>
        </p:spPr>
        <p:txBody>
          <a:bodyPr wrap="none" rtlCol="0" anchor="t">
            <a:spAutoFit/>
          </a:bodyPr>
          <a:lstStyle/>
          <a:p>
            <a:pPr defTabSz="684886" eaLnBrk="0" fontAlgn="base" hangingPunct="0">
              <a:spcBef>
                <a:spcPct val="0"/>
              </a:spcBef>
              <a:spcAft>
                <a:spcPct val="0"/>
              </a:spcAft>
            </a:pPr>
            <a:r>
              <a:rPr lang="en-US" sz="3296" b="1" dirty="0" err="1">
                <a:solidFill>
                  <a:srgbClr val="FF0000"/>
                </a:solidFill>
                <a:latin typeface="Times New Roman" panose="02020603050405020304" pitchFamily="18" charset="0"/>
                <a:cs typeface="Times New Roman" panose="02020603050405020304" pitchFamily="18" charset="0"/>
              </a:rPr>
              <a:t>Cây</a:t>
            </a:r>
            <a:r>
              <a:rPr lang="en-US" sz="3296" b="1" dirty="0">
                <a:solidFill>
                  <a:srgbClr val="FF0000"/>
                </a:solidFill>
                <a:latin typeface="Times New Roman" panose="02020603050405020304" pitchFamily="18" charset="0"/>
                <a:cs typeface="Times New Roman" panose="02020603050405020304" pitchFamily="18" charset="0"/>
              </a:rPr>
              <a:t> </a:t>
            </a:r>
            <a:r>
              <a:rPr lang="en-US" sz="3296" b="1" dirty="0" err="1">
                <a:solidFill>
                  <a:srgbClr val="FF0000"/>
                </a:solidFill>
                <a:latin typeface="Times New Roman" panose="02020603050405020304" pitchFamily="18" charset="0"/>
                <a:cs typeface="Times New Roman" panose="02020603050405020304" pitchFamily="18" charset="0"/>
              </a:rPr>
              <a:t>gạo</a:t>
            </a:r>
            <a:endParaRPr lang="en-US" sz="3296"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84551" y="430052"/>
            <a:ext cx="11786987" cy="3319498"/>
          </a:xfrm>
          <a:prstGeom prst="rect">
            <a:avLst/>
          </a:prstGeom>
          <a:solidFill>
            <a:schemeClr val="accent1"/>
          </a:solidFill>
        </p:spPr>
        <p:txBody>
          <a:bodyPr wrap="square">
            <a:spAutoFit/>
          </a:bodyPr>
          <a:lstStyle/>
          <a:p>
            <a:pPr algn="just" defTabSz="400943" eaLnBrk="0" fontAlgn="base" hangingPunct="0">
              <a:spcBef>
                <a:spcPct val="0"/>
              </a:spcBef>
              <a:spcAft>
                <a:spcPct val="0"/>
              </a:spcAft>
            </a:pPr>
            <a:r>
              <a:rPr lang="en-US" sz="2996" dirty="0">
                <a:solidFill>
                  <a:srgbClr val="000000"/>
                </a:solidFill>
                <a:latin typeface="Arial"/>
              </a:rPr>
              <a:t>	</a:t>
            </a:r>
            <a:r>
              <a:rPr lang="vi-VN" sz="2996" dirty="0">
                <a:solidFill>
                  <a:srgbClr val="000000"/>
                </a:solidFill>
                <a:latin typeface="Times New Roman" panose="02020603050405020304" pitchFamily="18" charset="0"/>
                <a:cs typeface="Times New Roman" panose="02020603050405020304" pitchFamily="18" charset="0"/>
              </a:rPr>
              <a:t>Mùa xuân, cây gạo gọi đến bao nhiêu là chim ríu rít. Từ xa nhìn lại, cây gạo sừng sững như một tháp đèn khổng lồ. Hàng ngàn bông hoa là hàng ngàn ngọn lửa hồng tươi. Hàng ngàn búp nõn là hàng ngàn ánh nến trong xanh. Tất cả đều lóng lánh, lung linh trong nắng. Chào mào, sáo sậu, sáo đen,… đàn đàn lũ lũ bay đi bay về, lượn lên lượn xuống. Chúng nó gọi nhau, trò chuyện, trêu ghẹo và</a:t>
            </a:r>
            <a:r>
              <a:rPr lang="en-US" sz="2996" dirty="0">
                <a:solidFill>
                  <a:srgbClr val="000000"/>
                </a:solidFill>
                <a:latin typeface="Times New Roman" panose="02020603050405020304" pitchFamily="18" charset="0"/>
                <a:cs typeface="Times New Roman" panose="02020603050405020304" pitchFamily="18" charset="0"/>
              </a:rPr>
              <a:t> </a:t>
            </a:r>
            <a:r>
              <a:rPr lang="en-US" sz="2996" dirty="0" err="1">
                <a:solidFill>
                  <a:srgbClr val="000000"/>
                </a:solidFill>
                <a:latin typeface="Times New Roman" panose="02020603050405020304" pitchFamily="18" charset="0"/>
                <a:cs typeface="Times New Roman" panose="02020603050405020304" pitchFamily="18" charset="0"/>
              </a:rPr>
              <a:t>tranh</a:t>
            </a:r>
            <a:r>
              <a:rPr lang="vi-VN" sz="2996" dirty="0">
                <a:solidFill>
                  <a:srgbClr val="000000"/>
                </a:solidFill>
                <a:latin typeface="Times New Roman" panose="02020603050405020304" pitchFamily="18" charset="0"/>
                <a:cs typeface="Times New Roman" panose="02020603050405020304" pitchFamily="18" charset="0"/>
              </a:rPr>
              <a:t> cãi nhau, ồn mà vui không thể tưởng được. Ngày hội mùa xuân đấy</a:t>
            </a:r>
            <a:r>
              <a:rPr lang="vi-VN" sz="2996" dirty="0" smtClean="0">
                <a:solidFill>
                  <a:srgbClr val="000000"/>
                </a:solidFill>
                <a:latin typeface="Times New Roman" panose="02020603050405020304" pitchFamily="18" charset="0"/>
                <a:cs typeface="Times New Roman" panose="02020603050405020304" pitchFamily="18" charset="0"/>
              </a:rPr>
              <a:t>!</a:t>
            </a:r>
            <a:endParaRPr lang="vi-VN" sz="2996" dirty="0">
              <a:solidFill>
                <a:srgbClr val="000000"/>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42808" y="425043"/>
            <a:ext cx="620718" cy="606701"/>
            <a:chOff x="-93175" y="1999914"/>
            <a:chExt cx="931530" cy="931530"/>
          </a:xfrm>
        </p:grpSpPr>
        <p:pic>
          <p:nvPicPr>
            <p:cNvPr id="2" name="Picture 1" descr="A picture containing vector graphics&#10;&#10;Description automatically generated"/>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9" name="TextBox 8"/>
            <p:cNvSpPr txBox="1"/>
            <p:nvPr/>
          </p:nvSpPr>
          <p:spPr>
            <a:xfrm>
              <a:off x="-46532" y="2204069"/>
              <a:ext cx="826011" cy="637269"/>
            </a:xfrm>
            <a:prstGeom prst="rect">
              <a:avLst/>
            </a:prstGeom>
            <a:noFill/>
          </p:spPr>
          <p:txBody>
            <a:bodyPr wrap="square" rtlCol="0">
              <a:spAutoFit/>
            </a:bodyPr>
            <a:lstStyle/>
            <a:p>
              <a:pPr algn="ctr" defTabSz="684886">
                <a:defRPr/>
              </a:pPr>
              <a:r>
                <a:rPr lang="en-US" sz="2097" b="1" dirty="0">
                  <a:solidFill>
                    <a:srgbClr val="70AD47">
                      <a:lumMod val="50000"/>
                    </a:srgbClr>
                  </a:solidFill>
                  <a:latin typeface="Calibri" panose="020F0502020204030204" pitchFamily="34" charset="0"/>
                  <a:ea typeface="思源黑体 CN Medium"/>
                  <a:cs typeface="Calibri" panose="020F0502020204030204" pitchFamily="34" charset="0"/>
                </a:rPr>
                <a:t>1</a:t>
              </a:r>
              <a:endParaRPr lang="en-US" sz="2097" b="1" dirty="0">
                <a:solidFill>
                  <a:srgbClr val="FF0000"/>
                </a:solidFill>
                <a:latin typeface="Calibri" panose="020F0502020204030204" pitchFamily="34" charset="0"/>
                <a:ea typeface="思源黑体 CN Medium"/>
                <a:cs typeface="Calibri" panose="020F0502020204030204" pitchFamily="34" charset="0"/>
              </a:endParaRPr>
            </a:p>
          </p:txBody>
        </p:sp>
      </p:grpSp>
      <p:sp>
        <p:nvSpPr>
          <p:cNvPr id="12" name="TextBox 11"/>
          <p:cNvSpPr txBox="1"/>
          <p:nvPr/>
        </p:nvSpPr>
        <p:spPr>
          <a:xfrm>
            <a:off x="188504" y="3751020"/>
            <a:ext cx="11786987" cy="1015663"/>
          </a:xfrm>
          <a:prstGeom prst="rect">
            <a:avLst/>
          </a:prstGeom>
          <a:solidFill>
            <a:schemeClr val="accent3"/>
          </a:solidFill>
        </p:spPr>
        <p:txBody>
          <a:bodyPr wrap="square" rtlCol="0">
            <a:spAutoFit/>
          </a:bodyPr>
          <a:lstStyle/>
          <a:p>
            <a:r>
              <a:rPr lang="en-US" sz="3000" dirty="0" smtClean="0">
                <a:solidFill>
                  <a:srgbClr val="000000"/>
                </a:solidFill>
                <a:latin typeface="Times New Roman" panose="02020603050405020304" pitchFamily="18" charset="0"/>
                <a:cs typeface="Times New Roman" panose="02020603050405020304" pitchFamily="18" charset="0"/>
              </a:rPr>
              <a:t>    </a:t>
            </a:r>
            <a:r>
              <a:rPr lang="vi-VN" sz="3000" dirty="0" smtClean="0">
                <a:solidFill>
                  <a:srgbClr val="000000"/>
                </a:solidFill>
                <a:latin typeface="Times New Roman" panose="02020603050405020304" pitchFamily="18" charset="0"/>
                <a:cs typeface="Times New Roman" panose="02020603050405020304" pitchFamily="18" charset="0"/>
              </a:rPr>
              <a:t>Cây </a:t>
            </a:r>
            <a:r>
              <a:rPr lang="vi-VN" sz="3000" dirty="0">
                <a:solidFill>
                  <a:srgbClr val="000000"/>
                </a:solidFill>
                <a:latin typeface="Times New Roman" panose="02020603050405020304" pitchFamily="18" charset="0"/>
                <a:cs typeface="Times New Roman" panose="02020603050405020304" pitchFamily="18" charset="0"/>
              </a:rPr>
              <a:t>gạo già mỗi năm lại trở lại tuổi xuân, cành nặng trĩu những hoa đỏ mọng và đầy tiếng chim hót</a:t>
            </a:r>
            <a:r>
              <a:rPr lang="vi-VN" sz="3000" dirty="0" smtClean="0">
                <a:solidFill>
                  <a:srgbClr val="000000"/>
                </a:solidFill>
                <a:latin typeface="Times New Roman" panose="02020603050405020304" pitchFamily="18" charset="0"/>
                <a:cs typeface="Times New Roman" panose="02020603050405020304" pitchFamily="18" charset="0"/>
              </a:rPr>
              <a:t>.</a:t>
            </a:r>
            <a:endParaRPr lang="vi-VN" sz="3000" dirty="0">
              <a:solidFill>
                <a:srgbClr val="000000"/>
              </a:solidFill>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165149" y="3690454"/>
            <a:ext cx="828675" cy="809961"/>
            <a:chOff x="-93175" y="1999914"/>
            <a:chExt cx="931530" cy="931530"/>
          </a:xfrm>
        </p:grpSpPr>
        <p:pic>
          <p:nvPicPr>
            <p:cNvPr id="15" name="Picture 14" descr="A picture containing vector graphics&#10;&#10;Description automatically generated"/>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7" name="TextBox 8"/>
            <p:cNvSpPr txBox="1"/>
            <p:nvPr/>
          </p:nvSpPr>
          <p:spPr>
            <a:xfrm>
              <a:off x="-46532" y="2204069"/>
              <a:ext cx="826010" cy="6003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sp>
        <p:nvSpPr>
          <p:cNvPr id="13" name="TextBox 12"/>
          <p:cNvSpPr txBox="1"/>
          <p:nvPr/>
        </p:nvSpPr>
        <p:spPr>
          <a:xfrm>
            <a:off x="215061" y="4677927"/>
            <a:ext cx="11756477" cy="2400657"/>
          </a:xfrm>
          <a:prstGeom prst="rect">
            <a:avLst/>
          </a:prstGeom>
          <a:solidFill>
            <a:schemeClr val="accent5">
              <a:lumMod val="90000"/>
            </a:schemeClr>
          </a:solidFill>
        </p:spPr>
        <p:txBody>
          <a:bodyPr wrap="square" rtlCol="0">
            <a:spAutoFit/>
          </a:bodyPr>
          <a:lstStyle/>
          <a:p>
            <a:r>
              <a:rPr lang="en-US" sz="3000" dirty="0" smtClean="0">
                <a:solidFill>
                  <a:srgbClr val="000000"/>
                </a:solidFill>
                <a:latin typeface="Times New Roman" panose="02020603050405020304" pitchFamily="18" charset="0"/>
                <a:cs typeface="Times New Roman" panose="02020603050405020304" pitchFamily="18" charset="0"/>
              </a:rPr>
              <a:t>   </a:t>
            </a:r>
            <a:r>
              <a:rPr lang="vi-VN" sz="3000" dirty="0" smtClean="0">
                <a:solidFill>
                  <a:srgbClr val="000000"/>
                </a:solidFill>
                <a:latin typeface="Times New Roman" panose="02020603050405020304" pitchFamily="18" charset="0"/>
                <a:cs typeface="Times New Roman" panose="02020603050405020304" pitchFamily="18" charset="0"/>
              </a:rPr>
              <a:t>Hết </a:t>
            </a:r>
            <a:r>
              <a:rPr lang="vi-VN" sz="3000" dirty="0">
                <a:solidFill>
                  <a:srgbClr val="000000"/>
                </a:solidFill>
                <a:latin typeface="Times New Roman" panose="02020603050405020304" pitchFamily="18" charset="0"/>
                <a:cs typeface="Times New Roman" panose="02020603050405020304" pitchFamily="18" charset="0"/>
              </a:rPr>
              <a:t>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p>
          <a:p>
            <a:endParaRPr lang="en-US" sz="3000" dirty="0"/>
          </a:p>
        </p:txBody>
      </p:sp>
      <p:grpSp>
        <p:nvGrpSpPr>
          <p:cNvPr id="18" name="Group 17"/>
          <p:cNvGrpSpPr/>
          <p:nvPr/>
        </p:nvGrpSpPr>
        <p:grpSpPr>
          <a:xfrm>
            <a:off x="-229787" y="4677927"/>
            <a:ext cx="828675" cy="809961"/>
            <a:chOff x="-93175" y="1999914"/>
            <a:chExt cx="931530" cy="931530"/>
          </a:xfrm>
        </p:grpSpPr>
        <p:pic>
          <p:nvPicPr>
            <p:cNvPr id="19" name="Picture 18" descr="A picture containing vector graphics&#10;&#10;Description automatically generated"/>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20" name="TextBox 8"/>
            <p:cNvSpPr txBox="1"/>
            <p:nvPr/>
          </p:nvSpPr>
          <p:spPr>
            <a:xfrm>
              <a:off x="-46532" y="2204069"/>
              <a:ext cx="826010" cy="6003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alt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3</a:t>
              </a:r>
            </a:p>
          </p:txBody>
        </p:sp>
      </p:grpSp>
    </p:spTree>
    <p:extLst>
      <p:ext uri="{BB962C8B-B14F-4D97-AF65-F5344CB8AC3E}">
        <p14:creationId xmlns:p14="http://schemas.microsoft.com/office/powerpoint/2010/main" val="311075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2806349" y="116385"/>
            <a:ext cx="6634788" cy="553357"/>
          </a:xfrm>
          <a:prstGeom prst="rect">
            <a:avLst/>
          </a:prstGeom>
          <a:noFill/>
        </p:spPr>
        <p:txBody>
          <a:bodyPr wrap="square" rtlCol="0">
            <a:spAutoFit/>
          </a:bodyPr>
          <a:lstStyle/>
          <a:p>
            <a:pPr algn="ctr"/>
            <a:r>
              <a:rPr lang="en-US" sz="2996" dirty="0" err="1">
                <a:solidFill>
                  <a:srgbClr val="0000CC"/>
                </a:solidFill>
                <a:latin typeface="Times New Roman" panose="02020603050405020304" pitchFamily="18" charset="0"/>
                <a:cs typeface="Times New Roman" panose="02020603050405020304" pitchFamily="18" charset="0"/>
              </a:rPr>
              <a:t>Thứ</a:t>
            </a:r>
            <a:r>
              <a:rPr lang="vi-VN" altLang="en-US" sz="2996" dirty="0">
                <a:solidFill>
                  <a:srgbClr val="0000CC"/>
                </a:solidFill>
                <a:latin typeface="Times New Roman" panose="02020603050405020304" pitchFamily="18" charset="0"/>
                <a:cs typeface="Times New Roman" panose="02020603050405020304" pitchFamily="18" charset="0"/>
              </a:rPr>
              <a:t> tư </a:t>
            </a:r>
            <a:r>
              <a:rPr lang="en-US" sz="2996" dirty="0" err="1">
                <a:solidFill>
                  <a:srgbClr val="0000CC"/>
                </a:solidFill>
                <a:latin typeface="Times New Roman" panose="02020603050405020304" pitchFamily="18" charset="0"/>
                <a:cs typeface="Times New Roman" panose="02020603050405020304" pitchFamily="18" charset="0"/>
              </a:rPr>
              <a:t>ngày</a:t>
            </a:r>
            <a:r>
              <a:rPr lang="vi-VN" altLang="en-US" sz="2996" dirty="0">
                <a:solidFill>
                  <a:srgbClr val="0000CC"/>
                </a:solidFill>
                <a:latin typeface="Times New Roman" panose="02020603050405020304" pitchFamily="18" charset="0"/>
                <a:cs typeface="Times New Roman" panose="02020603050405020304" pitchFamily="18" charset="0"/>
              </a:rPr>
              <a:t> 8 </a:t>
            </a:r>
            <a:r>
              <a:rPr lang="en-US" sz="2996" dirty="0" err="1">
                <a:solidFill>
                  <a:srgbClr val="0000CC"/>
                </a:solidFill>
                <a:latin typeface="Times New Roman" panose="02020603050405020304" pitchFamily="18" charset="0"/>
                <a:cs typeface="Times New Roman" panose="02020603050405020304" pitchFamily="18" charset="0"/>
              </a:rPr>
              <a:t>tháng</a:t>
            </a:r>
            <a:r>
              <a:rPr lang="vi-VN" altLang="en-US" sz="2996" dirty="0">
                <a:solidFill>
                  <a:srgbClr val="0000CC"/>
                </a:solidFill>
                <a:latin typeface="Times New Roman" panose="02020603050405020304" pitchFamily="18" charset="0"/>
                <a:cs typeface="Times New Roman" panose="02020603050405020304" pitchFamily="18" charset="0"/>
              </a:rPr>
              <a:t> 2 </a:t>
            </a:r>
            <a:r>
              <a:rPr lang="en-US" sz="2996" dirty="0" err="1">
                <a:solidFill>
                  <a:srgbClr val="0000CC"/>
                </a:solidFill>
                <a:latin typeface="Times New Roman" panose="02020603050405020304" pitchFamily="18" charset="0"/>
                <a:cs typeface="Times New Roman" panose="02020603050405020304" pitchFamily="18" charset="0"/>
              </a:rPr>
              <a:t>năm</a:t>
            </a:r>
            <a:r>
              <a:rPr lang="vi-VN" altLang="en-US" sz="2996" dirty="0">
                <a:solidFill>
                  <a:srgbClr val="0000CC"/>
                </a:solidFill>
                <a:latin typeface="Times New Roman" panose="02020603050405020304" pitchFamily="18" charset="0"/>
                <a:cs typeface="Times New Roman" panose="02020603050405020304" pitchFamily="18" charset="0"/>
              </a:rPr>
              <a:t> 2023</a:t>
            </a:r>
          </a:p>
        </p:txBody>
      </p:sp>
      <p:sp>
        <p:nvSpPr>
          <p:cNvPr id="14" name="Text Box 13"/>
          <p:cNvSpPr txBox="1"/>
          <p:nvPr/>
        </p:nvSpPr>
        <p:spPr>
          <a:xfrm>
            <a:off x="712506" y="1774512"/>
            <a:ext cx="2093843" cy="553357"/>
          </a:xfrm>
          <a:prstGeom prst="rect">
            <a:avLst/>
          </a:prstGeom>
          <a:solidFill>
            <a:schemeClr val="accent6">
              <a:lumMod val="20000"/>
              <a:lumOff val="80000"/>
            </a:schemeClr>
          </a:solidFill>
        </p:spPr>
        <p:txBody>
          <a:bodyPr wrap="none" rtlCol="0" anchor="t">
            <a:spAutoFit/>
          </a:bodyPr>
          <a:lstStyle/>
          <a:p>
            <a:pPr algn="ctr"/>
            <a:r>
              <a:rPr lang="en-US" sz="2996" b="1" dirty="0" err="1">
                <a:solidFill>
                  <a:srgbClr val="00B050"/>
                </a:solidFill>
                <a:latin typeface="Times New Roman" panose="02020603050405020304" pitchFamily="18" charset="0"/>
                <a:cs typeface="Times New Roman" panose="02020603050405020304" pitchFamily="18" charset="0"/>
                <a:sym typeface="+mn-ea"/>
              </a:rPr>
              <a:t>Luyện</a:t>
            </a:r>
            <a:r>
              <a:rPr lang="en-US" sz="2996" b="1" dirty="0">
                <a:solidFill>
                  <a:srgbClr val="00B050"/>
                </a:solidFill>
                <a:latin typeface="Times New Roman" panose="02020603050405020304" pitchFamily="18" charset="0"/>
                <a:cs typeface="Times New Roman" panose="02020603050405020304" pitchFamily="18" charset="0"/>
                <a:sym typeface="+mn-ea"/>
              </a:rPr>
              <a:t> </a:t>
            </a:r>
            <a:r>
              <a:rPr lang="en-US" sz="2996" b="1" dirty="0" err="1">
                <a:solidFill>
                  <a:srgbClr val="00B050"/>
                </a:solidFill>
                <a:latin typeface="Times New Roman" panose="02020603050405020304" pitchFamily="18" charset="0"/>
                <a:cs typeface="Times New Roman" panose="02020603050405020304" pitchFamily="18" charset="0"/>
                <a:sym typeface="+mn-ea"/>
              </a:rPr>
              <a:t>đọc</a:t>
            </a:r>
            <a:r>
              <a:rPr lang="en-NZ" altLang="en-US" sz="2996" b="1" dirty="0">
                <a:solidFill>
                  <a:srgbClr val="00B050"/>
                </a:solidFill>
                <a:latin typeface="Times New Roman" panose="02020603050405020304" pitchFamily="18" charset="0"/>
                <a:cs typeface="Times New Roman" panose="02020603050405020304" pitchFamily="18" charset="0"/>
                <a:sym typeface="+mn-ea"/>
              </a:rPr>
              <a:t> </a:t>
            </a:r>
            <a:r>
              <a:rPr lang="en-US" sz="2996" b="1" dirty="0">
                <a:solidFill>
                  <a:srgbClr val="00B050"/>
                </a:solidFill>
                <a:latin typeface="Times New Roman" panose="02020603050405020304" pitchFamily="18" charset="0"/>
                <a:cs typeface="Times New Roman" panose="02020603050405020304" pitchFamily="18" charset="0"/>
                <a:sym typeface="+mn-ea"/>
              </a:rPr>
              <a:t> </a:t>
            </a:r>
          </a:p>
        </p:txBody>
      </p:sp>
      <p:sp>
        <p:nvSpPr>
          <p:cNvPr id="4" name="Rectangle 2"/>
          <p:cNvSpPr/>
          <p:nvPr/>
        </p:nvSpPr>
        <p:spPr>
          <a:xfrm>
            <a:off x="712506" y="2709162"/>
            <a:ext cx="10831890" cy="1938992"/>
          </a:xfrm>
          <a:prstGeom prst="rect">
            <a:avLst/>
          </a:prstGeom>
        </p:spPr>
        <p:txBody>
          <a:bodyPr wrap="square">
            <a:spAutoFit/>
          </a:bodyPr>
          <a:lstStyle/>
          <a:p>
            <a:r>
              <a:rPr lang="vi-VN" sz="4000" b="1" dirty="0">
                <a:solidFill>
                  <a:srgbClr val="0000CC"/>
                </a:solidFill>
                <a:latin typeface="Times New Roman" panose="02020603050405020304" pitchFamily="18" charset="0"/>
                <a:cs typeface="Times New Roman" panose="02020603050405020304" pitchFamily="18" charset="0"/>
              </a:rPr>
              <a:t>Chào mào,</a:t>
            </a:r>
            <a:r>
              <a:rPr lang="vi-VN" sz="4000" b="1" dirty="0">
                <a:solidFill>
                  <a:srgbClr val="FF0066"/>
                </a:solidFill>
                <a:latin typeface="Times New Roman" panose="02020603050405020304" pitchFamily="18" charset="0"/>
                <a:cs typeface="Times New Roman" panose="02020603050405020304" pitchFamily="18" charset="0"/>
              </a:rPr>
              <a:t>/</a:t>
            </a:r>
            <a:r>
              <a:rPr lang="vi-VN" sz="4000" b="1" dirty="0">
                <a:solidFill>
                  <a:srgbClr val="0000CC"/>
                </a:solidFill>
                <a:latin typeface="Times New Roman" panose="02020603050405020304" pitchFamily="18" charset="0"/>
                <a:cs typeface="Times New Roman" panose="02020603050405020304" pitchFamily="18" charset="0"/>
              </a:rPr>
              <a:t> sáo sậu,</a:t>
            </a:r>
            <a:r>
              <a:rPr lang="vi-VN" sz="4000" b="1" dirty="0">
                <a:solidFill>
                  <a:srgbClr val="FF0066"/>
                </a:solidFill>
                <a:latin typeface="Times New Roman" panose="02020603050405020304" pitchFamily="18" charset="0"/>
                <a:cs typeface="Times New Roman" panose="02020603050405020304" pitchFamily="18" charset="0"/>
              </a:rPr>
              <a:t>/</a:t>
            </a:r>
            <a:r>
              <a:rPr lang="vi-VN" sz="4000" b="1" dirty="0">
                <a:solidFill>
                  <a:srgbClr val="0000CC"/>
                </a:solidFill>
                <a:latin typeface="Times New Roman" panose="02020603050405020304" pitchFamily="18" charset="0"/>
                <a:cs typeface="Times New Roman" panose="02020603050405020304" pitchFamily="18" charset="0"/>
              </a:rPr>
              <a:t> sáo đen…</a:t>
            </a:r>
            <a:r>
              <a:rPr lang="vi-VN" sz="4000" b="1" dirty="0">
                <a:solidFill>
                  <a:srgbClr val="FF0066"/>
                </a:solidFill>
                <a:latin typeface="Times New Roman" panose="02020603050405020304" pitchFamily="18" charset="0"/>
                <a:cs typeface="Times New Roman" panose="02020603050405020304" pitchFamily="18" charset="0"/>
              </a:rPr>
              <a:t>/ </a:t>
            </a:r>
            <a:r>
              <a:rPr lang="vi-VN" sz="4000" b="1" dirty="0">
                <a:solidFill>
                  <a:srgbClr val="0000CC"/>
                </a:solidFill>
                <a:latin typeface="Times New Roman" panose="02020603050405020304" pitchFamily="18" charset="0"/>
                <a:cs typeface="Times New Roman" panose="02020603050405020304" pitchFamily="18" charset="0"/>
              </a:rPr>
              <a:t>đàn đàn</a:t>
            </a:r>
            <a:r>
              <a:rPr lang="vi-VN" sz="4000" b="1" dirty="0">
                <a:solidFill>
                  <a:srgbClr val="FF0066"/>
                </a:solidFill>
                <a:latin typeface="Times New Roman" panose="02020603050405020304" pitchFamily="18" charset="0"/>
                <a:cs typeface="Times New Roman" panose="02020603050405020304" pitchFamily="18" charset="0"/>
              </a:rPr>
              <a:t>/</a:t>
            </a:r>
            <a:r>
              <a:rPr lang="vi-VN" sz="4000" b="1" dirty="0">
                <a:solidFill>
                  <a:srgbClr val="0000CC"/>
                </a:solidFill>
                <a:latin typeface="Times New Roman" panose="02020603050405020304" pitchFamily="18" charset="0"/>
                <a:cs typeface="Times New Roman" panose="02020603050405020304" pitchFamily="18" charset="0"/>
              </a:rPr>
              <a:t> lũ lũ </a:t>
            </a:r>
            <a:r>
              <a:rPr lang="vi-VN" sz="4000" b="1" dirty="0">
                <a:solidFill>
                  <a:srgbClr val="FF0066"/>
                </a:solidFill>
                <a:latin typeface="Times New Roman" panose="02020603050405020304" pitchFamily="18" charset="0"/>
                <a:cs typeface="Times New Roman" panose="02020603050405020304" pitchFamily="18" charset="0"/>
              </a:rPr>
              <a:t>/</a:t>
            </a:r>
            <a:r>
              <a:rPr lang="vi-VN" sz="4000" b="1" dirty="0">
                <a:solidFill>
                  <a:srgbClr val="0000CC"/>
                </a:solidFill>
                <a:latin typeface="Times New Roman" panose="02020603050405020304" pitchFamily="18" charset="0"/>
                <a:cs typeface="Times New Roman" panose="02020603050405020304" pitchFamily="18" charset="0"/>
              </a:rPr>
              <a:t> bay đi bay về,</a:t>
            </a:r>
            <a:r>
              <a:rPr lang="vi-VN" sz="4000" b="1" dirty="0">
                <a:solidFill>
                  <a:srgbClr val="FF0066"/>
                </a:solidFill>
                <a:latin typeface="Times New Roman" panose="02020603050405020304" pitchFamily="18" charset="0"/>
                <a:cs typeface="Times New Roman" panose="02020603050405020304" pitchFamily="18" charset="0"/>
              </a:rPr>
              <a:t>/</a:t>
            </a:r>
            <a:r>
              <a:rPr lang="en-US" sz="4000" b="1" dirty="0">
                <a:solidFill>
                  <a:srgbClr val="0000CC"/>
                </a:solidFill>
                <a:latin typeface="Times New Roman" panose="02020603050405020304" pitchFamily="18" charset="0"/>
                <a:cs typeface="Times New Roman" panose="02020603050405020304" pitchFamily="18" charset="0"/>
              </a:rPr>
              <a:t> </a:t>
            </a:r>
            <a:r>
              <a:rPr lang="vi-VN" sz="4000" b="1" dirty="0">
                <a:solidFill>
                  <a:srgbClr val="0000CC"/>
                </a:solidFill>
                <a:latin typeface="Times New Roman" panose="02020603050405020304" pitchFamily="18" charset="0"/>
                <a:cs typeface="Times New Roman" panose="02020603050405020304" pitchFamily="18" charset="0"/>
              </a:rPr>
              <a:t>lượn lên lượn xuống.</a:t>
            </a:r>
            <a:r>
              <a:rPr lang="vi-VN" sz="4000" b="1" dirty="0">
                <a:solidFill>
                  <a:srgbClr val="FF0066"/>
                </a:solidFill>
                <a:latin typeface="Times New Roman" panose="02020603050405020304" pitchFamily="18" charset="0"/>
                <a:cs typeface="Times New Roman" panose="02020603050405020304" pitchFamily="18" charset="0"/>
              </a:rPr>
              <a:t>//</a:t>
            </a:r>
            <a:br>
              <a:rPr lang="vi-VN" sz="4000" b="1" dirty="0">
                <a:solidFill>
                  <a:srgbClr val="FF0066"/>
                </a:solidFill>
                <a:latin typeface="Times New Roman" panose="02020603050405020304" pitchFamily="18" charset="0"/>
                <a:cs typeface="Times New Roman" panose="02020603050405020304" pitchFamily="18" charset="0"/>
              </a:rPr>
            </a:br>
            <a:r>
              <a:rPr lang="en-US" sz="4000" b="1" dirty="0">
                <a:solidFill>
                  <a:srgbClr val="0000CC"/>
                </a:solidFill>
                <a:latin typeface="Times New Roman" panose="02020603050405020304" pitchFamily="18" charset="0"/>
                <a:cs typeface="Times New Roman" panose="02020603050405020304" pitchFamily="18" charset="0"/>
              </a:rPr>
              <a:t>	</a:t>
            </a:r>
          </a:p>
        </p:txBody>
      </p:sp>
      <p:sp>
        <p:nvSpPr>
          <p:cNvPr id="2" name="Text Box 1"/>
          <p:cNvSpPr txBox="1"/>
          <p:nvPr/>
        </p:nvSpPr>
        <p:spPr>
          <a:xfrm>
            <a:off x="5151724" y="933285"/>
            <a:ext cx="2199863" cy="299762"/>
          </a:xfrm>
          <a:prstGeom prst="rect">
            <a:avLst/>
          </a:prstGeom>
          <a:noFill/>
        </p:spPr>
        <p:txBody>
          <a:bodyPr wrap="square" rtlCol="0">
            <a:spAutoFit/>
          </a:bodyPr>
          <a:lstStyle/>
          <a:p>
            <a:endParaRPr lang="en-US" sz="1348"/>
          </a:p>
        </p:txBody>
      </p:sp>
      <p:sp>
        <p:nvSpPr>
          <p:cNvPr id="3" name="TextBox 17"/>
          <p:cNvSpPr txBox="1"/>
          <p:nvPr/>
        </p:nvSpPr>
        <p:spPr>
          <a:xfrm>
            <a:off x="5352869" y="629780"/>
            <a:ext cx="1485535" cy="461217"/>
          </a:xfrm>
          <a:prstGeom prst="rect">
            <a:avLst/>
          </a:prstGeom>
          <a:noFill/>
        </p:spPr>
        <p:txBody>
          <a:bodyPr wrap="none" rtlCol="0">
            <a:spAutoFit/>
          </a:bodyPr>
          <a:lstStyle/>
          <a:p>
            <a:r>
              <a:rPr lang="en-US" sz="2397" b="1" u="sng" dirty="0">
                <a:solidFill>
                  <a:srgbClr val="FF0000"/>
                </a:solidFill>
                <a:latin typeface="Times New Roman" panose="02020603050405020304" pitchFamily="18" charset="0"/>
                <a:cs typeface="Times New Roman" panose="02020603050405020304" pitchFamily="18" charset="0"/>
              </a:rPr>
              <a:t>T</a:t>
            </a:r>
            <a:r>
              <a:rPr lang="vi-VN" altLang="en-US" sz="2397" b="1" u="sng" dirty="0">
                <a:solidFill>
                  <a:srgbClr val="FF0000"/>
                </a:solidFill>
                <a:latin typeface="Times New Roman" panose="02020603050405020304" pitchFamily="18" charset="0"/>
                <a:cs typeface="Times New Roman" panose="02020603050405020304" pitchFamily="18" charset="0"/>
              </a:rPr>
              <a:t>iếng việt</a:t>
            </a:r>
          </a:p>
        </p:txBody>
      </p:sp>
      <p:sp>
        <p:nvSpPr>
          <p:cNvPr id="8" name="TextBox 7"/>
          <p:cNvSpPr txBox="1"/>
          <p:nvPr/>
        </p:nvSpPr>
        <p:spPr>
          <a:xfrm>
            <a:off x="3394363" y="940527"/>
            <a:ext cx="6151419" cy="707886"/>
          </a:xfrm>
          <a:prstGeom prst="rect">
            <a:avLst/>
          </a:prstGeom>
          <a:noFill/>
        </p:spPr>
        <p:txBody>
          <a:bodyPr wrap="square" rtlCol="0">
            <a:spAutoFit/>
          </a:bodyPr>
          <a:lstStyle/>
          <a:p>
            <a:pPr algn="ctr"/>
            <a:r>
              <a:rPr lang="en-US" sz="4000" b="1" dirty="0" err="1" smtClean="0">
                <a:solidFill>
                  <a:srgbClr val="0070C0"/>
                </a:solidFill>
                <a:latin typeface="Times New Roman" panose="02020603050405020304" pitchFamily="18" charset="0"/>
                <a:cs typeface="Times New Roman" panose="02020603050405020304" pitchFamily="18" charset="0"/>
              </a:rPr>
              <a:t>Bài</a:t>
            </a:r>
            <a:r>
              <a:rPr lang="en-US" sz="4000" b="1" dirty="0" smtClean="0">
                <a:solidFill>
                  <a:srgbClr val="0070C0"/>
                </a:solidFill>
                <a:latin typeface="Times New Roman" panose="02020603050405020304" pitchFamily="18" charset="0"/>
                <a:cs typeface="Times New Roman" panose="02020603050405020304" pitchFamily="18" charset="0"/>
              </a:rPr>
              <a:t> 6: </a:t>
            </a:r>
            <a:r>
              <a:rPr lang="en-US" sz="4000" b="1" dirty="0" err="1" smtClean="0">
                <a:solidFill>
                  <a:srgbClr val="0070C0"/>
                </a:solidFill>
                <a:latin typeface="Times New Roman" panose="02020603050405020304" pitchFamily="18" charset="0"/>
                <a:cs typeface="Times New Roman" panose="02020603050405020304" pitchFamily="18" charset="0"/>
              </a:rPr>
              <a:t>Cây</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gạo</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a:t>
            </a:r>
            <a:r>
              <a:rPr lang="en-US" sz="3000" dirty="0" err="1" smtClean="0">
                <a:latin typeface="Times New Roman" panose="02020603050405020304" pitchFamily="18" charset="0"/>
                <a:cs typeface="Times New Roman" panose="02020603050405020304" pitchFamily="18" charset="0"/>
              </a:rPr>
              <a:t>Tiết</a:t>
            </a:r>
            <a:r>
              <a:rPr lang="en-US" sz="3000" dirty="0" smtClean="0">
                <a:latin typeface="Times New Roman" panose="02020603050405020304" pitchFamily="18" charset="0"/>
                <a:cs typeface="Times New Roman" panose="02020603050405020304" pitchFamily="18" charset="0"/>
              </a:rPr>
              <a:t> 1)</a:t>
            </a:r>
            <a:endParaRPr lang="en-US" sz="3000" dirty="0">
              <a:solidFill>
                <a:srgbClr val="0070C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541817" y="1485116"/>
            <a:ext cx="6151419" cy="553998"/>
          </a:xfrm>
          <a:prstGeom prst="rect">
            <a:avLst/>
          </a:prstGeom>
          <a:noFill/>
        </p:spPr>
        <p:txBody>
          <a:bodyPr wrap="square" rtlCol="0">
            <a:spAutoFit/>
          </a:bodyPr>
          <a:lstStyle/>
          <a:p>
            <a:pPr algn="ctr"/>
            <a:r>
              <a:rPr lang="en-US" sz="3000" i="1" dirty="0" err="1" smtClean="0">
                <a:latin typeface="Times New Roman" panose="02020603050405020304" pitchFamily="18" charset="0"/>
                <a:cs typeface="Times New Roman" panose="02020603050405020304" pitchFamily="18" charset="0"/>
              </a:rPr>
              <a:t>Vũ</a:t>
            </a:r>
            <a:r>
              <a:rPr lang="en-US" sz="3000" i="1" dirty="0" smtClean="0">
                <a:latin typeface="Times New Roman" panose="02020603050405020304" pitchFamily="18" charset="0"/>
                <a:cs typeface="Times New Roman" panose="02020603050405020304" pitchFamily="18" charset="0"/>
              </a:rPr>
              <a:t> </a:t>
            </a:r>
            <a:r>
              <a:rPr lang="en-US" sz="3000" i="1" dirty="0" err="1" smtClean="0">
                <a:latin typeface="Times New Roman" panose="02020603050405020304" pitchFamily="18" charset="0"/>
                <a:cs typeface="Times New Roman" panose="02020603050405020304" pitchFamily="18" charset="0"/>
              </a:rPr>
              <a:t>Tú</a:t>
            </a:r>
            <a:r>
              <a:rPr lang="en-US" sz="3000" i="1" dirty="0" smtClean="0">
                <a:latin typeface="Times New Roman" panose="02020603050405020304" pitchFamily="18" charset="0"/>
                <a:cs typeface="Times New Roman" panose="02020603050405020304" pitchFamily="18" charset="0"/>
              </a:rPr>
              <a:t> Nam</a:t>
            </a:r>
            <a:endParaRPr lang="en-US" sz="30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304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千图网海量PPT模板www.58pic.com​​">
  <a:themeElements>
    <a:clrScheme name="自定义 1038">
      <a:dk1>
        <a:sysClr val="windowText" lastClr="000000"/>
      </a:dk1>
      <a:lt1>
        <a:sysClr val="window" lastClr="FFFFFF"/>
      </a:lt1>
      <a:dk2>
        <a:srgbClr val="44546A"/>
      </a:dk2>
      <a:lt2>
        <a:srgbClr val="E7E6E6"/>
      </a:lt2>
      <a:accent1>
        <a:srgbClr val="109C45"/>
      </a:accent1>
      <a:accent2>
        <a:srgbClr val="109C45"/>
      </a:accent2>
      <a:accent3>
        <a:srgbClr val="109C45"/>
      </a:accent3>
      <a:accent4>
        <a:srgbClr val="109C45"/>
      </a:accent4>
      <a:accent5>
        <a:srgbClr val="109C45"/>
      </a:accent5>
      <a:accent6>
        <a:srgbClr val="109C45"/>
      </a:accent6>
      <a:hlink>
        <a:srgbClr val="0563C1"/>
      </a:hlink>
      <a:folHlink>
        <a:srgbClr val="954F72"/>
      </a:folHlink>
    </a:clrScheme>
    <a:fontScheme name="ljgrvcid">
      <a:majorFont>
        <a:latin typeface="庞门正道标题体" panose="020F0302020204030204"/>
        <a:ea typeface="庞门正道标题体"/>
        <a:cs typeface=""/>
      </a:majorFont>
      <a:minorFont>
        <a:latin typeface="庞门正道标题体" panose="020F0502020204030204"/>
        <a:ea typeface="庞门正道标题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1022</Words>
  <Application>Microsoft Office PowerPoint</Application>
  <PresentationFormat>Widescreen</PresentationFormat>
  <Paragraphs>126</Paragraphs>
  <Slides>23</Slides>
  <Notes>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23</vt:i4>
      </vt:variant>
    </vt:vector>
  </HeadingPairs>
  <TitlesOfParts>
    <vt:vector size="36" baseType="lpstr">
      <vt:lpstr>Arial</vt:lpstr>
      <vt:lpstr>Arial-Rounded</vt:lpstr>
      <vt:lpstr>Calibri</vt:lpstr>
      <vt:lpstr>等线</vt:lpstr>
      <vt:lpstr>Footlight MT Light</vt:lpstr>
      <vt:lpstr>Times New Roman</vt:lpstr>
      <vt:lpstr>庞门正道标题体</vt:lpstr>
      <vt:lpstr>思源黑体 CN Medium</vt:lpstr>
      <vt:lpstr>千图网海量PPT模板www.58pic.com​​</vt:lpstr>
      <vt:lpstr>Default Design</vt:lpstr>
      <vt:lpstr>1_Default Design</vt:lpstr>
      <vt:lpstr>2_Default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Acer</cp:lastModifiedBy>
  <cp:revision>117</cp:revision>
  <dcterms:created xsi:type="dcterms:W3CDTF">2022-11-01T06:58:25Z</dcterms:created>
  <dcterms:modified xsi:type="dcterms:W3CDTF">2023-02-09T08:08:09Z</dcterms:modified>
</cp:coreProperties>
</file>