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Lst>
  <p:notesMasterIdLst>
    <p:notesMasterId r:id="rId24"/>
  </p:notesMasterIdLst>
  <p:sldIdLst>
    <p:sldId id="427" r:id="rId3"/>
    <p:sldId id="362" r:id="rId4"/>
    <p:sldId id="367" r:id="rId5"/>
    <p:sldId id="430" r:id="rId6"/>
    <p:sldId id="431" r:id="rId7"/>
    <p:sldId id="432" r:id="rId8"/>
    <p:sldId id="433" r:id="rId9"/>
    <p:sldId id="434" r:id="rId10"/>
    <p:sldId id="435" r:id="rId11"/>
    <p:sldId id="436" r:id="rId12"/>
    <p:sldId id="438" r:id="rId13"/>
    <p:sldId id="440" r:id="rId14"/>
    <p:sldId id="448" r:id="rId15"/>
    <p:sldId id="442" r:id="rId16"/>
    <p:sldId id="443" r:id="rId17"/>
    <p:sldId id="376" r:id="rId18"/>
    <p:sldId id="377" r:id="rId19"/>
    <p:sldId id="375" r:id="rId20"/>
    <p:sldId id="378" r:id="rId21"/>
    <p:sldId id="445" r:id="rId22"/>
    <p:sldId id="446" r:id="rId23"/>
  </p:sldIdLst>
  <p:sldSz cx="9144000" cy="6858000" type="screen4x3"/>
  <p:notesSz cx="6858000" cy="9144000"/>
  <p:embeddedFontLst>
    <p:embeddedFont>
      <p:font typeface="HP-087"/>
      <p:bold r:id="rId25"/>
    </p:embeddedFont>
    <p:embeddedFont>
      <p:font typeface="Verdana" pitchFamily="34" charset="0"/>
      <p:regular r:id="rId26"/>
      <p:bold r:id="rId27"/>
      <p:italic r:id="rId28"/>
      <p:boldItalic r:id="rId29"/>
    </p:embeddedFont>
    <p:embeddedFont>
      <p:font typeface="Comic Sans MS" pitchFamily="66" charset="0"/>
      <p:regular r:id="rId30"/>
      <p:bold r:id="rId31"/>
    </p:embeddedFont>
    <p:embeddedFont>
      <p:font typeface="Calibri" pitchFamily="34" charset="0"/>
      <p:regular r:id="rId32"/>
      <p:bold r:id="rId33"/>
      <p:italic r:id="rId34"/>
      <p:boldItalic r:id="rId35"/>
    </p:embeddedFont>
    <p:embeddedFont>
      <p:font typeface="VNI-Avo"/>
      <p:regular r:id="rId36"/>
      <p:bold r:id="rId37"/>
      <p:italic r:id="rId38"/>
      <p:boldItalic r:id="rId39"/>
    </p:embeddedFont>
    <p:embeddedFont>
      <p:font typeface=".VnCooper" pitchFamily="34" charset="0"/>
      <p:regular r:id="rId40"/>
    </p:embeddedFont>
    <p:embeddedFont>
      <p:font typeface=".VnAvant" pitchFamily="34" charset="0"/>
      <p:regular r:id="rId41"/>
      <p:bold r:id="rId42"/>
      <p:italic r:id="rId43"/>
      <p:bold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A4326B"/>
    <a:srgbClr val="009900"/>
    <a:srgbClr val="CCECFF"/>
    <a:srgbClr val="000099"/>
    <a:srgbClr val="FF9933"/>
    <a:srgbClr val="FFCC00"/>
    <a:srgbClr val="993366"/>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p:scale>
          <a:sx n="70" d="100"/>
          <a:sy n="70" d="100"/>
        </p:scale>
        <p:origin x="-128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05/11/2022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448D-067C-4AA7-8944-0B61205DCB44}" type="slidenum">
              <a:rPr lang="vi-VN" smtClean="0"/>
              <a:t>3</a:t>
            </a:fld>
            <a:endParaRPr lang="vi-VN"/>
          </a:p>
        </p:txBody>
      </p:sp>
    </p:spTree>
    <p:extLst>
      <p:ext uri="{BB962C8B-B14F-4D97-AF65-F5344CB8AC3E}">
        <p14:creationId xmlns:p14="http://schemas.microsoft.com/office/powerpoint/2010/main" val="404777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4</a:t>
            </a:fld>
            <a:endParaRPr lang="vi-VN"/>
          </a:p>
        </p:txBody>
      </p:sp>
    </p:spTree>
    <p:extLst>
      <p:ext uri="{BB962C8B-B14F-4D97-AF65-F5344CB8AC3E}">
        <p14:creationId xmlns:p14="http://schemas.microsoft.com/office/powerpoint/2010/main" val="379772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F8A13-4E00-4798-B7DA-914B9BDDCFE7}" type="slidenum">
              <a:rPr lang="vi-VN">
                <a:cs typeface="Arial" charset="0"/>
              </a:rPr>
              <a:pPr fontAlgn="base">
                <a:spcBef>
                  <a:spcPct val="0"/>
                </a:spcBef>
                <a:spcAft>
                  <a:spcPct val="0"/>
                </a:spcAft>
                <a:defRPr/>
              </a:pPr>
              <a:t>11</a:t>
            </a:fld>
            <a:endParaRPr lang="vi-VN">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94BDA3-F3FD-496B-A0DF-50528E846AE8}"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94BDA3-F3FD-496B-A0DF-50528E846AE8}"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94BDA3-F3FD-496B-A0DF-50528E846AE8}"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105BA5-28E8-40A4-BB69-08E4FBF6DAB3}" type="slidenum">
              <a:rPr lang="en-US" smtClean="0"/>
              <a:t>20</a:t>
            </a:fld>
            <a:endParaRPr lang="en-US"/>
          </a:p>
        </p:txBody>
      </p:sp>
    </p:spTree>
    <p:extLst>
      <p:ext uri="{BB962C8B-B14F-4D97-AF65-F5344CB8AC3E}">
        <p14:creationId xmlns:p14="http://schemas.microsoft.com/office/powerpoint/2010/main" val="48728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0C3418-B9BF-469D-ADEB-7C8A823174DA}" type="slidenum">
              <a:rPr lang="en-US" smtClean="0"/>
              <a:pPr eaLnBrk="1" hangingPunct="1"/>
              <a:t>21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95946"/>
      </p:ext>
    </p:extLst>
  </p:cSld>
  <p:clrMapOvr>
    <a:masterClrMapping/>
  </p:clrMapOvr>
  <p:transition advTm="6645"/>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610469"/>
      </p:ext>
    </p:extLst>
  </p:cSld>
  <p:clrMapOvr>
    <a:masterClrMapping/>
  </p:clrMapOvr>
  <p:transition advTm="6645"/>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8084606"/>
      </p:ext>
    </p:extLst>
  </p:cSld>
  <p:clrMapOvr>
    <a:masterClrMapping/>
  </p:clrMapOvr>
  <p:transition advTm="6645"/>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47750"/>
      </p:ext>
    </p:extLst>
  </p:cSld>
  <p:clrMapOvr>
    <a:masterClrMapping/>
  </p:clrMapOvr>
  <p:transition advTm="6645"/>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056969"/>
      </p:ext>
    </p:extLst>
  </p:cSld>
  <p:clrMapOvr>
    <a:masterClrMapping/>
  </p:clrMapOvr>
  <p:transition advTm="6645"/>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979329"/>
      </p:ext>
    </p:extLst>
  </p:cSld>
  <p:clrMapOvr>
    <a:masterClrMapping/>
  </p:clrMapOvr>
  <p:transition advTm="6645"/>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81490"/>
      </p:ext>
    </p:extLst>
  </p:cSld>
  <p:clrMapOvr>
    <a:masterClrMapping/>
  </p:clrMapOvr>
  <p:transition advTm="6645"/>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7594005"/>
      </p:ext>
    </p:extLst>
  </p:cSld>
  <p:clrMapOvr>
    <a:masterClrMapping/>
  </p:clrMapOvr>
  <p:transition advTm="6645"/>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694311"/>
      </p:ext>
    </p:extLst>
  </p:cSld>
  <p:clrMapOvr>
    <a:masterClrMapping/>
  </p:clrMapOvr>
  <p:transition advTm="6645"/>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253108"/>
      </p:ext>
    </p:extLst>
  </p:cSld>
  <p:clrMapOvr>
    <a:masterClrMapping/>
  </p:clrMapOvr>
  <p:transition advTm="6645"/>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828425"/>
      </p:ext>
    </p:extLst>
  </p:cSld>
  <p:clrMapOvr>
    <a:masterClrMapping/>
  </p:clrMapOvr>
  <p:transition advTm="6645"/>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51827"/>
      </p:ext>
    </p:extLst>
  </p:cSld>
  <p:clrMapOvr>
    <a:masterClrMapping/>
  </p:clrMapOvr>
  <p:transition advTm="6645"/>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645"/>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1022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png"/><Relationship Id="rId3" Type="http://schemas.openxmlformats.org/officeDocument/2006/relationships/video" Target="../media/media1.wmv"/><Relationship Id="rId7" Type="http://schemas.openxmlformats.org/officeDocument/2006/relationships/video" Target="../media/media3.wmv"/><Relationship Id="rId12" Type="http://schemas.openxmlformats.org/officeDocument/2006/relationships/image" Target="../media/image10.png"/><Relationship Id="rId2" Type="http://schemas.microsoft.com/office/2007/relationships/media" Target="../media/media1.wmv"/><Relationship Id="rId1" Type="http://schemas.openxmlformats.org/officeDocument/2006/relationships/video" Target="file:///D:\Luu\My%20Documents\GA%20Dientu\MVI_0347.avi" TargetMode="External"/><Relationship Id="rId6" Type="http://schemas.microsoft.com/office/2007/relationships/media" Target="../media/media3.wmv"/><Relationship Id="rId11" Type="http://schemas.openxmlformats.org/officeDocument/2006/relationships/image" Target="../media/image9.png"/><Relationship Id="rId5" Type="http://schemas.openxmlformats.org/officeDocument/2006/relationships/video" Target="../media/media2.wmv"/><Relationship Id="rId10" Type="http://schemas.openxmlformats.org/officeDocument/2006/relationships/image" Target="../media/image8.png"/><Relationship Id="rId4" Type="http://schemas.microsoft.com/office/2007/relationships/media" Target="../media/media2.wmv"/><Relationship Id="rId9" Type="http://schemas.openxmlformats.org/officeDocument/2006/relationships/notesSlide" Target="../notesSlides/notesSlide4.xml"/><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D:\Luu\My%20Documents\GA%20Dientu\MVI_0347.avi" TargetMode="External"/><Relationship Id="rId5" Type="http://schemas.openxmlformats.org/officeDocument/2006/relationships/image" Target="../media/image14.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file:///D:\Luu\My%20Documents\GA%20Dientu\MVI_0347.avi" TargetMode="External"/><Relationship Id="rId5" Type="http://schemas.openxmlformats.org/officeDocument/2006/relationships/image" Target="../media/image15.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3"/>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2051050" y="476250"/>
            <a:ext cx="5591175" cy="685800"/>
          </a:xfrm>
          <a:prstGeom prst="rect">
            <a:avLst/>
          </a:prstGeom>
        </p:spPr>
        <p:txBody>
          <a:bodyPr wrap="none" fromWordArt="1">
            <a:prstTxWarp prst="textPlain">
              <a:avLst>
                <a:gd name="adj" fmla="val 50000"/>
              </a:avLst>
            </a:prstTxWarp>
          </a:bodyPr>
          <a:lstStyle/>
          <a:p>
            <a:pPr algn="ctr"/>
            <a:r>
              <a:rPr lang="vi-VN" sz="2400" b="1" kern="10">
                <a:ln w="9525">
                  <a:solidFill>
                    <a:srgbClr val="0000FF"/>
                  </a:solidFill>
                  <a:round/>
                  <a:headEnd/>
                  <a:tailEnd/>
                </a:ln>
                <a:solidFill>
                  <a:srgbClr val="FFCC00"/>
                </a:solidFill>
                <a:latin typeface="Times New Roman"/>
                <a:cs typeface="Times New Roman"/>
              </a:rPr>
              <a:t>PHÒNG GIÁO DỤC </a:t>
            </a:r>
            <a:r>
              <a:rPr lang="en-US" sz="2400" b="1" kern="10" smtClean="0">
                <a:ln w="9525">
                  <a:solidFill>
                    <a:srgbClr val="0000FF"/>
                  </a:solidFill>
                  <a:round/>
                  <a:headEnd/>
                  <a:tailEnd/>
                </a:ln>
                <a:solidFill>
                  <a:srgbClr val="FFCC00"/>
                </a:solidFill>
                <a:latin typeface="Times New Roman"/>
                <a:cs typeface="Times New Roman"/>
              </a:rPr>
              <a:t>-</a:t>
            </a:r>
            <a:r>
              <a:rPr lang="vi-VN" sz="2400" b="1" kern="10" smtClean="0">
                <a:ln w="9525">
                  <a:solidFill>
                    <a:srgbClr val="0000FF"/>
                  </a:solidFill>
                  <a:round/>
                  <a:headEnd/>
                  <a:tailEnd/>
                </a:ln>
                <a:solidFill>
                  <a:srgbClr val="FFCC00"/>
                </a:solidFill>
                <a:latin typeface="Times New Roman"/>
                <a:cs typeface="Times New Roman"/>
              </a:rPr>
              <a:t> </a:t>
            </a:r>
            <a:r>
              <a:rPr lang="vi-VN" sz="2400" b="1" kern="10">
                <a:ln w="9525">
                  <a:solidFill>
                    <a:srgbClr val="0000FF"/>
                  </a:solidFill>
                  <a:round/>
                  <a:headEnd/>
                  <a:tailEnd/>
                </a:ln>
                <a:solidFill>
                  <a:srgbClr val="FFCC00"/>
                </a:solidFill>
                <a:latin typeface="Times New Roman"/>
                <a:cs typeface="Times New Roman"/>
              </a:rPr>
              <a:t>ĐÀO TẠO ĐẠI LỘC</a:t>
            </a:r>
          </a:p>
          <a:p>
            <a:pPr algn="ctr"/>
            <a:r>
              <a:rPr lang="vi-VN" sz="2400" b="1" kern="10">
                <a:ln w="9525">
                  <a:solidFill>
                    <a:srgbClr val="0000FF"/>
                  </a:solidFill>
                  <a:round/>
                  <a:headEnd/>
                  <a:tailEnd/>
                </a:ln>
                <a:solidFill>
                  <a:srgbClr val="FFCC00"/>
                </a:solidFill>
                <a:latin typeface="Times New Roman"/>
                <a:cs typeface="Times New Roman"/>
              </a:rPr>
              <a:t>Trường tiểu học Nguyễn Công Sáu</a:t>
            </a:r>
            <a:endParaRPr lang="en-US" sz="2400" b="1" kern="10">
              <a:ln w="9525">
                <a:solidFill>
                  <a:srgbClr val="0000FF"/>
                </a:solidFill>
                <a:round/>
                <a:headEnd/>
                <a:tailEnd/>
              </a:ln>
              <a:solidFill>
                <a:srgbClr val="FFCC00"/>
              </a:solidFill>
              <a:latin typeface="Times New Roman"/>
              <a:cs typeface="Times New Roman"/>
            </a:endParaRPr>
          </a:p>
        </p:txBody>
      </p:sp>
      <p:sp>
        <p:nvSpPr>
          <p:cNvPr id="27652" name="WordArt 4"/>
          <p:cNvSpPr>
            <a:spLocks noChangeArrowheads="1" noChangeShapeType="1" noTextEdit="1"/>
          </p:cNvSpPr>
          <p:nvPr/>
        </p:nvSpPr>
        <p:spPr bwMode="auto">
          <a:xfrm>
            <a:off x="539750" y="1447800"/>
            <a:ext cx="7848600" cy="1676400"/>
          </a:xfrm>
          <a:prstGeom prst="rect">
            <a:avLst/>
          </a:prstGeom>
        </p:spPr>
        <p:txBody>
          <a:bodyPr wrap="none" fromWordArt="1">
            <a:prstTxWarp prst="textPlain">
              <a:avLst>
                <a:gd name="adj" fmla="val 50000"/>
              </a:avLst>
            </a:prstTxWarp>
          </a:bodyPr>
          <a:lstStyle/>
          <a:p>
            <a:pPr algn="ctr"/>
            <a:r>
              <a:rPr lang="vi-VN" sz="2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Chào mừng quý thầy cô giáo về dự giờ thăm </a:t>
            </a:r>
            <a:r>
              <a:rPr lang="vi-VN" sz="2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 </a:t>
            </a:r>
            <a:r>
              <a:rPr lang="en-US" sz="24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chúng con</a:t>
            </a:r>
            <a:r>
              <a:rPr lang="vi-VN" sz="24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endParaRPr lang="en-US" sz="2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053" name="Text Box 5"/>
          <p:cNvSpPr txBox="1">
            <a:spLocks noChangeArrowheads="1"/>
          </p:cNvSpPr>
          <p:nvPr/>
        </p:nvSpPr>
        <p:spPr bwMode="auto">
          <a:xfrm>
            <a:off x="3200400" y="6080125"/>
            <a:ext cx="7086600" cy="396875"/>
          </a:xfrm>
          <a:prstGeom prst="rect">
            <a:avLst/>
          </a:prstGeom>
          <a:noFill/>
          <a:ln w="9525">
            <a:noFill/>
            <a:miter lim="800000"/>
            <a:headEnd/>
            <a:tailEnd/>
          </a:ln>
        </p:spPr>
        <p:txBody>
          <a:bodyPr>
            <a:spAutoFit/>
          </a:bodyPr>
          <a:lstStyle/>
          <a:p>
            <a:pPr>
              <a:spcBef>
                <a:spcPct val="50000"/>
              </a:spcBef>
            </a:pPr>
            <a:r>
              <a:rPr lang="en-US" sz="2000" b="1">
                <a:solidFill>
                  <a:srgbClr val="0033CC"/>
                </a:solidFill>
                <a:latin typeface="Verdana" pitchFamily="34" charset="0"/>
              </a:rPr>
              <a:t>Người thực hiện: Văn Thị Mỹ Hường</a:t>
            </a:r>
            <a:r>
              <a:rPr lang="en-US" sz="2000">
                <a:latin typeface="Verdana" pitchFamily="34" charset="0"/>
              </a:rPr>
              <a:t> </a:t>
            </a:r>
          </a:p>
        </p:txBody>
      </p:sp>
      <p:sp>
        <p:nvSpPr>
          <p:cNvPr id="2054" name="Rectangle 6"/>
          <p:cNvSpPr>
            <a:spLocks noChangeArrowheads="1"/>
          </p:cNvSpPr>
          <p:nvPr/>
        </p:nvSpPr>
        <p:spPr bwMode="auto">
          <a:xfrm>
            <a:off x="250825" y="3519488"/>
            <a:ext cx="8528050" cy="2286000"/>
          </a:xfrm>
          <a:prstGeom prst="rect">
            <a:avLst/>
          </a:prstGeom>
          <a:noFill/>
          <a:ln w="9525">
            <a:noFill/>
            <a:miter lim="800000"/>
            <a:headEnd/>
            <a:tailEnd/>
          </a:ln>
        </p:spPr>
        <p:txBody>
          <a:bodyPr wrap="none" anchor="ctr"/>
          <a:lstStyle/>
          <a:p>
            <a:pPr algn="ctr"/>
            <a:endParaRPr lang="en-US" sz="2800">
              <a:latin typeface="Times New Roman" pitchFamily="18" charset="0"/>
              <a:cs typeface="Times New Roman" pitchFamily="18" charset="0"/>
            </a:endParaRPr>
          </a:p>
        </p:txBody>
      </p:sp>
      <p:sp>
        <p:nvSpPr>
          <p:cNvPr id="2055" name="Rectangle 7"/>
          <p:cNvSpPr>
            <a:spLocks noChangeArrowheads="1"/>
          </p:cNvSpPr>
          <p:nvPr/>
        </p:nvSpPr>
        <p:spPr bwMode="auto">
          <a:xfrm>
            <a:off x="3779838" y="3500438"/>
            <a:ext cx="4572000" cy="1752600"/>
          </a:xfrm>
          <a:prstGeom prst="rect">
            <a:avLst/>
          </a:prstGeom>
          <a:noFill/>
          <a:ln w="9525">
            <a:noFill/>
            <a:miter lim="800000"/>
            <a:headEnd/>
            <a:tailEnd/>
          </a:ln>
        </p:spPr>
        <p:txBody>
          <a:bodyPr wrap="none" anchor="ctr"/>
          <a:lstStyle/>
          <a:p>
            <a:pPr algn="ctr"/>
            <a:endParaRPr lang="en-US" sz="2800">
              <a:latin typeface="Times New Roman" pitchFamily="18" charset="0"/>
              <a:cs typeface="Times New Roman" pitchFamily="18" charset="0"/>
            </a:endParaRPr>
          </a:p>
        </p:txBody>
      </p:sp>
      <p:sp>
        <p:nvSpPr>
          <p:cNvPr id="2056" name="WordArt 8"/>
          <p:cNvSpPr>
            <a:spLocks noChangeArrowheads="1" noChangeShapeType="1" noTextEdit="1"/>
          </p:cNvSpPr>
          <p:nvPr/>
        </p:nvSpPr>
        <p:spPr bwMode="auto">
          <a:xfrm>
            <a:off x="3779838" y="3092450"/>
            <a:ext cx="1944687" cy="696913"/>
          </a:xfrm>
          <a:prstGeom prst="rect">
            <a:avLst/>
          </a:prstGeom>
        </p:spPr>
        <p:txBody>
          <a:bodyPr wrap="none" fromWordArt="1">
            <a:prstTxWarp prst="textPlain">
              <a:avLst>
                <a:gd name="adj" fmla="val 50000"/>
              </a:avLst>
            </a:prstTxWarp>
          </a:bodyPr>
          <a:lstStyle/>
          <a:p>
            <a:pPr algn="ctr"/>
            <a:r>
              <a:rPr lang="en-US" sz="3600" b="1" kern="1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Tiếng Việt:</a:t>
            </a:r>
            <a:endParaRPr lang="en-US" sz="3600" b="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2057" name="WordArt 11"/>
          <p:cNvSpPr>
            <a:spLocks noChangeArrowheads="1" noChangeShapeType="1" noTextEdit="1"/>
          </p:cNvSpPr>
          <p:nvPr/>
        </p:nvSpPr>
        <p:spPr bwMode="auto">
          <a:xfrm>
            <a:off x="838200" y="4149725"/>
            <a:ext cx="7272338" cy="1439863"/>
          </a:xfrm>
          <a:prstGeom prst="rect">
            <a:avLst/>
          </a:prstGeom>
        </p:spPr>
        <p:txBody>
          <a:bodyPr wrap="none" fromWordArt="1">
            <a:prstTxWarp prst="textPlain">
              <a:avLst>
                <a:gd name="adj" fmla="val 50000"/>
              </a:avLst>
            </a:prstTxWarp>
          </a:bodyPr>
          <a:lstStyle/>
          <a:p>
            <a:pPr algn="ctr"/>
            <a:r>
              <a:rPr lang="en-US" sz="3600" b="1" kern="1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Bài 43: au  âu  êu</a:t>
            </a:r>
            <a:endParaRPr lang="en-US" sz="3600" b="1"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66285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6" dur="5000" fill="hold"/>
                                        <p:tgtEl>
                                          <p:spTgt spid="27652"/>
                                        </p:tgtEl>
                                        <p:attrNameLst>
                                          <p:attrName>style.color</p:attrName>
                                        </p:attrNameLst>
                                      </p:cBhvr>
                                      <p:by>
                                        <p:hsl h="10842353" s="0" l="0"/>
                                      </p:by>
                                    </p:animClr>
                                    <p:animClr clrSpc="hsl" dir="cw">
                                      <p:cBhvr>
                                        <p:cTn id="7" dur="5000" fill="hold"/>
                                        <p:tgtEl>
                                          <p:spTgt spid="27652"/>
                                        </p:tgtEl>
                                        <p:attrNameLst>
                                          <p:attrName>fillcolor</p:attrName>
                                        </p:attrNameLst>
                                      </p:cBhvr>
                                      <p:by>
                                        <p:hsl h="10842353" s="0" l="0"/>
                                      </p:by>
                                    </p:animClr>
                                    <p:animClr clrSpc="hsl" dir="cw">
                                      <p:cBhvr>
                                        <p:cTn id="8" dur="5000" fill="hold"/>
                                        <p:tgtEl>
                                          <p:spTgt spid="27652"/>
                                        </p:tgtEl>
                                        <p:attrNameLst>
                                          <p:attrName>stroke.color</p:attrName>
                                        </p:attrNameLst>
                                      </p:cBhvr>
                                      <p:by>
                                        <p:hsl h="10842353" s="0" l="0"/>
                                      </p:by>
                                    </p:animClr>
                                    <p:set>
                                      <p:cBhvr>
                                        <p:cTn id="9" dur="5000" fill="hold"/>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3"/>
          <p:cNvSpPr>
            <a:spLocks noChangeArrowheads="1"/>
          </p:cNvSpPr>
          <p:nvPr/>
        </p:nvSpPr>
        <p:spPr bwMode="auto">
          <a:xfrm>
            <a:off x="2286000" y="4989297"/>
            <a:ext cx="5105400" cy="1446711"/>
          </a:xfrm>
          <a:prstGeom prst="roundRect">
            <a:avLst>
              <a:gd name="adj" fmla="val 16667"/>
            </a:avLst>
          </a:prstGeom>
          <a:noFill/>
          <a:ln w="28575" algn="ctr">
            <a:solidFill>
              <a:srgbClr val="00CC00"/>
            </a:solidFill>
            <a:prstDash val="sysDash"/>
            <a:round/>
            <a:headEnd/>
            <a:tailEnd/>
          </a:ln>
        </p:spPr>
        <p:txBody>
          <a:bodyPr/>
          <a:lstStyle/>
          <a:p>
            <a:pPr algn="ctr" eaLnBrk="0" hangingPunct="0"/>
            <a:r>
              <a:rPr lang="en-US" sz="6600" b="1">
                <a:solidFill>
                  <a:srgbClr val="006600"/>
                </a:solidFill>
                <a:latin typeface="Arial" pitchFamily="34" charset="0"/>
                <a:cs typeface="Arial" pitchFamily="34" charset="0"/>
              </a:rPr>
              <a:t>c</a:t>
            </a:r>
            <a:r>
              <a:rPr lang="en-US" sz="6600" b="1" smtClean="0">
                <a:solidFill>
                  <a:srgbClr val="006600"/>
                </a:solidFill>
                <a:latin typeface="Arial" pitchFamily="34" charset="0"/>
                <a:cs typeface="Arial" pitchFamily="34" charset="0"/>
              </a:rPr>
              <a:t>hú tễu</a:t>
            </a:r>
            <a:endParaRPr lang="vi-VN" sz="6600" b="1">
              <a:solidFill>
                <a:srgbClr val="006600"/>
              </a:solidFill>
              <a:latin typeface="Arial" pitchFamily="34" charset="0"/>
              <a:cs typeface="Arial" pitchFamily="34" charset="0"/>
            </a:endParaRPr>
          </a:p>
        </p:txBody>
      </p:sp>
      <p:sp>
        <p:nvSpPr>
          <p:cNvPr id="6" name="Rounded Rectangle 13"/>
          <p:cNvSpPr>
            <a:spLocks noChangeArrowheads="1"/>
          </p:cNvSpPr>
          <p:nvPr/>
        </p:nvSpPr>
        <p:spPr bwMode="auto">
          <a:xfrm>
            <a:off x="4939352" y="5015552"/>
            <a:ext cx="1828800" cy="990600"/>
          </a:xfrm>
          <a:prstGeom prst="roundRect">
            <a:avLst>
              <a:gd name="adj" fmla="val 16667"/>
            </a:avLst>
          </a:prstGeom>
          <a:noFill/>
          <a:ln w="28575" algn="ctr">
            <a:noFill/>
            <a:prstDash val="sysDash"/>
            <a:round/>
            <a:headEnd/>
            <a:tailEnd/>
          </a:ln>
        </p:spPr>
        <p:txBody>
          <a:bodyPr/>
          <a:lstStyle/>
          <a:p>
            <a:pPr algn="ctr" eaLnBrk="0" hangingPunct="0"/>
            <a:r>
              <a:rPr lang="en-US" sz="6600" b="1" smtClean="0">
                <a:solidFill>
                  <a:srgbClr val="FF0000"/>
                </a:solidFill>
                <a:latin typeface="Arial" pitchFamily="34" charset="0"/>
                <a:cs typeface="Arial" pitchFamily="34" charset="0"/>
              </a:rPr>
              <a:t>êu</a:t>
            </a:r>
            <a:endParaRPr lang="vi-VN" sz="6600" b="1">
              <a:solidFill>
                <a:srgbClr val="FF0000"/>
              </a:solidFill>
              <a:latin typeface="Arial" pitchFamily="34" charset="0"/>
              <a:cs typeface="Arial" pitchFamily="34" charset="0"/>
            </a:endParaRPr>
          </a:p>
        </p:txBody>
      </p:sp>
      <p:grpSp>
        <p:nvGrpSpPr>
          <p:cNvPr id="7" name="Group 40"/>
          <p:cNvGrpSpPr>
            <a:grpSpLocks/>
          </p:cNvGrpSpPr>
          <p:nvPr/>
        </p:nvGrpSpPr>
        <p:grpSpPr bwMode="auto">
          <a:xfrm>
            <a:off x="411162" y="533400"/>
            <a:ext cx="2332038" cy="838200"/>
            <a:chOff x="228600" y="228600"/>
            <a:chExt cx="2332704" cy="838200"/>
          </a:xfrm>
        </p:grpSpPr>
        <p:sp>
          <p:nvSpPr>
            <p:cNvPr id="8" name="Rounded Rectangle 7"/>
            <p:cNvSpPr/>
            <p:nvPr/>
          </p:nvSpPr>
          <p:spPr>
            <a:xfrm>
              <a:off x="960647" y="274637"/>
              <a:ext cx="1600657"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9" name="Oval 8"/>
            <p:cNvSpPr/>
            <p:nvPr/>
          </p:nvSpPr>
          <p:spPr>
            <a:xfrm>
              <a:off x="228600" y="228600"/>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2">
                      <a:lumMod val="10000"/>
                    </a:schemeClr>
                  </a:solidFill>
                </a:rPr>
                <a:t>2</a:t>
              </a:r>
              <a:endParaRPr lang="vi-VN" sz="4800" b="1" dirty="0">
                <a:solidFill>
                  <a:schemeClr val="bg2">
                    <a:lumMod val="10000"/>
                  </a:schemeClr>
                </a:solidFill>
              </a:endParaRPr>
            </a:p>
          </p:txBody>
        </p:sp>
      </p:gr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1"/>
            <a:ext cx="3200400" cy="4458788"/>
          </a:xfrm>
          <a:prstGeom prst="roundRect">
            <a:avLst>
              <a:gd name="adj" fmla="val 16667"/>
            </a:avLst>
          </a:prstGeom>
          <a:ln w="9525">
            <a:solidFill>
              <a:srgbClr val="0066FF"/>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7500872"/>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40"/>
          <p:cNvGrpSpPr>
            <a:grpSpLocks/>
          </p:cNvGrpSpPr>
          <p:nvPr/>
        </p:nvGrpSpPr>
        <p:grpSpPr bwMode="auto">
          <a:xfrm>
            <a:off x="228600" y="122238"/>
            <a:ext cx="2332038" cy="838200"/>
            <a:chOff x="228600" y="228600"/>
            <a:chExt cx="2332704" cy="838200"/>
          </a:xfrm>
        </p:grpSpPr>
        <p:sp>
          <p:nvSpPr>
            <p:cNvPr id="42" name="Rounded Rectangle 41"/>
            <p:cNvSpPr/>
            <p:nvPr/>
          </p:nvSpPr>
          <p:spPr>
            <a:xfrm>
              <a:off x="960647" y="274637"/>
              <a:ext cx="1600657"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43" name="Oval 42"/>
            <p:cNvSpPr/>
            <p:nvPr/>
          </p:nvSpPr>
          <p:spPr>
            <a:xfrm>
              <a:off x="228600" y="228600"/>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2">
                      <a:lumMod val="10000"/>
                    </a:schemeClr>
                  </a:solidFill>
                </a:rPr>
                <a:t>2</a:t>
              </a:r>
              <a:endParaRPr lang="vi-VN" sz="4800" b="1" dirty="0">
                <a:solidFill>
                  <a:schemeClr val="bg2">
                    <a:lumMod val="10000"/>
                  </a:schemeClr>
                </a:solidFill>
              </a:endParaRPr>
            </a:p>
          </p:txBody>
        </p:sp>
      </p:grpSp>
      <p:sp>
        <p:nvSpPr>
          <p:cNvPr id="17" name="TextBox 16"/>
          <p:cNvSpPr txBox="1"/>
          <p:nvPr/>
        </p:nvSpPr>
        <p:spPr>
          <a:xfrm flipH="1">
            <a:off x="-533400" y="2895600"/>
            <a:ext cx="10058400" cy="830997"/>
          </a:xfrm>
          <a:prstGeom prst="rect">
            <a:avLst/>
          </a:prstGeom>
          <a:noFill/>
        </p:spPr>
        <p:txBody>
          <a:bodyPr wrap="square" rtlCol="0">
            <a:spAutoFit/>
          </a:bodyPr>
          <a:lstStyle/>
          <a:p>
            <a:pPr algn="ctr"/>
            <a:r>
              <a:rPr lang="en-US" sz="4800" b="1" smtClean="0">
                <a:solidFill>
                  <a:srgbClr val="0070C0"/>
                </a:solidFill>
                <a:latin typeface="Arial" pitchFamily="34" charset="0"/>
                <a:cs typeface="Arial" pitchFamily="34" charset="0"/>
              </a:rPr>
              <a:t>cau   tàu   bậu   gấu  khều  rêu</a:t>
            </a:r>
            <a:endParaRPr lang="en-US" sz="4800" b="1" dirty="0">
              <a:solidFill>
                <a:srgbClr val="0070C0"/>
              </a:solidFill>
              <a:latin typeface="Arial" pitchFamily="34" charset="0"/>
              <a:cs typeface="Arial" pitchFamily="34" charset="0"/>
            </a:endParaRPr>
          </a:p>
        </p:txBody>
      </p:sp>
      <p:sp>
        <p:nvSpPr>
          <p:cNvPr id="18" name="Rounded Rectangle 12"/>
          <p:cNvSpPr>
            <a:spLocks noChangeArrowheads="1"/>
          </p:cNvSpPr>
          <p:nvPr/>
        </p:nvSpPr>
        <p:spPr bwMode="auto">
          <a:xfrm>
            <a:off x="152400" y="4572000"/>
            <a:ext cx="2362200" cy="762000"/>
          </a:xfrm>
          <a:prstGeom prst="roundRect">
            <a:avLst>
              <a:gd name="adj" fmla="val 16667"/>
            </a:avLst>
          </a:prstGeom>
          <a:noFill/>
          <a:ln w="28575" algn="ctr">
            <a:solidFill>
              <a:srgbClr val="00CC00"/>
            </a:solidFill>
            <a:prstDash val="sysDash"/>
            <a:round/>
            <a:headEnd/>
            <a:tailEnd/>
          </a:ln>
        </p:spPr>
        <p:txBody>
          <a:bodyPr/>
          <a:lstStyle/>
          <a:p>
            <a:pPr algn="ctr" eaLnBrk="0" hangingPunct="0"/>
            <a:r>
              <a:rPr lang="en-US" sz="4800" b="1">
                <a:solidFill>
                  <a:srgbClr val="006600"/>
                </a:solidFill>
                <a:latin typeface="Arial" pitchFamily="34" charset="0"/>
                <a:cs typeface="Arial" pitchFamily="34" charset="0"/>
              </a:rPr>
              <a:t>r</a:t>
            </a:r>
            <a:r>
              <a:rPr lang="en-US" sz="4800" b="1" smtClean="0">
                <a:solidFill>
                  <a:srgbClr val="006600"/>
                </a:solidFill>
                <a:latin typeface="Arial" pitchFamily="34" charset="0"/>
                <a:cs typeface="Arial" pitchFamily="34" charset="0"/>
              </a:rPr>
              <a:t>au củ</a:t>
            </a:r>
            <a:endParaRPr lang="vi-VN" sz="4800" b="1">
              <a:solidFill>
                <a:srgbClr val="006600"/>
              </a:solidFill>
              <a:latin typeface="Arial" pitchFamily="34" charset="0"/>
              <a:cs typeface="Arial" pitchFamily="34" charset="0"/>
            </a:endParaRPr>
          </a:p>
        </p:txBody>
      </p:sp>
      <p:sp>
        <p:nvSpPr>
          <p:cNvPr id="19" name="Rounded Rectangle 11"/>
          <p:cNvSpPr>
            <a:spLocks noChangeArrowheads="1"/>
          </p:cNvSpPr>
          <p:nvPr/>
        </p:nvSpPr>
        <p:spPr bwMode="auto">
          <a:xfrm>
            <a:off x="3048000" y="4648200"/>
            <a:ext cx="2819400" cy="762000"/>
          </a:xfrm>
          <a:prstGeom prst="roundRect">
            <a:avLst>
              <a:gd name="adj" fmla="val 16667"/>
            </a:avLst>
          </a:prstGeom>
          <a:noFill/>
          <a:ln w="28575" algn="ctr">
            <a:solidFill>
              <a:srgbClr val="00CC00"/>
            </a:solidFill>
            <a:prstDash val="sysDash"/>
            <a:round/>
            <a:headEnd/>
            <a:tailEnd/>
          </a:ln>
        </p:spPr>
        <p:txBody>
          <a:bodyPr/>
          <a:lstStyle/>
          <a:p>
            <a:pPr algn="ctr" eaLnBrk="0" hangingPunct="0"/>
            <a:r>
              <a:rPr lang="en-US" sz="4800" b="1">
                <a:solidFill>
                  <a:srgbClr val="006600"/>
                </a:solidFill>
                <a:latin typeface="Arial" pitchFamily="34" charset="0"/>
                <a:cs typeface="Arial" pitchFamily="34" charset="0"/>
              </a:rPr>
              <a:t>c</a:t>
            </a:r>
            <a:r>
              <a:rPr lang="en-US" sz="4800" b="1" smtClean="0">
                <a:solidFill>
                  <a:srgbClr val="006600"/>
                </a:solidFill>
                <a:latin typeface="Arial" pitchFamily="34" charset="0"/>
                <a:cs typeface="Arial" pitchFamily="34" charset="0"/>
              </a:rPr>
              <a:t>on trâu</a:t>
            </a:r>
            <a:endParaRPr lang="vi-VN" sz="4800" b="1">
              <a:solidFill>
                <a:srgbClr val="006600"/>
              </a:solidFill>
              <a:latin typeface="Arial" pitchFamily="34" charset="0"/>
              <a:cs typeface="Arial" pitchFamily="34" charset="0"/>
            </a:endParaRPr>
          </a:p>
        </p:txBody>
      </p:sp>
      <p:sp>
        <p:nvSpPr>
          <p:cNvPr id="20" name="Rounded Rectangle 13"/>
          <p:cNvSpPr>
            <a:spLocks noChangeArrowheads="1"/>
          </p:cNvSpPr>
          <p:nvPr/>
        </p:nvSpPr>
        <p:spPr bwMode="auto">
          <a:xfrm>
            <a:off x="6400800" y="4648200"/>
            <a:ext cx="2590800" cy="838200"/>
          </a:xfrm>
          <a:prstGeom prst="roundRect">
            <a:avLst>
              <a:gd name="adj" fmla="val 16667"/>
            </a:avLst>
          </a:prstGeom>
          <a:noFill/>
          <a:ln w="28575" algn="ctr">
            <a:solidFill>
              <a:srgbClr val="00CC00"/>
            </a:solidFill>
            <a:prstDash val="sysDash"/>
            <a:round/>
            <a:headEnd/>
            <a:tailEnd/>
          </a:ln>
        </p:spPr>
        <p:txBody>
          <a:bodyPr/>
          <a:lstStyle/>
          <a:p>
            <a:pPr algn="ctr" eaLnBrk="0" hangingPunct="0"/>
            <a:r>
              <a:rPr lang="en-US" sz="4800" b="1" smtClean="0">
                <a:solidFill>
                  <a:srgbClr val="006600"/>
                </a:solidFill>
                <a:latin typeface="Arial" pitchFamily="34" charset="0"/>
                <a:cs typeface="Arial" pitchFamily="34" charset="0"/>
              </a:rPr>
              <a:t>chú tễu</a:t>
            </a:r>
            <a:endParaRPr lang="vi-VN" sz="4800" b="1">
              <a:solidFill>
                <a:srgbClr val="006600"/>
              </a:solidFill>
              <a:latin typeface="Arial" pitchFamily="34" charset="0"/>
              <a:cs typeface="Arial" pitchFamily="34" charset="0"/>
            </a:endParaRPr>
          </a:p>
        </p:txBody>
      </p:sp>
      <p:sp>
        <p:nvSpPr>
          <p:cNvPr id="21" name="TextBox 20"/>
          <p:cNvSpPr txBox="1"/>
          <p:nvPr/>
        </p:nvSpPr>
        <p:spPr>
          <a:xfrm flipH="1">
            <a:off x="2438400" y="762000"/>
            <a:ext cx="1676400" cy="1015663"/>
          </a:xfrm>
          <a:prstGeom prst="rect">
            <a:avLst/>
          </a:prstGeom>
          <a:noFill/>
        </p:spPr>
        <p:txBody>
          <a:bodyPr wrap="square" rtlCol="0">
            <a:spAutoFit/>
          </a:bodyPr>
          <a:lstStyle/>
          <a:p>
            <a:r>
              <a:rPr lang="en-US" sz="6000" b="1" smtClean="0">
                <a:solidFill>
                  <a:srgbClr val="FF0000"/>
                </a:solidFill>
                <a:latin typeface="Arial" pitchFamily="34" charset="0"/>
                <a:cs typeface="Arial" pitchFamily="34" charset="0"/>
              </a:rPr>
              <a:t>au</a:t>
            </a:r>
            <a:endParaRPr lang="en-US" sz="6000" b="1" dirty="0">
              <a:solidFill>
                <a:srgbClr val="FF0000"/>
              </a:solidFill>
              <a:latin typeface="Arial" pitchFamily="34" charset="0"/>
              <a:cs typeface="Arial" pitchFamily="34" charset="0"/>
            </a:endParaRPr>
          </a:p>
        </p:txBody>
      </p:sp>
      <p:sp>
        <p:nvSpPr>
          <p:cNvPr id="22" name="TextBox 21"/>
          <p:cNvSpPr txBox="1"/>
          <p:nvPr/>
        </p:nvSpPr>
        <p:spPr>
          <a:xfrm flipH="1">
            <a:off x="4343400" y="762000"/>
            <a:ext cx="1676400" cy="1015663"/>
          </a:xfrm>
          <a:prstGeom prst="rect">
            <a:avLst/>
          </a:prstGeom>
          <a:noFill/>
        </p:spPr>
        <p:txBody>
          <a:bodyPr wrap="square" rtlCol="0">
            <a:spAutoFit/>
          </a:bodyPr>
          <a:lstStyle/>
          <a:p>
            <a:r>
              <a:rPr lang="en-US" sz="6000" b="1" smtClean="0">
                <a:solidFill>
                  <a:srgbClr val="FF0000"/>
                </a:solidFill>
                <a:latin typeface="Arial" pitchFamily="34" charset="0"/>
                <a:cs typeface="Arial" pitchFamily="34" charset="0"/>
              </a:rPr>
              <a:t>âu</a:t>
            </a:r>
            <a:endParaRPr lang="en-US" sz="6000" b="1" dirty="0">
              <a:solidFill>
                <a:srgbClr val="FF0000"/>
              </a:solidFill>
              <a:latin typeface="Arial" pitchFamily="34" charset="0"/>
              <a:cs typeface="Arial" pitchFamily="34" charset="0"/>
            </a:endParaRPr>
          </a:p>
        </p:txBody>
      </p:sp>
      <p:sp>
        <p:nvSpPr>
          <p:cNvPr id="23" name="TextBox 22"/>
          <p:cNvSpPr txBox="1"/>
          <p:nvPr/>
        </p:nvSpPr>
        <p:spPr>
          <a:xfrm flipH="1">
            <a:off x="6204857" y="762000"/>
            <a:ext cx="1676400" cy="1015663"/>
          </a:xfrm>
          <a:prstGeom prst="rect">
            <a:avLst/>
          </a:prstGeom>
          <a:noFill/>
        </p:spPr>
        <p:txBody>
          <a:bodyPr wrap="square" rtlCol="0">
            <a:spAutoFit/>
          </a:bodyPr>
          <a:lstStyle/>
          <a:p>
            <a:r>
              <a:rPr lang="en-US" sz="6000" b="1" smtClean="0">
                <a:solidFill>
                  <a:srgbClr val="FF0000"/>
                </a:solidFill>
                <a:latin typeface="Arial" pitchFamily="34" charset="0"/>
                <a:cs typeface="Arial" pitchFamily="34" charset="0"/>
              </a:rPr>
              <a:t>êu</a:t>
            </a:r>
            <a:endParaRPr lang="en-US" sz="6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17292343"/>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800" b="1">
              <a:solidFill>
                <a:srgbClr val="0000FF"/>
              </a:solidFill>
            </a:endParaRPr>
          </a:p>
          <a:p>
            <a:r>
              <a:rPr lang="en-US" sz="2800"/>
              <a:t>                               </a:t>
            </a:r>
            <a:endParaRPr lang="en-US" sz="2800" i="1" u="sng">
              <a:solidFill>
                <a:srgbClr val="FF0000"/>
              </a:solidFill>
            </a:endParaRPr>
          </a:p>
        </p:txBody>
      </p:sp>
      <p:pic>
        <p:nvPicPr>
          <p:cNvPr id="19462" name="MVI_0347.avi">
            <a:hlinkClick r:id="" action="ppaction://media"/>
          </p:cNvPr>
          <p:cNvPicPr>
            <a:picLocks noRot="1" noChangeAspect="1" noChangeArrowheads="1"/>
          </p:cNvPicPr>
          <p:nvPr>
            <a:videoFile r:link="rId1"/>
          </p:nvPr>
        </p:nvPicPr>
        <p:blipFill>
          <a:blip r:embed="rId10">
            <a:extLst>
              <a:ext uri="{28A0092B-C50C-407E-A947-70E740481C1C}">
                <a14:useLocalDpi xmlns:a14="http://schemas.microsoft.com/office/drawing/2010/main" val="0"/>
              </a:ext>
            </a:extLst>
          </a:blip>
          <a:srcRect/>
          <a:stretch>
            <a:fillRect/>
          </a:stretch>
        </p:blipFill>
        <p:spPr bwMode="auto">
          <a:xfrm>
            <a:off x="533400" y="2331745"/>
            <a:ext cx="3810000" cy="2286000"/>
          </a:xfrm>
          <a:prstGeom prst="rect">
            <a:avLst/>
          </a:prstGeom>
          <a:noFill/>
          <a:ln w="57150" cmpd="thinThick">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3"/>
          <p:cNvGrpSpPr>
            <a:grpSpLocks/>
          </p:cNvGrpSpPr>
          <p:nvPr/>
        </p:nvGrpSpPr>
        <p:grpSpPr bwMode="auto">
          <a:xfrm>
            <a:off x="457200" y="381000"/>
            <a:ext cx="2980619" cy="1127125"/>
            <a:chOff x="285899" y="274636"/>
            <a:chExt cx="2534595" cy="1127125"/>
          </a:xfrm>
        </p:grpSpPr>
        <p:sp>
          <p:nvSpPr>
            <p:cNvPr id="14" name="Rounded Rectangle 13"/>
            <p:cNvSpPr/>
            <p:nvPr/>
          </p:nvSpPr>
          <p:spPr>
            <a:xfrm>
              <a:off x="960647" y="274636"/>
              <a:ext cx="1859847" cy="112712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bg1"/>
                  </a:solidFill>
                </a:rPr>
                <a:t> </a:t>
              </a:r>
              <a:r>
                <a:rPr lang="en-US" sz="4800" b="1" smtClean="0">
                  <a:solidFill>
                    <a:schemeClr val="bg1"/>
                  </a:solidFill>
                  <a:latin typeface="Arial" pitchFamily="34" charset="0"/>
                  <a:cs typeface="Arial" pitchFamily="34" charset="0"/>
                </a:rPr>
                <a:t>Viết</a:t>
              </a:r>
              <a:endParaRPr lang="vi-VN" sz="4800" b="1" dirty="0">
                <a:solidFill>
                  <a:schemeClr val="bg1"/>
                </a:solidFill>
                <a:latin typeface="Arial" pitchFamily="34" charset="0"/>
                <a:cs typeface="Arial" pitchFamily="34" charset="0"/>
              </a:endParaRPr>
            </a:p>
          </p:txBody>
        </p:sp>
        <p:sp>
          <p:nvSpPr>
            <p:cNvPr id="15" name="Oval 14"/>
            <p:cNvSpPr/>
            <p:nvPr/>
          </p:nvSpPr>
          <p:spPr>
            <a:xfrm>
              <a:off x="285899" y="334962"/>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smtClean="0">
                  <a:solidFill>
                    <a:schemeClr val="bg2">
                      <a:lumMod val="10000"/>
                    </a:schemeClr>
                  </a:solidFill>
                </a:rPr>
                <a:t> 3</a:t>
              </a:r>
              <a:endParaRPr lang="vi-VN" sz="4800" b="1" dirty="0">
                <a:solidFill>
                  <a:schemeClr val="bg2">
                    <a:lumMod val="10000"/>
                  </a:schemeClr>
                </a:solidFill>
              </a:endParaRPr>
            </a:p>
          </p:txBody>
        </p:sp>
      </p:grpSp>
      <p:grpSp>
        <p:nvGrpSpPr>
          <p:cNvPr id="2" name="Group 1"/>
          <p:cNvGrpSpPr/>
          <p:nvPr/>
        </p:nvGrpSpPr>
        <p:grpSpPr>
          <a:xfrm>
            <a:off x="4782910" y="533400"/>
            <a:ext cx="3249068" cy="1684108"/>
            <a:chOff x="4426130" y="2438400"/>
            <a:chExt cx="3346270" cy="1684108"/>
          </a:xfrm>
        </p:grpSpPr>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6130" y="2438400"/>
              <a:ext cx="3346270" cy="168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u.wmv">
              <a:hlinkClick r:id="" action="ppaction://media"/>
            </p:cNvPr>
            <p:cNvPicPr>
              <a:picLocks noChangeAspect="1"/>
            </p:cNvPicPr>
            <p:nvPr>
              <a:videoFile r:link="rId7"/>
              <p:extLst>
                <p:ext uri="{DAA4B4D4-6D71-4841-9C94-3DE7FCFB9230}">
                  <p14:media xmlns:p14="http://schemas.microsoft.com/office/powerpoint/2010/main" r:embed="rId6"/>
                </p:ext>
              </p:extLst>
            </p:nvPr>
          </p:nvPicPr>
          <p:blipFill>
            <a:blip r:embed="rId12"/>
            <a:stretch>
              <a:fillRect/>
            </a:stretch>
          </p:blipFill>
          <p:spPr>
            <a:xfrm>
              <a:off x="4594497" y="2666999"/>
              <a:ext cx="3048000" cy="1152525"/>
            </a:xfrm>
            <a:prstGeom prst="rect">
              <a:avLst/>
            </a:prstGeom>
          </p:spPr>
        </p:pic>
      </p:grpSp>
      <p:pic>
        <p:nvPicPr>
          <p:cNvPr id="16" name="aau.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3"/>
          <a:stretch>
            <a:fillRect/>
          </a:stretch>
        </p:blipFill>
        <p:spPr>
          <a:xfrm>
            <a:off x="4828131" y="2424597"/>
            <a:ext cx="3249069" cy="1545511"/>
          </a:xfrm>
          <a:prstGeom prst="rect">
            <a:avLst/>
          </a:prstGeom>
        </p:spPr>
      </p:pic>
      <p:pic>
        <p:nvPicPr>
          <p:cNvPr id="17" name="eeu.wmv">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14"/>
          <a:stretch>
            <a:fillRect/>
          </a:stretch>
        </p:blipFill>
        <p:spPr>
          <a:xfrm>
            <a:off x="4828132" y="4184777"/>
            <a:ext cx="3249068" cy="1682623"/>
          </a:xfrm>
          <a:prstGeom prst="rect">
            <a:avLst/>
          </a:prstGeom>
        </p:spPr>
      </p:pic>
    </p:spTree>
    <p:extLst>
      <p:ext uri="{BB962C8B-B14F-4D97-AF65-F5344CB8AC3E}">
        <p14:creationId xmlns:p14="http://schemas.microsoft.com/office/powerpoint/2010/main" val="886867522"/>
      </p:ext>
    </p:extLst>
  </p:cSld>
  <p:clrMapOvr>
    <a:masterClrMapping/>
  </p:clrMapOvr>
  <p:transition advTm="6645"/>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9462"/>
                </p:tgtEl>
              </p:cMediaNode>
            </p:video>
            <p:video>
              <p:cMediaNode vol="80000">
                <p:cTn id="3" fill="hold" display="0">
                  <p:stCondLst>
                    <p:cond delay="indefinite"/>
                  </p:stCondLst>
                </p:cTn>
                <p:tgtEl>
                  <p:spTgt spid="10"/>
                </p:tgtEl>
              </p:cMediaNode>
            </p:video>
            <p:seq concurrent="1" nextAc="seek">
              <p:cTn id="4" restart="whenNotActive" fill="hold" evtFilter="cancelBubble" nodeType="interactiveSeq">
                <p:stCondLst>
                  <p:cond evt="onClick" delay="0">
                    <p:tgtEl>
                      <p:spTgt spid="16"/>
                    </p:tgtEl>
                  </p:cond>
                </p:stCondLst>
                <p:endSync evt="end" delay="0">
                  <p:rtn val="all"/>
                </p:endSync>
                <p:childTnLst>
                  <p:par>
                    <p:cTn id="5" fill="hold">
                      <p:stCondLst>
                        <p:cond delay="0"/>
                      </p:stCondLst>
                      <p:childTnLst>
                        <p:par>
                          <p:cTn id="6" fill="hold">
                            <p:stCondLst>
                              <p:cond delay="0"/>
                            </p:stCondLst>
                            <p:childTnLst>
                              <p:par>
                                <p:cTn id="7" presetID="2" presetClass="mediacall" presetSubtype="0" fill="hold" nodeType="clickEffect">
                                  <p:stCondLst>
                                    <p:cond delay="0"/>
                                  </p:stCondLst>
                                  <p:childTnLst>
                                    <p:cmd type="call" cmd="togglePause">
                                      <p:cBhvr>
                                        <p:cTn id="8" dur="1" fill="hold"/>
                                        <p:tgtEl>
                                          <p:spTgt spid="16"/>
                                        </p:tgtEl>
                                      </p:cBhvr>
                                    </p:cmd>
                                  </p:childTnLst>
                                </p:cTn>
                              </p:par>
                            </p:childTnLst>
                          </p:cTn>
                        </p:par>
                      </p:childTnLst>
                    </p:cTn>
                  </p:par>
                </p:childTnLst>
              </p:cTn>
              <p:nextCondLst>
                <p:cond evt="onClick" delay="0">
                  <p:tgtEl>
                    <p:spTgt spid="16"/>
                  </p:tgtEl>
                </p:cond>
              </p:nextCondLst>
            </p:seq>
            <p:video>
              <p:cMediaNode vol="80000">
                <p:cTn id="9" fill="hold" display="0">
                  <p:stCondLst>
                    <p:cond delay="indefinite"/>
                  </p:stCondLst>
                </p:cTn>
                <p:tgtEl>
                  <p:spTgt spid="16"/>
                </p:tgtEl>
              </p:cMediaNode>
            </p:video>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7"/>
                                        </p:tgtEl>
                                      </p:cBhvr>
                                    </p:cmd>
                                  </p:childTnLst>
                                </p:cTn>
                              </p:par>
                            </p:childTnLst>
                          </p:cTn>
                        </p:par>
                      </p:childTnLst>
                    </p:cTn>
                  </p:par>
                </p:childTnLst>
              </p:cTn>
              <p:nextCondLst>
                <p:cond evt="onClick" delay="0">
                  <p:tgtEl>
                    <p:spTgt spid="17"/>
                  </p:tgtEl>
                </p:cond>
              </p:nextCondLst>
            </p:seq>
            <p:video>
              <p:cMediaNode vol="80000">
                <p:cTn id="15" fill="hold" display="0">
                  <p:stCondLst>
                    <p:cond delay="indefinite"/>
                  </p:stCondLst>
                </p:cTn>
                <p:tgtEl>
                  <p:spTgt spid="1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ITTran\Downloads\tu the viet - chu Thao 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9112" y="1"/>
            <a:ext cx="64194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28600" y="122904"/>
            <a:ext cx="2514600" cy="838200"/>
            <a:chOff x="228600" y="228600"/>
            <a:chExt cx="2514600" cy="838200"/>
          </a:xfrm>
        </p:grpSpPr>
        <p:sp>
          <p:nvSpPr>
            <p:cNvPr id="12" name="Rounded Rectangle 11"/>
            <p:cNvSpPr/>
            <p:nvPr/>
          </p:nvSpPr>
          <p:spPr>
            <a:xfrm>
              <a:off x="961104" y="275304"/>
              <a:ext cx="1782096"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4800" b="1" dirty="0" err="1" smtClean="0">
                  <a:solidFill>
                    <a:schemeClr val="bg1"/>
                  </a:solidFill>
                </a:rPr>
                <a:t>Viết</a:t>
              </a:r>
              <a:r>
                <a:rPr lang="en-US" sz="4800" b="1" dirty="0" smtClean="0">
                  <a:solidFill>
                    <a:schemeClr val="bg1"/>
                  </a:solidFill>
                </a:rPr>
                <a:t> </a:t>
              </a:r>
              <a:endParaRPr lang="vi-VN" sz="4800" b="1" dirty="0">
                <a:solidFill>
                  <a:schemeClr val="bg1"/>
                </a:solidFill>
              </a:endParaRPr>
            </a:p>
          </p:txBody>
        </p:sp>
        <p:sp>
          <p:nvSpPr>
            <p:cNvPr id="13" name="Oval 12"/>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3</a:t>
              </a:r>
              <a:endParaRPr lang="vi-VN" sz="4800" b="1" dirty="0">
                <a:solidFill>
                  <a:schemeClr val="bg2">
                    <a:lumMod val="10000"/>
                  </a:schemeClr>
                </a:solidFill>
              </a:endParaRPr>
            </a:p>
          </p:txBody>
        </p:sp>
      </p:grpSp>
    </p:spTree>
    <p:extLst>
      <p:ext uri="{BB962C8B-B14F-4D97-AF65-F5344CB8AC3E}">
        <p14:creationId xmlns:p14="http://schemas.microsoft.com/office/powerpoint/2010/main" val="115587483"/>
      </p:ext>
    </p:extLst>
  </p:cSld>
  <p:clrMapOvr>
    <a:masterClrMapping/>
  </p:clrMapOvr>
  <p:transition advTm="664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276600"/>
            <a:ext cx="85344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ext Box 2"/>
          <p:cNvSpPr txBox="1">
            <a:spLocks noChangeArrowheads="1"/>
          </p:cNvSpPr>
          <p:nvPr/>
        </p:nvSpPr>
        <p:spPr bwMode="auto">
          <a:xfrm>
            <a:off x="381000" y="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800" b="1">
              <a:solidFill>
                <a:srgbClr val="0000FF"/>
              </a:solidFill>
            </a:endParaRPr>
          </a:p>
          <a:p>
            <a:r>
              <a:rPr lang="en-US" sz="2800"/>
              <a:t>                               </a:t>
            </a:r>
            <a:endParaRPr lang="en-US" sz="2800" i="1" u="sng">
              <a:solidFill>
                <a:srgbClr val="FF0000"/>
              </a:solidFill>
            </a:endParaRPr>
          </a:p>
        </p:txBody>
      </p:sp>
      <p:pic>
        <p:nvPicPr>
          <p:cNvPr id="19462" name="MVI_0347.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495800" y="283029"/>
            <a:ext cx="3810000" cy="2286000"/>
          </a:xfrm>
          <a:prstGeom prst="rect">
            <a:avLst/>
          </a:prstGeom>
          <a:noFill/>
          <a:ln w="57150" cmpd="thinThick">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3"/>
          <p:cNvGrpSpPr>
            <a:grpSpLocks/>
          </p:cNvGrpSpPr>
          <p:nvPr/>
        </p:nvGrpSpPr>
        <p:grpSpPr bwMode="auto">
          <a:xfrm>
            <a:off x="295982" y="168274"/>
            <a:ext cx="2980619" cy="1127125"/>
            <a:chOff x="285899" y="274636"/>
            <a:chExt cx="2534595" cy="1127125"/>
          </a:xfrm>
        </p:grpSpPr>
        <p:sp>
          <p:nvSpPr>
            <p:cNvPr id="14" name="Rounded Rectangle 13"/>
            <p:cNvSpPr/>
            <p:nvPr/>
          </p:nvSpPr>
          <p:spPr>
            <a:xfrm>
              <a:off x="960647" y="274636"/>
              <a:ext cx="1859847" cy="112712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bg1"/>
                  </a:solidFill>
                </a:rPr>
                <a:t> </a:t>
              </a:r>
              <a:r>
                <a:rPr lang="en-US" sz="4800" b="1" smtClean="0">
                  <a:solidFill>
                    <a:schemeClr val="bg1"/>
                  </a:solidFill>
                  <a:latin typeface="Arial" pitchFamily="34" charset="0"/>
                  <a:cs typeface="Arial" pitchFamily="34" charset="0"/>
                </a:rPr>
                <a:t>Viết</a:t>
              </a:r>
              <a:endParaRPr lang="vi-VN" sz="4800" b="1" dirty="0">
                <a:solidFill>
                  <a:schemeClr val="bg1"/>
                </a:solidFill>
                <a:latin typeface="Arial" pitchFamily="34" charset="0"/>
                <a:cs typeface="Arial" pitchFamily="34" charset="0"/>
              </a:endParaRPr>
            </a:p>
          </p:txBody>
        </p:sp>
        <p:sp>
          <p:nvSpPr>
            <p:cNvPr id="15" name="Oval 14"/>
            <p:cNvSpPr/>
            <p:nvPr/>
          </p:nvSpPr>
          <p:spPr>
            <a:xfrm>
              <a:off x="285899" y="334962"/>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smtClean="0">
                  <a:solidFill>
                    <a:schemeClr val="bg2">
                      <a:lumMod val="10000"/>
                    </a:schemeClr>
                  </a:solidFill>
                </a:rPr>
                <a:t> 3</a:t>
              </a:r>
              <a:endParaRPr lang="vi-VN" sz="4800" b="1" dirty="0">
                <a:solidFill>
                  <a:schemeClr val="bg2">
                    <a:lumMod val="10000"/>
                  </a:schemeClr>
                </a:solidFill>
              </a:endParaRPr>
            </a:p>
          </p:txBody>
        </p:sp>
      </p:grpSp>
      <p:pic>
        <p:nvPicPr>
          <p:cNvPr id="3074" name="Picture 2" descr="C:\Users\Administrato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82" y="3276600"/>
            <a:ext cx="861941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98492"/>
      </p:ext>
    </p:extLst>
  </p:cSld>
  <p:clrMapOvr>
    <a:masterClrMapping/>
  </p:clrMapOvr>
  <p:transition advTm="6645"/>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946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2800"/>
            <a:ext cx="80772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ext Box 2"/>
          <p:cNvSpPr txBox="1">
            <a:spLocks noChangeArrowheads="1"/>
          </p:cNvSpPr>
          <p:nvPr/>
        </p:nvSpPr>
        <p:spPr bwMode="auto">
          <a:xfrm>
            <a:off x="381000" y="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800" b="1">
              <a:solidFill>
                <a:srgbClr val="0000FF"/>
              </a:solidFill>
            </a:endParaRPr>
          </a:p>
          <a:p>
            <a:r>
              <a:rPr lang="en-US" sz="2800"/>
              <a:t>                               </a:t>
            </a:r>
            <a:endParaRPr lang="en-US" sz="2800" i="1" u="sng">
              <a:solidFill>
                <a:srgbClr val="FF0000"/>
              </a:solidFill>
            </a:endParaRPr>
          </a:p>
        </p:txBody>
      </p:sp>
      <p:pic>
        <p:nvPicPr>
          <p:cNvPr id="19462" name="MVI_0347.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495800" y="283029"/>
            <a:ext cx="3810000" cy="2286000"/>
          </a:xfrm>
          <a:prstGeom prst="rect">
            <a:avLst/>
          </a:prstGeom>
          <a:noFill/>
          <a:ln w="57150" cmpd="thinThick">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3"/>
          <p:cNvGrpSpPr>
            <a:grpSpLocks/>
          </p:cNvGrpSpPr>
          <p:nvPr/>
        </p:nvGrpSpPr>
        <p:grpSpPr bwMode="auto">
          <a:xfrm>
            <a:off x="295982" y="168274"/>
            <a:ext cx="2980619" cy="1127125"/>
            <a:chOff x="285899" y="274636"/>
            <a:chExt cx="2534595" cy="1127125"/>
          </a:xfrm>
        </p:grpSpPr>
        <p:sp>
          <p:nvSpPr>
            <p:cNvPr id="14" name="Rounded Rectangle 13"/>
            <p:cNvSpPr/>
            <p:nvPr/>
          </p:nvSpPr>
          <p:spPr>
            <a:xfrm>
              <a:off x="960647" y="274636"/>
              <a:ext cx="1859847" cy="112712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bg1"/>
                  </a:solidFill>
                </a:rPr>
                <a:t> </a:t>
              </a:r>
              <a:r>
                <a:rPr lang="en-US" sz="4800" b="1" smtClean="0">
                  <a:solidFill>
                    <a:schemeClr val="bg1"/>
                  </a:solidFill>
                  <a:latin typeface="Arial" pitchFamily="34" charset="0"/>
                  <a:cs typeface="Arial" pitchFamily="34" charset="0"/>
                </a:rPr>
                <a:t>Viết</a:t>
              </a:r>
              <a:endParaRPr lang="vi-VN" sz="4800" b="1" dirty="0">
                <a:solidFill>
                  <a:schemeClr val="bg1"/>
                </a:solidFill>
                <a:latin typeface="Arial" pitchFamily="34" charset="0"/>
                <a:cs typeface="Arial" pitchFamily="34" charset="0"/>
              </a:endParaRPr>
            </a:p>
          </p:txBody>
        </p:sp>
        <p:sp>
          <p:nvSpPr>
            <p:cNvPr id="15" name="Oval 14"/>
            <p:cNvSpPr/>
            <p:nvPr/>
          </p:nvSpPr>
          <p:spPr>
            <a:xfrm>
              <a:off x="285899" y="334962"/>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smtClean="0">
                  <a:solidFill>
                    <a:schemeClr val="bg2">
                      <a:lumMod val="10000"/>
                    </a:schemeClr>
                  </a:solidFill>
                </a:rPr>
                <a:t> 3</a:t>
              </a:r>
              <a:endParaRPr lang="vi-VN" sz="4800" b="1" dirty="0">
                <a:solidFill>
                  <a:schemeClr val="bg2">
                    <a:lumMod val="10000"/>
                  </a:schemeClr>
                </a:solidFill>
              </a:endParaRPr>
            </a:p>
          </p:txBody>
        </p:sp>
      </p:grpSp>
      <p:pic>
        <p:nvPicPr>
          <p:cNvPr id="4098" name="Picture 2" descr="C:\Users\Administrator\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8077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98492"/>
      </p:ext>
    </p:extLst>
  </p:cSld>
  <p:clrMapOvr>
    <a:masterClrMapping/>
  </p:clrMapOvr>
  <p:transition advTm="6645"/>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946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bwMode="auto">
          <a:xfrm>
            <a:off x="8375073" y="6289964"/>
            <a:ext cx="457200" cy="3048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extBox 27"/>
          <p:cNvSpPr txBox="1">
            <a:spLocks noChangeArrowheads="1"/>
          </p:cNvSpPr>
          <p:nvPr/>
        </p:nvSpPr>
        <p:spPr bwMode="auto">
          <a:xfrm>
            <a:off x="152400" y="69273"/>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sz="4000" b="1">
                <a:solidFill>
                  <a:srgbClr val="00CC00"/>
                </a:solidFill>
              </a:rPr>
              <a:t>Hãy đọc nào !</a:t>
            </a:r>
            <a:endParaRPr lang="en-US" sz="4000" b="1" dirty="0">
              <a:solidFill>
                <a:srgbClr val="00CC00"/>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217" y="990599"/>
            <a:ext cx="1572491" cy="115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514600" y="1752600"/>
            <a:ext cx="6781800" cy="704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b="1" smtClean="0">
                <a:solidFill>
                  <a:schemeClr val="hlink"/>
                </a:solidFill>
                <a:latin typeface="Arial" pitchFamily="34" charset="0"/>
                <a:cs typeface="Arial" pitchFamily="34" charset="0"/>
              </a:rPr>
              <a:t> eo  ao   </a:t>
            </a:r>
            <a:endParaRPr lang="en-US" sz="7200" b="1">
              <a:solidFill>
                <a:schemeClr val="hlink"/>
              </a:solidFill>
              <a:latin typeface="Arial" pitchFamily="34" charset="0"/>
              <a:cs typeface="Arial" pitchFamily="34" charset="0"/>
            </a:endParaRPr>
          </a:p>
          <a:p>
            <a:pPr eaLnBrk="1" hangingPunct="1">
              <a:spcBef>
                <a:spcPct val="50000"/>
              </a:spcBef>
            </a:pPr>
            <a:r>
              <a:rPr lang="en-US" sz="7200" b="1">
                <a:solidFill>
                  <a:srgbClr val="CC0000"/>
                </a:solidFill>
                <a:latin typeface="Arial" pitchFamily="34" charset="0"/>
                <a:cs typeface="Arial" pitchFamily="34" charset="0"/>
              </a:rPr>
              <a:t>n</a:t>
            </a:r>
            <a:r>
              <a:rPr lang="en-US" sz="7200" b="1" smtClean="0">
                <a:solidFill>
                  <a:srgbClr val="CC0000"/>
                </a:solidFill>
                <a:latin typeface="Arial" pitchFamily="34" charset="0"/>
                <a:cs typeface="Arial" pitchFamily="34" charset="0"/>
              </a:rPr>
              <a:t>gôi sao</a:t>
            </a:r>
            <a:endParaRPr lang="en-US" sz="7200" b="1">
              <a:solidFill>
                <a:srgbClr val="CC0000"/>
              </a:solidFill>
              <a:latin typeface="Arial" pitchFamily="34" charset="0"/>
              <a:cs typeface="Arial" pitchFamily="34" charset="0"/>
            </a:endParaRPr>
          </a:p>
          <a:p>
            <a:pPr eaLnBrk="1" hangingPunct="1">
              <a:spcBef>
                <a:spcPct val="50000"/>
              </a:spcBef>
            </a:pPr>
            <a:r>
              <a:rPr lang="en-US" sz="7200" b="1">
                <a:solidFill>
                  <a:srgbClr val="CC0000"/>
                </a:solidFill>
                <a:latin typeface="Arial" pitchFamily="34" charset="0"/>
                <a:cs typeface="Arial" pitchFamily="34" charset="0"/>
              </a:rPr>
              <a:t>q</a:t>
            </a:r>
            <a:r>
              <a:rPr lang="en-US" sz="7200" b="1" smtClean="0">
                <a:solidFill>
                  <a:srgbClr val="CC0000"/>
                </a:solidFill>
                <a:latin typeface="Arial" pitchFamily="34" charset="0"/>
                <a:cs typeface="Arial" pitchFamily="34" charset="0"/>
              </a:rPr>
              <a:t>uả táo</a:t>
            </a:r>
            <a:endParaRPr lang="en-US" sz="7200" b="1">
              <a:solidFill>
                <a:srgbClr val="CC0000"/>
              </a:solidFill>
              <a:latin typeface="Arial" pitchFamily="34" charset="0"/>
              <a:cs typeface="Arial" pitchFamily="34" charset="0"/>
            </a:endParaRPr>
          </a:p>
          <a:p>
            <a:pPr eaLnBrk="1" hangingPunct="1">
              <a:spcBef>
                <a:spcPct val="50000"/>
              </a:spcBef>
            </a:pPr>
            <a:endParaRPr lang="en-US" sz="7200" b="1">
              <a:solidFill>
                <a:srgbClr val="CC0000"/>
              </a:solidFill>
              <a:latin typeface="Times New Roman" pitchFamily="18" charset="0"/>
            </a:endParaRPr>
          </a:p>
          <a:p>
            <a:pPr eaLnBrk="1" hangingPunct="1">
              <a:spcBef>
                <a:spcPct val="50000"/>
              </a:spcBef>
            </a:pPr>
            <a:endParaRPr lang="en-US" sz="4000" b="1">
              <a:solidFill>
                <a:srgbClr val="CC0000"/>
              </a:solidFill>
              <a:latin typeface="Times New Roman" pitchFamily="18" charset="0"/>
            </a:endParaRPr>
          </a:p>
        </p:txBody>
      </p:sp>
    </p:spTree>
    <p:extLst>
      <p:ext uri="{BB962C8B-B14F-4D97-AF65-F5344CB8AC3E}">
        <p14:creationId xmlns:p14="http://schemas.microsoft.com/office/powerpoint/2010/main" val="290453774"/>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bwMode="auto">
          <a:xfrm>
            <a:off x="8375073" y="6289964"/>
            <a:ext cx="457200" cy="3048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27"/>
          <p:cNvSpPr txBox="1">
            <a:spLocks noChangeArrowheads="1"/>
          </p:cNvSpPr>
          <p:nvPr/>
        </p:nvSpPr>
        <p:spPr bwMode="auto">
          <a:xfrm>
            <a:off x="152400" y="69273"/>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sz="4000" b="1">
                <a:solidFill>
                  <a:srgbClr val="00CC00"/>
                </a:solidFill>
              </a:rPr>
              <a:t>Hãy đọc nào !</a:t>
            </a:r>
            <a:endParaRPr lang="en-US" sz="4000" b="1" dirty="0">
              <a:solidFill>
                <a:srgbClr val="00CC00"/>
              </a:solidFill>
            </a:endParaRPr>
          </a:p>
        </p:txBody>
      </p:sp>
      <p:sp>
        <p:nvSpPr>
          <p:cNvPr id="8" name="Text Box 5"/>
          <p:cNvSpPr txBox="1">
            <a:spLocks noChangeArrowheads="1"/>
          </p:cNvSpPr>
          <p:nvPr/>
        </p:nvSpPr>
        <p:spPr bwMode="auto">
          <a:xfrm>
            <a:off x="223948" y="1188958"/>
            <a:ext cx="8691452"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800" b="1" smtClean="0">
                <a:solidFill>
                  <a:schemeClr val="hlink"/>
                </a:solidFill>
                <a:latin typeface="Arial" pitchFamily="34" charset="0"/>
                <a:cs typeface="Arial" pitchFamily="34" charset="0"/>
              </a:rPr>
              <a:t>Trên cây cao, đàn chào mào bay đi, bay lại. Mấy chú sáo đen vui ca véo von. Còn chim ri vẫn chăm chỉ. Chú tha rơm khô về khéo léo làm tổ.</a:t>
            </a:r>
            <a:endParaRPr lang="en-US" sz="4800" b="1">
              <a:solidFill>
                <a:srgbClr val="CC0000"/>
              </a:solidFill>
              <a:latin typeface="Arial" pitchFamily="34" charset="0"/>
              <a:cs typeface="Arial" pitchFamily="34" charset="0"/>
            </a:endParaRPr>
          </a:p>
          <a:p>
            <a:pPr eaLnBrk="1" hangingPunct="1">
              <a:spcBef>
                <a:spcPct val="50000"/>
              </a:spcBef>
            </a:pPr>
            <a:endParaRPr lang="en-US" sz="4800" b="1">
              <a:solidFill>
                <a:srgbClr val="CC0000"/>
              </a:solidFill>
              <a:latin typeface="Times New Roman" pitchFamily="18" charset="0"/>
            </a:endParaRPr>
          </a:p>
          <a:p>
            <a:pPr eaLnBrk="1" hangingPunct="1">
              <a:spcBef>
                <a:spcPct val="50000"/>
              </a:spcBef>
            </a:pPr>
            <a:endParaRPr lang="en-US" sz="2400" b="1">
              <a:solidFill>
                <a:srgbClr val="CC0000"/>
              </a:solidFill>
              <a:latin typeface="Times New Roman" pitchFamily="18" charset="0"/>
            </a:endParaRPr>
          </a:p>
        </p:txBody>
      </p:sp>
    </p:spTree>
    <p:extLst>
      <p:ext uri="{BB962C8B-B14F-4D97-AF65-F5344CB8AC3E}">
        <p14:creationId xmlns:p14="http://schemas.microsoft.com/office/powerpoint/2010/main" val="1195634448"/>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bwMode="auto">
          <a:xfrm>
            <a:off x="8375073" y="6289964"/>
            <a:ext cx="457200" cy="3048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77159"/>
            <a:ext cx="851135" cy="136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7"/>
          <p:cNvSpPr txBox="1">
            <a:spLocks noChangeArrowheads="1"/>
          </p:cNvSpPr>
          <p:nvPr/>
        </p:nvSpPr>
        <p:spPr bwMode="auto">
          <a:xfrm>
            <a:off x="152400" y="69273"/>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vi-VN" sz="4000" b="1">
                <a:solidFill>
                  <a:srgbClr val="00CC00"/>
                </a:solidFill>
              </a:rPr>
              <a:t>Ghép đôi !</a:t>
            </a:r>
            <a:endParaRPr lang="en-US" sz="4000" b="1" dirty="0">
              <a:solidFill>
                <a:srgbClr val="00CC00"/>
              </a:solidFill>
            </a:endParaRPr>
          </a:p>
        </p:txBody>
      </p:sp>
      <p:sp>
        <p:nvSpPr>
          <p:cNvPr id="9" name="TextBox 8"/>
          <p:cNvSpPr txBox="1"/>
          <p:nvPr/>
        </p:nvSpPr>
        <p:spPr>
          <a:xfrm>
            <a:off x="1759526" y="1436059"/>
            <a:ext cx="1918854" cy="923330"/>
          </a:xfrm>
          <a:prstGeom prst="rect">
            <a:avLst/>
          </a:prstGeom>
          <a:noFill/>
        </p:spPr>
        <p:txBody>
          <a:bodyPr wrap="square" rtlCol="0">
            <a:spAutoFit/>
          </a:bodyPr>
          <a:lstStyle/>
          <a:p>
            <a:r>
              <a:rPr lang="en-US" sz="5400" b="1" smtClean="0">
                <a:solidFill>
                  <a:srgbClr val="0033CC"/>
                </a:solidFill>
                <a:latin typeface="Times New Roman" pitchFamily="18" charset="0"/>
                <a:cs typeface="Times New Roman" pitchFamily="18" charset="0"/>
              </a:rPr>
              <a:t>kéo</a:t>
            </a:r>
            <a:endParaRPr lang="en-US" sz="5400" b="1">
              <a:solidFill>
                <a:srgbClr val="0033CC"/>
              </a:solidFill>
              <a:latin typeface="Times New Roman" pitchFamily="18" charset="0"/>
              <a:cs typeface="Times New Roman" pitchFamily="18" charset="0"/>
            </a:endParaRPr>
          </a:p>
        </p:txBody>
      </p:sp>
      <p:sp>
        <p:nvSpPr>
          <p:cNvPr id="10" name="TextBox 9"/>
          <p:cNvSpPr txBox="1"/>
          <p:nvPr/>
        </p:nvSpPr>
        <p:spPr>
          <a:xfrm>
            <a:off x="1524000" y="3300763"/>
            <a:ext cx="2770909" cy="923330"/>
          </a:xfrm>
          <a:prstGeom prst="rect">
            <a:avLst/>
          </a:prstGeom>
          <a:noFill/>
        </p:spPr>
        <p:txBody>
          <a:bodyPr wrap="square" rtlCol="0">
            <a:spAutoFit/>
          </a:bodyPr>
          <a:lstStyle/>
          <a:p>
            <a:r>
              <a:rPr lang="en-US" sz="5400" b="1" smtClean="0">
                <a:solidFill>
                  <a:srgbClr val="0033CC"/>
                </a:solidFill>
                <a:latin typeface="Times New Roman" pitchFamily="18" charset="0"/>
                <a:cs typeface="Times New Roman" pitchFamily="18" charset="0"/>
              </a:rPr>
              <a:t>bơi</a:t>
            </a:r>
            <a:endParaRPr lang="en-US" sz="5400" b="1">
              <a:solidFill>
                <a:srgbClr val="0033CC"/>
              </a:solidFill>
              <a:latin typeface="Times New Roman" pitchFamily="18" charset="0"/>
              <a:cs typeface="Times New Roman" pitchFamily="18" charset="0"/>
            </a:endParaRPr>
          </a:p>
        </p:txBody>
      </p:sp>
      <p:sp>
        <p:nvSpPr>
          <p:cNvPr id="11" name="TextBox 10"/>
          <p:cNvSpPr txBox="1"/>
          <p:nvPr/>
        </p:nvSpPr>
        <p:spPr>
          <a:xfrm>
            <a:off x="6423562" y="3315277"/>
            <a:ext cx="1918854" cy="923330"/>
          </a:xfrm>
          <a:prstGeom prst="rect">
            <a:avLst/>
          </a:prstGeom>
          <a:noFill/>
        </p:spPr>
        <p:txBody>
          <a:bodyPr wrap="square" rtlCol="0">
            <a:spAutoFit/>
          </a:bodyPr>
          <a:lstStyle/>
          <a:p>
            <a:r>
              <a:rPr lang="en-US" sz="5400" b="1" smtClean="0">
                <a:solidFill>
                  <a:srgbClr val="FF0000"/>
                </a:solidFill>
                <a:latin typeface="Times New Roman" pitchFamily="18" charset="0"/>
                <a:cs typeface="Times New Roman" pitchFamily="18" charset="0"/>
              </a:rPr>
              <a:t>co</a:t>
            </a:r>
            <a:endParaRPr lang="en-US" sz="4400" b="1">
              <a:solidFill>
                <a:srgbClr val="FF0000"/>
              </a:solidFill>
              <a:latin typeface="Times New Roman" pitchFamily="18" charset="0"/>
              <a:cs typeface="Times New Roman" pitchFamily="18" charset="0"/>
            </a:endParaRPr>
          </a:p>
        </p:txBody>
      </p:sp>
      <p:sp>
        <p:nvSpPr>
          <p:cNvPr id="12" name="TextBox 11"/>
          <p:cNvSpPr txBox="1"/>
          <p:nvPr/>
        </p:nvSpPr>
        <p:spPr>
          <a:xfrm>
            <a:off x="6452590" y="1459488"/>
            <a:ext cx="2770909" cy="923330"/>
          </a:xfrm>
          <a:prstGeom prst="rect">
            <a:avLst/>
          </a:prstGeom>
          <a:noFill/>
        </p:spPr>
        <p:txBody>
          <a:bodyPr wrap="square" rtlCol="0">
            <a:spAutoFit/>
          </a:bodyPr>
          <a:lstStyle/>
          <a:p>
            <a:r>
              <a:rPr lang="en-US" sz="5400" b="1">
                <a:solidFill>
                  <a:srgbClr val="FF0000"/>
                </a:solidFill>
                <a:latin typeface="Times New Roman" pitchFamily="18" charset="0"/>
                <a:cs typeface="Times New Roman" pitchFamily="18" charset="0"/>
              </a:rPr>
              <a:t>l</a:t>
            </a:r>
            <a:r>
              <a:rPr lang="en-US" sz="5400" b="1" smtClean="0">
                <a:solidFill>
                  <a:srgbClr val="FF0000"/>
                </a:solidFill>
                <a:latin typeface="Times New Roman" pitchFamily="18" charset="0"/>
                <a:cs typeface="Times New Roman" pitchFamily="18" charset="0"/>
              </a:rPr>
              <a:t>ội</a:t>
            </a:r>
            <a:endParaRPr lang="en-US" sz="5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47345479"/>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1.66667E-6 1.6763E-6 L -0.36562 -0.27237 " pathEditMode="relative" rAng="0" ptsTypes="AA">
                                      <p:cBhvr>
                                        <p:cTn id="6" dur="2000" fill="hold"/>
                                        <p:tgtEl>
                                          <p:spTgt spid="11"/>
                                        </p:tgtEl>
                                        <p:attrNameLst>
                                          <p:attrName>ppt_x</p:attrName>
                                          <p:attrName>ppt_y</p:attrName>
                                        </p:attrNameLst>
                                      </p:cBhvr>
                                      <p:rCtr x="-18281" y="-13618"/>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1.94444E-6 6.93642E-7 L -0.39879 0.27538 " pathEditMode="relative" rAng="0" ptsTypes="AA">
                                      <p:cBhvr>
                                        <p:cTn id="10" dur="2000" fill="hold"/>
                                        <p:tgtEl>
                                          <p:spTgt spid="12"/>
                                        </p:tgtEl>
                                        <p:attrNameLst>
                                          <p:attrName>ppt_x</p:attrName>
                                          <p:attrName>ppt_y</p:attrName>
                                        </p:attrNameLst>
                                      </p:cBhvr>
                                      <p:rCtr x="-19948" y="137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Home 5">
            <a:hlinkClick r:id="rId2" action="ppaction://hlinksldjump" highlightClick="1"/>
          </p:cNvPr>
          <p:cNvSpPr/>
          <p:nvPr/>
        </p:nvSpPr>
        <p:spPr bwMode="auto">
          <a:xfrm>
            <a:off x="8375073" y="6289964"/>
            <a:ext cx="457200" cy="3048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14400"/>
            <a:ext cx="1231519" cy="112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7201" y="2057875"/>
            <a:ext cx="8375072" cy="1938992"/>
          </a:xfrm>
          <a:prstGeom prst="rect">
            <a:avLst/>
          </a:prstGeom>
          <a:noFill/>
        </p:spPr>
        <p:txBody>
          <a:bodyPr wrap="square" rtlCol="0">
            <a:spAutoFit/>
          </a:bodyPr>
          <a:lstStyle/>
          <a:p>
            <a:r>
              <a:rPr lang="en-US" sz="6000" b="1" smtClean="0">
                <a:solidFill>
                  <a:srgbClr val="0033CC"/>
                </a:solidFill>
                <a:latin typeface="Times New Roman" pitchFamily="18" charset="0"/>
                <a:cs typeface="Times New Roman" pitchFamily="18" charset="0"/>
              </a:rPr>
              <a:t>Hãy tìm 1 từ có tiếng chứa </a:t>
            </a:r>
            <a:r>
              <a:rPr lang="en-US" sz="6000" b="1" smtClean="0">
                <a:solidFill>
                  <a:srgbClr val="0033CC"/>
                </a:solidFill>
                <a:latin typeface="Times New Roman" pitchFamily="18" charset="0"/>
                <a:cs typeface="Times New Roman" pitchFamily="18" charset="0"/>
              </a:rPr>
              <a:t>vần: </a:t>
            </a:r>
            <a:r>
              <a:rPr lang="en-US" sz="6000" b="1" smtClean="0">
                <a:solidFill>
                  <a:srgbClr val="FF0000"/>
                </a:solidFill>
                <a:latin typeface="Times New Roman" pitchFamily="18" charset="0"/>
                <a:cs typeface="Times New Roman" pitchFamily="18" charset="0"/>
              </a:rPr>
              <a:t>eo</a:t>
            </a:r>
            <a:endParaRPr lang="en-US" sz="6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1720191"/>
      </p:ext>
    </p:extLst>
  </p:cSld>
  <p:clrMapOvr>
    <a:masterClrMapping/>
  </p:clrMapOvr>
  <p:transition advTm="66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109" y="1828800"/>
            <a:ext cx="7620000" cy="914400"/>
          </a:xfrm>
          <a:prstGeom prst="rect">
            <a:avLst/>
          </a:prstGeom>
          <a:noFill/>
        </p:spPr>
        <p:txBody>
          <a:bodyPr wrap="square" rtlCol="0">
            <a:prstTxWarp prst="textCanUp">
              <a:avLst/>
            </a:prstTxWarp>
            <a:spAutoFit/>
          </a:bodyPr>
          <a:lstStyle/>
          <a:p>
            <a:r>
              <a:rPr lang="en-US" b="1">
                <a:solidFill>
                  <a:srgbClr val="FF0000"/>
                </a:solidFill>
              </a:rPr>
              <a:t>Khởi </a:t>
            </a:r>
            <a:r>
              <a:rPr lang="en-US" b="1"/>
              <a:t> </a:t>
            </a:r>
            <a:r>
              <a:rPr lang="en-US" b="1">
                <a:solidFill>
                  <a:srgbClr val="0000CC"/>
                </a:solidFill>
              </a:rPr>
              <a:t>động!</a:t>
            </a:r>
            <a:endParaRPr lang="vi-VN" b="1">
              <a:solidFill>
                <a:srgbClr val="FF00FF"/>
              </a:solidFill>
            </a:endParaRPr>
          </a:p>
        </p:txBody>
      </p:sp>
    </p:spTree>
    <p:extLst>
      <p:ext uri="{BB962C8B-B14F-4D97-AF65-F5344CB8AC3E}">
        <p14:creationId xmlns:p14="http://schemas.microsoft.com/office/powerpoint/2010/main" val="1201445393"/>
      </p:ext>
    </p:extLst>
  </p:cSld>
  <p:clrMapOvr>
    <a:masterClrMapping/>
  </p:clrMapOvr>
  <p:transition advTm="664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WordArt 4"/>
          <p:cNvSpPr>
            <a:spLocks noChangeArrowheads="1" noChangeShapeType="1" noTextEdit="1"/>
          </p:cNvSpPr>
          <p:nvPr/>
        </p:nvSpPr>
        <p:spPr bwMode="auto">
          <a:xfrm>
            <a:off x="304800" y="152400"/>
            <a:ext cx="616267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Chọn con vật mà em thích : </a:t>
            </a:r>
          </a:p>
        </p:txBody>
      </p:sp>
      <p:sp>
        <p:nvSpPr>
          <p:cNvPr id="21507" name="Text Box 5"/>
          <p:cNvSpPr txBox="1">
            <a:spLocks noChangeArrowheads="1"/>
          </p:cNvSpPr>
          <p:nvPr/>
        </p:nvSpPr>
        <p:spPr bwMode="auto">
          <a:xfrm>
            <a:off x="2362200" y="230028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1508" name="Rectangle 6"/>
          <p:cNvSpPr>
            <a:spLocks noChangeArrowheads="1"/>
          </p:cNvSpPr>
          <p:nvPr/>
        </p:nvSpPr>
        <p:spPr bwMode="auto">
          <a:xfrm>
            <a:off x="1295400" y="1447800"/>
            <a:ext cx="2438400" cy="1219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latin typeface="Times New Roman" pitchFamily="18" charset="0"/>
              </a:rPr>
              <a:t>r</a:t>
            </a:r>
            <a:r>
              <a:rPr lang="en-US" sz="4800" b="1" smtClean="0">
                <a:latin typeface="Times New Roman" pitchFamily="18" charset="0"/>
              </a:rPr>
              <a:t>au má</a:t>
            </a:r>
            <a:endParaRPr lang="en-US" sz="4800" b="1">
              <a:latin typeface="Times New Roman" pitchFamily="18" charset="0"/>
            </a:endParaRPr>
          </a:p>
        </p:txBody>
      </p:sp>
      <p:sp>
        <p:nvSpPr>
          <p:cNvPr id="21509" name="Rectangle 7"/>
          <p:cNvSpPr>
            <a:spLocks noChangeArrowheads="1"/>
          </p:cNvSpPr>
          <p:nvPr/>
        </p:nvSpPr>
        <p:spPr bwMode="auto">
          <a:xfrm>
            <a:off x="1447800" y="4419600"/>
            <a:ext cx="2362200" cy="1219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latin typeface="Times New Roman" pitchFamily="18" charset="0"/>
              </a:rPr>
              <a:t>g</a:t>
            </a:r>
            <a:r>
              <a:rPr lang="en-US" sz="4800" b="1" smtClean="0">
                <a:latin typeface="Times New Roman" pitchFamily="18" charset="0"/>
              </a:rPr>
              <a:t>ối thêu</a:t>
            </a:r>
            <a:endParaRPr lang="en-US" sz="4800" b="1">
              <a:latin typeface="Times New Roman" pitchFamily="18" charset="0"/>
            </a:endParaRPr>
          </a:p>
        </p:txBody>
      </p:sp>
      <p:sp>
        <p:nvSpPr>
          <p:cNvPr id="21510" name="Rectangle 8"/>
          <p:cNvSpPr>
            <a:spLocks noChangeArrowheads="1"/>
          </p:cNvSpPr>
          <p:nvPr/>
        </p:nvSpPr>
        <p:spPr bwMode="auto">
          <a:xfrm>
            <a:off x="5410200" y="4414838"/>
            <a:ext cx="2514600" cy="1219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800" b="1">
              <a:latin typeface="Times New Roman" pitchFamily="18" charset="0"/>
            </a:endParaRPr>
          </a:p>
          <a:p>
            <a:pPr algn="ctr"/>
            <a:r>
              <a:rPr lang="en-US" sz="4800" b="1">
                <a:latin typeface="Times New Roman" pitchFamily="18" charset="0"/>
              </a:rPr>
              <a:t>m</a:t>
            </a:r>
            <a:r>
              <a:rPr lang="en-US" sz="4800" b="1" smtClean="0">
                <a:latin typeface="Times New Roman" pitchFamily="18" charset="0"/>
              </a:rPr>
              <a:t>àu nâu</a:t>
            </a:r>
          </a:p>
          <a:p>
            <a:pPr algn="ctr"/>
            <a:endParaRPr lang="en-US" sz="4800" b="1">
              <a:latin typeface="Times New Roman" pitchFamily="18" charset="0"/>
            </a:endParaRPr>
          </a:p>
        </p:txBody>
      </p:sp>
      <p:sp>
        <p:nvSpPr>
          <p:cNvPr id="21511" name="Rectangle 9"/>
          <p:cNvSpPr>
            <a:spLocks noChangeArrowheads="1"/>
          </p:cNvSpPr>
          <p:nvPr/>
        </p:nvSpPr>
        <p:spPr bwMode="auto">
          <a:xfrm>
            <a:off x="5410200" y="1471613"/>
            <a:ext cx="2514600" cy="1219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latin typeface="Times New Roman" pitchFamily="18" charset="0"/>
              </a:rPr>
              <a:t>l</a:t>
            </a:r>
            <a:r>
              <a:rPr lang="en-US" sz="4800" b="1" smtClean="0">
                <a:latin typeface="Times New Roman" pitchFamily="18" charset="0"/>
              </a:rPr>
              <a:t>á trầu</a:t>
            </a:r>
            <a:endParaRPr lang="en-US" sz="4800" b="1">
              <a:latin typeface="Times New Roman" pitchFamily="18" charset="0"/>
            </a:endParaRPr>
          </a:p>
        </p:txBody>
      </p:sp>
      <p:pic>
        <p:nvPicPr>
          <p:cNvPr id="52234" name="Picture 10" descr="CH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73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1" descr="THO79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70663"/>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95363"/>
            <a:ext cx="37671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3" descr="Kết quả hình ảnh cho con mè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50" y="3670663"/>
            <a:ext cx="373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769892"/>
      </p:ext>
    </p:extLst>
  </p:cSld>
  <p:clrMapOvr>
    <a:masterClrMapping/>
  </p:clrMapOvr>
  <p:transition advTm="66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52228"/>
                                        </p:tgtEl>
                                      </p:cBhvr>
                                    </p:animEffect>
                                    <p:set>
                                      <p:cBhvr>
                                        <p:cTn id="7" dur="1" fill="hold">
                                          <p:stCondLst>
                                            <p:cond delay="499"/>
                                          </p:stCondLst>
                                        </p:cTn>
                                        <p:tgtEl>
                                          <p:spTgt spid="52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223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52234"/>
                                        </p:tgtEl>
                                        <p:attrNameLst>
                                          <p:attrName>ppt_x</p:attrName>
                                        </p:attrNameLst>
                                      </p:cBhvr>
                                      <p:tavLst>
                                        <p:tav tm="0">
                                          <p:val>
                                            <p:strVal val="ppt_x"/>
                                          </p:val>
                                        </p:tav>
                                        <p:tav tm="100000">
                                          <p:val>
                                            <p:strVal val="ppt_x"/>
                                          </p:val>
                                        </p:tav>
                                      </p:tavLst>
                                    </p:anim>
                                    <p:anim calcmode="lin" valueType="num">
                                      <p:cBhvr additive="base">
                                        <p:cTn id="13" dur="500"/>
                                        <p:tgtEl>
                                          <p:spTgt spid="52234"/>
                                        </p:tgtEl>
                                        <p:attrNameLst>
                                          <p:attrName>ppt_y</p:attrName>
                                        </p:attrNameLst>
                                      </p:cBhvr>
                                      <p:tavLst>
                                        <p:tav tm="0">
                                          <p:val>
                                            <p:strVal val="ppt_y"/>
                                          </p:val>
                                        </p:tav>
                                        <p:tav tm="100000">
                                          <p:val>
                                            <p:strVal val="1+ppt_h/2"/>
                                          </p:val>
                                        </p:tav>
                                      </p:tavLst>
                                    </p:anim>
                                    <p:set>
                                      <p:cBhvr>
                                        <p:cTn id="14" dur="1" fill="hold">
                                          <p:stCondLst>
                                            <p:cond delay="499"/>
                                          </p:stCondLst>
                                        </p:cTn>
                                        <p:tgtEl>
                                          <p:spTgt spid="52234"/>
                                        </p:tgtEl>
                                        <p:attrNameLst>
                                          <p:attrName>style.visibility</p:attrName>
                                        </p:attrNameLst>
                                      </p:cBhvr>
                                      <p:to>
                                        <p:strVal val="hidden"/>
                                      </p:to>
                                    </p:set>
                                  </p:childTnLst>
                                </p:cTn>
                              </p:par>
                            </p:childTnLst>
                          </p:cTn>
                        </p:par>
                      </p:childTnLst>
                    </p:cTn>
                  </p:par>
                </p:childTnLst>
              </p:cTn>
              <p:nextCondLst>
                <p:cond evt="onClick" delay="0">
                  <p:tgtEl>
                    <p:spTgt spid="52234"/>
                  </p:tgtEl>
                </p:cond>
              </p:nextCondLst>
            </p:seq>
            <p:seq concurrent="1" nextAc="seek">
              <p:cTn id="15" restart="whenNotActive" fill="hold" evtFilter="cancelBubble" nodeType="interactiveSeq">
                <p:stCondLst>
                  <p:cond evt="onClick" delay="0">
                    <p:tgtEl>
                      <p:spTgt spid="5223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52236"/>
                                        </p:tgtEl>
                                      </p:cBhvr>
                                    </p:animEffect>
                                    <p:set>
                                      <p:cBhvr>
                                        <p:cTn id="20" dur="1" fill="hold">
                                          <p:stCondLst>
                                            <p:cond delay="499"/>
                                          </p:stCondLst>
                                        </p:cTn>
                                        <p:tgtEl>
                                          <p:spTgt spid="52236"/>
                                        </p:tgtEl>
                                        <p:attrNameLst>
                                          <p:attrName>style.visibility</p:attrName>
                                        </p:attrNameLst>
                                      </p:cBhvr>
                                      <p:to>
                                        <p:strVal val="hidden"/>
                                      </p:to>
                                    </p:set>
                                  </p:childTnLst>
                                </p:cTn>
                              </p:par>
                            </p:childTnLst>
                          </p:cTn>
                        </p:par>
                      </p:childTnLst>
                    </p:cTn>
                  </p:par>
                </p:childTnLst>
              </p:cTn>
              <p:nextCondLst>
                <p:cond evt="onClick" delay="0">
                  <p:tgtEl>
                    <p:spTgt spid="52236"/>
                  </p:tgtEl>
                </p:cond>
              </p:nextCondLst>
            </p:seq>
            <p:seq concurrent="1" nextAc="seek">
              <p:cTn id="21" restart="whenNotActive" fill="hold" evtFilter="cancelBubble" nodeType="interactiveSeq">
                <p:stCondLst>
                  <p:cond evt="onClick" delay="0">
                    <p:tgtEl>
                      <p:spTgt spid="5223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8" presetClass="exit" presetSubtype="16" fill="hold" nodeType="clickEffect">
                                  <p:stCondLst>
                                    <p:cond delay="0"/>
                                  </p:stCondLst>
                                  <p:childTnLst>
                                    <p:animEffect transition="out" filter="diamond(in)">
                                      <p:cBhvr>
                                        <p:cTn id="25" dur="1000"/>
                                        <p:tgtEl>
                                          <p:spTgt spid="52235"/>
                                        </p:tgtEl>
                                      </p:cBhvr>
                                    </p:animEffect>
                                    <p:set>
                                      <p:cBhvr>
                                        <p:cTn id="26" dur="1" fill="hold">
                                          <p:stCondLst>
                                            <p:cond delay="999"/>
                                          </p:stCondLst>
                                        </p:cTn>
                                        <p:tgtEl>
                                          <p:spTgt spid="52235"/>
                                        </p:tgtEl>
                                        <p:attrNameLst>
                                          <p:attrName>style.visibility</p:attrName>
                                        </p:attrNameLst>
                                      </p:cBhvr>
                                      <p:to>
                                        <p:strVal val="hidden"/>
                                      </p:to>
                                    </p:set>
                                  </p:childTnLst>
                                </p:cTn>
                              </p:par>
                            </p:childTnLst>
                          </p:cTn>
                        </p:par>
                      </p:childTnLst>
                    </p:cTn>
                  </p:par>
                </p:childTnLst>
              </p:cTn>
              <p:nextCondLst>
                <p:cond evt="onClick" delay="0">
                  <p:tgtEl>
                    <p:spTgt spid="52235"/>
                  </p:tgtEl>
                </p:cond>
              </p:nextCondLst>
            </p:seq>
            <p:seq concurrent="1" nextAc="seek">
              <p:cTn id="27" restart="whenNotActive" fill="hold" evtFilter="cancelBubble" nodeType="interactiveSeq">
                <p:stCondLst>
                  <p:cond evt="onClick" delay="0">
                    <p:tgtEl>
                      <p:spTgt spid="5223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0" presetClass="exit" presetSubtype="0" fill="hold" nodeType="clickEffect">
                                  <p:stCondLst>
                                    <p:cond delay="0"/>
                                  </p:stCondLst>
                                  <p:childTnLst>
                                    <p:animEffect transition="out" filter="wedge">
                                      <p:cBhvr>
                                        <p:cTn id="31" dur="1000"/>
                                        <p:tgtEl>
                                          <p:spTgt spid="52237"/>
                                        </p:tgtEl>
                                      </p:cBhvr>
                                    </p:animEffect>
                                    <p:set>
                                      <p:cBhvr>
                                        <p:cTn id="32" dur="1" fill="hold">
                                          <p:stCondLst>
                                            <p:cond delay="999"/>
                                          </p:stCondLst>
                                        </p:cTn>
                                        <p:tgtEl>
                                          <p:spTgt spid="52237"/>
                                        </p:tgtEl>
                                        <p:attrNameLst>
                                          <p:attrName>style.visibility</p:attrName>
                                        </p:attrNameLst>
                                      </p:cBhvr>
                                      <p:to>
                                        <p:strVal val="hidden"/>
                                      </p:to>
                                    </p:set>
                                  </p:childTnLst>
                                </p:cTn>
                              </p:par>
                            </p:childTnLst>
                          </p:cTn>
                        </p:par>
                      </p:childTnLst>
                    </p:cTn>
                  </p:par>
                </p:childTnLst>
              </p:cTn>
              <p:nextCondLst>
                <p:cond evt="onClick" delay="0">
                  <p:tgtEl>
                    <p:spTgt spid="52237"/>
                  </p:tgtEl>
                </p:cond>
              </p:nextCondLst>
            </p:seq>
          </p:childTnLst>
        </p:cTn>
      </p:par>
    </p:tnLst>
    <p:bldLst>
      <p:bldP spid="522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852145"/>
      </p:ext>
    </p:extLst>
  </p:cSld>
  <p:clrMapOvr>
    <a:masterClrMapping/>
  </p:clrMapOvr>
  <p:transition advTm="664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13" y="1523807"/>
            <a:ext cx="7425659" cy="434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52400"/>
            <a:ext cx="7620000" cy="914400"/>
          </a:xfrm>
          <a:prstGeom prst="rect">
            <a:avLst/>
          </a:prstGeom>
          <a:noFill/>
        </p:spPr>
        <p:txBody>
          <a:bodyPr wrap="square" rtlCol="0">
            <a:prstTxWarp prst="textCanUp">
              <a:avLst/>
            </a:prstTxWarp>
            <a:spAutoFit/>
          </a:bodyPr>
          <a:lstStyle/>
          <a:p>
            <a:r>
              <a:rPr lang="en-US" b="1">
                <a:solidFill>
                  <a:srgbClr val="FF0000"/>
                </a:solidFill>
              </a:rPr>
              <a:t>Mảnh</a:t>
            </a:r>
            <a:r>
              <a:rPr lang="en-US" b="1"/>
              <a:t> </a:t>
            </a:r>
            <a:r>
              <a:rPr lang="en-US" b="1">
                <a:solidFill>
                  <a:srgbClr val="0000CC"/>
                </a:solidFill>
              </a:rPr>
              <a:t>ghép</a:t>
            </a:r>
            <a:r>
              <a:rPr lang="en-US" b="1"/>
              <a:t> </a:t>
            </a:r>
            <a:r>
              <a:rPr lang="en-US" b="1">
                <a:solidFill>
                  <a:srgbClr val="00B050"/>
                </a:solidFill>
              </a:rPr>
              <a:t>sắc</a:t>
            </a:r>
            <a:r>
              <a:rPr lang="en-US" b="1"/>
              <a:t> </a:t>
            </a:r>
            <a:r>
              <a:rPr lang="en-US" b="1">
                <a:solidFill>
                  <a:srgbClr val="FF00FF"/>
                </a:solidFill>
              </a:rPr>
              <a:t>màu</a:t>
            </a:r>
            <a:endParaRPr lang="vi-VN" b="1">
              <a:solidFill>
                <a:srgbClr val="FF00FF"/>
              </a:solidFill>
            </a:endParaRPr>
          </a:p>
        </p:txBody>
      </p:sp>
      <p:sp>
        <p:nvSpPr>
          <p:cNvPr id="4" name="Rectangle 3"/>
          <p:cNvSpPr/>
          <p:nvPr/>
        </p:nvSpPr>
        <p:spPr>
          <a:xfrm>
            <a:off x="5320793" y="4876800"/>
            <a:ext cx="115252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73193" y="5029200"/>
            <a:ext cx="115252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ction="ppaction://hlinksldjump"/>
          </p:cNvPr>
          <p:cNvSpPr/>
          <p:nvPr/>
        </p:nvSpPr>
        <p:spPr>
          <a:xfrm>
            <a:off x="701013" y="1523807"/>
            <a:ext cx="3712829" cy="233603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a:p>
        </p:txBody>
      </p:sp>
      <p:sp>
        <p:nvSpPr>
          <p:cNvPr id="16" name="Rectangle 15">
            <a:hlinkClick r:id="rId5" action="ppaction://hlinksldjump"/>
          </p:cNvPr>
          <p:cNvSpPr/>
          <p:nvPr/>
        </p:nvSpPr>
        <p:spPr>
          <a:xfrm>
            <a:off x="701013" y="3859843"/>
            <a:ext cx="3712829" cy="226234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a:solidFill>
                <a:schemeClr val="tx1"/>
              </a:solidFill>
            </a:endParaRPr>
          </a:p>
        </p:txBody>
      </p:sp>
      <p:sp>
        <p:nvSpPr>
          <p:cNvPr id="17" name="Rectangle 16">
            <a:hlinkClick r:id="rId6" action="ppaction://hlinksldjump"/>
          </p:cNvPr>
          <p:cNvSpPr/>
          <p:nvPr/>
        </p:nvSpPr>
        <p:spPr>
          <a:xfrm>
            <a:off x="4428408" y="1523807"/>
            <a:ext cx="3724992" cy="2336036"/>
          </a:xfrm>
          <a:prstGeom prst="rect">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a:p>
        </p:txBody>
      </p:sp>
      <p:sp>
        <p:nvSpPr>
          <p:cNvPr id="18" name="Rectangle 17">
            <a:hlinkClick r:id="rId7" action="ppaction://hlinksldjump"/>
          </p:cNvPr>
          <p:cNvSpPr/>
          <p:nvPr/>
        </p:nvSpPr>
        <p:spPr>
          <a:xfrm>
            <a:off x="4413842" y="3836188"/>
            <a:ext cx="3739558" cy="228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a:solidFill>
                <a:schemeClr val="tx1"/>
              </a:solidFill>
            </a:endParaRPr>
          </a:p>
        </p:txBody>
      </p:sp>
    </p:spTree>
    <p:extLst>
      <p:ext uri="{BB962C8B-B14F-4D97-AF65-F5344CB8AC3E}">
        <p14:creationId xmlns:p14="http://schemas.microsoft.com/office/powerpoint/2010/main" val="1124038306"/>
      </p:ext>
    </p:extLst>
  </p:cSld>
  <p:clrMapOvr>
    <a:masterClrMapping/>
  </p:clrMapOvr>
  <p:transition advTm="6645"/>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par>
                                <p:cTn id="8" presetID="2" presetClass="exit" presetSubtype="4" fill="hold" grpId="1" nodeType="withEffect">
                                  <p:stCondLst>
                                    <p:cond delay="0"/>
                                  </p:stCondLst>
                                  <p:childTnLst>
                                    <p:anim calcmode="lin" valueType="num">
                                      <p:cBhvr additive="base">
                                        <p:cTn id="9" dur="500"/>
                                        <p:tgtEl>
                                          <p:spTgt spid="15"/>
                                        </p:tgtEl>
                                        <p:attrNameLst>
                                          <p:attrName>ppt_x</p:attrName>
                                        </p:attrNameLst>
                                      </p:cBhvr>
                                      <p:tavLst>
                                        <p:tav tm="0">
                                          <p:val>
                                            <p:strVal val="ppt_x"/>
                                          </p:val>
                                        </p:tav>
                                        <p:tav tm="100000">
                                          <p:val>
                                            <p:strVal val="ppt_x"/>
                                          </p:val>
                                        </p:tav>
                                      </p:tavLst>
                                    </p:anim>
                                    <p:anim calcmode="lin" valueType="num">
                                      <p:cBhvr additive="base">
                                        <p:cTn id="10" dur="500"/>
                                        <p:tgtEl>
                                          <p:spTgt spid="15"/>
                                        </p:tgtEl>
                                        <p:attrNameLst>
                                          <p:attrName>ppt_y</p:attrName>
                                        </p:attrNameLst>
                                      </p:cBhvr>
                                      <p:tavLst>
                                        <p:tav tm="0">
                                          <p:val>
                                            <p:strVal val="ppt_y"/>
                                          </p:val>
                                        </p:tav>
                                        <p:tav tm="100000">
                                          <p:val>
                                            <p:strVal val="1+ppt_h/2"/>
                                          </p:val>
                                        </p:tav>
                                      </p:tavLst>
                                    </p:anim>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repeatCount="5000" fill="hold" grpId="0" nodeType="with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par>
                                <p:cTn id="18" presetID="10" presetClass="exit" presetSubtype="0" fill="hold" grpId="1"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27" presetClass="emph" presetSubtype="0" repeatCount="5000" fill="remove" grpId="0" nodeType="withEffect">
                                  <p:stCondLst>
                                    <p:cond delay="0"/>
                                  </p:stCondLst>
                                  <p:childTnLst>
                                    <p:animClr clrSpc="rgb" dir="cw">
                                      <p:cBhvr override="childStyle">
                                        <p:cTn id="25" dur="250" autoRev="1" fill="remove"/>
                                        <p:tgtEl>
                                          <p:spTgt spid="17"/>
                                        </p:tgtEl>
                                        <p:attrNameLst>
                                          <p:attrName>style.color</p:attrName>
                                        </p:attrNameLst>
                                      </p:cBhvr>
                                      <p:to>
                                        <a:schemeClr val="bg1"/>
                                      </p:to>
                                    </p:animClr>
                                    <p:animClr clrSpc="rgb" dir="cw">
                                      <p:cBhvr>
                                        <p:cTn id="26" dur="250" autoRev="1" fill="remove"/>
                                        <p:tgtEl>
                                          <p:spTgt spid="17"/>
                                        </p:tgtEl>
                                        <p:attrNameLst>
                                          <p:attrName>fillcolor</p:attrName>
                                        </p:attrNameLst>
                                      </p:cBhvr>
                                      <p:to>
                                        <a:schemeClr val="bg1"/>
                                      </p:to>
                                    </p:animClr>
                                    <p:set>
                                      <p:cBhvr>
                                        <p:cTn id="27" dur="250" autoRev="1" fill="remove"/>
                                        <p:tgtEl>
                                          <p:spTgt spid="17"/>
                                        </p:tgtEl>
                                        <p:attrNameLst>
                                          <p:attrName>fill.type</p:attrName>
                                        </p:attrNameLst>
                                      </p:cBhvr>
                                      <p:to>
                                        <p:strVal val="solid"/>
                                      </p:to>
                                    </p:set>
                                    <p:set>
                                      <p:cBhvr>
                                        <p:cTn id="28" dur="250" autoRev="1" fill="remove"/>
                                        <p:tgtEl>
                                          <p:spTgt spid="17"/>
                                        </p:tgtEl>
                                        <p:attrNameLst>
                                          <p:attrName>fill.on</p:attrName>
                                        </p:attrNameLst>
                                      </p:cBhvr>
                                      <p:to>
                                        <p:strVal val="true"/>
                                      </p:to>
                                    </p:se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repeatCount="5000" fill="hold" grpId="0"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par>
                                <p:cTn id="38" presetID="1" presetClass="exit"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5" y="0"/>
            <a:ext cx="9144001" cy="500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0978" y="5308275"/>
            <a:ext cx="8143576" cy="707886"/>
          </a:xfrm>
          <a:prstGeom prst="rect">
            <a:avLst/>
          </a:prstGeom>
          <a:noFill/>
        </p:spPr>
        <p:txBody>
          <a:bodyPr wrap="none" rtlCol="0">
            <a:spAutoFit/>
          </a:bodyPr>
          <a:lstStyle/>
          <a:p>
            <a:r>
              <a:rPr lang="en-US" sz="4000" b="1" smtClean="0">
                <a:solidFill>
                  <a:srgbClr val="0033CC"/>
                </a:solidFill>
                <a:latin typeface=".VnAvant" pitchFamily="34" charset="0"/>
              </a:rPr>
              <a:t>§µn </a:t>
            </a:r>
            <a:r>
              <a:rPr lang="en-US" sz="4000" b="1" dirty="0" err="1" smtClean="0">
                <a:solidFill>
                  <a:srgbClr val="0033CC"/>
                </a:solidFill>
                <a:latin typeface=".VnAvant" pitchFamily="34" charset="0"/>
              </a:rPr>
              <a:t>sÎ</a:t>
            </a:r>
            <a:r>
              <a:rPr lang="en-US" sz="4000" b="1" dirty="0" smtClean="0">
                <a:solidFill>
                  <a:srgbClr val="0033CC"/>
                </a:solidFill>
                <a:latin typeface=".VnAvant" pitchFamily="34" charset="0"/>
              </a:rPr>
              <a:t> </a:t>
            </a:r>
            <a:r>
              <a:rPr lang="en-US" sz="4000" b="1" dirty="0" err="1" smtClean="0">
                <a:solidFill>
                  <a:srgbClr val="0033CC"/>
                </a:solidFill>
                <a:latin typeface=".VnAvant" pitchFamily="34" charset="0"/>
              </a:rPr>
              <a:t>n©u</a:t>
            </a:r>
            <a:r>
              <a:rPr lang="en-US" sz="4000" b="1" dirty="0" smtClean="0">
                <a:solidFill>
                  <a:srgbClr val="0033CC"/>
                </a:solidFill>
                <a:latin typeface=".VnAvant" pitchFamily="34" charset="0"/>
              </a:rPr>
              <a:t> </a:t>
            </a:r>
            <a:r>
              <a:rPr lang="en-US" sz="4000" b="1" dirty="0" err="1" smtClean="0">
                <a:solidFill>
                  <a:srgbClr val="0033CC"/>
                </a:solidFill>
                <a:latin typeface=".VnAvant" pitchFamily="34" charset="0"/>
              </a:rPr>
              <a:t>kªu</a:t>
            </a:r>
            <a:r>
              <a:rPr lang="en-US" sz="4000" b="1" dirty="0" smtClean="0">
                <a:solidFill>
                  <a:srgbClr val="0033CC"/>
                </a:solidFill>
                <a:latin typeface=".VnAvant" pitchFamily="34" charset="0"/>
              </a:rPr>
              <a:t> </a:t>
            </a:r>
            <a:r>
              <a:rPr lang="en-US" sz="4000" b="1" dirty="0" err="1" smtClean="0">
                <a:solidFill>
                  <a:srgbClr val="0033CC"/>
                </a:solidFill>
                <a:latin typeface=".VnAvant" pitchFamily="34" charset="0"/>
              </a:rPr>
              <a:t>rÝu</a:t>
            </a:r>
            <a:r>
              <a:rPr lang="en-US" sz="4000" b="1" dirty="0" smtClean="0">
                <a:solidFill>
                  <a:srgbClr val="0033CC"/>
                </a:solidFill>
                <a:latin typeface=".VnAvant" pitchFamily="34" charset="0"/>
              </a:rPr>
              <a:t> </a:t>
            </a:r>
            <a:r>
              <a:rPr lang="en-US" sz="4000" b="1" dirty="0" err="1" smtClean="0">
                <a:solidFill>
                  <a:srgbClr val="0033CC"/>
                </a:solidFill>
                <a:latin typeface=".VnAvant" pitchFamily="34" charset="0"/>
              </a:rPr>
              <a:t>rÝt</a:t>
            </a:r>
            <a:r>
              <a:rPr lang="en-US" sz="4000" b="1" dirty="0" smtClean="0">
                <a:solidFill>
                  <a:srgbClr val="0033CC"/>
                </a:solidFill>
                <a:latin typeface=".VnAvant" pitchFamily="34" charset="0"/>
              </a:rPr>
              <a:t> ë </a:t>
            </a:r>
            <a:r>
              <a:rPr lang="en-US" sz="4000" b="1" dirty="0" err="1" smtClean="0">
                <a:solidFill>
                  <a:srgbClr val="0033CC"/>
                </a:solidFill>
                <a:latin typeface=".VnAvant" pitchFamily="34" charset="0"/>
              </a:rPr>
              <a:t>sau</a:t>
            </a:r>
            <a:r>
              <a:rPr lang="en-US" sz="4000" b="1" dirty="0" smtClean="0">
                <a:solidFill>
                  <a:srgbClr val="0033CC"/>
                </a:solidFill>
                <a:latin typeface=".VnAvant" pitchFamily="34" charset="0"/>
              </a:rPr>
              <a:t> </a:t>
            </a:r>
            <a:r>
              <a:rPr lang="en-US" sz="4000" b="1" dirty="0" err="1" smtClean="0">
                <a:solidFill>
                  <a:srgbClr val="0033CC"/>
                </a:solidFill>
                <a:latin typeface=".VnAvant" pitchFamily="34" charset="0"/>
              </a:rPr>
              <a:t>nh</a:t>
            </a:r>
            <a:r>
              <a:rPr lang="en-US" sz="4000" b="1" dirty="0" smtClean="0">
                <a:solidFill>
                  <a:srgbClr val="0033CC"/>
                </a:solidFill>
                <a:latin typeface=".VnAvant" pitchFamily="34" charset="0"/>
              </a:rPr>
              <a:t>µ.</a:t>
            </a:r>
            <a:endParaRPr lang="vi-VN" sz="4000" dirty="0"/>
          </a:p>
        </p:txBody>
      </p:sp>
      <p:sp>
        <p:nvSpPr>
          <p:cNvPr id="5" name="Rectangle 4"/>
          <p:cNvSpPr/>
          <p:nvPr/>
        </p:nvSpPr>
        <p:spPr>
          <a:xfrm>
            <a:off x="2286000" y="3105835"/>
            <a:ext cx="4572000" cy="646331"/>
          </a:xfrm>
          <a:prstGeom prst="rect">
            <a:avLst/>
          </a:prstGeom>
        </p:spPr>
        <p:txBody>
          <a:bodyPr>
            <a:spAutoFit/>
          </a:bodyPr>
          <a:lstStyle/>
          <a:p>
            <a:r>
              <a:rPr lang="vi-VN" dirty="0"/>
              <a:t/>
            </a:r>
            <a:br>
              <a:rPr lang="vi-VN" dirty="0"/>
            </a:br>
            <a:endParaRPr lang="vi-VN" dirty="0"/>
          </a:p>
        </p:txBody>
      </p:sp>
      <p:grpSp>
        <p:nvGrpSpPr>
          <p:cNvPr id="20" name="Group 19"/>
          <p:cNvGrpSpPr/>
          <p:nvPr/>
        </p:nvGrpSpPr>
        <p:grpSpPr>
          <a:xfrm>
            <a:off x="254726" y="1174532"/>
            <a:ext cx="3048000" cy="838200"/>
            <a:chOff x="228600" y="228600"/>
            <a:chExt cx="3048000" cy="838200"/>
          </a:xfrm>
        </p:grpSpPr>
        <p:sp>
          <p:nvSpPr>
            <p:cNvPr id="12" name="Rounded Rectangle 11"/>
            <p:cNvSpPr/>
            <p:nvPr/>
          </p:nvSpPr>
          <p:spPr>
            <a:xfrm>
              <a:off x="838200" y="228600"/>
              <a:ext cx="2438400" cy="8382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3600" b="1" dirty="0" err="1" smtClean="0">
                  <a:solidFill>
                    <a:schemeClr val="bg1"/>
                  </a:solidFill>
                </a:rPr>
                <a:t>Nhận</a:t>
              </a:r>
              <a:r>
                <a:rPr lang="en-US" sz="3600" b="1" dirty="0" smtClean="0">
                  <a:solidFill>
                    <a:schemeClr val="bg1"/>
                  </a:solidFill>
                </a:rPr>
                <a:t> </a:t>
              </a:r>
              <a:r>
                <a:rPr lang="en-US" sz="3600" b="1" dirty="0" err="1" smtClean="0">
                  <a:solidFill>
                    <a:schemeClr val="bg1"/>
                  </a:solidFill>
                </a:rPr>
                <a:t>biết</a:t>
              </a:r>
              <a:endParaRPr lang="vi-VN" sz="3600" b="1" dirty="0">
                <a:solidFill>
                  <a:schemeClr val="bg1"/>
                </a:solidFill>
              </a:endParaRPr>
            </a:p>
          </p:txBody>
        </p:sp>
        <p:sp>
          <p:nvSpPr>
            <p:cNvPr id="11" name="Oval 10"/>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1</a:t>
              </a:r>
              <a:endParaRPr lang="vi-VN" sz="4800" b="1" dirty="0">
                <a:solidFill>
                  <a:schemeClr val="bg2">
                    <a:lumMod val="10000"/>
                  </a:schemeClr>
                </a:solidFill>
              </a:endParaRPr>
            </a:p>
          </p:txBody>
        </p:sp>
      </p:grpSp>
      <p:sp>
        <p:nvSpPr>
          <p:cNvPr id="17" name="TextBox 16"/>
          <p:cNvSpPr txBox="1"/>
          <p:nvPr/>
        </p:nvSpPr>
        <p:spPr>
          <a:xfrm>
            <a:off x="4147707" y="5308803"/>
            <a:ext cx="821059" cy="707886"/>
          </a:xfrm>
          <a:prstGeom prst="rect">
            <a:avLst/>
          </a:prstGeom>
          <a:noFill/>
        </p:spPr>
        <p:txBody>
          <a:bodyPr wrap="none" rtlCol="0">
            <a:spAutoFit/>
          </a:bodyPr>
          <a:lstStyle/>
          <a:p>
            <a:r>
              <a:rPr lang="en-US" sz="4000" b="1" dirty="0" smtClean="0">
                <a:solidFill>
                  <a:srgbClr val="FC0462"/>
                </a:solidFill>
                <a:latin typeface=".VnAvant" pitchFamily="34" charset="0"/>
              </a:rPr>
              <a:t>ªu</a:t>
            </a:r>
            <a:endParaRPr lang="vi-VN" sz="4000" dirty="0">
              <a:solidFill>
                <a:srgbClr val="FC0462"/>
              </a:solidFill>
            </a:endParaRPr>
          </a:p>
        </p:txBody>
      </p:sp>
      <p:sp>
        <p:nvSpPr>
          <p:cNvPr id="19" name="TextBox 18"/>
          <p:cNvSpPr txBox="1"/>
          <p:nvPr/>
        </p:nvSpPr>
        <p:spPr>
          <a:xfrm>
            <a:off x="3079532" y="5310849"/>
            <a:ext cx="830677" cy="707886"/>
          </a:xfrm>
          <a:prstGeom prst="rect">
            <a:avLst/>
          </a:prstGeom>
          <a:noFill/>
        </p:spPr>
        <p:txBody>
          <a:bodyPr wrap="none" rtlCol="0">
            <a:spAutoFit/>
          </a:bodyPr>
          <a:lstStyle/>
          <a:p>
            <a:r>
              <a:rPr lang="en-US" sz="4000" b="1" dirty="0" smtClean="0">
                <a:solidFill>
                  <a:srgbClr val="FC0462"/>
                </a:solidFill>
                <a:latin typeface=".VnAvant" pitchFamily="34" charset="0"/>
              </a:rPr>
              <a:t>©u</a:t>
            </a:r>
            <a:endParaRPr lang="vi-VN" sz="4000" dirty="0">
              <a:solidFill>
                <a:srgbClr val="FC0462"/>
              </a:solidFill>
            </a:endParaRPr>
          </a:p>
        </p:txBody>
      </p:sp>
      <p:sp>
        <p:nvSpPr>
          <p:cNvPr id="15" name="TextBox 14"/>
          <p:cNvSpPr txBox="1"/>
          <p:nvPr/>
        </p:nvSpPr>
        <p:spPr>
          <a:xfrm>
            <a:off x="6918434" y="5311914"/>
            <a:ext cx="974947" cy="707886"/>
          </a:xfrm>
          <a:prstGeom prst="rect">
            <a:avLst/>
          </a:prstGeom>
          <a:noFill/>
        </p:spPr>
        <p:txBody>
          <a:bodyPr wrap="none" rtlCol="0">
            <a:spAutoFit/>
          </a:bodyPr>
          <a:lstStyle/>
          <a:p>
            <a:r>
              <a:rPr lang="en-US" sz="4000" b="1" smtClean="0">
                <a:solidFill>
                  <a:srgbClr val="FC0462"/>
                </a:solidFill>
                <a:latin typeface=".VnAvant" pitchFamily="34" charset="0"/>
              </a:rPr>
              <a:t>au </a:t>
            </a:r>
            <a:endParaRPr lang="vi-VN" sz="4000" dirty="0">
              <a:solidFill>
                <a:srgbClr val="FC0462"/>
              </a:solidFill>
            </a:endParaRPr>
          </a:p>
        </p:txBody>
      </p:sp>
      <p:sp>
        <p:nvSpPr>
          <p:cNvPr id="16" name="Rectangle 15"/>
          <p:cNvSpPr/>
          <p:nvPr/>
        </p:nvSpPr>
        <p:spPr>
          <a:xfrm>
            <a:off x="5936144" y="6041626"/>
            <a:ext cx="1964580" cy="758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790593"/>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3" y="0"/>
            <a:ext cx="9143999" cy="1514168"/>
          </a:xfrm>
          <a:solidFill>
            <a:srgbClr val="CC0099"/>
          </a:solidFill>
        </p:spPr>
        <p:txBody>
          <a:bodyPr/>
          <a:lstStyle/>
          <a:p>
            <a:r>
              <a:rPr lang="en-US" b="1" dirty="0" smtClean="0">
                <a:solidFill>
                  <a:schemeClr val="bg1"/>
                </a:solidFill>
                <a:latin typeface=".VnAvant" pitchFamily="34" charset="0"/>
              </a:rPr>
              <a:t>                     </a:t>
            </a:r>
            <a:r>
              <a:rPr lang="en-US" sz="6600" b="1" dirty="0" smtClean="0">
                <a:solidFill>
                  <a:schemeClr val="bg1"/>
                </a:solidFill>
                <a:latin typeface=".VnAvant" pitchFamily="34" charset="0"/>
              </a:rPr>
              <a:t>au		©u	ªu</a:t>
            </a:r>
            <a:endParaRPr lang="vi-VN" b="1" dirty="0">
              <a:solidFill>
                <a:schemeClr val="bg1"/>
              </a:solidFill>
            </a:endParaRPr>
          </a:p>
        </p:txBody>
      </p:sp>
      <p:sp>
        <p:nvSpPr>
          <p:cNvPr id="3" name="Subtitle 2"/>
          <p:cNvSpPr>
            <a:spLocks noGrp="1"/>
          </p:cNvSpPr>
          <p:nvPr>
            <p:ph type="subTitle" idx="1"/>
          </p:nvPr>
        </p:nvSpPr>
        <p:spPr>
          <a:xfrm>
            <a:off x="1447800" y="3276600"/>
            <a:ext cx="6400800" cy="1752600"/>
          </a:xfrm>
        </p:spPr>
        <p:txBody>
          <a:bodyPr>
            <a:noAutofit/>
          </a:bodyPr>
          <a:lstStyle/>
          <a:p>
            <a:r>
              <a:rPr lang="en-US" sz="13800" dirty="0" err="1" smtClean="0">
                <a:solidFill>
                  <a:srgbClr val="FF0000"/>
                </a:solidFill>
                <a:latin typeface="HP-087" pitchFamily="34" charset="0"/>
              </a:rPr>
              <a:t>TIẾT</a:t>
            </a:r>
            <a:r>
              <a:rPr lang="en-US" sz="13800" dirty="0" smtClean="0">
                <a:solidFill>
                  <a:srgbClr val="FF0000"/>
                </a:solidFill>
                <a:latin typeface="HP-087" pitchFamily="34" charset="0"/>
              </a:rPr>
              <a:t> 1</a:t>
            </a:r>
            <a:endParaRPr lang="vi-VN" sz="13800" dirty="0">
              <a:solidFill>
                <a:srgbClr val="FF0000"/>
              </a:solidFill>
            </a:endParaRPr>
          </a:p>
        </p:txBody>
      </p:sp>
      <p:sp>
        <p:nvSpPr>
          <p:cNvPr id="4" name="TextBox 3"/>
          <p:cNvSpPr txBox="1"/>
          <p:nvPr/>
        </p:nvSpPr>
        <p:spPr>
          <a:xfrm>
            <a:off x="152400" y="0"/>
            <a:ext cx="1598515" cy="923330"/>
          </a:xfrm>
          <a:prstGeom prst="rect">
            <a:avLst/>
          </a:prstGeom>
          <a:noFill/>
        </p:spPr>
        <p:txBody>
          <a:bodyPr wrap="none" rtlCol="0">
            <a:spAutoFit/>
          </a:bodyPr>
          <a:lstStyle/>
          <a:p>
            <a:r>
              <a:rPr lang="en-US" sz="5400" b="1" dirty="0" err="1">
                <a:solidFill>
                  <a:schemeClr val="bg1"/>
                </a:solidFill>
                <a:latin typeface=".VnCooper" pitchFamily="34" charset="0"/>
              </a:rPr>
              <a:t>Bµi</a:t>
            </a:r>
            <a:r>
              <a:rPr lang="en-US" sz="5400" b="1" dirty="0">
                <a:solidFill>
                  <a:schemeClr val="bg1"/>
                </a:solidFill>
                <a:latin typeface=".VnCooper" pitchFamily="34" charset="0"/>
              </a:rPr>
              <a:t> </a:t>
            </a:r>
            <a:endParaRPr lang="vi-VN" sz="5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661">
            <a:off x="612335" y="263482"/>
            <a:ext cx="2524961" cy="1936759"/>
          </a:xfrm>
          <a:prstGeom prst="rect">
            <a:avLst/>
          </a:prstGeom>
        </p:spPr>
      </p:pic>
      <p:sp>
        <p:nvSpPr>
          <p:cNvPr id="9" name="TextBox 8"/>
          <p:cNvSpPr txBox="1"/>
          <p:nvPr/>
        </p:nvSpPr>
        <p:spPr>
          <a:xfrm>
            <a:off x="1369621" y="774288"/>
            <a:ext cx="992579" cy="861774"/>
          </a:xfrm>
          <a:prstGeom prst="rect">
            <a:avLst/>
          </a:prstGeom>
          <a:noFill/>
        </p:spPr>
        <p:txBody>
          <a:bodyPr wrap="none" rtlCol="0">
            <a:spAutoFit/>
          </a:bodyPr>
          <a:lstStyle/>
          <a:p>
            <a:r>
              <a:rPr lang="en-US" sz="5000" dirty="0" smtClean="0">
                <a:solidFill>
                  <a:srgbClr val="993366"/>
                </a:solidFill>
                <a:latin typeface=".VnCooper" pitchFamily="34" charset="0"/>
              </a:rPr>
              <a:t>43</a:t>
            </a:r>
            <a:endParaRPr lang="vi-VN" sz="5000" dirty="0">
              <a:solidFill>
                <a:srgbClr val="993366"/>
              </a:solidFill>
            </a:endParaRPr>
          </a:p>
        </p:txBody>
      </p:sp>
    </p:spTree>
    <p:extLst>
      <p:ext uri="{BB962C8B-B14F-4D97-AF65-F5344CB8AC3E}">
        <p14:creationId xmlns:p14="http://schemas.microsoft.com/office/powerpoint/2010/main" val="1784125152"/>
      </p:ext>
    </p:extLst>
  </p:cSld>
  <p:clrMapOvr>
    <a:masterClrMapping/>
  </p:clrMapOvr>
  <p:transition advTm="664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447800" y="1066800"/>
            <a:ext cx="1676400" cy="1569660"/>
          </a:xfrm>
          <a:prstGeom prst="rect">
            <a:avLst/>
          </a:prstGeom>
          <a:noFill/>
        </p:spPr>
        <p:txBody>
          <a:bodyPr wrap="square" rtlCol="0">
            <a:spAutoFit/>
          </a:bodyPr>
          <a:lstStyle/>
          <a:p>
            <a:r>
              <a:rPr lang="en-US" sz="9600" b="1" smtClean="0">
                <a:solidFill>
                  <a:srgbClr val="FF0000"/>
                </a:solidFill>
                <a:latin typeface="Arial" pitchFamily="34" charset="0"/>
                <a:cs typeface="Arial" pitchFamily="34" charset="0"/>
              </a:rPr>
              <a:t>au</a:t>
            </a:r>
            <a:endParaRPr lang="en-US" sz="9600" b="1" dirty="0">
              <a:solidFill>
                <a:srgbClr val="FF0000"/>
              </a:solidFill>
              <a:latin typeface="Arial" pitchFamily="34" charset="0"/>
              <a:cs typeface="Arial" pitchFamily="34" charset="0"/>
            </a:endParaRPr>
          </a:p>
        </p:txBody>
      </p:sp>
      <p:grpSp>
        <p:nvGrpSpPr>
          <p:cNvPr id="5" name="Group 4"/>
          <p:cNvGrpSpPr/>
          <p:nvPr/>
        </p:nvGrpSpPr>
        <p:grpSpPr>
          <a:xfrm>
            <a:off x="228600" y="122904"/>
            <a:ext cx="2332704" cy="838200"/>
            <a:chOff x="228600" y="228600"/>
            <a:chExt cx="2332704" cy="838200"/>
          </a:xfrm>
        </p:grpSpPr>
        <p:sp>
          <p:nvSpPr>
            <p:cNvPr id="6" name="Rounded Rectangle 5"/>
            <p:cNvSpPr/>
            <p:nvPr/>
          </p:nvSpPr>
          <p:spPr>
            <a:xfrm>
              <a:off x="961104" y="275304"/>
              <a:ext cx="1600200"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4800" b="1" dirty="0" err="1" smtClean="0">
                  <a:solidFill>
                    <a:schemeClr val="bg1"/>
                  </a:solidFill>
                </a:rPr>
                <a:t>Đọc</a:t>
              </a:r>
              <a:endParaRPr lang="vi-VN" sz="4800" b="1" dirty="0">
                <a:solidFill>
                  <a:schemeClr val="bg1"/>
                </a:solidFill>
              </a:endParaRPr>
            </a:p>
          </p:txBody>
        </p:sp>
        <p:sp>
          <p:nvSpPr>
            <p:cNvPr id="7" name="Oval 6"/>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2</a:t>
              </a:r>
              <a:endParaRPr lang="vi-VN" sz="4800" b="1" dirty="0">
                <a:solidFill>
                  <a:schemeClr val="bg2">
                    <a:lumMod val="10000"/>
                  </a:schemeClr>
                </a:solidFill>
              </a:endParaRPr>
            </a:p>
          </p:txBody>
        </p:sp>
      </p:grpSp>
      <p:sp>
        <p:nvSpPr>
          <p:cNvPr id="8" name="TextBox 7"/>
          <p:cNvSpPr txBox="1"/>
          <p:nvPr/>
        </p:nvSpPr>
        <p:spPr>
          <a:xfrm flipH="1">
            <a:off x="3886200" y="1066800"/>
            <a:ext cx="1676400" cy="1569660"/>
          </a:xfrm>
          <a:prstGeom prst="rect">
            <a:avLst/>
          </a:prstGeom>
          <a:noFill/>
        </p:spPr>
        <p:txBody>
          <a:bodyPr wrap="square" rtlCol="0">
            <a:spAutoFit/>
          </a:bodyPr>
          <a:lstStyle/>
          <a:p>
            <a:r>
              <a:rPr lang="en-US" sz="9600" b="1" smtClean="0">
                <a:solidFill>
                  <a:srgbClr val="FF0000"/>
                </a:solidFill>
                <a:latin typeface="Arial" pitchFamily="34" charset="0"/>
                <a:cs typeface="Arial" pitchFamily="34" charset="0"/>
              </a:rPr>
              <a:t>âu</a:t>
            </a:r>
            <a:endParaRPr lang="en-US" sz="9600" b="1" dirty="0">
              <a:solidFill>
                <a:srgbClr val="FF0000"/>
              </a:solidFill>
              <a:latin typeface="Arial" pitchFamily="34" charset="0"/>
              <a:cs typeface="Arial" pitchFamily="34" charset="0"/>
            </a:endParaRPr>
          </a:p>
        </p:txBody>
      </p:sp>
      <p:sp>
        <p:nvSpPr>
          <p:cNvPr id="9" name="TextBox 8"/>
          <p:cNvSpPr txBox="1"/>
          <p:nvPr/>
        </p:nvSpPr>
        <p:spPr>
          <a:xfrm flipH="1">
            <a:off x="6204857" y="1066800"/>
            <a:ext cx="1676400" cy="1569660"/>
          </a:xfrm>
          <a:prstGeom prst="rect">
            <a:avLst/>
          </a:prstGeom>
          <a:noFill/>
        </p:spPr>
        <p:txBody>
          <a:bodyPr wrap="square" rtlCol="0">
            <a:spAutoFit/>
          </a:bodyPr>
          <a:lstStyle/>
          <a:p>
            <a:r>
              <a:rPr lang="en-US" sz="9600" b="1" smtClean="0">
                <a:solidFill>
                  <a:srgbClr val="FF0000"/>
                </a:solidFill>
                <a:latin typeface="Arial" pitchFamily="34" charset="0"/>
                <a:cs typeface="Arial" pitchFamily="34" charset="0"/>
              </a:rPr>
              <a:t>êu</a:t>
            </a:r>
            <a:endParaRPr lang="en-US" sz="9600" b="1" dirty="0">
              <a:solidFill>
                <a:srgbClr val="FF0000"/>
              </a:solidFill>
              <a:latin typeface="Arial" pitchFamily="34" charset="0"/>
              <a:cs typeface="Arial" pitchFamily="34" charset="0"/>
            </a:endParaRPr>
          </a:p>
        </p:txBody>
      </p:sp>
      <p:grpSp>
        <p:nvGrpSpPr>
          <p:cNvPr id="10" name="Group 9"/>
          <p:cNvGrpSpPr/>
          <p:nvPr/>
        </p:nvGrpSpPr>
        <p:grpSpPr>
          <a:xfrm>
            <a:off x="2438399" y="3124200"/>
            <a:ext cx="4419599" cy="2971800"/>
            <a:chOff x="527421" y="1752600"/>
            <a:chExt cx="2582410" cy="2008910"/>
          </a:xfrm>
          <a:solidFill>
            <a:srgbClr val="FFCCFF"/>
          </a:solidFill>
        </p:grpSpPr>
        <p:sp>
          <p:nvSpPr>
            <p:cNvPr id="11" name="Rectangle 10"/>
            <p:cNvSpPr/>
            <p:nvPr/>
          </p:nvSpPr>
          <p:spPr bwMode="auto">
            <a:xfrm>
              <a:off x="527422" y="1752600"/>
              <a:ext cx="1202156" cy="99060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sp>
          <p:nvSpPr>
            <p:cNvPr id="12" name="Rectangle 11"/>
            <p:cNvSpPr/>
            <p:nvPr/>
          </p:nvSpPr>
          <p:spPr bwMode="auto">
            <a:xfrm>
              <a:off x="1774103" y="1759526"/>
              <a:ext cx="1335728" cy="99060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sp>
          <p:nvSpPr>
            <p:cNvPr id="13" name="Rectangle 12"/>
            <p:cNvSpPr/>
            <p:nvPr/>
          </p:nvSpPr>
          <p:spPr bwMode="auto">
            <a:xfrm>
              <a:off x="527421" y="2770910"/>
              <a:ext cx="2582410" cy="99060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grpSp>
      <p:sp>
        <p:nvSpPr>
          <p:cNvPr id="14" name="TextBox 13"/>
          <p:cNvSpPr txBox="1"/>
          <p:nvPr/>
        </p:nvSpPr>
        <p:spPr>
          <a:xfrm>
            <a:off x="3124200" y="3339737"/>
            <a:ext cx="655949" cy="1107996"/>
          </a:xfrm>
          <a:prstGeom prst="rect">
            <a:avLst/>
          </a:prstGeom>
          <a:noFill/>
        </p:spPr>
        <p:txBody>
          <a:bodyPr wrap="none" rtlCol="0">
            <a:spAutoFit/>
          </a:bodyPr>
          <a:lstStyle/>
          <a:p>
            <a:r>
              <a:rPr lang="en-US" sz="6600" b="1" smtClean="0">
                <a:solidFill>
                  <a:srgbClr val="002060"/>
                </a:solidFill>
                <a:latin typeface="Arial" pitchFamily="34" charset="0"/>
                <a:cs typeface="Arial" pitchFamily="34" charset="0"/>
              </a:rPr>
              <a:t>s</a:t>
            </a:r>
            <a:endParaRPr lang="en-US" sz="6600" b="1" dirty="0">
              <a:solidFill>
                <a:srgbClr val="002060"/>
              </a:solidFill>
              <a:latin typeface="Arial" pitchFamily="34" charset="0"/>
              <a:cs typeface="Arial" pitchFamily="34" charset="0"/>
            </a:endParaRPr>
          </a:p>
        </p:txBody>
      </p:sp>
      <p:sp>
        <p:nvSpPr>
          <p:cNvPr id="15" name="TextBox 14"/>
          <p:cNvSpPr txBox="1"/>
          <p:nvPr/>
        </p:nvSpPr>
        <p:spPr>
          <a:xfrm flipH="1">
            <a:off x="4800600" y="3352800"/>
            <a:ext cx="1524000" cy="1107996"/>
          </a:xfrm>
          <a:prstGeom prst="rect">
            <a:avLst/>
          </a:prstGeom>
          <a:noFill/>
        </p:spPr>
        <p:txBody>
          <a:bodyPr wrap="square" rtlCol="0">
            <a:spAutoFit/>
          </a:bodyPr>
          <a:lstStyle/>
          <a:p>
            <a:r>
              <a:rPr lang="en-US" sz="4800" b="1" smtClean="0">
                <a:solidFill>
                  <a:srgbClr val="FF0000"/>
                </a:solidFill>
                <a:latin typeface="Arial" pitchFamily="34" charset="0"/>
                <a:cs typeface="Arial" pitchFamily="34" charset="0"/>
              </a:rPr>
              <a:t> </a:t>
            </a:r>
            <a:r>
              <a:rPr lang="en-US" sz="6600" b="1" smtClean="0">
                <a:solidFill>
                  <a:srgbClr val="FF0000"/>
                </a:solidFill>
                <a:latin typeface="Arial" pitchFamily="34" charset="0"/>
                <a:cs typeface="Arial" pitchFamily="34" charset="0"/>
              </a:rPr>
              <a:t>au</a:t>
            </a:r>
            <a:endParaRPr lang="en-US" sz="6600" b="1" dirty="0">
              <a:solidFill>
                <a:srgbClr val="FF0000"/>
              </a:solidFill>
              <a:latin typeface="Arial" pitchFamily="34" charset="0"/>
              <a:cs typeface="Arial" pitchFamily="34" charset="0"/>
            </a:endParaRPr>
          </a:p>
        </p:txBody>
      </p:sp>
      <p:sp>
        <p:nvSpPr>
          <p:cNvPr id="16" name="TextBox 15"/>
          <p:cNvSpPr txBox="1"/>
          <p:nvPr/>
        </p:nvSpPr>
        <p:spPr>
          <a:xfrm>
            <a:off x="3975463" y="4724400"/>
            <a:ext cx="1645002" cy="1107996"/>
          </a:xfrm>
          <a:prstGeom prst="rect">
            <a:avLst/>
          </a:prstGeom>
          <a:noFill/>
        </p:spPr>
        <p:txBody>
          <a:bodyPr wrap="none" rtlCol="0">
            <a:spAutoFit/>
          </a:bodyPr>
          <a:lstStyle/>
          <a:p>
            <a:r>
              <a:rPr lang="en-US" sz="6600" b="1" smtClean="0">
                <a:solidFill>
                  <a:srgbClr val="002060"/>
                </a:solidFill>
                <a:latin typeface="Arial" pitchFamily="34" charset="0"/>
                <a:cs typeface="Arial" pitchFamily="34" charset="0"/>
              </a:rPr>
              <a:t>sau</a:t>
            </a:r>
            <a:endParaRPr lang="en-US" sz="6600" b="1" dirty="0">
              <a:solidFill>
                <a:srgbClr val="FF0000"/>
              </a:solidFill>
              <a:latin typeface="Arial" pitchFamily="34" charset="0"/>
              <a:cs typeface="Arial" pitchFamily="34" charset="0"/>
            </a:endParaRPr>
          </a:p>
        </p:txBody>
      </p:sp>
      <p:sp>
        <p:nvSpPr>
          <p:cNvPr id="18" name="TextBox 17"/>
          <p:cNvSpPr txBox="1"/>
          <p:nvPr/>
        </p:nvSpPr>
        <p:spPr>
          <a:xfrm flipH="1">
            <a:off x="4267200" y="4724400"/>
            <a:ext cx="1733896" cy="1107996"/>
          </a:xfrm>
          <a:prstGeom prst="rect">
            <a:avLst/>
          </a:prstGeom>
          <a:noFill/>
        </p:spPr>
        <p:txBody>
          <a:bodyPr wrap="square" rtlCol="0">
            <a:spAutoFit/>
          </a:bodyPr>
          <a:lstStyle/>
          <a:p>
            <a:r>
              <a:rPr lang="en-US" sz="4800" b="1" smtClean="0">
                <a:solidFill>
                  <a:srgbClr val="FF0000"/>
                </a:solidFill>
                <a:latin typeface="Arial" pitchFamily="34" charset="0"/>
                <a:cs typeface="Arial" pitchFamily="34" charset="0"/>
              </a:rPr>
              <a:t> </a:t>
            </a:r>
            <a:r>
              <a:rPr lang="en-US" sz="6600" b="1" smtClean="0">
                <a:solidFill>
                  <a:srgbClr val="FF0000"/>
                </a:solidFill>
                <a:latin typeface="Arial" pitchFamily="34" charset="0"/>
                <a:cs typeface="Arial" pitchFamily="34" charset="0"/>
              </a:rPr>
              <a:t>au</a:t>
            </a:r>
            <a:endParaRPr lang="en-US" sz="6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64833168"/>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4"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457200" y="3330714"/>
            <a:ext cx="10058400" cy="769441"/>
          </a:xfrm>
          <a:prstGeom prst="rect">
            <a:avLst/>
          </a:prstGeom>
          <a:noFill/>
        </p:spPr>
        <p:txBody>
          <a:bodyPr wrap="square" rtlCol="0">
            <a:spAutoFit/>
          </a:bodyPr>
          <a:lstStyle/>
          <a:p>
            <a:pPr algn="ctr"/>
            <a:r>
              <a:rPr lang="en-US" sz="4400" b="1" smtClean="0">
                <a:solidFill>
                  <a:srgbClr val="FF0000"/>
                </a:solidFill>
                <a:latin typeface="Arial" pitchFamily="34" charset="0"/>
                <a:cs typeface="Arial" pitchFamily="34" charset="0"/>
              </a:rPr>
              <a:t>cau  tàu  bậu   gấu  khều   rêu</a:t>
            </a:r>
            <a:endParaRPr lang="en-US" sz="4400" b="1" dirty="0">
              <a:solidFill>
                <a:srgbClr val="FF0000"/>
              </a:solidFill>
              <a:latin typeface="Arial" pitchFamily="34" charset="0"/>
              <a:cs typeface="Arial" pitchFamily="34" charset="0"/>
            </a:endParaRPr>
          </a:p>
        </p:txBody>
      </p:sp>
      <p:grpSp>
        <p:nvGrpSpPr>
          <p:cNvPr id="6" name="Group 5"/>
          <p:cNvGrpSpPr/>
          <p:nvPr/>
        </p:nvGrpSpPr>
        <p:grpSpPr>
          <a:xfrm>
            <a:off x="228600" y="1600200"/>
            <a:ext cx="2332704" cy="838200"/>
            <a:chOff x="228600" y="228600"/>
            <a:chExt cx="2332704" cy="838200"/>
          </a:xfrm>
        </p:grpSpPr>
        <p:sp>
          <p:nvSpPr>
            <p:cNvPr id="7" name="Rounded Rectangle 6"/>
            <p:cNvSpPr/>
            <p:nvPr/>
          </p:nvSpPr>
          <p:spPr>
            <a:xfrm>
              <a:off x="961104" y="275304"/>
              <a:ext cx="1600200"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4800" b="1" dirty="0" err="1" smtClean="0">
                  <a:solidFill>
                    <a:schemeClr val="bg1"/>
                  </a:solidFill>
                </a:rPr>
                <a:t>Đọc</a:t>
              </a:r>
              <a:endParaRPr lang="vi-VN" sz="4800" b="1" dirty="0">
                <a:solidFill>
                  <a:schemeClr val="bg1"/>
                </a:solidFill>
              </a:endParaRPr>
            </a:p>
          </p:txBody>
        </p:sp>
        <p:sp>
          <p:nvSpPr>
            <p:cNvPr id="8" name="Oval 7"/>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2</a:t>
              </a:r>
              <a:endParaRPr lang="vi-VN" sz="4800" b="1" dirty="0">
                <a:solidFill>
                  <a:schemeClr val="bg2">
                    <a:lumMod val="10000"/>
                  </a:schemeClr>
                </a:solidFill>
              </a:endParaRPr>
            </a:p>
          </p:txBody>
        </p:sp>
      </p:grpSp>
      <p:sp>
        <p:nvSpPr>
          <p:cNvPr id="9" name="Text Box 9"/>
          <p:cNvSpPr txBox="1">
            <a:spLocks noChangeArrowheads="1"/>
          </p:cNvSpPr>
          <p:nvPr/>
        </p:nvSpPr>
        <p:spPr bwMode="auto">
          <a:xfrm>
            <a:off x="630072" y="342443"/>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Arial" pitchFamily="34" charset="0"/>
                <a:cs typeface="Arial" pitchFamily="34" charset="0"/>
              </a:rPr>
              <a:t>Thứ </a:t>
            </a:r>
            <a:r>
              <a:rPr lang="en-US" sz="3200" b="1" smtClean="0">
                <a:latin typeface="Arial" pitchFamily="34" charset="0"/>
                <a:cs typeface="Arial" pitchFamily="34" charset="0"/>
              </a:rPr>
              <a:t>tư, </a:t>
            </a:r>
            <a:r>
              <a:rPr lang="en-US" sz="3200" b="1">
                <a:latin typeface="Arial" pitchFamily="34" charset="0"/>
                <a:cs typeface="Arial" pitchFamily="34" charset="0"/>
              </a:rPr>
              <a:t>ngày </a:t>
            </a:r>
            <a:r>
              <a:rPr lang="en-US" sz="3200" b="1" smtClean="0">
                <a:latin typeface="Arial" pitchFamily="34" charset="0"/>
                <a:cs typeface="Arial" pitchFamily="34" charset="0"/>
              </a:rPr>
              <a:t>9 </a:t>
            </a:r>
            <a:r>
              <a:rPr lang="en-US" sz="3200" b="1">
                <a:latin typeface="Arial" pitchFamily="34" charset="0"/>
                <a:cs typeface="Arial" pitchFamily="34" charset="0"/>
              </a:rPr>
              <a:t>tháng </a:t>
            </a:r>
            <a:r>
              <a:rPr lang="en-US" sz="3200" b="1" smtClean="0">
                <a:latin typeface="Arial" pitchFamily="34" charset="0"/>
                <a:cs typeface="Arial" pitchFamily="34" charset="0"/>
              </a:rPr>
              <a:t>11 </a:t>
            </a:r>
            <a:r>
              <a:rPr lang="en-US" sz="3200" b="1">
                <a:latin typeface="Arial" pitchFamily="34" charset="0"/>
                <a:cs typeface="Arial" pitchFamily="34" charset="0"/>
              </a:rPr>
              <a:t>năm </a:t>
            </a:r>
            <a:r>
              <a:rPr lang="en-US" sz="3200" b="1" smtClean="0">
                <a:latin typeface="Arial" pitchFamily="34" charset="0"/>
                <a:cs typeface="Arial" pitchFamily="34" charset="0"/>
              </a:rPr>
              <a:t>2022</a:t>
            </a:r>
            <a:endParaRPr lang="en-US" sz="3200" b="1">
              <a:latin typeface="Arial" pitchFamily="34" charset="0"/>
              <a:cs typeface="Arial" pitchFamily="34" charset="0"/>
            </a:endParaRPr>
          </a:p>
        </p:txBody>
      </p:sp>
      <p:sp>
        <p:nvSpPr>
          <p:cNvPr id="10" name="Text Box 6"/>
          <p:cNvSpPr txBox="1">
            <a:spLocks noChangeArrowheads="1"/>
          </p:cNvSpPr>
          <p:nvPr/>
        </p:nvSpPr>
        <p:spPr bwMode="auto">
          <a:xfrm>
            <a:off x="3429000" y="921881"/>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smtClean="0">
                <a:latin typeface="Arial" pitchFamily="34" charset="0"/>
                <a:cs typeface="Arial" pitchFamily="34" charset="0"/>
              </a:rPr>
              <a:t>Tiếng Việt</a:t>
            </a:r>
            <a:r>
              <a:rPr lang="en-US" sz="4000" b="1" smtClean="0">
                <a:latin typeface="Arial" pitchFamily="34" charset="0"/>
                <a:cs typeface="Arial" pitchFamily="34" charset="0"/>
              </a:rPr>
              <a:t>:</a:t>
            </a:r>
            <a:endParaRPr lang="en-US" sz="4000" b="1">
              <a:latin typeface="Arial" pitchFamily="34" charset="0"/>
              <a:cs typeface="Arial" pitchFamily="34" charset="0"/>
            </a:endParaRPr>
          </a:p>
        </p:txBody>
      </p:sp>
      <p:sp>
        <p:nvSpPr>
          <p:cNvPr id="11" name="Line 8"/>
          <p:cNvSpPr>
            <a:spLocks noChangeShapeType="1"/>
          </p:cNvSpPr>
          <p:nvPr/>
        </p:nvSpPr>
        <p:spPr bwMode="auto">
          <a:xfrm>
            <a:off x="3505200" y="1600200"/>
            <a:ext cx="2133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08093584"/>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399211" y="5124995"/>
            <a:ext cx="4267200" cy="1210491"/>
          </a:xfrm>
          <a:prstGeom prst="roundRect">
            <a:avLst>
              <a:gd name="adj" fmla="val 16667"/>
            </a:avLst>
          </a:prstGeom>
          <a:noFill/>
          <a:ln w="28575" algn="ctr">
            <a:solidFill>
              <a:srgbClr val="00CC00"/>
            </a:solidFill>
            <a:prstDash val="sysDash"/>
            <a:round/>
            <a:headEnd/>
            <a:tailEnd/>
          </a:ln>
        </p:spPr>
        <p:txBody>
          <a:bodyPr/>
          <a:lstStyle/>
          <a:p>
            <a:pPr algn="ctr" eaLnBrk="0" hangingPunct="0"/>
            <a:r>
              <a:rPr lang="en-US" sz="6600" b="1">
                <a:solidFill>
                  <a:srgbClr val="006600"/>
                </a:solidFill>
                <a:latin typeface="Arial" pitchFamily="34" charset="0"/>
                <a:cs typeface="Arial" pitchFamily="34" charset="0"/>
              </a:rPr>
              <a:t>r</a:t>
            </a:r>
            <a:r>
              <a:rPr lang="en-US" sz="6600" b="1" smtClean="0">
                <a:solidFill>
                  <a:srgbClr val="006600"/>
                </a:solidFill>
                <a:latin typeface="Arial" pitchFamily="34" charset="0"/>
                <a:cs typeface="Arial" pitchFamily="34" charset="0"/>
              </a:rPr>
              <a:t>au củ</a:t>
            </a:r>
            <a:endParaRPr lang="vi-VN" sz="6600" b="1">
              <a:solidFill>
                <a:srgbClr val="006600"/>
              </a:solidFill>
              <a:latin typeface="Arial" pitchFamily="34" charset="0"/>
              <a:cs typeface="Arial" pitchFamily="34" charset="0"/>
            </a:endParaRPr>
          </a:p>
        </p:txBody>
      </p:sp>
      <p:sp>
        <p:nvSpPr>
          <p:cNvPr id="6" name="Rounded Rectangle 12"/>
          <p:cNvSpPr>
            <a:spLocks noChangeArrowheads="1"/>
          </p:cNvSpPr>
          <p:nvPr/>
        </p:nvSpPr>
        <p:spPr bwMode="auto">
          <a:xfrm>
            <a:off x="3383475" y="5138529"/>
            <a:ext cx="1409698" cy="1143000"/>
          </a:xfrm>
          <a:prstGeom prst="roundRect">
            <a:avLst>
              <a:gd name="adj" fmla="val 16667"/>
            </a:avLst>
          </a:prstGeom>
          <a:noFill/>
          <a:ln w="28575" algn="ctr">
            <a:noFill/>
            <a:prstDash val="sysDash"/>
            <a:round/>
            <a:headEnd/>
            <a:tailEnd/>
          </a:ln>
        </p:spPr>
        <p:txBody>
          <a:bodyPr/>
          <a:lstStyle/>
          <a:p>
            <a:pPr algn="ctr" eaLnBrk="0" hangingPunct="0"/>
            <a:r>
              <a:rPr lang="en-US" sz="6600" b="1" smtClean="0">
                <a:solidFill>
                  <a:srgbClr val="FF0000"/>
                </a:solidFill>
                <a:latin typeface="Arial" pitchFamily="34" charset="0"/>
                <a:cs typeface="Arial" pitchFamily="34" charset="0"/>
              </a:rPr>
              <a:t>au</a:t>
            </a:r>
            <a:endParaRPr lang="vi-VN" sz="6600" b="1">
              <a:solidFill>
                <a:srgbClr val="FF0000"/>
              </a:solidFill>
              <a:latin typeface="Arial" pitchFamily="34" charset="0"/>
              <a:cs typeface="Arial" pitchFamily="34" charset="0"/>
            </a:endParaRPr>
          </a:p>
        </p:txBody>
      </p:sp>
      <p:grpSp>
        <p:nvGrpSpPr>
          <p:cNvPr id="7" name="Group 40"/>
          <p:cNvGrpSpPr>
            <a:grpSpLocks/>
          </p:cNvGrpSpPr>
          <p:nvPr/>
        </p:nvGrpSpPr>
        <p:grpSpPr bwMode="auto">
          <a:xfrm>
            <a:off x="381000" y="381000"/>
            <a:ext cx="2332038" cy="838200"/>
            <a:chOff x="228600" y="228600"/>
            <a:chExt cx="2332704" cy="838200"/>
          </a:xfrm>
        </p:grpSpPr>
        <p:sp>
          <p:nvSpPr>
            <p:cNvPr id="8" name="Rounded Rectangle 7"/>
            <p:cNvSpPr/>
            <p:nvPr/>
          </p:nvSpPr>
          <p:spPr>
            <a:xfrm>
              <a:off x="960647" y="274637"/>
              <a:ext cx="1600657"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9" name="Oval 8"/>
            <p:cNvSpPr/>
            <p:nvPr/>
          </p:nvSpPr>
          <p:spPr>
            <a:xfrm>
              <a:off x="228600" y="228600"/>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2">
                      <a:lumMod val="10000"/>
                    </a:schemeClr>
                  </a:solidFill>
                </a:rPr>
                <a:t>2</a:t>
              </a:r>
              <a:endParaRPr lang="vi-VN" sz="4800" b="1" dirty="0">
                <a:solidFill>
                  <a:schemeClr val="bg2">
                    <a:lumMod val="10000"/>
                  </a:schemeClr>
                </a:solidFill>
              </a:endParaRPr>
            </a:p>
          </p:txBody>
        </p: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248399" cy="3657599"/>
          </a:xfrm>
          <a:prstGeom prst="roundRect">
            <a:avLst>
              <a:gd name="adj" fmla="val 16667"/>
            </a:avLst>
          </a:prstGeom>
          <a:ln w="9525">
            <a:solidFill>
              <a:srgbClr val="0066FF"/>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4305978"/>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
          <p:cNvSpPr>
            <a:spLocks noChangeArrowheads="1"/>
          </p:cNvSpPr>
          <p:nvPr/>
        </p:nvSpPr>
        <p:spPr bwMode="auto">
          <a:xfrm>
            <a:off x="2235926" y="5013960"/>
            <a:ext cx="5105400" cy="1371600"/>
          </a:xfrm>
          <a:prstGeom prst="roundRect">
            <a:avLst>
              <a:gd name="adj" fmla="val 16667"/>
            </a:avLst>
          </a:prstGeom>
          <a:noFill/>
          <a:ln w="28575" algn="ctr">
            <a:solidFill>
              <a:srgbClr val="00CC00"/>
            </a:solidFill>
            <a:prstDash val="sysDash"/>
            <a:round/>
            <a:headEnd/>
            <a:tailEnd/>
          </a:ln>
        </p:spPr>
        <p:txBody>
          <a:bodyPr/>
          <a:lstStyle/>
          <a:p>
            <a:pPr algn="ctr" eaLnBrk="0" hangingPunct="0"/>
            <a:r>
              <a:rPr lang="en-US" sz="6600" b="1">
                <a:solidFill>
                  <a:srgbClr val="006600"/>
                </a:solidFill>
                <a:latin typeface="Arial" pitchFamily="34" charset="0"/>
                <a:cs typeface="Arial" pitchFamily="34" charset="0"/>
              </a:rPr>
              <a:t>c</a:t>
            </a:r>
            <a:r>
              <a:rPr lang="en-US" sz="6600" b="1" smtClean="0">
                <a:solidFill>
                  <a:srgbClr val="006600"/>
                </a:solidFill>
                <a:latin typeface="Arial" pitchFamily="34" charset="0"/>
                <a:cs typeface="Arial" pitchFamily="34" charset="0"/>
              </a:rPr>
              <a:t>on trâu</a:t>
            </a:r>
            <a:endParaRPr lang="vi-VN" sz="6600" b="1">
              <a:solidFill>
                <a:srgbClr val="006600"/>
              </a:solidFill>
              <a:latin typeface="Arial" pitchFamily="34" charset="0"/>
              <a:cs typeface="Arial" pitchFamily="34" charset="0"/>
            </a:endParaRPr>
          </a:p>
        </p:txBody>
      </p:sp>
      <p:sp>
        <p:nvSpPr>
          <p:cNvPr id="6" name="Rounded Rectangle 11"/>
          <p:cNvSpPr>
            <a:spLocks noChangeArrowheads="1"/>
          </p:cNvSpPr>
          <p:nvPr/>
        </p:nvSpPr>
        <p:spPr bwMode="auto">
          <a:xfrm>
            <a:off x="5119048" y="5042848"/>
            <a:ext cx="1676400" cy="990600"/>
          </a:xfrm>
          <a:prstGeom prst="roundRect">
            <a:avLst>
              <a:gd name="adj" fmla="val 16667"/>
            </a:avLst>
          </a:prstGeom>
          <a:noFill/>
          <a:ln w="28575" algn="ctr">
            <a:noFill/>
            <a:prstDash val="sysDash"/>
            <a:round/>
            <a:headEnd/>
            <a:tailEnd/>
          </a:ln>
        </p:spPr>
        <p:txBody>
          <a:bodyPr/>
          <a:lstStyle/>
          <a:p>
            <a:pPr algn="ctr" eaLnBrk="0" hangingPunct="0"/>
            <a:r>
              <a:rPr lang="en-US" sz="6600" b="1" smtClean="0">
                <a:solidFill>
                  <a:srgbClr val="FF0000"/>
                </a:solidFill>
                <a:latin typeface="Arial" pitchFamily="34" charset="0"/>
                <a:cs typeface="Arial" pitchFamily="34" charset="0"/>
              </a:rPr>
              <a:t>âu</a:t>
            </a:r>
            <a:endParaRPr lang="vi-VN" sz="6600" b="1">
              <a:solidFill>
                <a:srgbClr val="FF0000"/>
              </a:solidFill>
              <a:latin typeface="Arial" pitchFamily="34" charset="0"/>
              <a:cs typeface="Arial" pitchFamily="34" charset="0"/>
            </a:endParaRPr>
          </a:p>
        </p:txBody>
      </p:sp>
      <p:grpSp>
        <p:nvGrpSpPr>
          <p:cNvPr id="7" name="Group 40"/>
          <p:cNvGrpSpPr>
            <a:grpSpLocks/>
          </p:cNvGrpSpPr>
          <p:nvPr/>
        </p:nvGrpSpPr>
        <p:grpSpPr bwMode="auto">
          <a:xfrm>
            <a:off x="337782" y="291105"/>
            <a:ext cx="2332038" cy="838200"/>
            <a:chOff x="228600" y="228600"/>
            <a:chExt cx="2332704" cy="838200"/>
          </a:xfrm>
        </p:grpSpPr>
        <p:sp>
          <p:nvSpPr>
            <p:cNvPr id="8" name="Rounded Rectangle 7"/>
            <p:cNvSpPr/>
            <p:nvPr/>
          </p:nvSpPr>
          <p:spPr>
            <a:xfrm>
              <a:off x="960647" y="274637"/>
              <a:ext cx="1600657"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9" name="Oval 8"/>
            <p:cNvSpPr/>
            <p:nvPr/>
          </p:nvSpPr>
          <p:spPr>
            <a:xfrm>
              <a:off x="228600" y="228600"/>
              <a:ext cx="914661"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2">
                      <a:lumMod val="10000"/>
                    </a:schemeClr>
                  </a:solidFill>
                </a:rPr>
                <a:t>2</a:t>
              </a:r>
              <a:endParaRPr lang="vi-VN" sz="4800" b="1" dirty="0">
                <a:solidFill>
                  <a:schemeClr val="bg2">
                    <a:lumMod val="10000"/>
                  </a:schemeClr>
                </a:solidFill>
              </a:endParaRPr>
            </a:p>
          </p:txBody>
        </p:sp>
      </p:gr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284" y="1372235"/>
            <a:ext cx="5783261" cy="3336925"/>
          </a:xfrm>
          <a:prstGeom prst="roundRect">
            <a:avLst>
              <a:gd name="adj" fmla="val 16667"/>
            </a:avLst>
          </a:prstGeom>
          <a:ln w="9525">
            <a:solidFill>
              <a:srgbClr val="0066FF"/>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3770522"/>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9015</TotalTime>
  <Words>258</Words>
  <Application>Microsoft Office PowerPoint</Application>
  <PresentationFormat>On-screen Show (4:3)</PresentationFormat>
  <Paragraphs>94</Paragraphs>
  <Slides>21</Slides>
  <Notes>8</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HP-087</vt:lpstr>
      <vt:lpstr>Verdana</vt:lpstr>
      <vt:lpstr>Comic Sans MS</vt:lpstr>
      <vt:lpstr>Calibri</vt:lpstr>
      <vt:lpstr>VNI-Avo</vt:lpstr>
      <vt:lpstr>.VnCooper</vt:lpstr>
      <vt:lpstr>Times New Roman</vt:lpstr>
      <vt:lpstr>.VnAvant</vt:lpstr>
      <vt:lpstr>Office Theme</vt:lpstr>
      <vt:lpstr>1_Default Design</vt:lpstr>
      <vt:lpstr>PowerPoint Presentation</vt:lpstr>
      <vt:lpstr>PowerPoint Presentation</vt:lpstr>
      <vt:lpstr>PowerPoint Presentation</vt:lpstr>
      <vt:lpstr>PowerPoint Presentation</vt:lpstr>
      <vt:lpstr>                     au  ©u 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Windows User</cp:lastModifiedBy>
  <cp:revision>378</cp:revision>
  <dcterms:created xsi:type="dcterms:W3CDTF">2006-08-16T00:00:00Z</dcterms:created>
  <dcterms:modified xsi:type="dcterms:W3CDTF">2022-11-05T14:59:02Z</dcterms:modified>
</cp:coreProperties>
</file>