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0"/>
  </p:notesMasterIdLst>
  <p:sldIdLst>
    <p:sldId id="2957" r:id="rId2"/>
    <p:sldId id="3059" r:id="rId3"/>
    <p:sldId id="3060" r:id="rId4"/>
    <p:sldId id="3061" r:id="rId5"/>
    <p:sldId id="3062" r:id="rId6"/>
    <p:sldId id="3063" r:id="rId7"/>
    <p:sldId id="3064" r:id="rId8"/>
    <p:sldId id="28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26/11/2022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040439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 xmlns:a16="http://schemas.microsoft.com/office/drawing/2014/main" id="{ACB36CF7-A9A4-4F8E-8787-E0CE28DA2FA5}"/>
              </a:ext>
            </a:extLst>
          </p:cNvPr>
          <p:cNvPicPr>
            <a:picLocks noChangeAspect="1"/>
          </p:cNvPicPr>
          <p:nvPr userDrawn="1"/>
        </p:nvPicPr>
        <p:blipFill>
          <a:blip r:embed="rId2"/>
          <a:stretch>
            <a:fillRect/>
          </a:stretch>
        </p:blipFill>
        <p:spPr>
          <a:xfrm>
            <a:off x="11299166" y="289627"/>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0071840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8.png"/><Relationship Id="rId10" Type="http://schemas.openxmlformats.org/officeDocument/2006/relationships/image" Target="../media/image2.png"/><Relationship Id="rId4" Type="http://schemas.openxmlformats.org/officeDocument/2006/relationships/image" Target="../media/image7.png"/><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0.sv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0.sv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03162" y="357997"/>
            <a:ext cx="1664763" cy="1512215"/>
          </a:xfrm>
          <a:prstGeom prst="rect">
            <a:avLst/>
          </a:prstGeom>
        </p:spPr>
      </p:pic>
      <p:pic>
        <p:nvPicPr>
          <p:cNvPr id="11" name="Picture 10" descr="Graphical user interface, application&#10;&#10;Description automatically generated">
            <a:extLst>
              <a:ext uri="{FF2B5EF4-FFF2-40B4-BE49-F238E27FC236}">
                <a16:creationId xmlns="" xmlns:a16="http://schemas.microsoft.com/office/drawing/2014/main" id="{E27FCB4D-52A6-471B-880F-3C50A691A89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949" y="808144"/>
            <a:ext cx="9479280" cy="1502598"/>
          </a:xfrm>
          <a:prstGeom prst="rect">
            <a:avLst/>
          </a:prstGeom>
        </p:spPr>
      </p:pic>
      <p:pic>
        <p:nvPicPr>
          <p:cNvPr id="18" name="Picture 17" descr="Graphical user interface&#10;&#10;Description automatically generated with medium confidence">
            <a:extLst>
              <a:ext uri="{FF2B5EF4-FFF2-40B4-BE49-F238E27FC236}">
                <a16:creationId xmlns="" xmlns:a16="http://schemas.microsoft.com/office/drawing/2014/main" id="{B60B6698-D99E-45D6-9D4D-57D2A0FFC8C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7952" y="1934781"/>
            <a:ext cx="10645761" cy="1938696"/>
          </a:xfrm>
          <a:prstGeom prst="rect">
            <a:avLst/>
          </a:prstGeom>
        </p:spPr>
      </p:pic>
      <p:pic>
        <p:nvPicPr>
          <p:cNvPr id="9" name="Picture 8">
            <a:extLst>
              <a:ext uri="{FF2B5EF4-FFF2-40B4-BE49-F238E27FC236}">
                <a16:creationId xmlns="" xmlns:a16="http://schemas.microsoft.com/office/drawing/2014/main" id="{822529BD-043F-4DD0-8656-D5601180717E}"/>
              </a:ext>
            </a:extLst>
          </p:cNvPr>
          <p:cNvPicPr>
            <a:picLocks noChangeAspect="1"/>
          </p:cNvPicPr>
          <p:nvPr/>
        </p:nvPicPr>
        <p:blipFill>
          <a:blip r:embed="rId10"/>
          <a:stretch>
            <a:fillRect/>
          </a:stretch>
        </p:blipFill>
        <p:spPr>
          <a:xfrm>
            <a:off x="132402" y="2491800"/>
            <a:ext cx="589731" cy="520622"/>
          </a:xfrm>
          <a:prstGeom prst="rect">
            <a:avLst/>
          </a:prstGeom>
        </p:spPr>
      </p:pic>
      <p:sp>
        <p:nvSpPr>
          <p:cNvPr id="2" name="TextBox 1"/>
          <p:cNvSpPr txBox="1"/>
          <p:nvPr/>
        </p:nvSpPr>
        <p:spPr>
          <a:xfrm>
            <a:off x="867952" y="3938047"/>
            <a:ext cx="184731" cy="369332"/>
          </a:xfrm>
          <a:prstGeom prst="rect">
            <a:avLst/>
          </a:prstGeom>
          <a:noFill/>
        </p:spPr>
        <p:txBody>
          <a:bodyPr wrap="none" rtlCol="0">
            <a:spAutoFit/>
          </a:bodyPr>
          <a:lstStyle/>
          <a:p>
            <a:endParaRPr lang="en-US" dirty="0"/>
          </a:p>
        </p:txBody>
      </p:sp>
      <p:sp>
        <p:nvSpPr>
          <p:cNvPr id="3" name="TextBox 2"/>
          <p:cNvSpPr txBox="1"/>
          <p:nvPr/>
        </p:nvSpPr>
        <p:spPr>
          <a:xfrm>
            <a:off x="5512159" y="3464415"/>
            <a:ext cx="1390918" cy="461665"/>
          </a:xfrm>
          <a:prstGeom prst="rect">
            <a:avLst/>
          </a:prstGeom>
          <a:noFill/>
        </p:spPr>
        <p:txBody>
          <a:bodyPr wrap="square" rtlCol="0">
            <a:spAutoFit/>
          </a:bodyPr>
          <a:lstStyle/>
          <a:p>
            <a:r>
              <a:rPr lang="en-US" sz="2400" b="1" dirty="0" smtClean="0">
                <a:solidFill>
                  <a:srgbClr val="FF0000"/>
                </a:solidFill>
                <a:latin typeface="Times New Roman" pitchFamily="18" charset="0"/>
                <a:cs typeface="Times New Roman" pitchFamily="18" charset="0"/>
              </a:rPr>
              <a:t>(</a:t>
            </a:r>
            <a:r>
              <a:rPr lang="en-US" sz="2400" b="1" dirty="0" err="1" smtClean="0">
                <a:solidFill>
                  <a:srgbClr val="FF0000"/>
                </a:solidFill>
                <a:latin typeface="Times New Roman" pitchFamily="18" charset="0"/>
                <a:cs typeface="Times New Roman" pitchFamily="18" charset="0"/>
              </a:rPr>
              <a:t>Tiết</a:t>
            </a:r>
            <a:r>
              <a:rPr lang="en-US" sz="2400" b="1" dirty="0" smtClean="0">
                <a:solidFill>
                  <a:srgbClr val="FF0000"/>
                </a:solidFill>
                <a:latin typeface="Times New Roman" pitchFamily="18" charset="0"/>
                <a:cs typeface="Times New Roman" pitchFamily="18" charset="0"/>
              </a:rPr>
              <a:t> 1)</a:t>
            </a:r>
            <a:endParaRPr lang="en-US" sz="2400" b="1" dirty="0">
              <a:solidFill>
                <a:srgbClr val="FF000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680186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 xmlns:a16="http://schemas.microsoft.com/office/drawing/2014/main" id="{F2A6422E-1239-424D-A9AC-7C016DFA5003}"/>
              </a:ext>
            </a:extLst>
          </p:cNvPr>
          <p:cNvGrpSpPr/>
          <p:nvPr/>
        </p:nvGrpSpPr>
        <p:grpSpPr>
          <a:xfrm>
            <a:off x="334851" y="344228"/>
            <a:ext cx="4355781" cy="2734478"/>
            <a:chOff x="301091" y="301982"/>
            <a:chExt cx="4134561" cy="2508169"/>
          </a:xfrm>
        </p:grpSpPr>
        <p:pic>
          <p:nvPicPr>
            <p:cNvPr id="6" name="Picture 5">
              <a:extLst>
                <a:ext uri="{FF2B5EF4-FFF2-40B4-BE49-F238E27FC236}">
                  <a16:creationId xmlns=""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 xmlns:a16="http://schemas.microsoft.com/office/drawing/2014/main" id="{356A26C7-1147-42FC-AADF-4ABDE0CAC4CB}"/>
              </a:ext>
            </a:extLst>
          </p:cNvPr>
          <p:cNvGrpSpPr/>
          <p:nvPr/>
        </p:nvGrpSpPr>
        <p:grpSpPr>
          <a:xfrm>
            <a:off x="4690632" y="2852397"/>
            <a:ext cx="6665626" cy="1695354"/>
            <a:chOff x="1768766" y="4552258"/>
            <a:chExt cx="7300588" cy="1291045"/>
          </a:xfrm>
        </p:grpSpPr>
        <p:sp>
          <p:nvSpPr>
            <p:cNvPr id="10" name="Speech Bubble: Rectangle with Corners Rounded 9">
              <a:extLst>
                <a:ext uri="{FF2B5EF4-FFF2-40B4-BE49-F238E27FC236}">
                  <a16:creationId xmlns="" xmlns:a16="http://schemas.microsoft.com/office/drawing/2014/main" id="{87463E55-27CE-4F53-84D3-A2D16AD8D959}"/>
                </a:ext>
              </a:extLst>
            </p:cNvPr>
            <p:cNvSpPr/>
            <p:nvPr/>
          </p:nvSpPr>
          <p:spPr>
            <a:xfrm>
              <a:off x="1768766" y="4644318"/>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 xmlns:a16="http://schemas.microsoft.com/office/drawing/2014/main" id="{A6C8193F-D622-4D36-935C-6910A39E3518}"/>
                </a:ext>
              </a:extLst>
            </p:cNvPr>
            <p:cNvSpPr/>
            <p:nvPr/>
          </p:nvSpPr>
          <p:spPr>
            <a:xfrm>
              <a:off x="1856791" y="4552258"/>
              <a:ext cx="7212563" cy="1198985"/>
            </a:xfrm>
            <a:prstGeom prst="wedgeRoundRectCallout">
              <a:avLst>
                <a:gd name="adj1" fmla="val -56724"/>
                <a:gd name="adj2" fmla="val 45768"/>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 xmlns:a16="http://schemas.microsoft.com/office/drawing/2014/main" id="{FBFE8E40-0C04-41D1-A809-0C5B1905F92A}"/>
              </a:ext>
            </a:extLst>
          </p:cNvPr>
          <p:cNvSpPr/>
          <p:nvPr/>
        </p:nvSpPr>
        <p:spPr>
          <a:xfrm>
            <a:off x="4780596" y="3078706"/>
            <a:ext cx="6405328" cy="1121846"/>
          </a:xfrm>
          <a:prstGeom prst="rect">
            <a:avLst/>
          </a:prstGeom>
        </p:spPr>
        <p:txBody>
          <a:bodyPr wrap="square">
            <a:spAutoFit/>
          </a:bodyPr>
          <a:lstStyle/>
          <a:p>
            <a:pPr indent="342900" algn="just" defTabSz="342900">
              <a:lnSpc>
                <a:spcPct val="150000"/>
              </a:lnSpc>
            </a:pPr>
            <a:r>
              <a:rPr lang="vi-VN" sz="2400">
                <a:latin typeface="UTM Avo" panose="02040603050506020204" pitchFamily="18" charset="0"/>
                <a:cs typeface="Times New Roman" panose="02020603050405020304" pitchFamily="18" charset="0"/>
              </a:rPr>
              <a:t>Hãy kể những điều em biết về Internet. </a:t>
            </a:r>
            <a:endParaRPr lang="en-US" sz="2400">
              <a:latin typeface="UTM Avo" panose="02040603050506020204" pitchFamily="18" charset="0"/>
              <a:cs typeface="Times New Roman" panose="02020603050405020304" pitchFamily="18" charset="0"/>
            </a:endParaRPr>
          </a:p>
          <a:p>
            <a:pPr indent="342900" algn="just" defTabSz="342900">
              <a:lnSpc>
                <a:spcPct val="150000"/>
              </a:lnSpc>
            </a:pPr>
            <a:r>
              <a:rPr lang="vi-VN" sz="2400">
                <a:latin typeface="UTM Avo" panose="02040603050506020204" pitchFamily="18" charset="0"/>
                <a:cs typeface="Times New Roman" panose="02020603050405020304" pitchFamily="18" charset="0"/>
              </a:rPr>
              <a:t>Em thường sử dụng Internet để làm gì?</a:t>
            </a:r>
          </a:p>
        </p:txBody>
      </p:sp>
      <p:sp>
        <p:nvSpPr>
          <p:cNvPr id="20" name="Rectangle 19">
            <a:extLst>
              <a:ext uri="{FF2B5EF4-FFF2-40B4-BE49-F238E27FC236}">
                <a16:creationId xmlns="" xmlns:a16="http://schemas.microsoft.com/office/drawing/2014/main" id="{BEF1B6C6-026F-4FB9-8D32-25D1F67CD14F}"/>
              </a:ext>
            </a:extLst>
          </p:cNvPr>
          <p:cNvSpPr/>
          <p:nvPr/>
        </p:nvSpPr>
        <p:spPr>
          <a:xfrm>
            <a:off x="1747144" y="743615"/>
            <a:ext cx="3076025" cy="878959"/>
          </a:xfrm>
          <a:prstGeom prst="rect">
            <a:avLst/>
          </a:prstGeom>
        </p:spPr>
        <p:txBody>
          <a:bodyPr wrap="square">
            <a:spAutoFit/>
          </a:bodyPr>
          <a:lstStyle/>
          <a:p>
            <a:pPr defTabSz="342900">
              <a:lnSpc>
                <a:spcPct val="150000"/>
              </a:lnSpc>
            </a:pPr>
            <a:r>
              <a:rPr lang="en-US" sz="4000" b="1" dirty="0">
                <a:solidFill>
                  <a:srgbClr val="0998D7"/>
                </a:solidFill>
                <a:latin typeface="SVN-SAF" panose="02040603050506020204" pitchFamily="18" charset="0"/>
                <a:cs typeface="Times New Roman" panose="02020603050405020304" pitchFamily="18" charset="0"/>
              </a:rPr>
              <a:t>KHỞI ĐỘNG</a:t>
            </a:r>
            <a:endParaRPr lang="vi-VN" sz="4000" b="1" dirty="0">
              <a:solidFill>
                <a:srgbClr val="0998D7"/>
              </a:solidFill>
              <a:latin typeface="SVN-SAF" panose="02040603050506020204" pitchFamily="18" charset="0"/>
              <a:cs typeface="Times New Roman" panose="02020603050405020304" pitchFamily="18" charset="0"/>
            </a:endParaRPr>
          </a:p>
        </p:txBody>
      </p:sp>
      <p:pic>
        <p:nvPicPr>
          <p:cNvPr id="3" name="Picture 2">
            <a:extLst>
              <a:ext uri="{FF2B5EF4-FFF2-40B4-BE49-F238E27FC236}">
                <a16:creationId xmlns="" xmlns:a16="http://schemas.microsoft.com/office/drawing/2014/main" id="{AA63FC6E-FEF0-43DC-8200-377DB7D0C71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94653" y="3387829"/>
            <a:ext cx="2934196" cy="2888230"/>
          </a:xfrm>
          <a:prstGeom prst="rect">
            <a:avLst/>
          </a:prstGeom>
        </p:spPr>
      </p:pic>
      <p:pic>
        <p:nvPicPr>
          <p:cNvPr id="14" name="Picture 13" descr="A picture containing icon&#10;&#10;Description automatically generated">
            <a:extLst>
              <a:ext uri="{FF2B5EF4-FFF2-40B4-BE49-F238E27FC236}">
                <a16:creationId xmlns="" xmlns:a16="http://schemas.microsoft.com/office/drawing/2014/main" id="{08A9FBAE-7E42-48F7-8066-CC7CE76091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24701" y="1674367"/>
            <a:ext cx="3432283" cy="1117585"/>
          </a:xfrm>
          <a:prstGeom prst="rect">
            <a:avLst/>
          </a:prstGeom>
        </p:spPr>
      </p:pic>
      <p:pic>
        <p:nvPicPr>
          <p:cNvPr id="15" name="Picture 14">
            <a:extLst>
              <a:ext uri="{FF2B5EF4-FFF2-40B4-BE49-F238E27FC236}">
                <a16:creationId xmlns="" xmlns:a16="http://schemas.microsoft.com/office/drawing/2014/main" id="{5478091D-4F2F-4D5C-8F08-2EFAE6E6CE72}"/>
              </a:ext>
            </a:extLst>
          </p:cNvPr>
          <p:cNvPicPr>
            <a:picLocks noChangeAspect="1"/>
          </p:cNvPicPr>
          <p:nvPr/>
        </p:nvPicPr>
        <p:blipFill>
          <a:blip r:embed="rId6"/>
          <a:stretch>
            <a:fillRect/>
          </a:stretch>
        </p:blipFill>
        <p:spPr>
          <a:xfrm>
            <a:off x="11356259" y="1338001"/>
            <a:ext cx="500262" cy="441638"/>
          </a:xfrm>
          <a:prstGeom prst="rect">
            <a:avLst/>
          </a:prstGeom>
        </p:spPr>
      </p:pic>
    </p:spTree>
    <p:extLst>
      <p:ext uri="{BB962C8B-B14F-4D97-AF65-F5344CB8AC3E}">
        <p14:creationId xmlns:p14="http://schemas.microsoft.com/office/powerpoint/2010/main" val="13061822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par>
                              <p:cTn id="23" fill="hold">
                                <p:stCondLst>
                                  <p:cond delay="500"/>
                                </p:stCondLst>
                                <p:childTnLst>
                                  <p:par>
                                    <p:cTn id="24" presetID="2" presetClass="entr" presetSubtype="2" fill="hold" grpId="0" nodeType="afterEffect" p14:presetBounceEnd="80000">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14:bounceEnd="80000">
                                          <p:cBhvr additive="base">
                                            <p:cTn id="26" dur="500" fill="hold"/>
                                            <p:tgtEl>
                                              <p:spTgt spid="13"/>
                                            </p:tgtEl>
                                            <p:attrNameLst>
                                              <p:attrName>ppt_x</p:attrName>
                                            </p:attrNameLst>
                                          </p:cBhvr>
                                          <p:tavLst>
                                            <p:tav tm="0">
                                              <p:val>
                                                <p:strVal val="1+#ppt_w/2"/>
                                              </p:val>
                                            </p:tav>
                                            <p:tav tm="100000">
                                              <p:val>
                                                <p:strVal val="#ppt_x"/>
                                              </p:val>
                                            </p:tav>
                                          </p:tavLst>
                                        </p:anim>
                                        <p:anim calcmode="lin" valueType="num" p14:bounceEnd="80000">
                                          <p:cBhvr additive="base">
                                            <p:cTn id="27" dur="500" fill="hold"/>
                                            <p:tgtEl>
                                              <p:spTgt spid="13"/>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14:presetBounceEnd="80000">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14:bounceEnd="80000">
                                          <p:cBhvr additive="base">
                                            <p:cTn id="30" dur="500" fill="hold"/>
                                            <p:tgtEl>
                                              <p:spTgt spid="12"/>
                                            </p:tgtEl>
                                            <p:attrNameLst>
                                              <p:attrName>ppt_x</p:attrName>
                                            </p:attrNameLst>
                                          </p:cBhvr>
                                          <p:tavLst>
                                            <p:tav tm="0">
                                              <p:val>
                                                <p:strVal val="1+#ppt_w/2"/>
                                              </p:val>
                                            </p:tav>
                                            <p:tav tm="100000">
                                              <p:val>
                                                <p:strVal val="#ppt_x"/>
                                              </p:val>
                                            </p:tav>
                                          </p:tavLst>
                                        </p:anim>
                                        <p:anim calcmode="lin" valueType="num" p14:bounceEnd="80000">
                                          <p:cBhvr additive="base">
                                            <p:cTn id="31" dur="500" fill="hold"/>
                                            <p:tgtEl>
                                              <p:spTgt spid="12"/>
                                            </p:tgtEl>
                                            <p:attrNameLst>
                                              <p:attrName>ppt_y</p:attrName>
                                            </p:attrNameLst>
                                          </p:cBhvr>
                                          <p:tavLst>
                                            <p:tav tm="0">
                                              <p:val>
                                                <p:strVal val="#ppt_y"/>
                                              </p:val>
                                            </p:tav>
                                            <p:tav tm="100000">
                                              <p:val>
                                                <p:strVal val="#ppt_y"/>
                                              </p:val>
                                            </p:tav>
                                          </p:tavLst>
                                        </p:anim>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par>
                              <p:cTn id="23" fill="hold">
                                <p:stCondLst>
                                  <p:cond delay="5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1+#ppt_w/2"/>
                                              </p:val>
                                            </p:tav>
                                            <p:tav tm="100000">
                                              <p:val>
                                                <p:strVal val="#ppt_x"/>
                                              </p:val>
                                            </p:tav>
                                          </p:tavLst>
                                        </p:anim>
                                        <p:anim calcmode="lin" valueType="num">
                                          <p:cBhvr additive="base">
                                            <p:cTn id="31" dur="500" fill="hold"/>
                                            <p:tgtEl>
                                              <p:spTgt spid="12"/>
                                            </p:tgtEl>
                                            <p:attrNameLst>
                                              <p:attrName>ppt_y</p:attrName>
                                            </p:attrNameLst>
                                          </p:cBhvr>
                                          <p:tavLst>
                                            <p:tav tm="0">
                                              <p:val>
                                                <p:strVal val="#ppt_y"/>
                                              </p:val>
                                            </p:tav>
                                            <p:tav tm="100000">
                                              <p:val>
                                                <p:strVal val="#ppt_y"/>
                                              </p:val>
                                            </p:tav>
                                          </p:tavLst>
                                        </p:anim>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a:t>
            </a:r>
            <a:r>
              <a:rPr lang="vi-VN" sz="2800" b="1">
                <a:solidFill>
                  <a:srgbClr val="F03C69"/>
                </a:solidFill>
                <a:latin typeface="SVN-SAF" panose="02040603050506020204" pitchFamily="18" charset="0"/>
                <a:cs typeface="Times New Roman" panose="02020603050405020304" pitchFamily="18" charset="0"/>
              </a:rPr>
              <a:t>Thông tin trên Internet</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 xmlns:a16="http://schemas.microsoft.com/office/drawing/2014/main" id="{E4887A39-7735-4207-A78B-68076D1A4286}"/>
              </a:ext>
            </a:extLst>
          </p:cNvPr>
          <p:cNvGrpSpPr/>
          <p:nvPr/>
        </p:nvGrpSpPr>
        <p:grpSpPr>
          <a:xfrm>
            <a:off x="604133" y="968721"/>
            <a:ext cx="10962947" cy="5364629"/>
            <a:chOff x="512219" y="900102"/>
            <a:chExt cx="10962947" cy="5364629"/>
          </a:xfrm>
        </p:grpSpPr>
        <p:sp>
          <p:nvSpPr>
            <p:cNvPr id="13" name="Rectangle 12">
              <a:extLst>
                <a:ext uri="{FF2B5EF4-FFF2-40B4-BE49-F238E27FC236}">
                  <a16:creationId xmlns="" xmlns:a16="http://schemas.microsoft.com/office/drawing/2014/main"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Thông tin trên Internet</a:t>
              </a:r>
            </a:p>
          </p:txBody>
        </p:sp>
        <p:sp>
          <p:nvSpPr>
            <p:cNvPr id="2" name="Rectangle: Rounded Corners 1">
              <a:extLst>
                <a:ext uri="{FF2B5EF4-FFF2-40B4-BE49-F238E27FC236}">
                  <a16:creationId xmlns="" xmlns:a16="http://schemas.microsoft.com/office/drawing/2014/main"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70DA43EF-4FDA-4CA6-88C0-2BCCF27C1E7C}"/>
                </a:ext>
              </a:extLst>
            </p:cNvPr>
            <p:cNvSpPr/>
            <p:nvPr/>
          </p:nvSpPr>
          <p:spPr>
            <a:xfrm>
              <a:off x="747841" y="1807237"/>
              <a:ext cx="10506269" cy="1695529"/>
            </a:xfrm>
            <a:prstGeom prst="rect">
              <a:avLst/>
            </a:prstGeom>
          </p:spPr>
          <p:txBody>
            <a:bodyPr wrap="square">
              <a:spAutoFit/>
            </a:bodyPr>
            <a:lstStyle/>
            <a:p>
              <a:pPr defTabSz="342900">
                <a:lnSpc>
                  <a:spcPct val="150000"/>
                </a:lnSpc>
              </a:pPr>
              <a:r>
                <a:rPr lang="vi-VN">
                  <a:latin typeface="UTM Avo" panose="02040603050506020204" pitchFamily="18" charset="0"/>
                  <a:cs typeface="Times New Roman" panose="02020603050405020304" pitchFamily="18" charset="0"/>
                </a:rPr>
                <a:t>Em hãy theo dõi câu chuyện của bạn khoa và cho biết các thành viên trong gia đình Khoa nhận được những thông tin gì từ Internet? </a:t>
              </a:r>
              <a:endParaRPr lang="en-US">
                <a:latin typeface="UTM Avo" panose="02040603050506020204" pitchFamily="18" charset="0"/>
                <a:cs typeface="Times New Roman" panose="02020603050405020304" pitchFamily="18" charset="0"/>
              </a:endParaRPr>
            </a:p>
            <a:p>
              <a:pPr defTabSz="342900">
                <a:lnSpc>
                  <a:spcPct val="150000"/>
                </a:lnSpc>
              </a:pPr>
              <a:r>
                <a:rPr lang="vi-VN" i="1">
                  <a:latin typeface="UTM Avo" panose="02040603050506020204" pitchFamily="18" charset="0"/>
                  <a:cs typeface="Times New Roman" panose="02020603050405020304" pitchFamily="18" charset="0"/>
                </a:rPr>
                <a:t>Chiều Chủ nhật, Khoa được bố mẹ cho phép truy cập Internet bằng máy tính để tìm hiểu về đội bóng đá mà Khoa yêu thích.</a:t>
              </a:r>
            </a:p>
          </p:txBody>
        </p:sp>
        <p:grpSp>
          <p:nvGrpSpPr>
            <p:cNvPr id="15" name="Group 14">
              <a:extLst>
                <a:ext uri="{FF2B5EF4-FFF2-40B4-BE49-F238E27FC236}">
                  <a16:creationId xmlns=""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24" name="Picture 23">
            <a:extLst>
              <a:ext uri="{FF2B5EF4-FFF2-40B4-BE49-F238E27FC236}">
                <a16:creationId xmlns="" xmlns:a16="http://schemas.microsoft.com/office/drawing/2014/main" id="{03901F6B-7B75-4AAC-92F6-3B3E1B4B291E}"/>
              </a:ext>
            </a:extLst>
          </p:cNvPr>
          <p:cNvPicPr>
            <a:picLocks noChangeAspect="1"/>
          </p:cNvPicPr>
          <p:nvPr/>
        </p:nvPicPr>
        <p:blipFill>
          <a:blip r:embed="rId6"/>
          <a:stretch>
            <a:fillRect/>
          </a:stretch>
        </p:blipFill>
        <p:spPr>
          <a:xfrm>
            <a:off x="2339799" y="3737155"/>
            <a:ext cx="2263809" cy="1758115"/>
          </a:xfrm>
          <a:prstGeom prst="rect">
            <a:avLst/>
          </a:prstGeom>
        </p:spPr>
      </p:pic>
      <p:pic>
        <p:nvPicPr>
          <p:cNvPr id="25" name="Picture 24">
            <a:extLst>
              <a:ext uri="{FF2B5EF4-FFF2-40B4-BE49-F238E27FC236}">
                <a16:creationId xmlns="" xmlns:a16="http://schemas.microsoft.com/office/drawing/2014/main" id="{1D5EF31F-3406-4F36-844B-87422A8B45A6}"/>
              </a:ext>
            </a:extLst>
          </p:cNvPr>
          <p:cNvPicPr>
            <a:picLocks noChangeAspect="1"/>
          </p:cNvPicPr>
          <p:nvPr/>
        </p:nvPicPr>
        <p:blipFill>
          <a:blip r:embed="rId7"/>
          <a:stretch>
            <a:fillRect/>
          </a:stretch>
        </p:blipFill>
        <p:spPr>
          <a:xfrm>
            <a:off x="7598193" y="3721693"/>
            <a:ext cx="2454957" cy="1789038"/>
          </a:xfrm>
          <a:prstGeom prst="rect">
            <a:avLst/>
          </a:prstGeom>
        </p:spPr>
      </p:pic>
      <p:sp>
        <p:nvSpPr>
          <p:cNvPr id="26" name="Rectangle 25">
            <a:extLst>
              <a:ext uri="{FF2B5EF4-FFF2-40B4-BE49-F238E27FC236}">
                <a16:creationId xmlns="" xmlns:a16="http://schemas.microsoft.com/office/drawing/2014/main" id="{035773EA-06C3-4D17-9CA4-42BB90626366}"/>
              </a:ext>
            </a:extLst>
          </p:cNvPr>
          <p:cNvSpPr/>
          <p:nvPr/>
        </p:nvSpPr>
        <p:spPr>
          <a:xfrm>
            <a:off x="818792" y="5472719"/>
            <a:ext cx="5156287" cy="778675"/>
          </a:xfrm>
          <a:prstGeom prst="rect">
            <a:avLst/>
          </a:prstGeom>
        </p:spPr>
        <p:txBody>
          <a:bodyPr wrap="square">
            <a:spAutoFit/>
          </a:bodyPr>
          <a:lstStyle/>
          <a:p>
            <a:pPr algn="ctr" defTabSz="342900">
              <a:lnSpc>
                <a:spcPct val="150000"/>
              </a:lnSpc>
            </a:pPr>
            <a:r>
              <a:rPr lang="vi-VN" sz="1600" i="1">
                <a:latin typeface="UTM Avo" panose="02040603050506020204" pitchFamily="18" charset="0"/>
                <a:cs typeface="Times New Roman" panose="02020603050405020304" pitchFamily="18" charset="0"/>
              </a:rPr>
              <a:t>Bố ngồi cạnh Khoa đọc tin tức trong nước và thế giới trên Internet bằng điện thoại thông minh.</a:t>
            </a:r>
          </a:p>
        </p:txBody>
      </p:sp>
      <p:sp>
        <p:nvSpPr>
          <p:cNvPr id="27" name="Rectangle 26">
            <a:extLst>
              <a:ext uri="{FF2B5EF4-FFF2-40B4-BE49-F238E27FC236}">
                <a16:creationId xmlns="" xmlns:a16="http://schemas.microsoft.com/office/drawing/2014/main" id="{25A0314A-3F54-4634-AEC4-1508A509C08F}"/>
              </a:ext>
            </a:extLst>
          </p:cNvPr>
          <p:cNvSpPr/>
          <p:nvPr/>
        </p:nvSpPr>
        <p:spPr>
          <a:xfrm>
            <a:off x="6189737" y="5472719"/>
            <a:ext cx="5156287" cy="778675"/>
          </a:xfrm>
          <a:prstGeom prst="rect">
            <a:avLst/>
          </a:prstGeom>
        </p:spPr>
        <p:txBody>
          <a:bodyPr wrap="square">
            <a:spAutoFit/>
          </a:bodyPr>
          <a:lstStyle/>
          <a:p>
            <a:pPr algn="ctr" defTabSz="342900">
              <a:lnSpc>
                <a:spcPct val="150000"/>
              </a:lnSpc>
            </a:pPr>
            <a:r>
              <a:rPr lang="vi-VN" sz="1600" i="1">
                <a:latin typeface="UTM Avo" panose="02040603050506020204" pitchFamily="18" charset="0"/>
                <a:cs typeface="Times New Roman" panose="02020603050405020304" pitchFamily="18" charset="0"/>
              </a:rPr>
              <a:t>Mẹ và chị gái của Khoa cũng sử dụng Internet </a:t>
            </a:r>
            <a:endParaRPr lang="en-US" sz="1600" i="1">
              <a:latin typeface="UTM Avo" panose="02040603050506020204" pitchFamily="18" charset="0"/>
              <a:cs typeface="Times New Roman" panose="02020603050405020304" pitchFamily="18" charset="0"/>
            </a:endParaRPr>
          </a:p>
          <a:p>
            <a:pPr algn="ctr" defTabSz="342900">
              <a:lnSpc>
                <a:spcPct val="150000"/>
              </a:lnSpc>
            </a:pPr>
            <a:r>
              <a:rPr lang="vi-VN" sz="1600" i="1">
                <a:latin typeface="UTM Avo" panose="02040603050506020204" pitchFamily="18" charset="0"/>
                <a:cs typeface="Times New Roman" panose="02020603050405020304" pitchFamily="18" charset="0"/>
              </a:rPr>
              <a:t>để tìm một số công thức nấu ăn</a:t>
            </a:r>
          </a:p>
        </p:txBody>
      </p:sp>
    </p:spTree>
    <p:extLst>
      <p:ext uri="{BB962C8B-B14F-4D97-AF65-F5344CB8AC3E}">
        <p14:creationId xmlns:p14="http://schemas.microsoft.com/office/powerpoint/2010/main" val="33777846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6"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 xmlns:a16="http://schemas.microsoft.com/office/drawing/2014/main" id="{097F16E9-B2FA-46EF-9589-1853F4DC3032}"/>
              </a:ext>
            </a:extLst>
          </p:cNvPr>
          <p:cNvSpPr/>
          <p:nvPr/>
        </p:nvSpPr>
        <p:spPr>
          <a:xfrm>
            <a:off x="614526" y="1070291"/>
            <a:ext cx="10962947" cy="2054793"/>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 xmlns:a16="http://schemas.microsoft.com/office/drawing/2014/main" id="{834C9E49-4872-4627-9C82-95FD200DA704}"/>
              </a:ext>
            </a:extLst>
          </p:cNvPr>
          <p:cNvPicPr>
            <a:picLocks noChangeAspect="1"/>
          </p:cNvPicPr>
          <p:nvPr/>
        </p:nvPicPr>
        <p:blipFill>
          <a:blip r:embed="rId2"/>
          <a:stretch>
            <a:fillRect/>
          </a:stretch>
        </p:blipFill>
        <p:spPr>
          <a:xfrm>
            <a:off x="8504903" y="1124248"/>
            <a:ext cx="2978557" cy="1951676"/>
          </a:xfrm>
          <a:prstGeom prst="rect">
            <a:avLst/>
          </a:prstGeom>
          <a:ln>
            <a:noFill/>
          </a:ln>
          <a:effectLst>
            <a:softEdge rad="112500"/>
          </a:effectLst>
        </p:spPr>
      </p:pic>
      <p:sp>
        <p:nvSpPr>
          <p:cNvPr id="11" name="Rectangle 10">
            <a:extLst>
              <a:ext uri="{FF2B5EF4-FFF2-40B4-BE49-F238E27FC236}">
                <a16:creationId xmlns="" xmlns:a16="http://schemas.microsoft.com/office/drawing/2014/main" id="{B4C63417-DA9E-42F2-BB69-56F2C9126703}"/>
              </a:ext>
            </a:extLst>
          </p:cNvPr>
          <p:cNvSpPr/>
          <p:nvPr/>
        </p:nvSpPr>
        <p:spPr>
          <a:xfrm>
            <a:off x="1096321" y="1622524"/>
            <a:ext cx="7117924" cy="950325"/>
          </a:xfrm>
          <a:prstGeom prst="rect">
            <a:avLst/>
          </a:prstGeom>
        </p:spPr>
        <p:txBody>
          <a:bodyPr wrap="square">
            <a:spAutoFit/>
          </a:bodyPr>
          <a:lstStyle/>
          <a:p>
            <a:pPr algn="ctr" defTabSz="342900">
              <a:lnSpc>
                <a:spcPct val="150000"/>
              </a:lnSpc>
            </a:pPr>
            <a:r>
              <a:rPr lang="vi-VN" sz="2000" i="1">
                <a:latin typeface="UTM Avo" panose="02040603050506020204" pitchFamily="18" charset="0"/>
                <a:cs typeface="Times New Roman" panose="02020603050405020304" pitchFamily="18" charset="0"/>
              </a:rPr>
              <a:t>Sau bữa cơm tối vui vẻ, cả gia đình bật t</a:t>
            </a:r>
            <a:r>
              <a:rPr lang="en-US" sz="2000" i="1">
                <a:latin typeface="UTM Avo" panose="02040603050506020204" pitchFamily="18" charset="0"/>
                <a:cs typeface="Times New Roman" panose="02020603050405020304" pitchFamily="18" charset="0"/>
              </a:rPr>
              <a:t>i vi có </a:t>
            </a:r>
            <a:r>
              <a:rPr lang="vi-VN" sz="2000" i="1">
                <a:latin typeface="UTM Avo" panose="02040603050506020204" pitchFamily="18" charset="0"/>
                <a:cs typeface="Times New Roman" panose="02020603050405020304" pitchFamily="18" charset="0"/>
              </a:rPr>
              <a:t>kết nối Internet để xem một số chương trình giải trí</a:t>
            </a:r>
            <a:r>
              <a:rPr lang="en-US" sz="2000" i="1">
                <a:latin typeface="UTM Avo" panose="02040603050506020204" pitchFamily="18" charset="0"/>
                <a:cs typeface="Times New Roman" panose="02020603050405020304" pitchFamily="18" charset="0"/>
              </a:rPr>
              <a:t>.</a:t>
            </a:r>
            <a:endParaRPr lang="vi-VN" sz="2000" i="1">
              <a:latin typeface="UTM Avo" panose="02040603050506020204" pitchFamily="18" charset="0"/>
              <a:cs typeface="Times New Roman" panose="02020603050405020304" pitchFamily="18" charset="0"/>
            </a:endParaRPr>
          </a:p>
        </p:txBody>
      </p:sp>
      <p:grpSp>
        <p:nvGrpSpPr>
          <p:cNvPr id="12" name="Group 11">
            <a:extLst>
              <a:ext uri="{FF2B5EF4-FFF2-40B4-BE49-F238E27FC236}">
                <a16:creationId xmlns="" xmlns:a16="http://schemas.microsoft.com/office/drawing/2014/main" id="{ACE35AC4-4173-4CA6-B258-1B1C411E93F7}"/>
              </a:ext>
            </a:extLst>
          </p:cNvPr>
          <p:cNvGrpSpPr/>
          <p:nvPr/>
        </p:nvGrpSpPr>
        <p:grpSpPr>
          <a:xfrm>
            <a:off x="707940" y="3198317"/>
            <a:ext cx="10776118" cy="1849898"/>
            <a:chOff x="191274" y="435050"/>
            <a:chExt cx="10776118" cy="1849898"/>
          </a:xfrm>
        </p:grpSpPr>
        <p:grpSp>
          <p:nvGrpSpPr>
            <p:cNvPr id="13" name="Group 12">
              <a:extLst>
                <a:ext uri="{FF2B5EF4-FFF2-40B4-BE49-F238E27FC236}">
                  <a16:creationId xmlns="" xmlns:a16="http://schemas.microsoft.com/office/drawing/2014/main" id="{5AC9A3CB-4510-4AFF-83DB-EDF8E924A0E3}"/>
                </a:ext>
              </a:extLst>
            </p:cNvPr>
            <p:cNvGrpSpPr/>
            <p:nvPr/>
          </p:nvGrpSpPr>
          <p:grpSpPr>
            <a:xfrm>
              <a:off x="191274" y="435050"/>
              <a:ext cx="10759223" cy="1849898"/>
              <a:chOff x="191274" y="435050"/>
              <a:chExt cx="10759223" cy="1849898"/>
            </a:xfrm>
          </p:grpSpPr>
          <p:grpSp>
            <p:nvGrpSpPr>
              <p:cNvPr id="15" name="Group 14">
                <a:extLst>
                  <a:ext uri="{FF2B5EF4-FFF2-40B4-BE49-F238E27FC236}">
                    <a16:creationId xmlns="" xmlns:a16="http://schemas.microsoft.com/office/drawing/2014/main" id="{41BFEC46-71F6-4957-9146-6924A3BA8F25}"/>
                  </a:ext>
                </a:extLst>
              </p:cNvPr>
              <p:cNvGrpSpPr/>
              <p:nvPr/>
            </p:nvGrpSpPr>
            <p:grpSpPr>
              <a:xfrm>
                <a:off x="552795" y="917810"/>
                <a:ext cx="10397702" cy="1367138"/>
                <a:chOff x="1338207" y="943284"/>
                <a:chExt cx="9354224" cy="2016905"/>
              </a:xfrm>
            </p:grpSpPr>
            <p:sp>
              <p:nvSpPr>
                <p:cNvPr id="17" name="Rectangle: Rounded Corners 16">
                  <a:extLst>
                    <a:ext uri="{FF2B5EF4-FFF2-40B4-BE49-F238E27FC236}">
                      <a16:creationId xmlns="" xmlns:a16="http://schemas.microsoft.com/office/drawing/2014/main" id="{58453170-BA90-4012-BB19-79AB9D68546D}"/>
                    </a:ext>
                  </a:extLst>
                </p:cNvPr>
                <p:cNvSpPr/>
                <p:nvPr/>
              </p:nvSpPr>
              <p:spPr>
                <a:xfrm>
                  <a:off x="1424711" y="1063553"/>
                  <a:ext cx="9267720" cy="1896636"/>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 xmlns:a16="http://schemas.microsoft.com/office/drawing/2014/main" id="{32F8A714-6BEB-4812-B007-BD024C6233B0}"/>
                    </a:ext>
                  </a:extLst>
                </p:cNvPr>
                <p:cNvSpPr/>
                <p:nvPr/>
              </p:nvSpPr>
              <p:spPr>
                <a:xfrm>
                  <a:off x="1338207" y="943284"/>
                  <a:ext cx="9267724" cy="1896635"/>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a:extLst>
                  <a:ext uri="{FF2B5EF4-FFF2-40B4-BE49-F238E27FC236}">
                    <a16:creationId xmlns="" xmlns:a16="http://schemas.microsoft.com/office/drawing/2014/main" id="{E9BA0569-C5CA-4163-A0DD-0299159565B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1274" y="435050"/>
                <a:ext cx="998307" cy="883997"/>
              </a:xfrm>
              <a:prstGeom prst="rect">
                <a:avLst/>
              </a:prstGeom>
            </p:spPr>
          </p:pic>
        </p:grpSp>
        <p:sp>
          <p:nvSpPr>
            <p:cNvPr id="14" name="Rectangle 13">
              <a:extLst>
                <a:ext uri="{FF2B5EF4-FFF2-40B4-BE49-F238E27FC236}">
                  <a16:creationId xmlns="" xmlns:a16="http://schemas.microsoft.com/office/drawing/2014/main" id="{BB84CA58-B353-465A-9C66-46219ADAA41B}"/>
                </a:ext>
              </a:extLst>
            </p:cNvPr>
            <p:cNvSpPr/>
            <p:nvPr/>
          </p:nvSpPr>
          <p:spPr>
            <a:xfrm>
              <a:off x="771340" y="975051"/>
              <a:ext cx="10196052" cy="1042080"/>
            </a:xfrm>
            <a:prstGeom prst="rect">
              <a:avLst/>
            </a:prstGeom>
          </p:spPr>
          <p:txBody>
            <a:bodyPr wrap="square">
              <a:spAutoFit/>
            </a:bodyPr>
            <a:lstStyle/>
            <a:p>
              <a:pPr algn="ctr" defTabSz="342900">
                <a:lnSpc>
                  <a:spcPct val="150000"/>
                </a:lnSpc>
              </a:pPr>
              <a:r>
                <a:rPr lang="vi-VN" sz="2200" b="1">
                  <a:solidFill>
                    <a:srgbClr val="F03C69"/>
                  </a:solidFill>
                  <a:latin typeface="UTM Avo" panose="02040603050506020204" pitchFamily="18" charset="0"/>
                  <a:cs typeface="Times New Roman" panose="02020603050405020304" pitchFamily="18" charset="0"/>
                </a:rPr>
                <a:t>Khi truy cập Internet, em có thể xem tin tức và các chương trình</a:t>
              </a:r>
            </a:p>
            <a:p>
              <a:pPr algn="ctr" defTabSz="342900">
                <a:lnSpc>
                  <a:spcPct val="150000"/>
                </a:lnSpc>
              </a:pPr>
              <a:r>
                <a:rPr lang="vi-VN" sz="2200" b="1">
                  <a:solidFill>
                    <a:srgbClr val="F03C69"/>
                  </a:solidFill>
                  <a:latin typeface="UTM Avo" panose="02040603050506020204" pitchFamily="18" charset="0"/>
                  <a:cs typeface="Times New Roman" panose="02020603050405020304" pitchFamily="18" charset="0"/>
                </a:rPr>
                <a:t>giải trí như phim hoạt hình, phim truyện, ca nhạc,...</a:t>
              </a:r>
            </a:p>
          </p:txBody>
        </p:sp>
      </p:grpSp>
    </p:spTree>
    <p:extLst>
      <p:ext uri="{BB962C8B-B14F-4D97-AF65-F5344CB8AC3E}">
        <p14:creationId xmlns:p14="http://schemas.microsoft.com/office/powerpoint/2010/main" val="5905290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A713FBEC-EB68-475E-8887-889EE01F7AF2}"/>
              </a:ext>
            </a:extLst>
          </p:cNvPr>
          <p:cNvPicPr>
            <a:picLocks noChangeAspect="1"/>
          </p:cNvPicPr>
          <p:nvPr/>
        </p:nvPicPr>
        <p:blipFill>
          <a:blip r:embed="rId2"/>
          <a:stretch>
            <a:fillRect/>
          </a:stretch>
        </p:blipFill>
        <p:spPr>
          <a:xfrm>
            <a:off x="563110" y="522271"/>
            <a:ext cx="983065" cy="967824"/>
          </a:xfrm>
          <a:prstGeom prst="rect">
            <a:avLst/>
          </a:prstGeom>
        </p:spPr>
      </p:pic>
      <p:sp>
        <p:nvSpPr>
          <p:cNvPr id="3" name="Rectangle 2">
            <a:extLst>
              <a:ext uri="{FF2B5EF4-FFF2-40B4-BE49-F238E27FC236}">
                <a16:creationId xmlns="" xmlns:a16="http://schemas.microsoft.com/office/drawing/2014/main" id="{B437E9CC-34D6-462E-A3E3-838E142BCC53}"/>
              </a:ext>
            </a:extLst>
          </p:cNvPr>
          <p:cNvSpPr/>
          <p:nvPr/>
        </p:nvSpPr>
        <p:spPr>
          <a:xfrm>
            <a:off x="1569007" y="754846"/>
            <a:ext cx="9770221" cy="1036117"/>
          </a:xfrm>
          <a:prstGeom prst="rect">
            <a:avLst/>
          </a:prstGeom>
        </p:spPr>
        <p:txBody>
          <a:bodyPr wrap="square">
            <a:spAutoFit/>
          </a:bodyPr>
          <a:lstStyle/>
          <a:p>
            <a:pPr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Em có thể xem những tin tức hay chương trình giải trí nào dưới đây trên Internet</a:t>
            </a:r>
            <a:r>
              <a:rPr lang="en-US" sz="2200">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sp>
        <p:nvSpPr>
          <p:cNvPr id="4" name="Rectangle 3">
            <a:extLst>
              <a:ext uri="{FF2B5EF4-FFF2-40B4-BE49-F238E27FC236}">
                <a16:creationId xmlns="" xmlns:a16="http://schemas.microsoft.com/office/drawing/2014/main" id="{5D9A1839-3388-45F5-9F22-2C3960116CFC}"/>
              </a:ext>
            </a:extLst>
          </p:cNvPr>
          <p:cNvSpPr/>
          <p:nvPr/>
        </p:nvSpPr>
        <p:spPr>
          <a:xfrm>
            <a:off x="1842891" y="1859877"/>
            <a:ext cx="8254838"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A. </a:t>
            </a:r>
            <a:r>
              <a:rPr lang="en-US" sz="2200">
                <a:latin typeface="UTM Avo" panose="02040603050506020204" pitchFamily="18" charset="0"/>
                <a:cs typeface="Times New Roman" panose="02020603050405020304" pitchFamily="18" charset="0"/>
              </a:rPr>
              <a:t>Lịch thi đấu bóng đá. </a:t>
            </a:r>
            <a:endParaRPr lang="vi-VN" sz="22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 xmlns:a16="http://schemas.microsoft.com/office/drawing/2014/main" id="{AC32FBB8-B56E-49A2-8CA7-A1334859026E}"/>
              </a:ext>
            </a:extLst>
          </p:cNvPr>
          <p:cNvSpPr/>
          <p:nvPr/>
        </p:nvSpPr>
        <p:spPr>
          <a:xfrm>
            <a:off x="1842891" y="2462014"/>
            <a:ext cx="8254838"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B. </a:t>
            </a:r>
            <a:r>
              <a:rPr lang="en-US" sz="2200">
                <a:latin typeface="UTM Avo" panose="02040603050506020204" pitchFamily="18" charset="0"/>
                <a:cs typeface="Times New Roman" panose="02020603050405020304" pitchFamily="18" charset="0"/>
              </a:rPr>
              <a:t>Phim hoạt hình dành cho thiếu nhi. </a:t>
            </a:r>
            <a:endParaRPr lang="vi-VN" sz="22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 xmlns:a16="http://schemas.microsoft.com/office/drawing/2014/main" id="{F531947E-638F-4A34-AF88-93DD98EEBEA6}"/>
              </a:ext>
            </a:extLst>
          </p:cNvPr>
          <p:cNvSpPr/>
          <p:nvPr/>
        </p:nvSpPr>
        <p:spPr>
          <a:xfrm>
            <a:off x="1842890" y="3064151"/>
            <a:ext cx="9680515"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C. </a:t>
            </a:r>
            <a:r>
              <a:rPr lang="en-US" sz="2200">
                <a:latin typeface="UTM Avo" panose="02040603050506020204" pitchFamily="18" charset="0"/>
                <a:cs typeface="Times New Roman" panose="02020603050405020304" pitchFamily="18" charset="0"/>
              </a:rPr>
              <a:t>Video giới thiệu các danh lam thắng cảnh, điểm du lịch nổi tiếng. </a:t>
            </a:r>
            <a:endParaRPr lang="vi-VN" sz="2200">
              <a:latin typeface="UTM Avo" panose="02040603050506020204" pitchFamily="18" charset="0"/>
              <a:cs typeface="Times New Roman" panose="02020603050405020304" pitchFamily="18" charset="0"/>
            </a:endParaRPr>
          </a:p>
        </p:txBody>
      </p:sp>
      <p:sp>
        <p:nvSpPr>
          <p:cNvPr id="10" name="Rectangle 9">
            <a:extLst>
              <a:ext uri="{FF2B5EF4-FFF2-40B4-BE49-F238E27FC236}">
                <a16:creationId xmlns="" xmlns:a16="http://schemas.microsoft.com/office/drawing/2014/main" id="{9FB3967A-9058-4772-9CA8-C01D349EB71C}"/>
              </a:ext>
            </a:extLst>
          </p:cNvPr>
          <p:cNvSpPr/>
          <p:nvPr/>
        </p:nvSpPr>
        <p:spPr>
          <a:xfrm>
            <a:off x="1842891" y="3661649"/>
            <a:ext cx="8254838"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D. </a:t>
            </a:r>
            <a:r>
              <a:rPr lang="en-US" sz="2200">
                <a:latin typeface="UTM Avo" panose="02040603050506020204" pitchFamily="18" charset="0"/>
                <a:cs typeface="Times New Roman" panose="02020603050405020304" pitchFamily="18" charset="0"/>
              </a:rPr>
              <a:t>Cả A, B và C. </a:t>
            </a:r>
            <a:endParaRPr lang="vi-VN" sz="2200">
              <a:latin typeface="UTM Avo" panose="02040603050506020204" pitchFamily="18" charset="0"/>
              <a:cs typeface="Times New Roman" panose="02020603050405020304" pitchFamily="18" charset="0"/>
            </a:endParaRPr>
          </a:p>
        </p:txBody>
      </p:sp>
      <p:sp>
        <p:nvSpPr>
          <p:cNvPr id="11" name="Oval 10">
            <a:extLst>
              <a:ext uri="{FF2B5EF4-FFF2-40B4-BE49-F238E27FC236}">
                <a16:creationId xmlns="" xmlns:a16="http://schemas.microsoft.com/office/drawing/2014/main" id="{D1D7AE82-D16D-46FB-BBEE-678A24EC1572}"/>
              </a:ext>
            </a:extLst>
          </p:cNvPr>
          <p:cNvSpPr/>
          <p:nvPr/>
        </p:nvSpPr>
        <p:spPr>
          <a:xfrm>
            <a:off x="1822108" y="3751264"/>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30879650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9" grpId="0"/>
      <p:bldP spid="10"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a:t>
            </a:r>
            <a:r>
              <a:rPr lang="vi-VN" sz="2800" b="1">
                <a:solidFill>
                  <a:srgbClr val="F03C69"/>
                </a:solidFill>
                <a:latin typeface="SVN-SAF" panose="02040603050506020204" pitchFamily="18" charset="0"/>
                <a:cs typeface="Times New Roman" panose="02020603050405020304" pitchFamily="18" charset="0"/>
              </a:rPr>
              <a:t>KHÁM PHÁ THÔNG TIN TRÊN INTERNET</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 xmlns:a16="http://schemas.microsoft.com/office/drawing/2014/main" id="{E4887A39-7735-4207-A78B-68076D1A4286}"/>
              </a:ext>
            </a:extLst>
          </p:cNvPr>
          <p:cNvGrpSpPr/>
          <p:nvPr/>
        </p:nvGrpSpPr>
        <p:grpSpPr>
          <a:xfrm>
            <a:off x="604133" y="968721"/>
            <a:ext cx="10962947" cy="5364629"/>
            <a:chOff x="512219" y="900102"/>
            <a:chExt cx="10962947" cy="5364629"/>
          </a:xfrm>
        </p:grpSpPr>
        <p:sp>
          <p:nvSpPr>
            <p:cNvPr id="13" name="Rectangle 12">
              <a:extLst>
                <a:ext uri="{FF2B5EF4-FFF2-40B4-BE49-F238E27FC236}">
                  <a16:creationId xmlns="" xmlns:a16="http://schemas.microsoft.com/office/drawing/2014/main"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Thông tin trong máy tính và trên Internet</a:t>
              </a:r>
            </a:p>
          </p:txBody>
        </p:sp>
        <p:sp>
          <p:nvSpPr>
            <p:cNvPr id="2" name="Rectangle: Rounded Corners 1">
              <a:extLst>
                <a:ext uri="{FF2B5EF4-FFF2-40B4-BE49-F238E27FC236}">
                  <a16:creationId xmlns="" xmlns:a16="http://schemas.microsoft.com/office/drawing/2014/main"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70DA43EF-4FDA-4CA6-88C0-2BCCF27C1E7C}"/>
                </a:ext>
              </a:extLst>
            </p:cNvPr>
            <p:cNvSpPr/>
            <p:nvPr/>
          </p:nvSpPr>
          <p:spPr>
            <a:xfrm>
              <a:off x="747841" y="1807237"/>
              <a:ext cx="10506269" cy="141199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An vào Internet để tìm hiểu thông tin cho lễ kết nạp Đội viên vào thứ Hai tuần tới. Em hãy quan sát Hình 38 và cho biết thông tin An tìm là gì? Thông tin đó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ó sẵn trong máy tính không?</a:t>
              </a:r>
            </a:p>
          </p:txBody>
        </p:sp>
        <p:grpSp>
          <p:nvGrpSpPr>
            <p:cNvPr id="15" name="Group 14">
              <a:extLst>
                <a:ext uri="{FF2B5EF4-FFF2-40B4-BE49-F238E27FC236}">
                  <a16:creationId xmlns=""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dirty="0" smtClean="0">
                    <a:solidFill>
                      <a:schemeClr val="bg1"/>
                    </a:solidFill>
                    <a:latin typeface="UTM Avo" panose="02040603050506020204" pitchFamily="18" charset="0"/>
                    <a:cs typeface="Times New Roman" panose="02020603050405020304" pitchFamily="18" charset="0"/>
                  </a:rPr>
                  <a:t>2</a:t>
                </a:r>
                <a:endParaRPr lang="vi-VN" sz="2800" b="1" dirty="0">
                  <a:solidFill>
                    <a:schemeClr val="bg1"/>
                  </a:solidFill>
                  <a:latin typeface="UTM Avo" panose="02040603050506020204" pitchFamily="18" charset="0"/>
                  <a:cs typeface="Times New Roman" panose="02020603050405020304" pitchFamily="18" charset="0"/>
                </a:endParaRPr>
              </a:p>
            </p:txBody>
          </p:sp>
        </p:grpSp>
      </p:grpSp>
      <p:pic>
        <p:nvPicPr>
          <p:cNvPr id="23" name="Picture 22">
            <a:extLst>
              <a:ext uri="{FF2B5EF4-FFF2-40B4-BE49-F238E27FC236}">
                <a16:creationId xmlns="" xmlns:a16="http://schemas.microsoft.com/office/drawing/2014/main" id="{5355AECD-C797-48F0-9DCA-FAA47569C464}"/>
              </a:ext>
            </a:extLst>
          </p:cNvPr>
          <p:cNvPicPr>
            <a:picLocks noChangeAspect="1"/>
          </p:cNvPicPr>
          <p:nvPr/>
        </p:nvPicPr>
        <p:blipFill>
          <a:blip r:embed="rId6"/>
          <a:stretch>
            <a:fillRect/>
          </a:stretch>
        </p:blipFill>
        <p:spPr>
          <a:xfrm>
            <a:off x="5421933" y="3089710"/>
            <a:ext cx="4646299" cy="2668698"/>
          </a:xfrm>
          <a:prstGeom prst="rect">
            <a:avLst/>
          </a:prstGeom>
        </p:spPr>
      </p:pic>
      <p:sp>
        <p:nvSpPr>
          <p:cNvPr id="28" name="Rectangle 27">
            <a:extLst>
              <a:ext uri="{FF2B5EF4-FFF2-40B4-BE49-F238E27FC236}">
                <a16:creationId xmlns="" xmlns:a16="http://schemas.microsoft.com/office/drawing/2014/main" id="{F9043955-7485-4B13-BCB9-263E99A71D5A}"/>
              </a:ext>
            </a:extLst>
          </p:cNvPr>
          <p:cNvSpPr/>
          <p:nvPr/>
        </p:nvSpPr>
        <p:spPr>
          <a:xfrm>
            <a:off x="4474160" y="5767945"/>
            <a:ext cx="6243001" cy="493148"/>
          </a:xfrm>
          <a:prstGeom prst="rect">
            <a:avLst/>
          </a:prstGeom>
        </p:spPr>
        <p:txBody>
          <a:bodyPr wrap="square">
            <a:spAutoFit/>
          </a:bodyPr>
          <a:lstStyle/>
          <a:p>
            <a:pPr algn="ctr" defTabSz="342900">
              <a:lnSpc>
                <a:spcPct val="150000"/>
              </a:lnSpc>
            </a:pPr>
            <a:r>
              <a:rPr lang="en-US" sz="2000" b="1">
                <a:latin typeface="UTM Avo" panose="02040603050506020204" pitchFamily="18" charset="0"/>
                <a:cs typeface="Times New Roman" panose="02020603050405020304" pitchFamily="18" charset="0"/>
              </a:rPr>
              <a:t>Hình 38. </a:t>
            </a:r>
            <a:r>
              <a:rPr lang="en-US" sz="2000">
                <a:latin typeface="UTM Avo" panose="02040603050506020204" pitchFamily="18" charset="0"/>
                <a:cs typeface="Times New Roman" panose="02020603050405020304" pitchFamily="18" charset="0"/>
              </a:rPr>
              <a:t>Thông tin bạn An tìm kiếm trên Internet</a:t>
            </a:r>
          </a:p>
        </p:txBody>
      </p:sp>
    </p:spTree>
    <p:extLst>
      <p:ext uri="{BB962C8B-B14F-4D97-AF65-F5344CB8AC3E}">
        <p14:creationId xmlns:p14="http://schemas.microsoft.com/office/powerpoint/2010/main" val="24759491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par>
                                <p:cTn id="22" presetID="10"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CB43D504-AD7E-423B-96C7-B063E4EDED21}"/>
              </a:ext>
            </a:extLst>
          </p:cNvPr>
          <p:cNvSpPr/>
          <p:nvPr/>
        </p:nvSpPr>
        <p:spPr>
          <a:xfrm>
            <a:off x="744207" y="739223"/>
            <a:ext cx="11039100" cy="950325"/>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Có những thông tin không có sẵn trong máy tính nhưng có thể tìm thấy trên Internet. Internet là kho thông tin khổng lồ và được cập nhật thường xuyên.</a:t>
            </a:r>
          </a:p>
        </p:txBody>
      </p:sp>
      <p:pic>
        <p:nvPicPr>
          <p:cNvPr id="4" name="Picture 3">
            <a:extLst>
              <a:ext uri="{FF2B5EF4-FFF2-40B4-BE49-F238E27FC236}">
                <a16:creationId xmlns="" xmlns:a16="http://schemas.microsoft.com/office/drawing/2014/main" id="{F007AC94-CF22-403C-838F-FACC5CA01456}"/>
              </a:ext>
            </a:extLst>
          </p:cNvPr>
          <p:cNvPicPr>
            <a:picLocks noChangeAspect="1"/>
          </p:cNvPicPr>
          <p:nvPr/>
        </p:nvPicPr>
        <p:blipFill>
          <a:blip r:embed="rId2"/>
          <a:stretch>
            <a:fillRect/>
          </a:stretch>
        </p:blipFill>
        <p:spPr>
          <a:xfrm>
            <a:off x="406315" y="678222"/>
            <a:ext cx="734513" cy="653278"/>
          </a:xfrm>
          <a:prstGeom prst="rect">
            <a:avLst/>
          </a:prstGeom>
        </p:spPr>
      </p:pic>
      <p:grpSp>
        <p:nvGrpSpPr>
          <p:cNvPr id="5" name="Group 4">
            <a:extLst>
              <a:ext uri="{FF2B5EF4-FFF2-40B4-BE49-F238E27FC236}">
                <a16:creationId xmlns="" xmlns:a16="http://schemas.microsoft.com/office/drawing/2014/main" id="{49FB5D05-AF62-4FFF-B396-261938B58083}"/>
              </a:ext>
            </a:extLst>
          </p:cNvPr>
          <p:cNvGrpSpPr/>
          <p:nvPr/>
        </p:nvGrpSpPr>
        <p:grpSpPr>
          <a:xfrm>
            <a:off x="1670358" y="1750549"/>
            <a:ext cx="8665432" cy="1631750"/>
            <a:chOff x="176038" y="533052"/>
            <a:chExt cx="8665432" cy="1631750"/>
          </a:xfrm>
        </p:grpSpPr>
        <p:grpSp>
          <p:nvGrpSpPr>
            <p:cNvPr id="6" name="Group 5">
              <a:extLst>
                <a:ext uri="{FF2B5EF4-FFF2-40B4-BE49-F238E27FC236}">
                  <a16:creationId xmlns="" xmlns:a16="http://schemas.microsoft.com/office/drawing/2014/main" id="{13A7503C-4885-432F-834C-417576A7B7C6}"/>
                </a:ext>
              </a:extLst>
            </p:cNvPr>
            <p:cNvGrpSpPr/>
            <p:nvPr/>
          </p:nvGrpSpPr>
          <p:grpSpPr>
            <a:xfrm>
              <a:off x="176038" y="533052"/>
              <a:ext cx="8665432" cy="1631750"/>
              <a:chOff x="176038" y="533052"/>
              <a:chExt cx="8665432" cy="1631750"/>
            </a:xfrm>
          </p:grpSpPr>
          <p:grpSp>
            <p:nvGrpSpPr>
              <p:cNvPr id="8" name="Group 7">
                <a:extLst>
                  <a:ext uri="{FF2B5EF4-FFF2-40B4-BE49-F238E27FC236}">
                    <a16:creationId xmlns="" xmlns:a16="http://schemas.microsoft.com/office/drawing/2014/main" id="{BF614CB4-BBA4-4F2E-8B41-1AED6AF6A4B2}"/>
                  </a:ext>
                </a:extLst>
              </p:cNvPr>
              <p:cNvGrpSpPr/>
              <p:nvPr/>
            </p:nvGrpSpPr>
            <p:grpSpPr>
              <a:xfrm>
                <a:off x="552796" y="917810"/>
                <a:ext cx="8288674" cy="1246992"/>
                <a:chOff x="1338208" y="943284"/>
                <a:chExt cx="7456851" cy="1839657"/>
              </a:xfrm>
            </p:grpSpPr>
            <p:sp>
              <p:nvSpPr>
                <p:cNvPr id="10" name="Rectangle: Rounded Corners 9">
                  <a:extLst>
                    <a:ext uri="{FF2B5EF4-FFF2-40B4-BE49-F238E27FC236}">
                      <a16:creationId xmlns="" xmlns:a16="http://schemas.microsoft.com/office/drawing/2014/main" id="{995EDD8E-1D55-469D-A9B0-5E4FE9E4AC7A}"/>
                    </a:ext>
                  </a:extLst>
                </p:cNvPr>
                <p:cNvSpPr/>
                <p:nvPr/>
              </p:nvSpPr>
              <p:spPr>
                <a:xfrm>
                  <a:off x="1424711" y="1063553"/>
                  <a:ext cx="7370348" cy="171938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 xmlns:a16="http://schemas.microsoft.com/office/drawing/2014/main" id="{7D65A70C-2219-437D-87C0-3FF99FB7F742}"/>
                    </a:ext>
                  </a:extLst>
                </p:cNvPr>
                <p:cNvSpPr/>
                <p:nvPr/>
              </p:nvSpPr>
              <p:spPr>
                <a:xfrm>
                  <a:off x="1338208" y="943284"/>
                  <a:ext cx="7370352" cy="171938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 xmlns:a16="http://schemas.microsoft.com/office/drawing/2014/main" id="{58B9171D-DCD7-4D4F-9C27-0ACD33D7A1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6038" y="533052"/>
                <a:ext cx="998307" cy="883997"/>
              </a:xfrm>
              <a:prstGeom prst="rect">
                <a:avLst/>
              </a:prstGeom>
            </p:spPr>
          </p:pic>
        </p:grpSp>
        <p:sp>
          <p:nvSpPr>
            <p:cNvPr id="7" name="Rectangle 6">
              <a:extLst>
                <a:ext uri="{FF2B5EF4-FFF2-40B4-BE49-F238E27FC236}">
                  <a16:creationId xmlns="" xmlns:a16="http://schemas.microsoft.com/office/drawing/2014/main" id="{25BCF052-873E-4B09-B278-B6C8D3A0301C}"/>
                </a:ext>
              </a:extLst>
            </p:cNvPr>
            <p:cNvSpPr/>
            <p:nvPr/>
          </p:nvSpPr>
          <p:spPr>
            <a:xfrm>
              <a:off x="771340" y="975051"/>
              <a:ext cx="7777336" cy="953210"/>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 Internet là kho thông tin khổng lồ. </a:t>
              </a:r>
              <a:endParaRPr lang="en-US" sz="2200" b="1">
                <a:solidFill>
                  <a:srgbClr val="F03C69"/>
                </a:solidFill>
                <a:latin typeface="UTM Avo" panose="02040603050506020204" pitchFamily="18" charset="0"/>
                <a:cs typeface="Times New Roman" panose="02020603050405020304" pitchFamily="18" charset="0"/>
              </a:endParaRPr>
            </a:p>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Khi cần, chúng ta có thể tìm thông tin trên Internet.</a:t>
              </a:r>
            </a:p>
          </p:txBody>
        </p:sp>
      </p:grpSp>
      <p:pic>
        <p:nvPicPr>
          <p:cNvPr id="12" name="Picture 11">
            <a:extLst>
              <a:ext uri="{FF2B5EF4-FFF2-40B4-BE49-F238E27FC236}">
                <a16:creationId xmlns="" xmlns:a16="http://schemas.microsoft.com/office/drawing/2014/main" id="{810B64AB-0B5B-480C-971D-375685FBA22F}"/>
              </a:ext>
            </a:extLst>
          </p:cNvPr>
          <p:cNvPicPr>
            <a:picLocks noChangeAspect="1"/>
          </p:cNvPicPr>
          <p:nvPr/>
        </p:nvPicPr>
        <p:blipFill>
          <a:blip r:embed="rId4"/>
          <a:stretch>
            <a:fillRect/>
          </a:stretch>
        </p:blipFill>
        <p:spPr>
          <a:xfrm>
            <a:off x="7325030" y="3544403"/>
            <a:ext cx="4090219" cy="2551022"/>
          </a:xfrm>
          <a:prstGeom prst="rect">
            <a:avLst/>
          </a:prstGeom>
        </p:spPr>
      </p:pic>
      <p:pic>
        <p:nvPicPr>
          <p:cNvPr id="13" name="Picture 12">
            <a:extLst>
              <a:ext uri="{FF2B5EF4-FFF2-40B4-BE49-F238E27FC236}">
                <a16:creationId xmlns="" xmlns:a16="http://schemas.microsoft.com/office/drawing/2014/main" id="{4A398E04-0178-4120-88DE-48653A84F7E6}"/>
              </a:ext>
            </a:extLst>
          </p:cNvPr>
          <p:cNvPicPr>
            <a:picLocks noChangeAspect="1"/>
          </p:cNvPicPr>
          <p:nvPr/>
        </p:nvPicPr>
        <p:blipFill>
          <a:blip r:embed="rId5"/>
          <a:stretch>
            <a:fillRect/>
          </a:stretch>
        </p:blipFill>
        <p:spPr>
          <a:xfrm>
            <a:off x="395437" y="3550158"/>
            <a:ext cx="745392" cy="733836"/>
          </a:xfrm>
          <a:prstGeom prst="rect">
            <a:avLst/>
          </a:prstGeom>
        </p:spPr>
      </p:pic>
      <p:sp>
        <p:nvSpPr>
          <p:cNvPr id="14" name="Rectangle 13">
            <a:extLst>
              <a:ext uri="{FF2B5EF4-FFF2-40B4-BE49-F238E27FC236}">
                <a16:creationId xmlns="" xmlns:a16="http://schemas.microsoft.com/office/drawing/2014/main" id="{5E487462-4C5F-4D86-B7C3-89A7527A004B}"/>
              </a:ext>
            </a:extLst>
          </p:cNvPr>
          <p:cNvSpPr/>
          <p:nvPr/>
        </p:nvSpPr>
        <p:spPr>
          <a:xfrm>
            <a:off x="1140828" y="3708681"/>
            <a:ext cx="5677188" cy="2437911"/>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Hình 39 là thông tin dự báo thời tiết tuần tới ở địa phương của An trên Internet </a:t>
            </a:r>
            <a:endParaRPr lang="en-US" sz="2000">
              <a:latin typeface="UTM Avo" panose="02040603050506020204" pitchFamily="18" charset="0"/>
              <a:cs typeface="Times New Roman" panose="02020603050405020304" pitchFamily="18" charset="0"/>
            </a:endParaRPr>
          </a:p>
          <a:p>
            <a:pPr algn="just" defTabSz="342900">
              <a:lnSpc>
                <a:spcPct val="150000"/>
              </a:lnSpc>
              <a:spcBef>
                <a:spcPts val="800"/>
              </a:spcBef>
            </a:pPr>
            <a:r>
              <a:rPr lang="vi-VN" sz="2000">
                <a:latin typeface="UTM Avo" panose="02040603050506020204" pitchFamily="18" charset="0"/>
                <a:cs typeface="Times New Roman" panose="02020603050405020304" pitchFamily="18" charset="0"/>
              </a:rPr>
              <a:t>Em hãy quan sát và cho biết: Ngày thứ</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Hai, lớp bạn An nên tổ chức lễ kết nạp Đội viên ở trong lớp hay ngoài sân trường? Vì sao?</a:t>
            </a:r>
          </a:p>
        </p:txBody>
      </p:sp>
      <p:sp>
        <p:nvSpPr>
          <p:cNvPr id="15" name="Rectangle 14">
            <a:extLst>
              <a:ext uri="{FF2B5EF4-FFF2-40B4-BE49-F238E27FC236}">
                <a16:creationId xmlns="" xmlns:a16="http://schemas.microsoft.com/office/drawing/2014/main" id="{BB4FC036-18F1-4F36-9129-2B20616139F1}"/>
              </a:ext>
            </a:extLst>
          </p:cNvPr>
          <p:cNvSpPr/>
          <p:nvPr/>
        </p:nvSpPr>
        <p:spPr>
          <a:xfrm>
            <a:off x="7703814" y="6087179"/>
            <a:ext cx="3332653" cy="493148"/>
          </a:xfrm>
          <a:prstGeom prst="rect">
            <a:avLst/>
          </a:prstGeom>
        </p:spPr>
        <p:txBody>
          <a:bodyPr wrap="square">
            <a:spAutoFit/>
          </a:bodyPr>
          <a:lstStyle/>
          <a:p>
            <a:pPr algn="ctr" defTabSz="342900">
              <a:lnSpc>
                <a:spcPct val="150000"/>
              </a:lnSpc>
            </a:pPr>
            <a:r>
              <a:rPr lang="en-US" sz="2000" b="1">
                <a:latin typeface="UTM Avo" panose="02040603050506020204" pitchFamily="18" charset="0"/>
                <a:cs typeface="Times New Roman" panose="02020603050405020304" pitchFamily="18" charset="0"/>
              </a:rPr>
              <a:t>Hình 39. </a:t>
            </a:r>
            <a:r>
              <a:rPr lang="en-US" sz="2000">
                <a:latin typeface="UTM Avo" panose="02040603050506020204" pitchFamily="18" charset="0"/>
                <a:cs typeface="Times New Roman" panose="02020603050405020304" pitchFamily="18" charset="0"/>
              </a:rPr>
              <a:t>Dự báo thời tiết</a:t>
            </a:r>
          </a:p>
        </p:txBody>
      </p:sp>
    </p:spTree>
    <p:extLst>
      <p:ext uri="{BB962C8B-B14F-4D97-AF65-F5344CB8AC3E}">
        <p14:creationId xmlns:p14="http://schemas.microsoft.com/office/powerpoint/2010/main" val="12844035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Effect transition="in" filter="fade">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 xmlns:a16="http://schemas.microsoft.com/office/drawing/2014/main" id="{C23B1580-C93F-4579-B504-AFFCDDB57E22}"/>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5581</TotalTime>
  <Words>426</Words>
  <Application>Microsoft Office PowerPoint</Application>
  <PresentationFormat>Custom</PresentationFormat>
  <Paragraphs>46</Paragraphs>
  <Slides>8</Slides>
  <Notes>2</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HP</cp:lastModifiedBy>
  <cp:revision>189</cp:revision>
  <dcterms:created xsi:type="dcterms:W3CDTF">2021-11-14T08:33:55Z</dcterms:created>
  <dcterms:modified xsi:type="dcterms:W3CDTF">2022-11-26T02:36:42Z</dcterms:modified>
</cp:coreProperties>
</file>