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65" r:id="rId3"/>
    <p:sldId id="267" r:id="rId4"/>
    <p:sldId id="258" r:id="rId5"/>
    <p:sldId id="260" r:id="rId6"/>
    <p:sldId id="261" r:id="rId7"/>
    <p:sldId id="262" r:id="rId8"/>
    <p:sldId id="263" r:id="rId9"/>
    <p:sldId id="270" r:id="rId10"/>
    <p:sldId id="271" r:id="rId11"/>
    <p:sldId id="294" r:id="rId12"/>
    <p:sldId id="273" r:id="rId13"/>
    <p:sldId id="275" r:id="rId14"/>
    <p:sldId id="276" r:id="rId15"/>
    <p:sldId id="295" r:id="rId16"/>
    <p:sldId id="277" r:id="rId17"/>
  </p:sldIdLst>
  <p:sldSz cx="12192000" cy="6858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HP001 4 hàng" charset="0"/>
      <p:regular r:id="rId23"/>
      <p:bold r:id="rId24"/>
    </p:embeddedFont>
    <p:embeddedFont>
      <p:font typeface="Calibri Light" pitchFamily="34" charset="0"/>
      <p:regular r:id="rId25"/>
      <p:italic r:id="rId26"/>
    </p:embeddedFont>
    <p:embeddedFont>
      <p:font typeface="#9Slide03 Montserrat Medium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AC2"/>
    <a:srgbClr val="585858"/>
    <a:srgbClr val="595959"/>
    <a:srgbClr val="C61D2D"/>
    <a:srgbClr val="A12DA0"/>
    <a:srgbClr val="87D554"/>
    <a:srgbClr val="00FFFF"/>
    <a:srgbClr val="7D4C18"/>
    <a:srgbClr val="6E3D0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59D21-77D9-46DE-9132-044A024EF0FD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BC10C-C1E5-43CC-B63F-9491067DD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93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F50D5-2647-41CF-922A-F18339C869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5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43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44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18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175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26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569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65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08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4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80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8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hyperlink" Target="slide%2011.docx" TargetMode="External"/><Relationship Id="rId5" Type="http://schemas.openxmlformats.org/officeDocument/2006/relationships/image" Target="../media/image27.png"/><Relationship Id="rId4" Type="http://schemas.openxmlformats.org/officeDocument/2006/relationships/hyperlink" Target="../HOA%20&#272;&#192;O%20NG&#192;Y%20T&#7870;T%20-%20thu.doc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slide%2012.docx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slide%2013.docx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slide" Target="slide7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7.gif"/><Relationship Id="rId7" Type="http://schemas.openxmlformats.org/officeDocument/2006/relationships/image" Target="../media/image7.png"/><Relationship Id="rId12" Type="http://schemas.openxmlformats.org/officeDocument/2006/relationships/slide" Target="slide4.xml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slide" Target="slide6.xml"/><Relationship Id="rId20" Type="http://schemas.openxmlformats.org/officeDocument/2006/relationships/image" Target="../media/image16.gif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slide" Target="slide8.xml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openxmlformats.org/officeDocument/2006/relationships/image" Target="../media/image19.gif"/><Relationship Id="rId28" Type="http://schemas.openxmlformats.org/officeDocument/2006/relationships/image" Target="../media/image21.png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slide" Target="slide5.xml"/><Relationship Id="rId22" Type="http://schemas.openxmlformats.org/officeDocument/2006/relationships/image" Target="../media/image18.gif"/><Relationship Id="rId27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blipFill>
            <a:blip r:embed="rId5"/>
            <a:tile tx="0" ty="0" sx="100000" sy="100000" flip="none" algn="tl"/>
          </a:blipFill>
        </p:spPr>
      </p:pic>
      <p:sp>
        <p:nvSpPr>
          <p:cNvPr id="11" name="TextBox 10"/>
          <p:cNvSpPr txBox="1"/>
          <p:nvPr/>
        </p:nvSpPr>
        <p:spPr>
          <a:xfrm>
            <a:off x="4377418" y="2752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04553" y="2023396"/>
            <a:ext cx="10625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0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10593" y="3793261"/>
            <a:ext cx="5776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: 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 THỊ 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LAI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39412" y="887889"/>
            <a:ext cx="6671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CÔNG SÁU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8719" y="2870459"/>
            <a:ext cx="4010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75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8310" y="383298"/>
            <a:ext cx="762586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FDCA9D9-8462-4602-9893-CB62D0651078}"/>
              </a:ext>
            </a:extLst>
          </p:cNvPr>
          <p:cNvSpPr txBox="1"/>
          <p:nvPr/>
        </p:nvSpPr>
        <p:spPr>
          <a:xfrm>
            <a:off x="874643" y="2040834"/>
            <a:ext cx="107872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Mọi 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hôm mẹ thích </a:t>
            </a:r>
            <a:r>
              <a:rPr lang="vi-VN" sz="4800" dirty="0">
                <a:latin typeface="+mj-lt"/>
              </a:rPr>
              <a:t>vui chơi</a:t>
            </a:r>
            <a:br>
              <a:rPr lang="vi-VN" sz="4800" dirty="0">
                <a:latin typeface="+mj-lt"/>
              </a:rPr>
            </a:br>
            <a:r>
              <a:rPr lang="vi-VN" sz="4800" dirty="0">
                <a:latin typeface="+mj-lt"/>
              </a:rPr>
              <a:t>Hôm nay mẹ chẳng nói cười được đâu</a:t>
            </a:r>
            <a:br>
              <a:rPr lang="vi-VN" sz="4800" dirty="0">
                <a:latin typeface="+mj-lt"/>
              </a:rPr>
            </a:br>
            <a:r>
              <a:rPr lang="vi-VN" sz="4800" dirty="0">
                <a:latin typeface="+mj-lt"/>
              </a:rPr>
              <a:t>Lá trầu khô giữa cơi trầu</a:t>
            </a:r>
            <a:br>
              <a:rPr lang="vi-VN" sz="4800" dirty="0">
                <a:latin typeface="+mj-lt"/>
              </a:rPr>
            </a:br>
            <a:r>
              <a:rPr lang="vi-VN" sz="4800" dirty="0">
                <a:latin typeface="+mj-lt"/>
              </a:rPr>
              <a:t>Truyện Kiều gấp lại trên đầu bấy </a:t>
            </a:r>
            <a:r>
              <a:rPr lang="vi-VN" sz="4800" dirty="0" smtClean="0">
                <a:latin typeface="+mj-lt"/>
              </a:rPr>
              <a:t>nay</a:t>
            </a:r>
            <a:r>
              <a:rPr lang="en-US" sz="4800" dirty="0" smtClean="0">
                <a:latin typeface="+mj-lt"/>
              </a:rPr>
              <a:t>.</a:t>
            </a:r>
            <a:endParaRPr lang="en-US" sz="4800" dirty="0">
              <a:latin typeface="+mj-lt"/>
            </a:endParaRPr>
          </a:p>
          <a:p>
            <a:pPr algn="ctr"/>
            <a:endParaRPr lang="en-US" sz="4800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70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017" y="2086118"/>
            <a:ext cx="11942548" cy="2884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8362" y="506251"/>
            <a:ext cx="8879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76" y="4348990"/>
            <a:ext cx="3887724" cy="250901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file"/>
            <a:extLst>
              <a:ext uri="{FF2B5EF4-FFF2-40B4-BE49-F238E27FC236}">
                <a16:creationId xmlns="" xmlns:a16="http://schemas.microsoft.com/office/drawing/2014/main" id="{3E9F62D1-58BD-478D-BFB2-AE25B3230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151" y="5721615"/>
            <a:ext cx="619125" cy="676275"/>
          </a:xfrm>
          <a:prstGeom prst="rect">
            <a:avLst/>
          </a:prstGeom>
        </p:spPr>
      </p:pic>
      <p:pic>
        <p:nvPicPr>
          <p:cNvPr id="9" name="Picture 8">
            <a:hlinkClick r:id="rId6" action="ppaction://hlinkfile"/>
            <a:extLst>
              <a:ext uri="{FF2B5EF4-FFF2-40B4-BE49-F238E27FC236}">
                <a16:creationId xmlns="" xmlns:a16="http://schemas.microsoft.com/office/drawing/2014/main" id="{3E9F62D1-58BD-478D-BFB2-AE25B3230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150" y="5721615"/>
            <a:ext cx="6191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9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934" y="2259509"/>
            <a:ext cx="119253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Home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176" y="1161846"/>
            <a:ext cx="123065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Sao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hlinkClick r:id="rId3" action="ppaction://hlinkfile"/>
            <a:extLst>
              <a:ext uri="{FF2B5EF4-FFF2-40B4-BE49-F238E27FC236}">
                <a16:creationId xmlns="" xmlns:a16="http://schemas.microsoft.com/office/drawing/2014/main" id="{4773ABC6-2CC4-4545-AA62-C1E8CEBE2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848" y="5500013"/>
            <a:ext cx="621846" cy="6767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54B122F-8988-4247-A073-46D6708B4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782" y="3234381"/>
            <a:ext cx="1277910" cy="658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E73DFEC-76EE-4E8B-9706-C3F15B908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9822" y="4788994"/>
            <a:ext cx="935138" cy="7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82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44060" y="1273126"/>
            <a:ext cx="11072169" cy="53808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44061" y="3047221"/>
            <a:ext cx="11261872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2907" y="1471021"/>
            <a:ext cx="11053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Di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3" action="ppaction://hlinkfile"/>
            <a:extLst>
              <a:ext uri="{FF2B5EF4-FFF2-40B4-BE49-F238E27FC236}">
                <a16:creationId xmlns="" xmlns:a16="http://schemas.microsoft.com/office/drawing/2014/main" id="{02E7BC1F-5701-4C47-B58D-2409E1080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6094" y="5584874"/>
            <a:ext cx="621846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0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8362" y="112955"/>
            <a:ext cx="66399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76" y="4348990"/>
            <a:ext cx="3887724" cy="2509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668" y="1161401"/>
            <a:ext cx="12050332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rabicPeriod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eriod"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eriod"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31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20000" r="-4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6971" y="22393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25218" y="2573376"/>
            <a:ext cx="971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903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8335" y="964966"/>
            <a:ext cx="1863771" cy="253709"/>
          </a:xfrm>
          <a:prstGeom prst="rect">
            <a:avLst/>
          </a:prstGeom>
          <a:solidFill>
            <a:srgbClr val="585858"/>
          </a:solidFill>
          <a:ln>
            <a:solidFill>
              <a:srgbClr val="58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9595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75315" y="845340"/>
            <a:ext cx="6850742" cy="4974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#9Slide03 Montserrat Medium" panose="00000600000000000000" pitchFamily="2" charset="0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Trên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ô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cửa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gồm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4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hỏi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Mỗi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hỏi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tương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ứng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bức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tranh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bị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lấp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Lần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lượt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trả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lời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7030A0"/>
                </a:solidFill>
                <a:latin typeface="HP001 4 hàng" panose="020B0603050302020204" pitchFamily="34" charset="0"/>
              </a:rPr>
              <a:t>đúng</a:t>
            </a:r>
            <a:r>
              <a:rPr lang="en-US" sz="2800" b="1">
                <a:solidFill>
                  <a:srgbClr val="7030A0"/>
                </a:solidFill>
                <a:latin typeface="HP001 4 hàng" panose="020B0603050302020204" pitchFamily="34" charset="0"/>
              </a:rPr>
              <a:t> từng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hỏi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thì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chúng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ta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sẽ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mở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7030A0"/>
                </a:solidFill>
                <a:latin typeface="HP001 4 hàng" panose="020B0603050302020204" pitchFamily="34" charset="0"/>
              </a:rPr>
              <a:t>được</a:t>
            </a:r>
            <a:r>
              <a:rPr lang="en-US" sz="2800" b="1">
                <a:solidFill>
                  <a:srgbClr val="7030A0"/>
                </a:solidFill>
                <a:latin typeface="HP001 4 hàng" panose="020B0603050302020204" pitchFamily="34" charset="0"/>
              </a:rPr>
              <a:t> từng 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ô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cửa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chứa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bức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7030A0"/>
                </a:solidFill>
                <a:latin typeface="HP001 4 hàng" panose="020B0603050302020204" pitchFamily="34" charset="0"/>
              </a:rPr>
              <a:t>tranh</a:t>
            </a:r>
            <a:r>
              <a:rPr lang="en-US" sz="2800" b="1">
                <a:solidFill>
                  <a:srgbClr val="7030A0"/>
                </a:solidFill>
                <a:latin typeface="HP001 4 hàng" panose="020B0603050302020204" pitchFamily="34" charset="0"/>
              </a:rPr>
              <a:t>. Cả bức tranh hiện ra là chiến thắng. Nếu trả lời sai bức tranh vẫn sẽ bị che khuất.</a:t>
            </a:r>
            <a:endParaRPr lang="en-US" sz="2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851" l="9904" r="92652">
                        <a14:foregroundMark x1="32748" y1="55198" x2="32748" y2="55198"/>
                        <a14:foregroundMark x1="34824" y1="56931" x2="34824" y2="56931"/>
                        <a14:foregroundMark x1="62620" y1="48515" x2="62620" y2="48515"/>
                        <a14:foregroundMark x1="73802" y1="49505" x2="73802" y2="49505"/>
                        <a14:foregroundMark x1="41853" y1="72772" x2="41853" y2="7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036" y="4629927"/>
            <a:ext cx="3047997" cy="1622577"/>
          </a:xfrm>
          <a:prstGeom prst="rect">
            <a:avLst/>
          </a:prstGeom>
        </p:spPr>
      </p:pic>
      <p:sp>
        <p:nvSpPr>
          <p:cNvPr id="8" name="文本框 144">
            <a:extLst>
              <a:ext uri="{FF2B5EF4-FFF2-40B4-BE49-F238E27FC236}">
                <a16:creationId xmlns="" xmlns:a16="http://schemas.microsoft.com/office/drawing/2014/main" id="{DC024B77-AFE1-4D22-A659-C6F28B8CB800}"/>
              </a:ext>
            </a:extLst>
          </p:cNvPr>
          <p:cNvSpPr txBox="1"/>
          <p:nvPr/>
        </p:nvSpPr>
        <p:spPr>
          <a:xfrm>
            <a:off x="2315621" y="-170324"/>
            <a:ext cx="4840442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61D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61D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61D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61D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4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DA498F2-95DB-4782-AC50-20E7893504EB}"/>
              </a:ext>
            </a:extLst>
          </p:cNvPr>
          <p:cNvSpPr/>
          <p:nvPr/>
        </p:nvSpPr>
        <p:spPr>
          <a:xfrm>
            <a:off x="3840162" y="1012902"/>
            <a:ext cx="7105340" cy="468429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81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=""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=""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12" action="ppaction://hlinksldjump"/>
            <a:extLst>
              <a:ext uri="{FF2B5EF4-FFF2-40B4-BE49-F238E27FC236}">
                <a16:creationId xmlns=""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4" action="ppaction://hlinksldjump"/>
            <a:extLst>
              <a:ext uri="{FF2B5EF4-FFF2-40B4-BE49-F238E27FC236}">
                <a16:creationId xmlns=""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6" action="ppaction://hlinksldjump"/>
            <a:extLst>
              <a:ext uri="{FF2B5EF4-FFF2-40B4-BE49-F238E27FC236}">
                <a16:creationId xmlns=""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8" action="ppaction://hlinksldjump"/>
            <a:extLst>
              <a:ext uri="{FF2B5EF4-FFF2-40B4-BE49-F238E27FC236}">
                <a16:creationId xmlns=""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=""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931334" y="2493527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4" action="ppaction://hlinksldjump"/>
            <a:extLst>
              <a:ext uri="{FF2B5EF4-FFF2-40B4-BE49-F238E27FC236}">
                <a16:creationId xmlns=""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01" b="89851" l="9904" r="92652">
                        <a14:foregroundMark x1="32748" y1="55198" x2="32748" y2="55198"/>
                        <a14:foregroundMark x1="34824" y1="56931" x2="34824" y2="56931"/>
                        <a14:foregroundMark x1="62620" y1="48515" x2="62620" y2="48515"/>
                        <a14:foregroundMark x1="73802" y1="49505" x2="73802" y2="49505"/>
                        <a14:foregroundMark x1="41853" y1="72772" x2="41853" y2="7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036" y="4629927"/>
            <a:ext cx="3047997" cy="16225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7791" y="956603"/>
            <a:ext cx="1786597" cy="253219"/>
          </a:xfrm>
          <a:prstGeom prst="rect">
            <a:avLst/>
          </a:prstGeom>
          <a:solidFill>
            <a:srgbClr val="585858"/>
          </a:solidFill>
          <a:ln>
            <a:solidFill>
              <a:srgbClr val="58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Nhac-nen-cho-PowerPoint-vui-nh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" y="-464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numSld="5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7" action="ppaction://hlinksldjump"/>
            <a:extLst>
              <a:ext uri="{FF2B5EF4-FFF2-40B4-BE49-F238E27FC236}">
                <a16:creationId xmlns=""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603538" y="1319656"/>
            <a:ext cx="87003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1" b="89851" l="9904" r="92652">
                        <a14:foregroundMark x1="32748" y1="55198" x2="32748" y2="55198"/>
                        <a14:foregroundMark x1="34824" y1="56931" x2="34824" y2="56931"/>
                        <a14:foregroundMark x1="62620" y1="48515" x2="62620" y2="48515"/>
                        <a14:foregroundMark x1="73802" y1="49505" x2="73802" y2="49505"/>
                        <a14:foregroundMark x1="41853" y1="72772" x2="41853" y2="7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10" y="5234443"/>
            <a:ext cx="3047997" cy="16225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2464" y="2719000"/>
            <a:ext cx="174363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Home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0613" y="2719000"/>
            <a:ext cx="174363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Insert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480613" y="3754801"/>
            <a:ext cx="174363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Layout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822464" y="3718304"/>
            <a:ext cx="174363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Format</a:t>
            </a:r>
          </a:p>
        </p:txBody>
      </p:sp>
      <p:pic>
        <p:nvPicPr>
          <p:cNvPr id="4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53699" y="6947587"/>
            <a:ext cx="609600" cy="609600"/>
          </a:xfrm>
          <a:prstGeom prst="rect">
            <a:avLst/>
          </a:prstGeom>
        </p:spPr>
      </p:pic>
      <p:pic>
        <p:nvPicPr>
          <p:cNvPr id="12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92155" y="6947587"/>
            <a:ext cx="609600" cy="609600"/>
          </a:xfrm>
          <a:prstGeom prst="rect">
            <a:avLst/>
          </a:prstGeom>
        </p:spPr>
      </p:pic>
      <p:pic>
        <p:nvPicPr>
          <p:cNvPr id="13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7664" y="6947587"/>
            <a:ext cx="609600" cy="609600"/>
          </a:xfrm>
          <a:prstGeom prst="rect">
            <a:avLst/>
          </a:prstGeom>
        </p:spPr>
      </p:pic>
      <p:pic>
        <p:nvPicPr>
          <p:cNvPr id="14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37153" y="6947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9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9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9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9" grpId="0" animBg="1"/>
      <p:bldP spid="9" grpId="2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7" action="ppaction://hlinksldjump"/>
            <a:extLst>
              <a:ext uri="{FF2B5EF4-FFF2-40B4-BE49-F238E27FC236}">
                <a16:creationId xmlns=""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520461" y="909619"/>
            <a:ext cx="644439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gộp ô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1" b="89851" l="9904" r="92652">
                        <a14:foregroundMark x1="32748" y1="55198" x2="32748" y2="55198"/>
                        <a14:foregroundMark x1="34824" y1="56931" x2="34824" y2="56931"/>
                        <a14:foregroundMark x1="62620" y1="48515" x2="62620" y2="48515"/>
                        <a14:foregroundMark x1="73802" y1="49505" x2="73802" y2="49505"/>
                        <a14:foregroundMark x1="41853" y1="72772" x2="41853" y2="7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854" y="5235423"/>
            <a:ext cx="3047997" cy="16225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028" y="2034844"/>
            <a:ext cx="4024572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Layout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Merge Cells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905767" y="2034844"/>
            <a:ext cx="362120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Layout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Split Cells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05767" y="3061291"/>
            <a:ext cx="362120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Insert 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Left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5027" y="3104289"/>
            <a:ext cx="4024573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Insert 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Right</a:t>
            </a:r>
            <a:endParaRPr lang="en-US" sz="2800" dirty="0"/>
          </a:p>
        </p:txBody>
      </p:sp>
      <p:pic>
        <p:nvPicPr>
          <p:cNvPr id="4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47736" y="7085465"/>
            <a:ext cx="609600" cy="609600"/>
          </a:xfrm>
          <a:prstGeom prst="rect">
            <a:avLst/>
          </a:prstGeom>
        </p:spPr>
      </p:pic>
      <p:pic>
        <p:nvPicPr>
          <p:cNvPr id="11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6746" y="7186228"/>
            <a:ext cx="609600" cy="609600"/>
          </a:xfrm>
          <a:prstGeom prst="rect">
            <a:avLst/>
          </a:prstGeom>
        </p:spPr>
      </p:pic>
      <p:pic>
        <p:nvPicPr>
          <p:cNvPr id="12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97623" y="7186228"/>
            <a:ext cx="609600" cy="609600"/>
          </a:xfrm>
          <a:prstGeom prst="rect">
            <a:avLst/>
          </a:prstGeom>
        </p:spPr>
      </p:pic>
      <p:pic>
        <p:nvPicPr>
          <p:cNvPr id="13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47241" y="718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9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9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9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2" grpId="1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7" action="ppaction://hlinksldjump"/>
            <a:extLst>
              <a:ext uri="{FF2B5EF4-FFF2-40B4-BE49-F238E27FC236}">
                <a16:creationId xmlns=""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2060405" y="981013"/>
            <a:ext cx="77283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hỏi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Để tách ô em dùng lệnh gì?</a:t>
            </a:r>
          </a:p>
          <a:p>
            <a:pPr lvl="0"/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1" b="89851" l="9904" r="92652">
                        <a14:foregroundMark x1="32748" y1="55198" x2="32748" y2="55198"/>
                        <a14:foregroundMark x1="34824" y1="56931" x2="34824" y2="56931"/>
                        <a14:foregroundMark x1="62620" y1="48515" x2="62620" y2="48515"/>
                        <a14:foregroundMark x1="73802" y1="49505" x2="73802" y2="49505"/>
                        <a14:foregroundMark x1="41853" y1="72772" x2="41853" y2="7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11" y="5235423"/>
            <a:ext cx="3047997" cy="16225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0406" y="2322650"/>
            <a:ext cx="4105547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Layout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Merge Cells</a:t>
            </a:r>
            <a:endParaRPr lang="en-US" sz="2800"/>
          </a:p>
        </p:txBody>
      </p:sp>
      <p:sp>
        <p:nvSpPr>
          <p:cNvPr id="7" name="TextBox 6"/>
          <p:cNvSpPr txBox="1"/>
          <p:nvPr/>
        </p:nvSpPr>
        <p:spPr>
          <a:xfrm>
            <a:off x="7327201" y="2340367"/>
            <a:ext cx="2995311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Insert 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Right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0405" y="3289337"/>
            <a:ext cx="4105547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Layout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Split Cells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27201" y="3331732"/>
            <a:ext cx="299531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Insert 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Left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163946"/>
            <a:ext cx="609600" cy="609600"/>
          </a:xfrm>
          <a:prstGeom prst="rect">
            <a:avLst/>
          </a:prstGeom>
        </p:spPr>
      </p:pic>
      <p:pic>
        <p:nvPicPr>
          <p:cNvPr id="14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9074" y="6986516"/>
            <a:ext cx="609600" cy="609600"/>
          </a:xfrm>
          <a:prstGeom prst="rect">
            <a:avLst/>
          </a:prstGeom>
        </p:spPr>
      </p:pic>
      <p:pic>
        <p:nvPicPr>
          <p:cNvPr id="15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9314" y="6986516"/>
            <a:ext cx="609600" cy="609600"/>
          </a:xfrm>
          <a:prstGeom prst="rect">
            <a:avLst/>
          </a:prstGeom>
        </p:spPr>
      </p:pic>
      <p:pic>
        <p:nvPicPr>
          <p:cNvPr id="16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30137" y="6986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9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9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  <p:bldP spid="8" grpId="0" animBg="1"/>
      <p:bldP spid="8" grpId="1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7" action="ppaction://hlinksldjump"/>
            <a:extLst>
              <a:ext uri="{FF2B5EF4-FFF2-40B4-BE49-F238E27FC236}">
                <a16:creationId xmlns=""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76615" y="789561"/>
            <a:ext cx="97336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Để sao chép tranh vẽ trên phần mềm Paint em dùng nút lệnh nào?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1" b="89851" l="9904" r="92652">
                        <a14:foregroundMark x1="32748" y1="55198" x2="32748" y2="55198"/>
                        <a14:foregroundMark x1="34824" y1="56931" x2="34824" y2="56931"/>
                        <a14:foregroundMark x1="62620" y1="48515" x2="62620" y2="48515"/>
                        <a14:foregroundMark x1="73802" y1="49505" x2="73802" y2="49505"/>
                        <a14:foregroundMark x1="41853" y1="72772" x2="41853" y2="7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736" y="5235423"/>
            <a:ext cx="3047997" cy="16225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42031" y="4006337"/>
            <a:ext cx="157810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Copy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742032" y="3109661"/>
            <a:ext cx="155510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Cut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589257" y="3934335"/>
            <a:ext cx="1765029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Paste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89257" y="2949461"/>
            <a:ext cx="1791131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Delete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163946"/>
            <a:ext cx="609600" cy="609600"/>
          </a:xfrm>
          <a:prstGeom prst="rect">
            <a:avLst/>
          </a:prstGeom>
        </p:spPr>
      </p:pic>
      <p:pic>
        <p:nvPicPr>
          <p:cNvPr id="13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89445" y="7163946"/>
            <a:ext cx="609600" cy="609600"/>
          </a:xfrm>
          <a:prstGeom prst="rect">
            <a:avLst/>
          </a:prstGeom>
        </p:spPr>
      </p:pic>
      <p:pic>
        <p:nvPicPr>
          <p:cNvPr id="14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5302" y="7163946"/>
            <a:ext cx="609600" cy="609600"/>
          </a:xfrm>
          <a:prstGeom prst="rect">
            <a:avLst/>
          </a:prstGeom>
        </p:spPr>
      </p:pic>
      <p:pic>
        <p:nvPicPr>
          <p:cNvPr id="15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97290" y="7217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9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9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9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9" grpId="1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2469BA6-EACF-49A0-AB69-9F6E9A5AC080}"/>
              </a:ext>
            </a:extLst>
          </p:cNvPr>
          <p:cNvSpPr txBox="1"/>
          <p:nvPr/>
        </p:nvSpPr>
        <p:spPr>
          <a:xfrm>
            <a:off x="503583" y="610495"/>
            <a:ext cx="112510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4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40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XỬ LÍ MỘT PHẦN VĂN BẢN, HÌNH VÀ TRANH ẢNH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68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930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2441" y="355281"/>
            <a:ext cx="762429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C640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FDCA9D9-8462-4602-9893-CB62D0651078}"/>
              </a:ext>
            </a:extLst>
          </p:cNvPr>
          <p:cNvSpPr txBox="1"/>
          <p:nvPr/>
        </p:nvSpPr>
        <p:spPr>
          <a:xfrm>
            <a:off x="675861" y="2715998"/>
            <a:ext cx="11198087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237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83F467B3-A0D5-4091-8179-5BD465161556}"/>
  <p:tag name="GENSWF_SLIDE_UID" val="{2678D9B1-D6DB-4B48-84C2-AD0A5A0D2356}:257"/>
  <p:tag name="ISPRING_SLIDE_ID_2" val="{FB1C714A-8B67-4375-A3A2-806A87EE4AA0}"/>
  <p:tag name="GENSWF_ADVANCE_TIME" val="10.000"/>
  <p:tag name="TIMING" val="|0.001|2|2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1902</TotalTime>
  <Words>439</Words>
  <Application>Microsoft Office PowerPoint</Application>
  <PresentationFormat>Custom</PresentationFormat>
  <Paragraphs>56</Paragraphs>
  <Slides>15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Wingdings</vt:lpstr>
      <vt:lpstr>HP001 4 hàng</vt:lpstr>
      <vt:lpstr>Calibri Light</vt:lpstr>
      <vt:lpstr>字魂36号-正文宋楷</vt:lpstr>
      <vt:lpstr>Times New Roman</vt:lpstr>
      <vt:lpstr>#9Slide03 Montserrat Medium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HP</cp:lastModifiedBy>
  <cp:revision>133</cp:revision>
  <dcterms:created xsi:type="dcterms:W3CDTF">2018-11-27T03:58:53Z</dcterms:created>
  <dcterms:modified xsi:type="dcterms:W3CDTF">2022-12-17T13:45:58Z</dcterms:modified>
</cp:coreProperties>
</file>