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70" r:id="rId3"/>
    <p:sldId id="352" r:id="rId4"/>
    <p:sldId id="303" r:id="rId5"/>
    <p:sldId id="291" r:id="rId6"/>
    <p:sldId id="353" r:id="rId7"/>
    <p:sldId id="292" r:id="rId8"/>
    <p:sldId id="328" r:id="rId9"/>
    <p:sldId id="329" r:id="rId10"/>
    <p:sldId id="293" r:id="rId11"/>
    <p:sldId id="299" r:id="rId12"/>
    <p:sldId id="344" r:id="rId13"/>
    <p:sldId id="347" r:id="rId14"/>
    <p:sldId id="315" r:id="rId15"/>
    <p:sldId id="348" r:id="rId16"/>
    <p:sldId id="368" r:id="rId17"/>
    <p:sldId id="369" r:id="rId18"/>
    <p:sldId id="354" r:id="rId19"/>
    <p:sldId id="349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9900"/>
    <a:srgbClr val="FF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2006" y="-571"/>
      </p:cViewPr>
      <p:guideLst>
        <p:guide orient="horz" pos="217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60074" y="594385"/>
            <a:ext cx="69088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Down Ribbon 5"/>
          <p:cNvSpPr/>
          <p:nvPr/>
        </p:nvSpPr>
        <p:spPr>
          <a:xfrm>
            <a:off x="1864110" y="4928230"/>
            <a:ext cx="6606862" cy="1030310"/>
          </a:xfrm>
          <a:prstGeom prst="ribbon">
            <a:avLst>
              <a:gd name="adj1" fmla="val 16667"/>
              <a:gd name="adj2" fmla="val 65195"/>
            </a:avLst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DIỄM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2022- 2023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1" y="4652635"/>
            <a:ext cx="1236003" cy="1236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0317" y="2677672"/>
            <a:ext cx="6761480" cy="3987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phụ huynh và các em học sinh</a:t>
            </a:r>
            <a:endParaRPr lang="en-US" sz="20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0" y="5142230"/>
            <a:ext cx="898207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Nét thể hiện hình ảnh gì ?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Bạn đã sử dụng những loại nét nào để thể hiện hình ảnh?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chất liệu gì để tạo nên được sản phẩm?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45" y="767080"/>
            <a:ext cx="6104255" cy="44608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97840" y="159385"/>
            <a:ext cx="45688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trong sản phẩm mĩ thuật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15900"/>
            <a:ext cx="5705475" cy="42113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60375" y="4676775"/>
            <a:ext cx="827024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Nét thể hiện hình ảnh gì 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Bạn đã sử dụng những loại nét nào để thể hiện hình ảnh?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Sử dụng chất liệu gì để tạo nên được sản phẩm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400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425" y="276225"/>
            <a:ext cx="7903210" cy="51142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15620" y="5528310"/>
            <a:ext cx="82702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Nét thể hiện hình ảnh gì 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Bạn đã sử dụng những loại nét nào để thể hiện hình ảnh?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Sử dụng chất liệu gì để tạo nên được sản phẩm?</a:t>
            </a:r>
            <a:endParaRPr 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79095" y="633730"/>
            <a:ext cx="867283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Ghi nhớ: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Nét có nhiều trên các sản mĩ thuật và trong đời sống.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Nét được tạo ra bằng nhiều cách và được tạo bằng nhiều chất liệu khác nhau.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Trong một sản phẩm mĩ thuật, có thể kết hợp nhiều loại nét khác nhau để thể hiện.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93700" y="147320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thể hiện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005" y="730885"/>
            <a:ext cx="6960235" cy="579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4050" y="1600200"/>
            <a:ext cx="3128010" cy="452628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74650" y="183515"/>
            <a:ext cx="5454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sản phẩm tạo hình từ nét</a:t>
            </a:r>
            <a:r>
              <a:rPr lang="en-US"/>
              <a:t>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9512" r="7781"/>
          <a:stretch>
            <a:fillRect/>
          </a:stretch>
        </p:blipFill>
        <p:spPr>
          <a:xfrm>
            <a:off x="4687570" y="1892935"/>
            <a:ext cx="3243580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035" y="971550"/>
            <a:ext cx="5582920" cy="4622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53" r="10313" b="19124"/>
          <a:stretch>
            <a:fillRect/>
          </a:stretch>
        </p:blipFill>
        <p:spPr>
          <a:xfrm>
            <a:off x="1573530" y="1227455"/>
            <a:ext cx="5997575" cy="39376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97890" y="955040"/>
            <a:ext cx="79235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Vẽ hoặc xé dán để tạo nên sản phẩm mĩ thuật nổi bật yếu tố nét.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23900" y="279400"/>
            <a:ext cx="2873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3.Thực hành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91845" y="880110"/>
            <a:ext cx="7147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nhận xét tiết học</a:t>
            </a:r>
          </a:p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đầy đủ dụng cụ học tập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577" y="1377538"/>
            <a:ext cx="3300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1. Khởi động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Đoán tên của nét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"/>
            <a:ext cx="9144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27430" y="1102995"/>
            <a:ext cx="704532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32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Chủ đề: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thú vị  của nét (Tiết 1)</a:t>
            </a:r>
          </a:p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157153"/>
            <a:ext cx="81523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2</a:t>
            </a:r>
            <a:endParaRPr lang="en-US" sz="28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39821" y="678768"/>
            <a:ext cx="8749865" cy="1470025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SỰ THÚ VỊ CỦA NÉT (Tiết 1)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8"/>
          <p:cNvSpPr txBox="1"/>
          <p:nvPr/>
        </p:nvSpPr>
        <p:spPr>
          <a:xfrm>
            <a:off x="1350645" y="2024380"/>
            <a:ext cx="7052310" cy="1036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tập: Sách MT lớp 2;</a:t>
            </a:r>
          </a:p>
          <a:p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chì, màu vẽ, tẩy,giấy màu, đất nặn....</a:t>
            </a:r>
          </a:p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6" y="2024635"/>
            <a:ext cx="577543" cy="5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157153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10 tháng 12 năm 2020</a:t>
            </a:r>
          </a:p>
          <a:p>
            <a:pPr algn="ctr"/>
            <a:r>
              <a:rPr lang="en-US" sz="26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sz="26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93466" y="1232803"/>
            <a:ext cx="8749865" cy="1470025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2: SỰ THÚ VỊ CỦA NÉT ( Tiết 1)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8"/>
          <p:cNvSpPr txBox="1"/>
          <p:nvPr/>
        </p:nvSpPr>
        <p:spPr>
          <a:xfrm>
            <a:off x="1186179" y="2221744"/>
            <a:ext cx="3904615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4" y="2221744"/>
            <a:ext cx="7016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8"/>
          <p:cNvSpPr txBox="1"/>
          <p:nvPr/>
        </p:nvSpPr>
        <p:spPr>
          <a:xfrm>
            <a:off x="1521204" y="4378674"/>
            <a:ext cx="3050796" cy="66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970" y="3022600"/>
            <a:ext cx="764476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có biết cách thể hiện nét và sử dụng được yếu tố nét để trang trí sản phẩm mĩ thuật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9707"/>
            <a:ext cx="9144000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9397" y="196860"/>
            <a:ext cx="8152326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2</a:t>
            </a:r>
            <a:endParaRPr lang="en-US" sz="26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9245" y="217805"/>
            <a:ext cx="83153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Ở lớp 1 chúng ta đã được biết các nét đó là nét ngang, nét dọc, nét xiên, mét cong hở, nét xoắn ốc,...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850" y="1700530"/>
            <a:ext cx="72263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90" y="953770"/>
            <a:ext cx="6668770" cy="456946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70535" y="5970270"/>
            <a:ext cx="59093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Nêu tên những đường nét có trên vải?</a:t>
            </a:r>
            <a:r>
              <a:rPr lang="en-US"/>
              <a:t>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00965" y="132715"/>
            <a:ext cx="8626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Khám phá: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Nét trang trí trên một số vật dụng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9415" y="273685"/>
            <a:ext cx="6294755" cy="462153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39090" y="5386070"/>
            <a:ext cx="538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Nêu tên những nét có trong hình ?</a:t>
            </a:r>
            <a:r>
              <a:rPr lang="en-US"/>
              <a:t> 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73050" y="6136640"/>
            <a:ext cx="67805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Trong hình  có những hoa văn, hình ảnh gì 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91260" y="365125"/>
            <a:ext cx="6551295" cy="469836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273050" y="5490210"/>
            <a:ext cx="556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Nêu tên những nét có trong hình 1?</a:t>
            </a:r>
            <a:r>
              <a:rPr lang="en-US"/>
              <a:t> 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73050" y="6080125"/>
            <a:ext cx="69583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Trong hình 1 có những hoa văn, hình ảnh gì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</TotalTime>
  <Words>461</Words>
  <Application>Microsoft Office PowerPoint</Application>
  <PresentationFormat>On-screen Show (4:3)</PresentationFormat>
  <Paragraphs>48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Chủ đề 2: SỰ THÚ VỊ CỦA NÉT (Tiết 1)</vt:lpstr>
      <vt:lpstr>Chủ đề 2: SỰ THÚ VỊ CỦA NÉT ( Tiết 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143</cp:revision>
  <dcterms:created xsi:type="dcterms:W3CDTF">2020-11-02T00:50:00Z</dcterms:created>
  <dcterms:modified xsi:type="dcterms:W3CDTF">2023-01-14T10:52:19Z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5BA9F79C38EC4ED4B4D677EE64CA3128</vt:lpwstr>
  </property>
</Properties>
</file>