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94" r:id="rId5"/>
    <p:sldMasterId id="2147483700" r:id="rId6"/>
  </p:sldMasterIdLst>
  <p:notesMasterIdLst>
    <p:notesMasterId r:id="rId8"/>
  </p:notesMasterIdLst>
  <p:sldIdLst>
    <p:sldId id="257" r:id="rId7"/>
    <p:sldId id="258" r:id="rId9"/>
    <p:sldId id="259" r:id="rId10"/>
    <p:sldId id="260" r:id="rId11"/>
    <p:sldId id="261" r:id="rId12"/>
    <p:sldId id="262" r:id="rId13"/>
    <p:sldId id="283" r:id="rId14"/>
    <p:sldId id="264" r:id="rId15"/>
    <p:sldId id="265" r:id="rId16"/>
    <p:sldId id="266" r:id="rId17"/>
    <p:sldId id="282" r:id="rId18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28" d="100"/>
          <a:sy n="28" d="100"/>
        </p:scale>
        <p:origin x="41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3" Type="http://schemas.openxmlformats.org/officeDocument/2006/relationships/theme" Target="../theme/theme3.xml"/><Relationship Id="rId22" Type="http://schemas.openxmlformats.org/officeDocument/2006/relationships/image" Target="../media/image1.jpeg"/><Relationship Id="rId21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4" Type="http://schemas.openxmlformats.org/officeDocument/2006/relationships/theme" Target="../theme/theme5.xml"/><Relationship Id="rId13" Type="http://schemas.openxmlformats.org/officeDocument/2006/relationships/image" Target="../media/image4.png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audio2.wav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audio" Target="../media/audio1.wav"/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8.GIF"/><Relationship Id="rId3" Type="http://schemas.openxmlformats.org/officeDocument/2006/relationships/image" Target="../media/image7.GIF"/><Relationship Id="rId2" Type="http://schemas.openxmlformats.org/officeDocument/2006/relationships/image" Target="../media/image10.GIF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image" Target="../media/image8.GIF"/><Relationship Id="rId3" Type="http://schemas.openxmlformats.org/officeDocument/2006/relationships/image" Target="../media/image7.GIF"/><Relationship Id="rId2" Type="http://schemas.openxmlformats.org/officeDocument/2006/relationships/image" Target="../media/image10.GIF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image" Target="../media/image8.GIF"/><Relationship Id="rId3" Type="http://schemas.openxmlformats.org/officeDocument/2006/relationships/image" Target="../media/image7.GIF"/><Relationship Id="rId2" Type="http://schemas.openxmlformats.org/officeDocument/2006/relationships/image" Target="../media/image10.GIF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8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0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18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18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Chào mừng các em đến với tiết Toán</a:t>
            </a:r>
            <a:endParaRPr kumimoji="0" lang="en-US" altLang="zh-CN" sz="7200" b="1" i="0" u="none" strike="noStrike" kern="1200" cap="none" spc="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57605" y="1290955"/>
            <a:ext cx="10281920" cy="392620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84525" y="2971800"/>
            <a:ext cx="476250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  <a:endParaRPr lang="en-US" sz="3200"/>
          </a:p>
        </p:txBody>
      </p:sp>
      <p:sp>
        <p:nvSpPr>
          <p:cNvPr id="18" name="Rounded Rectangle 17"/>
          <p:cNvSpPr/>
          <p:nvPr/>
        </p:nvSpPr>
        <p:spPr>
          <a:xfrm>
            <a:off x="3204845" y="3641090"/>
            <a:ext cx="476250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  <a:endParaRPr lang="en-US" sz="3200"/>
          </a:p>
        </p:txBody>
      </p:sp>
      <p:sp>
        <p:nvSpPr>
          <p:cNvPr id="21" name="Rounded Rectangle 20"/>
          <p:cNvSpPr/>
          <p:nvPr/>
        </p:nvSpPr>
        <p:spPr>
          <a:xfrm>
            <a:off x="2992755" y="4290060"/>
            <a:ext cx="55689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12</a:t>
            </a:r>
            <a:endParaRPr lang="en-US" sz="2400"/>
          </a:p>
        </p:txBody>
      </p:sp>
      <p:sp>
        <p:nvSpPr>
          <p:cNvPr id="22" name="Rounded Rectangle 21"/>
          <p:cNvSpPr/>
          <p:nvPr/>
        </p:nvSpPr>
        <p:spPr>
          <a:xfrm>
            <a:off x="5791835" y="3783330"/>
            <a:ext cx="476250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  <a:endParaRPr lang="en-US" sz="3200"/>
          </a:p>
        </p:txBody>
      </p:sp>
      <p:sp>
        <p:nvSpPr>
          <p:cNvPr id="23" name="Rounded Rectangle 22"/>
          <p:cNvSpPr/>
          <p:nvPr/>
        </p:nvSpPr>
        <p:spPr>
          <a:xfrm>
            <a:off x="6348730" y="3783330"/>
            <a:ext cx="395605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+</a:t>
            </a:r>
            <a:endParaRPr lang="en-US" sz="3200"/>
          </a:p>
        </p:txBody>
      </p:sp>
      <p:sp>
        <p:nvSpPr>
          <p:cNvPr id="24" name="Rounded Rectangle 23"/>
          <p:cNvSpPr/>
          <p:nvPr/>
        </p:nvSpPr>
        <p:spPr>
          <a:xfrm>
            <a:off x="6866890" y="3783330"/>
            <a:ext cx="476250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  <a:endParaRPr lang="en-US" sz="3200"/>
          </a:p>
        </p:txBody>
      </p:sp>
      <p:sp>
        <p:nvSpPr>
          <p:cNvPr id="25" name="Rounded Rectangle 24"/>
          <p:cNvSpPr/>
          <p:nvPr/>
        </p:nvSpPr>
        <p:spPr>
          <a:xfrm>
            <a:off x="7891780" y="3783330"/>
            <a:ext cx="55689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12</a:t>
            </a:r>
            <a:endParaRPr lang="en-US" sz="2400"/>
          </a:p>
        </p:txBody>
      </p:sp>
      <p:sp>
        <p:nvSpPr>
          <p:cNvPr id="26" name="Rounded Rectangle 25"/>
          <p:cNvSpPr/>
          <p:nvPr/>
        </p:nvSpPr>
        <p:spPr>
          <a:xfrm>
            <a:off x="7414895" y="4513580"/>
            <a:ext cx="55689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12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bldLvl="0" animBg="1"/>
      <p:bldP spid="18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  <a:endParaRPr lang="en-US" sz="6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  <a:endParaRPr lang="en-US" sz="6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7 + 6 = ?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13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15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+ 7 = ?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16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15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14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+ 6 ? 11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&lt;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&gt;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=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73755" y="1698625"/>
            <a:ext cx="820293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9: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toán về thêm bớt một số đơn vị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9600" b="1" kern="1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322195" y="367665"/>
            <a:ext cx="8429625" cy="1725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" y="0"/>
            <a:ext cx="2202180" cy="868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355" y="2499995"/>
            <a:ext cx="8543290" cy="397954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" y="125095"/>
            <a:ext cx="2331720" cy="10439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0" y="1682750"/>
            <a:ext cx="9244330" cy="382714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336290" y="3489325"/>
            <a:ext cx="45656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  <a:endParaRPr lang="en-US" sz="2800"/>
          </a:p>
        </p:txBody>
      </p:sp>
      <p:sp>
        <p:nvSpPr>
          <p:cNvPr id="13" name="Rounded Rectangle 12"/>
          <p:cNvSpPr/>
          <p:nvPr/>
        </p:nvSpPr>
        <p:spPr>
          <a:xfrm>
            <a:off x="3336290" y="4067810"/>
            <a:ext cx="45656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  <a:endParaRPr lang="en-US" sz="2800"/>
          </a:p>
        </p:txBody>
      </p:sp>
      <p:sp>
        <p:nvSpPr>
          <p:cNvPr id="14" name="Rounded Rectangle 13"/>
          <p:cNvSpPr/>
          <p:nvPr/>
        </p:nvSpPr>
        <p:spPr>
          <a:xfrm>
            <a:off x="3163570" y="4594860"/>
            <a:ext cx="49593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15</a:t>
            </a:r>
            <a:endParaRPr lang="en-US" sz="2000"/>
          </a:p>
        </p:txBody>
      </p:sp>
      <p:sp>
        <p:nvSpPr>
          <p:cNvPr id="15" name="Rounded Rectangle 14"/>
          <p:cNvSpPr/>
          <p:nvPr/>
        </p:nvSpPr>
        <p:spPr>
          <a:xfrm>
            <a:off x="5949315" y="4117975"/>
            <a:ext cx="45656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  <a:endParaRPr lang="en-US" sz="2800"/>
          </a:p>
        </p:txBody>
      </p:sp>
      <p:sp>
        <p:nvSpPr>
          <p:cNvPr id="16" name="Rounded Rectangle 15"/>
          <p:cNvSpPr/>
          <p:nvPr/>
        </p:nvSpPr>
        <p:spPr>
          <a:xfrm>
            <a:off x="6663055" y="4117975"/>
            <a:ext cx="45656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  <a:endParaRPr lang="en-US" sz="2800"/>
          </a:p>
        </p:txBody>
      </p:sp>
      <p:sp>
        <p:nvSpPr>
          <p:cNvPr id="17" name="Rounded Rectangle 16"/>
          <p:cNvSpPr/>
          <p:nvPr/>
        </p:nvSpPr>
        <p:spPr>
          <a:xfrm>
            <a:off x="7352665" y="4117975"/>
            <a:ext cx="51625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15</a:t>
            </a:r>
            <a:endParaRPr lang="en-US" sz="2000"/>
          </a:p>
        </p:txBody>
      </p:sp>
      <p:sp>
        <p:nvSpPr>
          <p:cNvPr id="18" name="Rounded Rectangle 17"/>
          <p:cNvSpPr/>
          <p:nvPr/>
        </p:nvSpPr>
        <p:spPr>
          <a:xfrm>
            <a:off x="6936740" y="4899025"/>
            <a:ext cx="516255" cy="476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15</a:t>
            </a:r>
            <a:endParaRPr lang="en-US" sz="2000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</p:bldLst>
  </p:timing>
</p:sld>
</file>

<file path=ppt/tags/tag1.xml><?xml version="1.0" encoding="utf-8"?>
<p:tagLst xmlns:p="http://schemas.openxmlformats.org/presentationml/2006/main">
  <p:tag name="INKNOELEADERBOARD" val="1250258506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</Words>
  <Application>WPS Presentation</Application>
  <PresentationFormat>Widescreen</PresentationFormat>
  <Paragraphs>77</Paragraphs>
  <Slides>11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11</vt:i4>
      </vt:variant>
    </vt:vector>
  </HeadingPairs>
  <TitlesOfParts>
    <vt:vector size="33" baseType="lpstr">
      <vt:lpstr>Arial</vt:lpstr>
      <vt:lpstr>SimSun</vt:lpstr>
      <vt:lpstr>Wingdings</vt:lpstr>
      <vt:lpstr>Calibri</vt:lpstr>
      <vt:lpstr>ITC Avant Garde Std Bk</vt:lpstr>
      <vt:lpstr>Century Gothic</vt:lpstr>
      <vt:lpstr>Calibri Light</vt:lpstr>
      <vt:lpstr>Calibri</vt:lpstr>
      <vt:lpstr>Microsoft YaHei</vt:lpstr>
      <vt:lpstr>Times New Roman</vt:lpstr>
      <vt:lpstr>字魂17号-萌趣果冻体</vt:lpstr>
      <vt:lpstr>Segoe Print</vt:lpstr>
      <vt:lpstr>等线</vt:lpstr>
      <vt:lpstr>等线</vt:lpstr>
      <vt:lpstr>Times New Roman</vt:lpstr>
      <vt:lpstr>HP001 4 hàng</vt:lpstr>
      <vt:lpstr>Arial Unicode MS</vt:lpstr>
      <vt:lpstr>3_Office Theme</vt:lpstr>
      <vt:lpstr>1_Office Theme</vt:lpstr>
      <vt:lpstr>2_Office Theme</vt:lpstr>
      <vt:lpstr>4_Office 主题</vt:lpstr>
      <vt:lpstr>4_Office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abc</cp:lastModifiedBy>
  <cp:revision>15</cp:revision>
  <dcterms:created xsi:type="dcterms:W3CDTF">2021-05-10T04:55:00Z</dcterms:created>
  <dcterms:modified xsi:type="dcterms:W3CDTF">2023-01-02T00:20:07Z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1033-11.2.0.11440</vt:lpwstr>
  </property>
  <property fmtid="{D5CDD505-2E9C-101B-9397-08002B2CF9AE}" pid="3" name="ICV">
    <vt:lpwstr>2F45C33E0A11499583CC6E997059ACA1</vt:lpwstr>
  </property>
</Properties>
</file>