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267" r:id="rId4"/>
    <p:sldId id="260" r:id="rId6"/>
    <p:sldId id="567" r:id="rId7"/>
    <p:sldId id="299" r:id="rId8"/>
    <p:sldId id="300" r:id="rId9"/>
    <p:sldId id="301" r:id="rId10"/>
    <p:sldId id="566" r:id="rId11"/>
    <p:sldId id="557" r:id="rId12"/>
    <p:sldId id="568" r:id="rId13"/>
    <p:sldId id="569" r:id="rId14"/>
    <p:sldId id="561" r:id="rId15"/>
    <p:sldId id="570" r:id="rId16"/>
    <p:sldId id="558" r:id="rId17"/>
    <p:sldId id="571" r:id="rId18"/>
    <p:sldId id="572" r:id="rId19"/>
    <p:sldId id="584" r:id="rId20"/>
    <p:sldId id="266" r:id="rId21"/>
  </p:sldIdLst>
  <p:sldSz cx="12192000" cy="6858000"/>
  <p:notesSz cx="6798945" cy="992949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93DBFF"/>
    <a:srgbClr val="0000FF"/>
    <a:srgbClr val="AFE4FF"/>
    <a:srgbClr val="F22CF7"/>
    <a:srgbClr val="D846B9"/>
    <a:srgbClr val="B2DE82"/>
    <a:srgbClr val="FF0066"/>
    <a:srgbClr val="EC8EFC"/>
    <a:srgbClr val="F5B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23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0B3B8-A7D1-4B55-A55B-C70DC023A47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610A2-2D14-4AB0-9D0B-D6814D61C17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50179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sym typeface="+mn-ea"/>
              </a:rPr>
              <a:t>Bài giảng thiết kế bởi: Hương Thảo - tranthao121004@gmail.com</a:t>
            </a: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0180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75D3847-F9A6-4271-BEB4-F0B7C7F17ECB}" type="slidenum">
              <a:rPr lang="zh-CN" altLang="en-US" sz="120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512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2D96E-EA7D-4721-8FB0-65ABF5ACA01A}" type="slidenum">
              <a:rPr lang="en-US" smtClean="0"/>
            </a:fld>
            <a:endParaRPr lang="en-US"/>
          </a:p>
        </p:txBody>
      </p:sp>
      <p:pic>
        <p:nvPicPr>
          <p:cNvPr id="5127" name="图片 7" descr="44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3175"/>
            <a:ext cx="12208933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GIF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3.xml"/><Relationship Id="rId2" Type="http://schemas.openxmlformats.org/officeDocument/2006/relationships/themeOverride" Target="../theme/themeOverride3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9" Type="http://schemas.microsoft.com/office/2007/relationships/media" Target="file:///C:\Documents%20and%20Settings\Admin\My%20Documents\Downloads\Music\LOP%20CHUNG%20MINH%20DOAN%20KET.mp3" TargetMode="External"/><Relationship Id="rId8" Type="http://schemas.openxmlformats.org/officeDocument/2006/relationships/audio" Target="file:///C:\Documents%20and%20Settings\Admin\My%20Documents\Downloads\Music\LOP%20CHUNG%20MINH%20DOAN%20KET.mp3" TargetMode="External"/><Relationship Id="rId7" Type="http://schemas.openxmlformats.org/officeDocument/2006/relationships/image" Target="../media/image28.GIF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png"/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2" Type="http://schemas.openxmlformats.org/officeDocument/2006/relationships/slideLayout" Target="../slideLayouts/slideLayout7.xml"/><Relationship Id="rId11" Type="http://schemas.openxmlformats.org/officeDocument/2006/relationships/audio" Target="../media/audio1.wav"/><Relationship Id="rId10" Type="http://schemas.openxmlformats.org/officeDocument/2006/relationships/image" Target="../media/image29.png"/><Relationship Id="rId1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10" descr="Paper bag"/>
          <p:cNvSpPr>
            <a:spLocks noChangeArrowheads="1" noChangeShapeType="1" noTextEdit="1"/>
          </p:cNvSpPr>
          <p:nvPr/>
        </p:nvSpPr>
        <p:spPr bwMode="auto">
          <a:xfrm>
            <a:off x="4499429" y="2000538"/>
            <a:ext cx="6366590" cy="20833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>
                <a:ln w="95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MÔN: TIẾNG VIỆT</a:t>
            </a:r>
            <a:endParaRPr lang="en-US" sz="2800" kern="10" dirty="0">
              <a:ln w="9525">
                <a:solidFill>
                  <a:srgbClr val="008000"/>
                </a:solidFill>
                <a:round/>
              </a:ln>
              <a:solidFill>
                <a:srgbClr val="00B050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kern="10" dirty="0">
                <a:ln w="95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  <a:endParaRPr lang="en-US" sz="2800" kern="10" dirty="0">
              <a:ln w="9525">
                <a:solidFill>
                  <a:srgbClr val="008000"/>
                </a:solidFill>
                <a:round/>
              </a:ln>
              <a:solidFill>
                <a:srgbClr val="00B050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17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696" y="2998897"/>
            <a:ext cx="2098580" cy="121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2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539" y="1559929"/>
            <a:ext cx="99218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3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237" y="4208914"/>
            <a:ext cx="27987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4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203" y="2963171"/>
            <a:ext cx="1738424" cy="111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58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5405438"/>
            <a:ext cx="12890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" name="Picture 17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205" y="516523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" name="Picture 17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80" y="3916789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" name="Picture 17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188" y="5253585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" name="Picture 17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35" y="732196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" name="Picture 17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325" y="503394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1" name="Picture 17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450" y="5850837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" name="Picture 17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3" y="2429777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3" name="Picture 17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923" y="1414673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88686" y="798286"/>
            <a:ext cx="12003314" cy="4804229"/>
            <a:chOff x="1588126" y="1353865"/>
            <a:chExt cx="9762045" cy="3435849"/>
          </a:xfrm>
        </p:grpSpPr>
        <p:grpSp>
          <p:nvGrpSpPr>
            <p:cNvPr id="2" name="Google Shape;378;p32"/>
            <p:cNvGrpSpPr/>
            <p:nvPr/>
          </p:nvGrpSpPr>
          <p:grpSpPr>
            <a:xfrm>
              <a:off x="1588126" y="1353865"/>
              <a:ext cx="9762045" cy="3435849"/>
              <a:chOff x="589295" y="2199196"/>
              <a:chExt cx="2577800" cy="446948"/>
            </a:xfrm>
          </p:grpSpPr>
          <p:sp>
            <p:nvSpPr>
              <p:cNvPr id="3" name="Google Shape;379;p32"/>
              <p:cNvSpPr/>
              <p:nvPr/>
            </p:nvSpPr>
            <p:spPr>
              <a:xfrm>
                <a:off x="589295" y="2337204"/>
                <a:ext cx="2577800" cy="191900"/>
              </a:xfrm>
              <a:custGeom>
                <a:avLst/>
                <a:gdLst/>
                <a:ahLst/>
                <a:cxnLst/>
                <a:rect l="l" t="t" r="r" b="b"/>
                <a:pathLst>
                  <a:path w="103112" h="7676" extrusionOk="0">
                    <a:moveTo>
                      <a:pt x="68689" y="0"/>
                    </a:moveTo>
                    <a:cubicBezTo>
                      <a:pt x="68006" y="0"/>
                      <a:pt x="67325" y="39"/>
                      <a:pt x="66659" y="122"/>
                    </a:cubicBezTo>
                    <a:cubicBezTo>
                      <a:pt x="65933" y="183"/>
                      <a:pt x="64838" y="202"/>
                      <a:pt x="63559" y="202"/>
                    </a:cubicBezTo>
                    <a:cubicBezTo>
                      <a:pt x="61490" y="202"/>
                      <a:pt x="58940" y="153"/>
                      <a:pt x="56701" y="153"/>
                    </a:cubicBezTo>
                    <a:cubicBezTo>
                      <a:pt x="55317" y="153"/>
                      <a:pt x="54051" y="172"/>
                      <a:pt x="53091" y="233"/>
                    </a:cubicBezTo>
                    <a:cubicBezTo>
                      <a:pt x="52810" y="253"/>
                      <a:pt x="52614" y="261"/>
                      <a:pt x="52472" y="261"/>
                    </a:cubicBezTo>
                    <a:cubicBezTo>
                      <a:pt x="51814" y="261"/>
                      <a:pt x="52362" y="85"/>
                      <a:pt x="51205" y="85"/>
                    </a:cubicBezTo>
                    <a:cubicBezTo>
                      <a:pt x="50650" y="85"/>
                      <a:pt x="48580" y="122"/>
                      <a:pt x="45770" y="159"/>
                    </a:cubicBezTo>
                    <a:cubicBezTo>
                      <a:pt x="34074" y="411"/>
                      <a:pt x="26612" y="643"/>
                      <a:pt x="23595" y="643"/>
                    </a:cubicBezTo>
                    <a:cubicBezTo>
                      <a:pt x="22636" y="643"/>
                      <a:pt x="22126" y="619"/>
                      <a:pt x="22072" y="566"/>
                    </a:cubicBezTo>
                    <a:cubicBezTo>
                      <a:pt x="22049" y="537"/>
                      <a:pt x="22015" y="525"/>
                      <a:pt x="21972" y="525"/>
                    </a:cubicBezTo>
                    <a:cubicBezTo>
                      <a:pt x="21774" y="525"/>
                      <a:pt x="21400" y="777"/>
                      <a:pt x="21177" y="777"/>
                    </a:cubicBezTo>
                    <a:cubicBezTo>
                      <a:pt x="21137" y="777"/>
                      <a:pt x="21102" y="769"/>
                      <a:pt x="21074" y="751"/>
                    </a:cubicBezTo>
                    <a:cubicBezTo>
                      <a:pt x="12013" y="1258"/>
                      <a:pt x="5487" y="1610"/>
                      <a:pt x="3815" y="1610"/>
                    </a:cubicBezTo>
                    <a:cubicBezTo>
                      <a:pt x="3659" y="1610"/>
                      <a:pt x="3545" y="1607"/>
                      <a:pt x="3476" y="1601"/>
                    </a:cubicBezTo>
                    <a:cubicBezTo>
                      <a:pt x="3243" y="1568"/>
                      <a:pt x="3047" y="1551"/>
                      <a:pt x="2878" y="1551"/>
                    </a:cubicBezTo>
                    <a:cubicBezTo>
                      <a:pt x="2484" y="1551"/>
                      <a:pt x="2241" y="1642"/>
                      <a:pt x="2034" y="1823"/>
                    </a:cubicBezTo>
                    <a:cubicBezTo>
                      <a:pt x="1221" y="2599"/>
                      <a:pt x="1" y="7442"/>
                      <a:pt x="925" y="7664"/>
                    </a:cubicBezTo>
                    <a:cubicBezTo>
                      <a:pt x="979" y="7672"/>
                      <a:pt x="1071" y="7675"/>
                      <a:pt x="1197" y="7675"/>
                    </a:cubicBezTo>
                    <a:cubicBezTo>
                      <a:pt x="3026" y="7675"/>
                      <a:pt x="12055" y="6926"/>
                      <a:pt x="16854" y="6926"/>
                    </a:cubicBezTo>
                    <a:cubicBezTo>
                      <a:pt x="18119" y="6926"/>
                      <a:pt x="19090" y="6978"/>
                      <a:pt x="19558" y="7109"/>
                    </a:cubicBezTo>
                    <a:cubicBezTo>
                      <a:pt x="22240" y="6905"/>
                      <a:pt x="30321" y="6242"/>
                      <a:pt x="35306" y="6242"/>
                    </a:cubicBezTo>
                    <a:cubicBezTo>
                      <a:pt x="36644" y="6242"/>
                      <a:pt x="37759" y="6290"/>
                      <a:pt x="38487" y="6407"/>
                    </a:cubicBezTo>
                    <a:cubicBezTo>
                      <a:pt x="39300" y="6074"/>
                      <a:pt x="43626" y="6000"/>
                      <a:pt x="45327" y="6000"/>
                    </a:cubicBezTo>
                    <a:cubicBezTo>
                      <a:pt x="46783" y="5990"/>
                      <a:pt x="47769" y="5986"/>
                      <a:pt x="48537" y="5986"/>
                    </a:cubicBezTo>
                    <a:cubicBezTo>
                      <a:pt x="50634" y="5986"/>
                      <a:pt x="51099" y="6020"/>
                      <a:pt x="55050" y="6074"/>
                    </a:cubicBezTo>
                    <a:cubicBezTo>
                      <a:pt x="56788" y="6074"/>
                      <a:pt x="58008" y="6074"/>
                      <a:pt x="58156" y="6037"/>
                    </a:cubicBezTo>
                    <a:cubicBezTo>
                      <a:pt x="58465" y="5944"/>
                      <a:pt x="59242" y="5903"/>
                      <a:pt x="60073" y="5903"/>
                    </a:cubicBezTo>
                    <a:cubicBezTo>
                      <a:pt x="61225" y="5903"/>
                      <a:pt x="62482" y="5982"/>
                      <a:pt x="62740" y="6111"/>
                    </a:cubicBezTo>
                    <a:cubicBezTo>
                      <a:pt x="63078" y="6286"/>
                      <a:pt x="63481" y="6341"/>
                      <a:pt x="63892" y="6341"/>
                    </a:cubicBezTo>
                    <a:cubicBezTo>
                      <a:pt x="64610" y="6341"/>
                      <a:pt x="65357" y="6173"/>
                      <a:pt x="65839" y="6173"/>
                    </a:cubicBezTo>
                    <a:cubicBezTo>
                      <a:pt x="66018" y="6173"/>
                      <a:pt x="66161" y="6196"/>
                      <a:pt x="66252" y="6259"/>
                    </a:cubicBezTo>
                    <a:cubicBezTo>
                      <a:pt x="68041" y="6144"/>
                      <a:pt x="68659" y="6018"/>
                      <a:pt x="71435" y="6018"/>
                    </a:cubicBezTo>
                    <a:cubicBezTo>
                      <a:pt x="73993" y="6018"/>
                      <a:pt x="78384" y="6125"/>
                      <a:pt x="87215" y="6444"/>
                    </a:cubicBezTo>
                    <a:lnTo>
                      <a:pt x="90283" y="6555"/>
                    </a:lnTo>
                    <a:cubicBezTo>
                      <a:pt x="90895" y="6498"/>
                      <a:pt x="91521" y="6475"/>
                      <a:pt x="92148" y="6475"/>
                    </a:cubicBezTo>
                    <a:cubicBezTo>
                      <a:pt x="94856" y="6475"/>
                      <a:pt x="97587" y="6904"/>
                      <a:pt x="99283" y="6904"/>
                    </a:cubicBezTo>
                    <a:cubicBezTo>
                      <a:pt x="100019" y="6904"/>
                      <a:pt x="100560" y="6823"/>
                      <a:pt x="100820" y="6592"/>
                    </a:cubicBezTo>
                    <a:cubicBezTo>
                      <a:pt x="101781" y="5742"/>
                      <a:pt x="103112" y="2044"/>
                      <a:pt x="102779" y="1120"/>
                    </a:cubicBezTo>
                    <a:cubicBezTo>
                      <a:pt x="102704" y="895"/>
                      <a:pt x="98934" y="805"/>
                      <a:pt x="96381" y="805"/>
                    </a:cubicBezTo>
                    <a:cubicBezTo>
                      <a:pt x="95163" y="805"/>
                      <a:pt x="94222" y="826"/>
                      <a:pt x="94091" y="861"/>
                    </a:cubicBezTo>
                    <a:cubicBezTo>
                      <a:pt x="94040" y="879"/>
                      <a:pt x="93986" y="886"/>
                      <a:pt x="93934" y="886"/>
                    </a:cubicBezTo>
                    <a:cubicBezTo>
                      <a:pt x="93761" y="886"/>
                      <a:pt x="93602" y="807"/>
                      <a:pt x="93573" y="751"/>
                    </a:cubicBezTo>
                    <a:cubicBezTo>
                      <a:pt x="93573" y="714"/>
                      <a:pt x="89802" y="492"/>
                      <a:pt x="89729" y="492"/>
                    </a:cubicBezTo>
                    <a:cubicBezTo>
                      <a:pt x="89433" y="455"/>
                      <a:pt x="86179" y="270"/>
                      <a:pt x="85884" y="270"/>
                    </a:cubicBezTo>
                    <a:cubicBezTo>
                      <a:pt x="85884" y="198"/>
                      <a:pt x="85791" y="157"/>
                      <a:pt x="85646" y="157"/>
                    </a:cubicBezTo>
                    <a:cubicBezTo>
                      <a:pt x="85566" y="157"/>
                      <a:pt x="85471" y="170"/>
                      <a:pt x="85366" y="196"/>
                    </a:cubicBezTo>
                    <a:cubicBezTo>
                      <a:pt x="84886" y="309"/>
                      <a:pt x="83003" y="357"/>
                      <a:pt x="80740" y="357"/>
                    </a:cubicBezTo>
                    <a:cubicBezTo>
                      <a:pt x="80041" y="357"/>
                      <a:pt x="79305" y="353"/>
                      <a:pt x="78563" y="344"/>
                    </a:cubicBezTo>
                    <a:cubicBezTo>
                      <a:pt x="75421" y="344"/>
                      <a:pt x="72204" y="270"/>
                      <a:pt x="71169" y="159"/>
                    </a:cubicBezTo>
                    <a:cubicBezTo>
                      <a:pt x="70357" y="57"/>
                      <a:pt x="69522" y="0"/>
                      <a:pt x="68689" y="0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" name="Google Shape;380;p32"/>
              <p:cNvSpPr/>
              <p:nvPr/>
            </p:nvSpPr>
            <p:spPr>
              <a:xfrm>
                <a:off x="961850" y="2466994"/>
                <a:ext cx="1943775" cy="179150"/>
              </a:xfrm>
              <a:custGeom>
                <a:avLst/>
                <a:gdLst/>
                <a:ahLst/>
                <a:cxnLst/>
                <a:rect l="l" t="t" r="r" b="b"/>
                <a:pathLst>
                  <a:path w="77751" h="7166" extrusionOk="0">
                    <a:moveTo>
                      <a:pt x="64615" y="1"/>
                    </a:moveTo>
                    <a:cubicBezTo>
                      <a:pt x="64546" y="1"/>
                      <a:pt x="64460" y="21"/>
                      <a:pt x="64367" y="68"/>
                    </a:cubicBezTo>
                    <a:cubicBezTo>
                      <a:pt x="63663" y="321"/>
                      <a:pt x="58750" y="489"/>
                      <a:pt x="55765" y="489"/>
                    </a:cubicBezTo>
                    <a:cubicBezTo>
                      <a:pt x="54833" y="489"/>
                      <a:pt x="54089" y="472"/>
                      <a:pt x="53719" y="437"/>
                    </a:cubicBezTo>
                    <a:cubicBezTo>
                      <a:pt x="53172" y="349"/>
                      <a:pt x="52625" y="303"/>
                      <a:pt x="52083" y="303"/>
                    </a:cubicBezTo>
                    <a:cubicBezTo>
                      <a:pt x="51488" y="303"/>
                      <a:pt x="50898" y="358"/>
                      <a:pt x="50318" y="474"/>
                    </a:cubicBezTo>
                    <a:cubicBezTo>
                      <a:pt x="48359" y="733"/>
                      <a:pt x="42739" y="511"/>
                      <a:pt x="40151" y="733"/>
                    </a:cubicBezTo>
                    <a:cubicBezTo>
                      <a:pt x="39958" y="751"/>
                      <a:pt x="39816" y="758"/>
                      <a:pt x="39710" y="758"/>
                    </a:cubicBezTo>
                    <a:cubicBezTo>
                      <a:pt x="39142" y="758"/>
                      <a:pt x="39581" y="548"/>
                      <a:pt x="38709" y="548"/>
                    </a:cubicBezTo>
                    <a:cubicBezTo>
                      <a:pt x="37484" y="575"/>
                      <a:pt x="26790" y="851"/>
                      <a:pt x="20802" y="851"/>
                    </a:cubicBezTo>
                    <a:cubicBezTo>
                      <a:pt x="18482" y="851"/>
                      <a:pt x="16868" y="810"/>
                      <a:pt x="16786" y="696"/>
                    </a:cubicBezTo>
                    <a:cubicBezTo>
                      <a:pt x="16773" y="665"/>
                      <a:pt x="16750" y="653"/>
                      <a:pt x="16719" y="653"/>
                    </a:cubicBezTo>
                    <a:cubicBezTo>
                      <a:pt x="16587" y="653"/>
                      <a:pt x="16313" y="873"/>
                      <a:pt x="16137" y="873"/>
                    </a:cubicBezTo>
                    <a:cubicBezTo>
                      <a:pt x="16102" y="873"/>
                      <a:pt x="16071" y="864"/>
                      <a:pt x="16046" y="844"/>
                    </a:cubicBezTo>
                    <a:cubicBezTo>
                      <a:pt x="16046" y="844"/>
                      <a:pt x="8469" y="1095"/>
                      <a:pt x="4755" y="1095"/>
                    </a:cubicBezTo>
                    <a:cubicBezTo>
                      <a:pt x="3742" y="1095"/>
                      <a:pt x="3017" y="1076"/>
                      <a:pt x="2811" y="1029"/>
                    </a:cubicBezTo>
                    <a:cubicBezTo>
                      <a:pt x="2594" y="991"/>
                      <a:pt x="2425" y="970"/>
                      <a:pt x="2288" y="970"/>
                    </a:cubicBezTo>
                    <a:cubicBezTo>
                      <a:pt x="2029" y="970"/>
                      <a:pt x="1884" y="1044"/>
                      <a:pt x="1739" y="1214"/>
                    </a:cubicBezTo>
                    <a:cubicBezTo>
                      <a:pt x="1073" y="1916"/>
                      <a:pt x="1" y="6722"/>
                      <a:pt x="703" y="6981"/>
                    </a:cubicBezTo>
                    <a:cubicBezTo>
                      <a:pt x="822" y="7012"/>
                      <a:pt x="1152" y="7024"/>
                      <a:pt x="1636" y="7024"/>
                    </a:cubicBezTo>
                    <a:cubicBezTo>
                      <a:pt x="3438" y="7024"/>
                      <a:pt x="7375" y="6855"/>
                      <a:pt x="10514" y="6855"/>
                    </a:cubicBezTo>
                    <a:cubicBezTo>
                      <a:pt x="12564" y="6855"/>
                      <a:pt x="14273" y="6927"/>
                      <a:pt x="14826" y="7166"/>
                    </a:cubicBezTo>
                    <a:cubicBezTo>
                      <a:pt x="16483" y="7055"/>
                      <a:pt x="22288" y="6615"/>
                      <a:pt x="26120" y="6615"/>
                    </a:cubicBezTo>
                    <a:cubicBezTo>
                      <a:pt x="27418" y="6615"/>
                      <a:pt x="28489" y="6665"/>
                      <a:pt x="29097" y="6796"/>
                    </a:cubicBezTo>
                    <a:cubicBezTo>
                      <a:pt x="29642" y="6539"/>
                      <a:pt x="32150" y="6474"/>
                      <a:pt x="34955" y="6474"/>
                    </a:cubicBezTo>
                    <a:cubicBezTo>
                      <a:pt x="37844" y="6474"/>
                      <a:pt x="41049" y="6543"/>
                      <a:pt x="42752" y="6543"/>
                    </a:cubicBezTo>
                    <a:cubicBezTo>
                      <a:pt x="43436" y="6543"/>
                      <a:pt x="43878" y="6532"/>
                      <a:pt x="43959" y="6500"/>
                    </a:cubicBezTo>
                    <a:cubicBezTo>
                      <a:pt x="44243" y="6376"/>
                      <a:pt x="44981" y="6320"/>
                      <a:pt x="45707" y="6320"/>
                    </a:cubicBezTo>
                    <a:cubicBezTo>
                      <a:pt x="46491" y="6320"/>
                      <a:pt x="47262" y="6385"/>
                      <a:pt x="47434" y="6500"/>
                    </a:cubicBezTo>
                    <a:cubicBezTo>
                      <a:pt x="47673" y="6656"/>
                      <a:pt x="47958" y="6707"/>
                      <a:pt x="48252" y="6707"/>
                    </a:cubicBezTo>
                    <a:cubicBezTo>
                      <a:pt x="48810" y="6707"/>
                      <a:pt x="49402" y="6525"/>
                      <a:pt x="49782" y="6525"/>
                    </a:cubicBezTo>
                    <a:cubicBezTo>
                      <a:pt x="49918" y="6525"/>
                      <a:pt x="50026" y="6548"/>
                      <a:pt x="50096" y="6611"/>
                    </a:cubicBezTo>
                    <a:lnTo>
                      <a:pt x="53313" y="6242"/>
                    </a:lnTo>
                    <a:lnTo>
                      <a:pt x="68286" y="6242"/>
                    </a:lnTo>
                    <a:cubicBezTo>
                      <a:pt x="69090" y="6094"/>
                      <a:pt x="69945" y="6048"/>
                      <a:pt x="70786" y="6048"/>
                    </a:cubicBezTo>
                    <a:cubicBezTo>
                      <a:pt x="72188" y="6048"/>
                      <a:pt x="73551" y="6176"/>
                      <a:pt x="74576" y="6176"/>
                    </a:cubicBezTo>
                    <a:cubicBezTo>
                      <a:pt x="75396" y="6176"/>
                      <a:pt x="76000" y="6094"/>
                      <a:pt x="76234" y="5798"/>
                    </a:cubicBezTo>
                    <a:cubicBezTo>
                      <a:pt x="76937" y="4874"/>
                      <a:pt x="77750" y="1103"/>
                      <a:pt x="77455" y="178"/>
                    </a:cubicBezTo>
                    <a:cubicBezTo>
                      <a:pt x="77426" y="102"/>
                      <a:pt x="77000" y="73"/>
                      <a:pt x="76377" y="73"/>
                    </a:cubicBezTo>
                    <a:cubicBezTo>
                      <a:pt x="74582" y="73"/>
                      <a:pt x="71158" y="318"/>
                      <a:pt x="70911" y="400"/>
                    </a:cubicBezTo>
                    <a:cubicBezTo>
                      <a:pt x="70874" y="425"/>
                      <a:pt x="70829" y="437"/>
                      <a:pt x="70782" y="437"/>
                    </a:cubicBezTo>
                    <a:cubicBezTo>
                      <a:pt x="70689" y="437"/>
                      <a:pt x="70590" y="388"/>
                      <a:pt x="70541" y="289"/>
                    </a:cubicBezTo>
                    <a:cubicBezTo>
                      <a:pt x="70504" y="215"/>
                      <a:pt x="64774" y="142"/>
                      <a:pt x="64774" y="105"/>
                    </a:cubicBezTo>
                    <a:cubicBezTo>
                      <a:pt x="64774" y="40"/>
                      <a:pt x="64711" y="1"/>
                      <a:pt x="64615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" name="Google Shape;381;p32"/>
              <p:cNvSpPr/>
              <p:nvPr/>
            </p:nvSpPr>
            <p:spPr>
              <a:xfrm>
                <a:off x="1085712" y="2199196"/>
                <a:ext cx="1696050" cy="207250"/>
              </a:xfrm>
              <a:custGeom>
                <a:avLst/>
                <a:gdLst/>
                <a:ahLst/>
                <a:cxnLst/>
                <a:rect l="l" t="t" r="r" b="b"/>
                <a:pathLst>
                  <a:path w="67842" h="8290" extrusionOk="0">
                    <a:moveTo>
                      <a:pt x="66961" y="1"/>
                    </a:moveTo>
                    <a:cubicBezTo>
                      <a:pt x="65549" y="1"/>
                      <a:pt x="62061" y="407"/>
                      <a:pt x="61852" y="526"/>
                    </a:cubicBezTo>
                    <a:cubicBezTo>
                      <a:pt x="61813" y="552"/>
                      <a:pt x="61769" y="564"/>
                      <a:pt x="61725" y="564"/>
                    </a:cubicBezTo>
                    <a:cubicBezTo>
                      <a:pt x="61646" y="564"/>
                      <a:pt x="61567" y="524"/>
                      <a:pt x="61520" y="452"/>
                    </a:cubicBezTo>
                    <a:cubicBezTo>
                      <a:pt x="61501" y="415"/>
                      <a:pt x="60882" y="406"/>
                      <a:pt x="60258" y="406"/>
                    </a:cubicBezTo>
                    <a:cubicBezTo>
                      <a:pt x="59634" y="406"/>
                      <a:pt x="59006" y="415"/>
                      <a:pt x="58969" y="415"/>
                    </a:cubicBezTo>
                    <a:lnTo>
                      <a:pt x="56455" y="415"/>
                    </a:lnTo>
                    <a:cubicBezTo>
                      <a:pt x="56455" y="351"/>
                      <a:pt x="56405" y="311"/>
                      <a:pt x="56326" y="311"/>
                    </a:cubicBezTo>
                    <a:cubicBezTo>
                      <a:pt x="56270" y="311"/>
                      <a:pt x="56199" y="332"/>
                      <a:pt x="56122" y="378"/>
                    </a:cubicBezTo>
                    <a:cubicBezTo>
                      <a:pt x="55434" y="706"/>
                      <a:pt x="49756" y="1062"/>
                      <a:pt x="47543" y="1062"/>
                    </a:cubicBezTo>
                    <a:cubicBezTo>
                      <a:pt x="47258" y="1062"/>
                      <a:pt x="47031" y="1056"/>
                      <a:pt x="46879" y="1044"/>
                    </a:cubicBezTo>
                    <a:cubicBezTo>
                      <a:pt x="46480" y="984"/>
                      <a:pt x="46081" y="955"/>
                      <a:pt x="45681" y="955"/>
                    </a:cubicBezTo>
                    <a:cubicBezTo>
                      <a:pt x="45082" y="955"/>
                      <a:pt x="44483" y="1021"/>
                      <a:pt x="43884" y="1154"/>
                    </a:cubicBezTo>
                    <a:cubicBezTo>
                      <a:pt x="42184" y="1487"/>
                      <a:pt x="37267" y="1339"/>
                      <a:pt x="35048" y="1598"/>
                    </a:cubicBezTo>
                    <a:cubicBezTo>
                      <a:pt x="34831" y="1628"/>
                      <a:pt x="34687" y="1640"/>
                      <a:pt x="34587" y="1640"/>
                    </a:cubicBezTo>
                    <a:cubicBezTo>
                      <a:pt x="34225" y="1640"/>
                      <a:pt x="34458" y="1484"/>
                      <a:pt x="33934" y="1484"/>
                    </a:cubicBezTo>
                    <a:cubicBezTo>
                      <a:pt x="33892" y="1484"/>
                      <a:pt x="33844" y="1485"/>
                      <a:pt x="33791" y="1487"/>
                    </a:cubicBezTo>
                    <a:cubicBezTo>
                      <a:pt x="33015" y="1487"/>
                      <a:pt x="28357" y="1709"/>
                      <a:pt x="23772" y="1857"/>
                    </a:cubicBezTo>
                    <a:cubicBezTo>
                      <a:pt x="21499" y="1912"/>
                      <a:pt x="19253" y="1949"/>
                      <a:pt x="17561" y="1949"/>
                    </a:cubicBezTo>
                    <a:cubicBezTo>
                      <a:pt x="15870" y="1949"/>
                      <a:pt x="14733" y="1912"/>
                      <a:pt x="14678" y="1820"/>
                    </a:cubicBezTo>
                    <a:cubicBezTo>
                      <a:pt x="14665" y="1789"/>
                      <a:pt x="14644" y="1777"/>
                      <a:pt x="14616" y="1777"/>
                    </a:cubicBezTo>
                    <a:cubicBezTo>
                      <a:pt x="14499" y="1777"/>
                      <a:pt x="14268" y="1997"/>
                      <a:pt x="14123" y="1997"/>
                    </a:cubicBezTo>
                    <a:cubicBezTo>
                      <a:pt x="14094" y="1997"/>
                      <a:pt x="14069" y="1988"/>
                      <a:pt x="14049" y="1968"/>
                    </a:cubicBezTo>
                    <a:cubicBezTo>
                      <a:pt x="13238" y="2024"/>
                      <a:pt x="7539" y="2228"/>
                      <a:pt x="4444" y="2228"/>
                    </a:cubicBezTo>
                    <a:cubicBezTo>
                      <a:pt x="3448" y="2228"/>
                      <a:pt x="2721" y="2207"/>
                      <a:pt x="2514" y="2153"/>
                    </a:cubicBezTo>
                    <a:cubicBezTo>
                      <a:pt x="2324" y="2102"/>
                      <a:pt x="2173" y="2077"/>
                      <a:pt x="2049" y="2077"/>
                    </a:cubicBezTo>
                    <a:cubicBezTo>
                      <a:pt x="1812" y="2077"/>
                      <a:pt x="1674" y="2168"/>
                      <a:pt x="1553" y="2338"/>
                    </a:cubicBezTo>
                    <a:cubicBezTo>
                      <a:pt x="961" y="3003"/>
                      <a:pt x="0" y="7809"/>
                      <a:pt x="629" y="8105"/>
                    </a:cubicBezTo>
                    <a:cubicBezTo>
                      <a:pt x="748" y="8138"/>
                      <a:pt x="1069" y="8150"/>
                      <a:pt x="1533" y="8150"/>
                    </a:cubicBezTo>
                    <a:cubicBezTo>
                      <a:pt x="3158" y="8150"/>
                      <a:pt x="6544" y="7995"/>
                      <a:pt x="9240" y="7995"/>
                    </a:cubicBezTo>
                    <a:cubicBezTo>
                      <a:pt x="11028" y="7995"/>
                      <a:pt x="12512" y="8063"/>
                      <a:pt x="12977" y="8290"/>
                    </a:cubicBezTo>
                    <a:cubicBezTo>
                      <a:pt x="14473" y="8177"/>
                      <a:pt x="19764" y="7676"/>
                      <a:pt x="23120" y="7676"/>
                    </a:cubicBezTo>
                    <a:cubicBezTo>
                      <a:pt x="24159" y="7676"/>
                      <a:pt x="25012" y="7724"/>
                      <a:pt x="25510" y="7846"/>
                    </a:cubicBezTo>
                    <a:cubicBezTo>
                      <a:pt x="26102" y="7513"/>
                      <a:pt x="29244" y="7439"/>
                      <a:pt x="32276" y="7439"/>
                    </a:cubicBezTo>
                    <a:cubicBezTo>
                      <a:pt x="35344" y="7403"/>
                      <a:pt x="38302" y="7403"/>
                      <a:pt x="38524" y="7329"/>
                    </a:cubicBezTo>
                    <a:cubicBezTo>
                      <a:pt x="38781" y="7190"/>
                      <a:pt x="39547" y="7115"/>
                      <a:pt x="40249" y="7115"/>
                    </a:cubicBezTo>
                    <a:cubicBezTo>
                      <a:pt x="40858" y="7115"/>
                      <a:pt x="41418" y="7171"/>
                      <a:pt x="41555" y="7292"/>
                    </a:cubicBezTo>
                    <a:cubicBezTo>
                      <a:pt x="41753" y="7424"/>
                      <a:pt x="41980" y="7469"/>
                      <a:pt x="42214" y="7469"/>
                    </a:cubicBezTo>
                    <a:cubicBezTo>
                      <a:pt x="42731" y="7469"/>
                      <a:pt x="43282" y="7246"/>
                      <a:pt x="43626" y="7246"/>
                    </a:cubicBezTo>
                    <a:cubicBezTo>
                      <a:pt x="43736" y="7246"/>
                      <a:pt x="43825" y="7269"/>
                      <a:pt x="43884" y="7329"/>
                    </a:cubicBezTo>
                    <a:cubicBezTo>
                      <a:pt x="47397" y="6774"/>
                      <a:pt x="45363" y="6922"/>
                      <a:pt x="53238" y="6663"/>
                    </a:cubicBezTo>
                    <a:cubicBezTo>
                      <a:pt x="56492" y="6552"/>
                      <a:pt x="59782" y="6441"/>
                      <a:pt x="59782" y="6441"/>
                    </a:cubicBezTo>
                    <a:cubicBezTo>
                      <a:pt x="60732" y="6201"/>
                      <a:pt x="61778" y="6151"/>
                      <a:pt x="62766" y="6151"/>
                    </a:cubicBezTo>
                    <a:cubicBezTo>
                      <a:pt x="63460" y="6151"/>
                      <a:pt x="64127" y="6175"/>
                      <a:pt x="64711" y="6175"/>
                    </a:cubicBezTo>
                    <a:cubicBezTo>
                      <a:pt x="65721" y="6175"/>
                      <a:pt x="66486" y="6102"/>
                      <a:pt x="66732" y="5702"/>
                    </a:cubicBezTo>
                    <a:cubicBezTo>
                      <a:pt x="67287" y="4778"/>
                      <a:pt x="67842" y="970"/>
                      <a:pt x="67546" y="82"/>
                    </a:cubicBezTo>
                    <a:cubicBezTo>
                      <a:pt x="67524" y="25"/>
                      <a:pt x="67304" y="1"/>
                      <a:pt x="66961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6" name="Google Shape;386;p32"/>
            <p:cNvSpPr txBox="1"/>
            <p:nvPr/>
          </p:nvSpPr>
          <p:spPr>
            <a:xfrm>
              <a:off x="2893915" y="2505946"/>
              <a:ext cx="7466078" cy="1292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5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5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5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5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5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5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5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5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5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0" indent="0"/>
              <a:r>
                <a:rPr lang="fr-FR" sz="5400" b="1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</a:t>
              </a:r>
              <a:r>
                <a:rPr lang="fr-FR" sz="5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ể</a:t>
              </a:r>
              <a:r>
                <a:rPr lang="fr-FR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5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tên</a:t>
              </a:r>
              <a:r>
                <a:rPr lang="fr-FR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5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fr-FR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5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fr-FR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5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hoạt</a:t>
              </a:r>
              <a:r>
                <a:rPr lang="fr-FR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5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động</a:t>
              </a:r>
              <a:r>
                <a:rPr lang="fr-FR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5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fr-FR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5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fr-FR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5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sinh</a:t>
              </a:r>
              <a:r>
                <a:rPr lang="fr-FR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5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fr-FR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5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giờ</a:t>
              </a:r>
              <a:r>
                <a:rPr lang="fr-FR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ra </a:t>
              </a:r>
              <a:r>
                <a:rPr lang="fr-FR" sz="5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chơi</a:t>
              </a:r>
              <a:r>
                <a:rPr lang="fr-FR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7821637" cy="6858000"/>
          </a:xfrm>
          <a:prstGeom prst="rect">
            <a:avLst/>
          </a:prstGeom>
        </p:spPr>
      </p:pic>
      <p:sp>
        <p:nvSpPr>
          <p:cNvPr id="4" name="Arrow: Pentagon 3"/>
          <p:cNvSpPr/>
          <p:nvPr/>
        </p:nvSpPr>
        <p:spPr>
          <a:xfrm>
            <a:off x="7821637" y="2810022"/>
            <a:ext cx="4370363" cy="1086730"/>
          </a:xfrm>
          <a:prstGeom prst="homePlate">
            <a:avLst>
              <a:gd name="adj" fmla="val 2669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FF00"/>
                </a:solidFill>
              </a:rPr>
              <a:t>Quan </a:t>
            </a:r>
            <a:r>
              <a:rPr lang="en-US" sz="3600" dirty="0" err="1">
                <a:solidFill>
                  <a:srgbClr val="FFFF00"/>
                </a:solidFill>
              </a:rPr>
              <a:t>sát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tranh</a:t>
            </a:r>
            <a:r>
              <a:rPr lang="en-US" sz="3600" dirty="0">
                <a:solidFill>
                  <a:srgbClr val="FFFF00"/>
                </a:solidFill>
              </a:rPr>
              <a:t>, </a:t>
            </a:r>
            <a:r>
              <a:rPr lang="en-US" sz="3600" dirty="0" err="1">
                <a:solidFill>
                  <a:srgbClr val="FFFF00"/>
                </a:solidFill>
              </a:rPr>
              <a:t>nêu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nội</a:t>
            </a:r>
            <a:r>
              <a:rPr lang="en-US" sz="3600" dirty="0">
                <a:solidFill>
                  <a:srgbClr val="FFFF00"/>
                </a:solidFill>
              </a:rPr>
              <a:t> dung tanh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Sun 4"/>
          <p:cNvSpPr/>
          <p:nvPr/>
        </p:nvSpPr>
        <p:spPr>
          <a:xfrm>
            <a:off x="7821637" y="126609"/>
            <a:ext cx="4131212" cy="2574388"/>
          </a:xfrm>
          <a:prstGeom prst="sun">
            <a:avLst>
              <a:gd name="adj" fmla="val 1539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</a:rPr>
              <a:t>Hoạt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động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nhóm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đôi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6" name="Arrow: Pentagon 5"/>
          <p:cNvSpPr/>
          <p:nvPr/>
        </p:nvSpPr>
        <p:spPr>
          <a:xfrm>
            <a:off x="7821636" y="4157003"/>
            <a:ext cx="4370363" cy="1863969"/>
          </a:xfrm>
          <a:prstGeom prst="homePlate">
            <a:avLst>
              <a:gd name="adj" fmla="val 27231"/>
            </a:avLst>
          </a:prstGeom>
          <a:solidFill>
            <a:srgbClr val="93D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3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fr-FR" sz="3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ể</a:t>
            </a:r>
            <a:r>
              <a:rPr lang="fr-FR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fr-FR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fr-FR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fr-FR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fr-FR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fr-FR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fr-FR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fr-FR" sz="3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fr-FR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48407" y="668362"/>
            <a:ext cx="10988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6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3 - 4 </a:t>
            </a:r>
            <a:r>
              <a:rPr lang="en-US" sz="36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6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6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36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6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dirty="0">
              <a:solidFill>
                <a:srgbClr val="00B05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097280" y="1544175"/>
            <a:ext cx="9889588" cy="3745277"/>
            <a:chOff x="1097280" y="1544175"/>
            <a:chExt cx="9889588" cy="3745277"/>
          </a:xfrm>
        </p:grpSpPr>
        <p:grpSp>
          <p:nvGrpSpPr>
            <p:cNvPr id="5" name="Group 4"/>
            <p:cNvGrpSpPr/>
            <p:nvPr/>
          </p:nvGrpSpPr>
          <p:grpSpPr>
            <a:xfrm>
              <a:off x="1097280" y="1544175"/>
              <a:ext cx="9889588" cy="3745277"/>
              <a:chOff x="768927" y="1641595"/>
              <a:chExt cx="5340928" cy="2511698"/>
            </a:xfrm>
            <a:solidFill>
              <a:schemeClr val="accent6">
                <a:lumMod val="60000"/>
                <a:lumOff val="40000"/>
              </a:schemeClr>
            </a:solidFill>
          </p:grpSpPr>
          <p:grpSp>
            <p:nvGrpSpPr>
              <p:cNvPr id="6" name="Group 5"/>
              <p:cNvGrpSpPr/>
              <p:nvPr/>
            </p:nvGrpSpPr>
            <p:grpSpPr>
              <a:xfrm>
                <a:off x="768927" y="1641595"/>
                <a:ext cx="5340928" cy="2511698"/>
                <a:chOff x="768927" y="1641595"/>
                <a:chExt cx="5340928" cy="2511698"/>
              </a:xfrm>
              <a:grpFill/>
            </p:grpSpPr>
            <p:sp>
              <p:nvSpPr>
                <p:cNvPr id="8" name="Rectangle 14"/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-1" fmla="*/ 23813 w 1059873"/>
                    <a:gd name="connsiteY0-2" fmla="*/ 23812 h 561109"/>
                    <a:gd name="connsiteX1-3" fmla="*/ 1059873 w 1059873"/>
                    <a:gd name="connsiteY1-4" fmla="*/ 0 h 561109"/>
                    <a:gd name="connsiteX2-5" fmla="*/ 1059873 w 1059873"/>
                    <a:gd name="connsiteY2-6" fmla="*/ 561109 h 561109"/>
                    <a:gd name="connsiteX3-7" fmla="*/ 0 w 1059873"/>
                    <a:gd name="connsiteY3-8" fmla="*/ 561109 h 561109"/>
                    <a:gd name="connsiteX4-9" fmla="*/ 23813 w 1059873"/>
                    <a:gd name="connsiteY4-10" fmla="*/ 23812 h 561109"/>
                    <a:gd name="connsiteX0-11" fmla="*/ 33338 w 1059873"/>
                    <a:gd name="connsiteY0-12" fmla="*/ 66675 h 561109"/>
                    <a:gd name="connsiteX1-13" fmla="*/ 1059873 w 1059873"/>
                    <a:gd name="connsiteY1-14" fmla="*/ 0 h 561109"/>
                    <a:gd name="connsiteX2-15" fmla="*/ 1059873 w 1059873"/>
                    <a:gd name="connsiteY2-16" fmla="*/ 561109 h 561109"/>
                    <a:gd name="connsiteX3-17" fmla="*/ 0 w 1059873"/>
                    <a:gd name="connsiteY3-18" fmla="*/ 561109 h 561109"/>
                    <a:gd name="connsiteX4-19" fmla="*/ 33338 w 1059873"/>
                    <a:gd name="connsiteY4-20" fmla="*/ 66675 h 561109"/>
                    <a:gd name="connsiteX0-21" fmla="*/ 38101 w 1059873"/>
                    <a:gd name="connsiteY0-22" fmla="*/ 28575 h 561109"/>
                    <a:gd name="connsiteX1-23" fmla="*/ 1059873 w 1059873"/>
                    <a:gd name="connsiteY1-24" fmla="*/ 0 h 561109"/>
                    <a:gd name="connsiteX2-25" fmla="*/ 1059873 w 1059873"/>
                    <a:gd name="connsiteY2-26" fmla="*/ 561109 h 561109"/>
                    <a:gd name="connsiteX3-27" fmla="*/ 0 w 1059873"/>
                    <a:gd name="connsiteY3-28" fmla="*/ 561109 h 561109"/>
                    <a:gd name="connsiteX4-29" fmla="*/ 38101 w 1059873"/>
                    <a:gd name="connsiteY4-30" fmla="*/ 28575 h 561109"/>
                    <a:gd name="connsiteX0-31" fmla="*/ 138114 w 1159886"/>
                    <a:gd name="connsiteY0-32" fmla="*/ 28575 h 561109"/>
                    <a:gd name="connsiteX1-33" fmla="*/ 1159886 w 1159886"/>
                    <a:gd name="connsiteY1-34" fmla="*/ 0 h 561109"/>
                    <a:gd name="connsiteX2-35" fmla="*/ 1159886 w 1159886"/>
                    <a:gd name="connsiteY2-36" fmla="*/ 561109 h 561109"/>
                    <a:gd name="connsiteX3-37" fmla="*/ 0 w 1159886"/>
                    <a:gd name="connsiteY3-38" fmla="*/ 551584 h 561109"/>
                    <a:gd name="connsiteX4-39" fmla="*/ 138114 w 1159886"/>
                    <a:gd name="connsiteY4-40" fmla="*/ 28575 h 561109"/>
                    <a:gd name="connsiteX0-41" fmla="*/ 138114 w 1259898"/>
                    <a:gd name="connsiteY0-42" fmla="*/ 0 h 532534"/>
                    <a:gd name="connsiteX1-43" fmla="*/ 1259898 w 1259898"/>
                    <a:gd name="connsiteY1-44" fmla="*/ 19050 h 532534"/>
                    <a:gd name="connsiteX2-45" fmla="*/ 1159886 w 1259898"/>
                    <a:gd name="connsiteY2-46" fmla="*/ 532534 h 532534"/>
                    <a:gd name="connsiteX3-47" fmla="*/ 0 w 1259898"/>
                    <a:gd name="connsiteY3-48" fmla="*/ 523009 h 532534"/>
                    <a:gd name="connsiteX4-49" fmla="*/ 138114 w 1259898"/>
                    <a:gd name="connsiteY4-50" fmla="*/ 0 h 532534"/>
                    <a:gd name="connsiteX0-51" fmla="*/ 138114 w 1259898"/>
                    <a:gd name="connsiteY0-52" fmla="*/ 0 h 570634"/>
                    <a:gd name="connsiteX1-53" fmla="*/ 1259898 w 1259898"/>
                    <a:gd name="connsiteY1-54" fmla="*/ 19050 h 570634"/>
                    <a:gd name="connsiteX2-55" fmla="*/ 1112261 w 1259898"/>
                    <a:gd name="connsiteY2-56" fmla="*/ 570634 h 570634"/>
                    <a:gd name="connsiteX3-57" fmla="*/ 0 w 1259898"/>
                    <a:gd name="connsiteY3-58" fmla="*/ 523009 h 570634"/>
                    <a:gd name="connsiteX4-59" fmla="*/ 138114 w 1259898"/>
                    <a:gd name="connsiteY4-60" fmla="*/ 0 h 570634"/>
                    <a:gd name="connsiteX0-61" fmla="*/ 138114 w 1259898"/>
                    <a:gd name="connsiteY0-62" fmla="*/ 0 h 570634"/>
                    <a:gd name="connsiteX1-63" fmla="*/ 1259898 w 1259898"/>
                    <a:gd name="connsiteY1-64" fmla="*/ 19050 h 570634"/>
                    <a:gd name="connsiteX2-65" fmla="*/ 1112261 w 1259898"/>
                    <a:gd name="connsiteY2-66" fmla="*/ 570634 h 570634"/>
                    <a:gd name="connsiteX3-67" fmla="*/ 255877 w 1259898"/>
                    <a:gd name="connsiteY3-68" fmla="*/ 548119 h 570634"/>
                    <a:gd name="connsiteX4-69" fmla="*/ 0 w 1259898"/>
                    <a:gd name="connsiteY4-70" fmla="*/ 523009 h 570634"/>
                    <a:gd name="connsiteX5" fmla="*/ 138114 w 1259898"/>
                    <a:gd name="connsiteY5" fmla="*/ 0 h 570634"/>
                    <a:gd name="connsiteX0-71" fmla="*/ 138114 w 1259898"/>
                    <a:gd name="connsiteY0-72" fmla="*/ 0 h 570634"/>
                    <a:gd name="connsiteX1-73" fmla="*/ 1259898 w 1259898"/>
                    <a:gd name="connsiteY1-74" fmla="*/ 19050 h 570634"/>
                    <a:gd name="connsiteX2-75" fmla="*/ 1112261 w 1259898"/>
                    <a:gd name="connsiteY2-76" fmla="*/ 570634 h 570634"/>
                    <a:gd name="connsiteX3-77" fmla="*/ 255877 w 1259898"/>
                    <a:gd name="connsiteY3-78" fmla="*/ 548119 h 570634"/>
                    <a:gd name="connsiteX4-79" fmla="*/ 0 w 1259898"/>
                    <a:gd name="connsiteY4-80" fmla="*/ 523009 h 570634"/>
                    <a:gd name="connsiteX5-81" fmla="*/ 138114 w 1259898"/>
                    <a:gd name="connsiteY5-82" fmla="*/ 0 h 570634"/>
                    <a:gd name="connsiteX0-83" fmla="*/ 138114 w 1259898"/>
                    <a:gd name="connsiteY0-84" fmla="*/ 0 h 570634"/>
                    <a:gd name="connsiteX1-85" fmla="*/ 1259898 w 1259898"/>
                    <a:gd name="connsiteY1-86" fmla="*/ 19050 h 570634"/>
                    <a:gd name="connsiteX2-87" fmla="*/ 1112261 w 1259898"/>
                    <a:gd name="connsiteY2-88" fmla="*/ 570634 h 570634"/>
                    <a:gd name="connsiteX3-89" fmla="*/ 255877 w 1259898"/>
                    <a:gd name="connsiteY3-90" fmla="*/ 548119 h 570634"/>
                    <a:gd name="connsiteX4-91" fmla="*/ 0 w 1259898"/>
                    <a:gd name="connsiteY4-92" fmla="*/ 523009 h 570634"/>
                    <a:gd name="connsiteX5-93" fmla="*/ 138114 w 1259898"/>
                    <a:gd name="connsiteY5-94" fmla="*/ 0 h 570634"/>
                    <a:gd name="connsiteX0-95" fmla="*/ 138114 w 1259898"/>
                    <a:gd name="connsiteY0-96" fmla="*/ 0 h 570634"/>
                    <a:gd name="connsiteX1-97" fmla="*/ 1259898 w 1259898"/>
                    <a:gd name="connsiteY1-98" fmla="*/ 19050 h 570634"/>
                    <a:gd name="connsiteX2-99" fmla="*/ 1112261 w 1259898"/>
                    <a:gd name="connsiteY2-100" fmla="*/ 570634 h 570634"/>
                    <a:gd name="connsiteX3-101" fmla="*/ 255877 w 1259898"/>
                    <a:gd name="connsiteY3-102" fmla="*/ 548119 h 570634"/>
                    <a:gd name="connsiteX4-103" fmla="*/ 0 w 1259898"/>
                    <a:gd name="connsiteY4-104" fmla="*/ 523009 h 570634"/>
                    <a:gd name="connsiteX5-105" fmla="*/ 138114 w 1259898"/>
                    <a:gd name="connsiteY5-106" fmla="*/ 0 h 570634"/>
                    <a:gd name="connsiteX0-107" fmla="*/ 138114 w 1259898"/>
                    <a:gd name="connsiteY0-108" fmla="*/ 0 h 570634"/>
                    <a:gd name="connsiteX1-109" fmla="*/ 1259898 w 1259898"/>
                    <a:gd name="connsiteY1-110" fmla="*/ 19050 h 570634"/>
                    <a:gd name="connsiteX2-111" fmla="*/ 1112261 w 1259898"/>
                    <a:gd name="connsiteY2-112" fmla="*/ 570634 h 570634"/>
                    <a:gd name="connsiteX3-113" fmla="*/ 255877 w 1259898"/>
                    <a:gd name="connsiteY3-114" fmla="*/ 548119 h 570634"/>
                    <a:gd name="connsiteX4-115" fmla="*/ 0 w 1259898"/>
                    <a:gd name="connsiteY4-116" fmla="*/ 523009 h 570634"/>
                    <a:gd name="connsiteX5-117" fmla="*/ 138114 w 1259898"/>
                    <a:gd name="connsiteY5-118" fmla="*/ 0 h 570634"/>
                    <a:gd name="connsiteX0-119" fmla="*/ 147639 w 1269423"/>
                    <a:gd name="connsiteY0-120" fmla="*/ 0 h 570634"/>
                    <a:gd name="connsiteX1-121" fmla="*/ 1269423 w 1269423"/>
                    <a:gd name="connsiteY1-122" fmla="*/ 19050 h 570634"/>
                    <a:gd name="connsiteX2-123" fmla="*/ 1121786 w 1269423"/>
                    <a:gd name="connsiteY2-124" fmla="*/ 570634 h 570634"/>
                    <a:gd name="connsiteX3-125" fmla="*/ 265402 w 1269423"/>
                    <a:gd name="connsiteY3-126" fmla="*/ 548119 h 570634"/>
                    <a:gd name="connsiteX4-127" fmla="*/ 0 w 1269423"/>
                    <a:gd name="connsiteY4-128" fmla="*/ 508722 h 570634"/>
                    <a:gd name="connsiteX5-129" fmla="*/ 147639 w 1269423"/>
                    <a:gd name="connsiteY5-130" fmla="*/ 0 h 570634"/>
                    <a:gd name="connsiteX0-131" fmla="*/ 147639 w 1269423"/>
                    <a:gd name="connsiteY0-132" fmla="*/ 0 h 570634"/>
                    <a:gd name="connsiteX1-133" fmla="*/ 1269423 w 1269423"/>
                    <a:gd name="connsiteY1-134" fmla="*/ 19050 h 570634"/>
                    <a:gd name="connsiteX2-135" fmla="*/ 1121786 w 1269423"/>
                    <a:gd name="connsiteY2-136" fmla="*/ 570634 h 570634"/>
                    <a:gd name="connsiteX3-137" fmla="*/ 265402 w 1269423"/>
                    <a:gd name="connsiteY3-138" fmla="*/ 548119 h 570634"/>
                    <a:gd name="connsiteX4-139" fmla="*/ 0 w 1269423"/>
                    <a:gd name="connsiteY4-140" fmla="*/ 508722 h 570634"/>
                    <a:gd name="connsiteX5-141" fmla="*/ 147639 w 1269423"/>
                    <a:gd name="connsiteY5-142" fmla="*/ 0 h 570634"/>
                    <a:gd name="connsiteX0-143" fmla="*/ 123826 w 1269423"/>
                    <a:gd name="connsiteY0-144" fmla="*/ 0 h 556347"/>
                    <a:gd name="connsiteX1-145" fmla="*/ 1269423 w 1269423"/>
                    <a:gd name="connsiteY1-146" fmla="*/ 4763 h 556347"/>
                    <a:gd name="connsiteX2-147" fmla="*/ 1121786 w 1269423"/>
                    <a:gd name="connsiteY2-148" fmla="*/ 556347 h 556347"/>
                    <a:gd name="connsiteX3-149" fmla="*/ 265402 w 1269423"/>
                    <a:gd name="connsiteY3-150" fmla="*/ 533832 h 556347"/>
                    <a:gd name="connsiteX4-151" fmla="*/ 0 w 1269423"/>
                    <a:gd name="connsiteY4-152" fmla="*/ 494435 h 556347"/>
                    <a:gd name="connsiteX5-153" fmla="*/ 123826 w 1269423"/>
                    <a:gd name="connsiteY5-154" fmla="*/ 0 h 556347"/>
                    <a:gd name="connsiteX0-155" fmla="*/ 123826 w 1269423"/>
                    <a:gd name="connsiteY0-156" fmla="*/ 0 h 556347"/>
                    <a:gd name="connsiteX1-157" fmla="*/ 1269423 w 1269423"/>
                    <a:gd name="connsiteY1-158" fmla="*/ 4763 h 556347"/>
                    <a:gd name="connsiteX2-159" fmla="*/ 1121786 w 1269423"/>
                    <a:gd name="connsiteY2-160" fmla="*/ 556347 h 556347"/>
                    <a:gd name="connsiteX3-161" fmla="*/ 265402 w 1269423"/>
                    <a:gd name="connsiteY3-162" fmla="*/ 533832 h 556347"/>
                    <a:gd name="connsiteX4-163" fmla="*/ 0 w 1269423"/>
                    <a:gd name="connsiteY4-164" fmla="*/ 494435 h 556347"/>
                    <a:gd name="connsiteX5-165" fmla="*/ 123826 w 1269423"/>
                    <a:gd name="connsiteY5-166" fmla="*/ 0 h 556347"/>
                    <a:gd name="connsiteX0-167" fmla="*/ 123826 w 1269423"/>
                    <a:gd name="connsiteY0-168" fmla="*/ 0 h 556347"/>
                    <a:gd name="connsiteX1-169" fmla="*/ 1269423 w 1269423"/>
                    <a:gd name="connsiteY1-170" fmla="*/ 4763 h 556347"/>
                    <a:gd name="connsiteX2-171" fmla="*/ 1121786 w 1269423"/>
                    <a:gd name="connsiteY2-172" fmla="*/ 556347 h 556347"/>
                    <a:gd name="connsiteX3-173" fmla="*/ 265402 w 1269423"/>
                    <a:gd name="connsiteY3-174" fmla="*/ 533832 h 556347"/>
                    <a:gd name="connsiteX4-175" fmla="*/ 0 w 1269423"/>
                    <a:gd name="connsiteY4-176" fmla="*/ 494435 h 556347"/>
                    <a:gd name="connsiteX5-177" fmla="*/ 123826 w 1269423"/>
                    <a:gd name="connsiteY5-178" fmla="*/ 0 h 556347"/>
                    <a:gd name="connsiteX0-179" fmla="*/ 123826 w 1269423"/>
                    <a:gd name="connsiteY0-180" fmla="*/ 47869 h 604216"/>
                    <a:gd name="connsiteX1-181" fmla="*/ 465428 w 1269423"/>
                    <a:gd name="connsiteY1-182" fmla="*/ 14964 h 604216"/>
                    <a:gd name="connsiteX2-183" fmla="*/ 1269423 w 1269423"/>
                    <a:gd name="connsiteY2-184" fmla="*/ 52632 h 604216"/>
                    <a:gd name="connsiteX3-185" fmla="*/ 1121786 w 1269423"/>
                    <a:gd name="connsiteY3-186" fmla="*/ 604216 h 604216"/>
                    <a:gd name="connsiteX4-187" fmla="*/ 265402 w 1269423"/>
                    <a:gd name="connsiteY4-188" fmla="*/ 581701 h 604216"/>
                    <a:gd name="connsiteX5-189" fmla="*/ 0 w 1269423"/>
                    <a:gd name="connsiteY5-190" fmla="*/ 542304 h 604216"/>
                    <a:gd name="connsiteX6" fmla="*/ 123826 w 1269423"/>
                    <a:gd name="connsiteY6" fmla="*/ 47869 h 604216"/>
                    <a:gd name="connsiteX0-191" fmla="*/ 123826 w 1269423"/>
                    <a:gd name="connsiteY0-192" fmla="*/ 47869 h 604216"/>
                    <a:gd name="connsiteX1-193" fmla="*/ 465428 w 1269423"/>
                    <a:gd name="connsiteY1-194" fmla="*/ 14964 h 604216"/>
                    <a:gd name="connsiteX2-195" fmla="*/ 1269423 w 1269423"/>
                    <a:gd name="connsiteY2-196" fmla="*/ 52632 h 604216"/>
                    <a:gd name="connsiteX3-197" fmla="*/ 1121786 w 1269423"/>
                    <a:gd name="connsiteY3-198" fmla="*/ 604216 h 604216"/>
                    <a:gd name="connsiteX4-199" fmla="*/ 265402 w 1269423"/>
                    <a:gd name="connsiteY4-200" fmla="*/ 581701 h 604216"/>
                    <a:gd name="connsiteX5-201" fmla="*/ 0 w 1269423"/>
                    <a:gd name="connsiteY5-202" fmla="*/ 542304 h 604216"/>
                    <a:gd name="connsiteX6-203" fmla="*/ 123826 w 1269423"/>
                    <a:gd name="connsiteY6-204" fmla="*/ 47869 h 604216"/>
                    <a:gd name="connsiteX0-205" fmla="*/ 123826 w 1269423"/>
                    <a:gd name="connsiteY0-206" fmla="*/ 47869 h 604216"/>
                    <a:gd name="connsiteX1-207" fmla="*/ 465428 w 1269423"/>
                    <a:gd name="connsiteY1-208" fmla="*/ 14964 h 604216"/>
                    <a:gd name="connsiteX2-209" fmla="*/ 1269423 w 1269423"/>
                    <a:gd name="connsiteY2-210" fmla="*/ 52632 h 604216"/>
                    <a:gd name="connsiteX3-211" fmla="*/ 1121786 w 1269423"/>
                    <a:gd name="connsiteY3-212" fmla="*/ 604216 h 604216"/>
                    <a:gd name="connsiteX4-213" fmla="*/ 265402 w 1269423"/>
                    <a:gd name="connsiteY4-214" fmla="*/ 581701 h 604216"/>
                    <a:gd name="connsiteX5-215" fmla="*/ 0 w 1269423"/>
                    <a:gd name="connsiteY5-216" fmla="*/ 542304 h 604216"/>
                    <a:gd name="connsiteX6-217" fmla="*/ 123826 w 1269423"/>
                    <a:gd name="connsiteY6-218" fmla="*/ 47869 h 604216"/>
                    <a:gd name="connsiteX0-219" fmla="*/ 123826 w 1269423"/>
                    <a:gd name="connsiteY0-220" fmla="*/ 47869 h 604216"/>
                    <a:gd name="connsiteX1-221" fmla="*/ 465428 w 1269423"/>
                    <a:gd name="connsiteY1-222" fmla="*/ 14964 h 604216"/>
                    <a:gd name="connsiteX2-223" fmla="*/ 1269423 w 1269423"/>
                    <a:gd name="connsiteY2-224" fmla="*/ 52632 h 604216"/>
                    <a:gd name="connsiteX3-225" fmla="*/ 1121786 w 1269423"/>
                    <a:gd name="connsiteY3-226" fmla="*/ 604216 h 604216"/>
                    <a:gd name="connsiteX4-227" fmla="*/ 265402 w 1269423"/>
                    <a:gd name="connsiteY4-228" fmla="*/ 581701 h 604216"/>
                    <a:gd name="connsiteX5-229" fmla="*/ 0 w 1269423"/>
                    <a:gd name="connsiteY5-230" fmla="*/ 542304 h 604216"/>
                    <a:gd name="connsiteX6-231" fmla="*/ 123826 w 1269423"/>
                    <a:gd name="connsiteY6-232" fmla="*/ 47869 h 604216"/>
                    <a:gd name="connsiteX0-233" fmla="*/ 123826 w 1269423"/>
                    <a:gd name="connsiteY0-234" fmla="*/ 57394 h 604216"/>
                    <a:gd name="connsiteX1-235" fmla="*/ 465428 w 1269423"/>
                    <a:gd name="connsiteY1-236" fmla="*/ 14964 h 604216"/>
                    <a:gd name="connsiteX2-237" fmla="*/ 1269423 w 1269423"/>
                    <a:gd name="connsiteY2-238" fmla="*/ 52632 h 604216"/>
                    <a:gd name="connsiteX3-239" fmla="*/ 1121786 w 1269423"/>
                    <a:gd name="connsiteY3-240" fmla="*/ 604216 h 604216"/>
                    <a:gd name="connsiteX4-241" fmla="*/ 265402 w 1269423"/>
                    <a:gd name="connsiteY4-242" fmla="*/ 581701 h 604216"/>
                    <a:gd name="connsiteX5-243" fmla="*/ 0 w 1269423"/>
                    <a:gd name="connsiteY5-244" fmla="*/ 542304 h 604216"/>
                    <a:gd name="connsiteX6-245" fmla="*/ 123826 w 1269423"/>
                    <a:gd name="connsiteY6-246" fmla="*/ 57394 h 604216"/>
                    <a:gd name="connsiteX0-247" fmla="*/ 123826 w 1269423"/>
                    <a:gd name="connsiteY0-248" fmla="*/ 57394 h 604216"/>
                    <a:gd name="connsiteX1-249" fmla="*/ 465428 w 1269423"/>
                    <a:gd name="connsiteY1-250" fmla="*/ 14964 h 604216"/>
                    <a:gd name="connsiteX2-251" fmla="*/ 1269423 w 1269423"/>
                    <a:gd name="connsiteY2-252" fmla="*/ 52632 h 604216"/>
                    <a:gd name="connsiteX3-253" fmla="*/ 1121786 w 1269423"/>
                    <a:gd name="connsiteY3-254" fmla="*/ 604216 h 604216"/>
                    <a:gd name="connsiteX4-255" fmla="*/ 265402 w 1269423"/>
                    <a:gd name="connsiteY4-256" fmla="*/ 581701 h 604216"/>
                    <a:gd name="connsiteX5-257" fmla="*/ 0 w 1269423"/>
                    <a:gd name="connsiteY5-258" fmla="*/ 542304 h 604216"/>
                    <a:gd name="connsiteX6-259" fmla="*/ 123826 w 1269423"/>
                    <a:gd name="connsiteY6-260" fmla="*/ 57394 h 604216"/>
                    <a:gd name="connsiteX0-261" fmla="*/ 123826 w 1269423"/>
                    <a:gd name="connsiteY0-262" fmla="*/ 50744 h 597566"/>
                    <a:gd name="connsiteX1-263" fmla="*/ 465428 w 1269423"/>
                    <a:gd name="connsiteY1-264" fmla="*/ 8314 h 597566"/>
                    <a:gd name="connsiteX2-265" fmla="*/ 598778 w 1269423"/>
                    <a:gd name="connsiteY2-266" fmla="*/ 32126 h 597566"/>
                    <a:gd name="connsiteX3-267" fmla="*/ 1269423 w 1269423"/>
                    <a:gd name="connsiteY3-268" fmla="*/ 45982 h 597566"/>
                    <a:gd name="connsiteX4-269" fmla="*/ 1121786 w 1269423"/>
                    <a:gd name="connsiteY4-270" fmla="*/ 597566 h 597566"/>
                    <a:gd name="connsiteX5-271" fmla="*/ 265402 w 1269423"/>
                    <a:gd name="connsiteY5-272" fmla="*/ 575051 h 597566"/>
                    <a:gd name="connsiteX6-273" fmla="*/ 0 w 1269423"/>
                    <a:gd name="connsiteY6-274" fmla="*/ 535654 h 597566"/>
                    <a:gd name="connsiteX7" fmla="*/ 123826 w 1269423"/>
                    <a:gd name="connsiteY7" fmla="*/ 50744 h 597566"/>
                    <a:gd name="connsiteX0-275" fmla="*/ 123826 w 1269423"/>
                    <a:gd name="connsiteY0-276" fmla="*/ 49637 h 596459"/>
                    <a:gd name="connsiteX1-277" fmla="*/ 465428 w 1269423"/>
                    <a:gd name="connsiteY1-278" fmla="*/ 7207 h 596459"/>
                    <a:gd name="connsiteX2-279" fmla="*/ 598778 w 1269423"/>
                    <a:gd name="connsiteY2-280" fmla="*/ 31019 h 596459"/>
                    <a:gd name="connsiteX3-281" fmla="*/ 794041 w 1269423"/>
                    <a:gd name="connsiteY3-282" fmla="*/ 35782 h 596459"/>
                    <a:gd name="connsiteX4-283" fmla="*/ 1269423 w 1269423"/>
                    <a:gd name="connsiteY4-284" fmla="*/ 44875 h 596459"/>
                    <a:gd name="connsiteX5-285" fmla="*/ 1121786 w 1269423"/>
                    <a:gd name="connsiteY5-286" fmla="*/ 596459 h 596459"/>
                    <a:gd name="connsiteX6-287" fmla="*/ 265402 w 1269423"/>
                    <a:gd name="connsiteY6-288" fmla="*/ 573944 h 596459"/>
                    <a:gd name="connsiteX7-289" fmla="*/ 0 w 1269423"/>
                    <a:gd name="connsiteY7-290" fmla="*/ 534547 h 596459"/>
                    <a:gd name="connsiteX8" fmla="*/ 123826 w 1269423"/>
                    <a:gd name="connsiteY8" fmla="*/ 49637 h 596459"/>
                    <a:gd name="connsiteX0-291" fmla="*/ 123826 w 1269423"/>
                    <a:gd name="connsiteY0-292" fmla="*/ 43695 h 590517"/>
                    <a:gd name="connsiteX1-293" fmla="*/ 465428 w 1269423"/>
                    <a:gd name="connsiteY1-294" fmla="*/ 1265 h 590517"/>
                    <a:gd name="connsiteX2-295" fmla="*/ 598778 w 1269423"/>
                    <a:gd name="connsiteY2-296" fmla="*/ 25077 h 590517"/>
                    <a:gd name="connsiteX3-297" fmla="*/ 808329 w 1269423"/>
                    <a:gd name="connsiteY3-298" fmla="*/ 63177 h 590517"/>
                    <a:gd name="connsiteX4-299" fmla="*/ 1269423 w 1269423"/>
                    <a:gd name="connsiteY4-300" fmla="*/ 38933 h 590517"/>
                    <a:gd name="connsiteX5-301" fmla="*/ 1121786 w 1269423"/>
                    <a:gd name="connsiteY5-302" fmla="*/ 590517 h 590517"/>
                    <a:gd name="connsiteX6-303" fmla="*/ 265402 w 1269423"/>
                    <a:gd name="connsiteY6-304" fmla="*/ 568002 h 590517"/>
                    <a:gd name="connsiteX7-305" fmla="*/ 0 w 1269423"/>
                    <a:gd name="connsiteY7-306" fmla="*/ 528605 h 590517"/>
                    <a:gd name="connsiteX8-307" fmla="*/ 123826 w 1269423"/>
                    <a:gd name="connsiteY8-308" fmla="*/ 43695 h 590517"/>
                    <a:gd name="connsiteX0-309" fmla="*/ 123826 w 1269423"/>
                    <a:gd name="connsiteY0-310" fmla="*/ 49636 h 596458"/>
                    <a:gd name="connsiteX1-311" fmla="*/ 465428 w 1269423"/>
                    <a:gd name="connsiteY1-312" fmla="*/ 7206 h 596458"/>
                    <a:gd name="connsiteX2-313" fmla="*/ 598778 w 1269423"/>
                    <a:gd name="connsiteY2-314" fmla="*/ 31018 h 596458"/>
                    <a:gd name="connsiteX3-315" fmla="*/ 865479 w 1269423"/>
                    <a:gd name="connsiteY3-316" fmla="*/ 35780 h 596458"/>
                    <a:gd name="connsiteX4-317" fmla="*/ 1269423 w 1269423"/>
                    <a:gd name="connsiteY4-318" fmla="*/ 44874 h 596458"/>
                    <a:gd name="connsiteX5-319" fmla="*/ 1121786 w 1269423"/>
                    <a:gd name="connsiteY5-320" fmla="*/ 596458 h 596458"/>
                    <a:gd name="connsiteX6-321" fmla="*/ 265402 w 1269423"/>
                    <a:gd name="connsiteY6-322" fmla="*/ 573943 h 596458"/>
                    <a:gd name="connsiteX7-323" fmla="*/ 0 w 1269423"/>
                    <a:gd name="connsiteY7-324" fmla="*/ 534546 h 596458"/>
                    <a:gd name="connsiteX8-325" fmla="*/ 123826 w 1269423"/>
                    <a:gd name="connsiteY8-326" fmla="*/ 49636 h 596458"/>
                    <a:gd name="connsiteX0-327" fmla="*/ 123826 w 1269423"/>
                    <a:gd name="connsiteY0-328" fmla="*/ 49636 h 596458"/>
                    <a:gd name="connsiteX1-329" fmla="*/ 465428 w 1269423"/>
                    <a:gd name="connsiteY1-330" fmla="*/ 7206 h 596458"/>
                    <a:gd name="connsiteX2-331" fmla="*/ 598778 w 1269423"/>
                    <a:gd name="connsiteY2-332" fmla="*/ 31018 h 596458"/>
                    <a:gd name="connsiteX3-333" fmla="*/ 865479 w 1269423"/>
                    <a:gd name="connsiteY3-334" fmla="*/ 35780 h 596458"/>
                    <a:gd name="connsiteX4-335" fmla="*/ 1269423 w 1269423"/>
                    <a:gd name="connsiteY4-336" fmla="*/ 44874 h 596458"/>
                    <a:gd name="connsiteX5-337" fmla="*/ 1121786 w 1269423"/>
                    <a:gd name="connsiteY5-338" fmla="*/ 596458 h 596458"/>
                    <a:gd name="connsiteX6-339" fmla="*/ 265402 w 1269423"/>
                    <a:gd name="connsiteY6-340" fmla="*/ 573943 h 596458"/>
                    <a:gd name="connsiteX7-341" fmla="*/ 0 w 1269423"/>
                    <a:gd name="connsiteY7-342" fmla="*/ 534546 h 596458"/>
                    <a:gd name="connsiteX8-343" fmla="*/ 123826 w 1269423"/>
                    <a:gd name="connsiteY8-344" fmla="*/ 49636 h 596458"/>
                    <a:gd name="connsiteX0-345" fmla="*/ 123826 w 1269423"/>
                    <a:gd name="connsiteY0-346" fmla="*/ 49636 h 596458"/>
                    <a:gd name="connsiteX1-347" fmla="*/ 465428 w 1269423"/>
                    <a:gd name="connsiteY1-348" fmla="*/ 7206 h 596458"/>
                    <a:gd name="connsiteX2-349" fmla="*/ 660691 w 1269423"/>
                    <a:gd name="connsiteY2-350" fmla="*/ 54830 h 596458"/>
                    <a:gd name="connsiteX3-351" fmla="*/ 865479 w 1269423"/>
                    <a:gd name="connsiteY3-352" fmla="*/ 35780 h 596458"/>
                    <a:gd name="connsiteX4-353" fmla="*/ 1269423 w 1269423"/>
                    <a:gd name="connsiteY4-354" fmla="*/ 44874 h 596458"/>
                    <a:gd name="connsiteX5-355" fmla="*/ 1121786 w 1269423"/>
                    <a:gd name="connsiteY5-356" fmla="*/ 596458 h 596458"/>
                    <a:gd name="connsiteX6-357" fmla="*/ 265402 w 1269423"/>
                    <a:gd name="connsiteY6-358" fmla="*/ 573943 h 596458"/>
                    <a:gd name="connsiteX7-359" fmla="*/ 0 w 1269423"/>
                    <a:gd name="connsiteY7-360" fmla="*/ 534546 h 596458"/>
                    <a:gd name="connsiteX8-361" fmla="*/ 123826 w 1269423"/>
                    <a:gd name="connsiteY8-362" fmla="*/ 49636 h 596458"/>
                    <a:gd name="connsiteX0-363" fmla="*/ 123826 w 1269423"/>
                    <a:gd name="connsiteY0-364" fmla="*/ 49636 h 596458"/>
                    <a:gd name="connsiteX1-365" fmla="*/ 465428 w 1269423"/>
                    <a:gd name="connsiteY1-366" fmla="*/ 7206 h 596458"/>
                    <a:gd name="connsiteX2-367" fmla="*/ 679741 w 1269423"/>
                    <a:gd name="connsiteY2-368" fmla="*/ 73880 h 596458"/>
                    <a:gd name="connsiteX3-369" fmla="*/ 865479 w 1269423"/>
                    <a:gd name="connsiteY3-370" fmla="*/ 35780 h 596458"/>
                    <a:gd name="connsiteX4-371" fmla="*/ 1269423 w 1269423"/>
                    <a:gd name="connsiteY4-372" fmla="*/ 44874 h 596458"/>
                    <a:gd name="connsiteX5-373" fmla="*/ 1121786 w 1269423"/>
                    <a:gd name="connsiteY5-374" fmla="*/ 596458 h 596458"/>
                    <a:gd name="connsiteX6-375" fmla="*/ 265402 w 1269423"/>
                    <a:gd name="connsiteY6-376" fmla="*/ 573943 h 596458"/>
                    <a:gd name="connsiteX7-377" fmla="*/ 0 w 1269423"/>
                    <a:gd name="connsiteY7-378" fmla="*/ 534546 h 596458"/>
                    <a:gd name="connsiteX8-379" fmla="*/ 123826 w 1269423"/>
                    <a:gd name="connsiteY8-380" fmla="*/ 49636 h 596458"/>
                    <a:gd name="connsiteX0-381" fmla="*/ 123826 w 1269423"/>
                    <a:gd name="connsiteY0-382" fmla="*/ 45668 h 592490"/>
                    <a:gd name="connsiteX1-383" fmla="*/ 465428 w 1269423"/>
                    <a:gd name="connsiteY1-384" fmla="*/ 3238 h 592490"/>
                    <a:gd name="connsiteX2-385" fmla="*/ 679741 w 1269423"/>
                    <a:gd name="connsiteY2-386" fmla="*/ 69912 h 592490"/>
                    <a:gd name="connsiteX3-387" fmla="*/ 865479 w 1269423"/>
                    <a:gd name="connsiteY3-388" fmla="*/ 31812 h 592490"/>
                    <a:gd name="connsiteX4-389" fmla="*/ 1065503 w 1269423"/>
                    <a:gd name="connsiteY4-390" fmla="*/ 50863 h 592490"/>
                    <a:gd name="connsiteX5-391" fmla="*/ 1269423 w 1269423"/>
                    <a:gd name="connsiteY5-392" fmla="*/ 40906 h 592490"/>
                    <a:gd name="connsiteX6-393" fmla="*/ 1121786 w 1269423"/>
                    <a:gd name="connsiteY6-394" fmla="*/ 592490 h 592490"/>
                    <a:gd name="connsiteX7-395" fmla="*/ 265402 w 1269423"/>
                    <a:gd name="connsiteY7-396" fmla="*/ 569975 h 592490"/>
                    <a:gd name="connsiteX8-397" fmla="*/ 0 w 1269423"/>
                    <a:gd name="connsiteY8-398" fmla="*/ 530578 h 592490"/>
                    <a:gd name="connsiteX9" fmla="*/ 123826 w 1269423"/>
                    <a:gd name="connsiteY9" fmla="*/ 45668 h 592490"/>
                    <a:gd name="connsiteX0-399" fmla="*/ 123826 w 1269423"/>
                    <a:gd name="connsiteY0-400" fmla="*/ 42949 h 589771"/>
                    <a:gd name="connsiteX1-401" fmla="*/ 465428 w 1269423"/>
                    <a:gd name="connsiteY1-402" fmla="*/ 519 h 589771"/>
                    <a:gd name="connsiteX2-403" fmla="*/ 679741 w 1269423"/>
                    <a:gd name="connsiteY2-404" fmla="*/ 67193 h 589771"/>
                    <a:gd name="connsiteX3-405" fmla="*/ 865479 w 1269423"/>
                    <a:gd name="connsiteY3-406" fmla="*/ 29093 h 589771"/>
                    <a:gd name="connsiteX4-407" fmla="*/ 1065503 w 1269423"/>
                    <a:gd name="connsiteY4-408" fmla="*/ 48144 h 589771"/>
                    <a:gd name="connsiteX5-409" fmla="*/ 1269423 w 1269423"/>
                    <a:gd name="connsiteY5-410" fmla="*/ 38187 h 589771"/>
                    <a:gd name="connsiteX6-411" fmla="*/ 1121786 w 1269423"/>
                    <a:gd name="connsiteY6-412" fmla="*/ 589771 h 589771"/>
                    <a:gd name="connsiteX7-413" fmla="*/ 265402 w 1269423"/>
                    <a:gd name="connsiteY7-414" fmla="*/ 567256 h 589771"/>
                    <a:gd name="connsiteX8-415" fmla="*/ 0 w 1269423"/>
                    <a:gd name="connsiteY8-416" fmla="*/ 527859 h 589771"/>
                    <a:gd name="connsiteX9-417" fmla="*/ 123826 w 1269423"/>
                    <a:gd name="connsiteY9-418" fmla="*/ 42949 h 589771"/>
                    <a:gd name="connsiteX0-419" fmla="*/ 123826 w 1269423"/>
                    <a:gd name="connsiteY0-420" fmla="*/ 42949 h 589771"/>
                    <a:gd name="connsiteX1-421" fmla="*/ 465428 w 1269423"/>
                    <a:gd name="connsiteY1-422" fmla="*/ 519 h 589771"/>
                    <a:gd name="connsiteX2-423" fmla="*/ 679741 w 1269423"/>
                    <a:gd name="connsiteY2-424" fmla="*/ 67193 h 589771"/>
                    <a:gd name="connsiteX3-425" fmla="*/ 865479 w 1269423"/>
                    <a:gd name="connsiteY3-426" fmla="*/ 29093 h 589771"/>
                    <a:gd name="connsiteX4-427" fmla="*/ 1065503 w 1269423"/>
                    <a:gd name="connsiteY4-428" fmla="*/ 48144 h 589771"/>
                    <a:gd name="connsiteX5-429" fmla="*/ 1269423 w 1269423"/>
                    <a:gd name="connsiteY5-430" fmla="*/ 38187 h 589771"/>
                    <a:gd name="connsiteX6-431" fmla="*/ 1121786 w 1269423"/>
                    <a:gd name="connsiteY6-432" fmla="*/ 589771 h 589771"/>
                    <a:gd name="connsiteX7-433" fmla="*/ 265402 w 1269423"/>
                    <a:gd name="connsiteY7-434" fmla="*/ 567256 h 589771"/>
                    <a:gd name="connsiteX8-435" fmla="*/ 0 w 1269423"/>
                    <a:gd name="connsiteY8-436" fmla="*/ 527859 h 589771"/>
                    <a:gd name="connsiteX9-437" fmla="*/ 123826 w 1269423"/>
                    <a:gd name="connsiteY9-438" fmla="*/ 42949 h 589771"/>
                    <a:gd name="connsiteX0-439" fmla="*/ 123826 w 1269423"/>
                    <a:gd name="connsiteY0-440" fmla="*/ 42949 h 589771"/>
                    <a:gd name="connsiteX1-441" fmla="*/ 465428 w 1269423"/>
                    <a:gd name="connsiteY1-442" fmla="*/ 519 h 589771"/>
                    <a:gd name="connsiteX2-443" fmla="*/ 679741 w 1269423"/>
                    <a:gd name="connsiteY2-444" fmla="*/ 67193 h 589771"/>
                    <a:gd name="connsiteX3-445" fmla="*/ 865479 w 1269423"/>
                    <a:gd name="connsiteY3-446" fmla="*/ 29093 h 589771"/>
                    <a:gd name="connsiteX4-447" fmla="*/ 1065503 w 1269423"/>
                    <a:gd name="connsiteY4-448" fmla="*/ 48144 h 589771"/>
                    <a:gd name="connsiteX5-449" fmla="*/ 1269423 w 1269423"/>
                    <a:gd name="connsiteY5-450" fmla="*/ 38187 h 589771"/>
                    <a:gd name="connsiteX6-451" fmla="*/ 1121786 w 1269423"/>
                    <a:gd name="connsiteY6-452" fmla="*/ 589771 h 589771"/>
                    <a:gd name="connsiteX7-453" fmla="*/ 265402 w 1269423"/>
                    <a:gd name="connsiteY7-454" fmla="*/ 567256 h 589771"/>
                    <a:gd name="connsiteX8-455" fmla="*/ 0 w 1269423"/>
                    <a:gd name="connsiteY8-456" fmla="*/ 527859 h 589771"/>
                    <a:gd name="connsiteX9-457" fmla="*/ 123826 w 1269423"/>
                    <a:gd name="connsiteY9-458" fmla="*/ 42949 h 589771"/>
                    <a:gd name="connsiteX0-459" fmla="*/ 123826 w 1269423"/>
                    <a:gd name="connsiteY0-460" fmla="*/ 42949 h 589771"/>
                    <a:gd name="connsiteX1-461" fmla="*/ 465428 w 1269423"/>
                    <a:gd name="connsiteY1-462" fmla="*/ 519 h 589771"/>
                    <a:gd name="connsiteX2-463" fmla="*/ 679741 w 1269423"/>
                    <a:gd name="connsiteY2-464" fmla="*/ 67193 h 589771"/>
                    <a:gd name="connsiteX3-465" fmla="*/ 865479 w 1269423"/>
                    <a:gd name="connsiteY3-466" fmla="*/ 29093 h 589771"/>
                    <a:gd name="connsiteX4-467" fmla="*/ 1046453 w 1269423"/>
                    <a:gd name="connsiteY4-468" fmla="*/ 57669 h 589771"/>
                    <a:gd name="connsiteX5-469" fmla="*/ 1269423 w 1269423"/>
                    <a:gd name="connsiteY5-470" fmla="*/ 38187 h 589771"/>
                    <a:gd name="connsiteX6-471" fmla="*/ 1121786 w 1269423"/>
                    <a:gd name="connsiteY6-472" fmla="*/ 589771 h 589771"/>
                    <a:gd name="connsiteX7-473" fmla="*/ 265402 w 1269423"/>
                    <a:gd name="connsiteY7-474" fmla="*/ 567256 h 589771"/>
                    <a:gd name="connsiteX8-475" fmla="*/ 0 w 1269423"/>
                    <a:gd name="connsiteY8-476" fmla="*/ 527859 h 589771"/>
                    <a:gd name="connsiteX9-477" fmla="*/ 123826 w 1269423"/>
                    <a:gd name="connsiteY9-478" fmla="*/ 42949 h 589771"/>
                    <a:gd name="connsiteX0-479" fmla="*/ 123826 w 1269423"/>
                    <a:gd name="connsiteY0-480" fmla="*/ 42949 h 589771"/>
                    <a:gd name="connsiteX1-481" fmla="*/ 465428 w 1269423"/>
                    <a:gd name="connsiteY1-482" fmla="*/ 519 h 589771"/>
                    <a:gd name="connsiteX2-483" fmla="*/ 679741 w 1269423"/>
                    <a:gd name="connsiteY2-484" fmla="*/ 67193 h 589771"/>
                    <a:gd name="connsiteX3-485" fmla="*/ 865479 w 1269423"/>
                    <a:gd name="connsiteY3-486" fmla="*/ 29093 h 589771"/>
                    <a:gd name="connsiteX4-487" fmla="*/ 1046453 w 1269423"/>
                    <a:gd name="connsiteY4-488" fmla="*/ 57669 h 589771"/>
                    <a:gd name="connsiteX5-489" fmla="*/ 1269423 w 1269423"/>
                    <a:gd name="connsiteY5-490" fmla="*/ 38187 h 589771"/>
                    <a:gd name="connsiteX6-491" fmla="*/ 1121786 w 1269423"/>
                    <a:gd name="connsiteY6-492" fmla="*/ 589771 h 589771"/>
                    <a:gd name="connsiteX7-493" fmla="*/ 265402 w 1269423"/>
                    <a:gd name="connsiteY7-494" fmla="*/ 567256 h 589771"/>
                    <a:gd name="connsiteX8-495" fmla="*/ 0 w 1269423"/>
                    <a:gd name="connsiteY8-496" fmla="*/ 527859 h 589771"/>
                    <a:gd name="connsiteX9-497" fmla="*/ 123826 w 1269423"/>
                    <a:gd name="connsiteY9-498" fmla="*/ 42949 h 589771"/>
                    <a:gd name="connsiteX0-499" fmla="*/ 123826 w 1269423"/>
                    <a:gd name="connsiteY0-500" fmla="*/ 42949 h 589771"/>
                    <a:gd name="connsiteX1-501" fmla="*/ 465428 w 1269423"/>
                    <a:gd name="connsiteY1-502" fmla="*/ 519 h 589771"/>
                    <a:gd name="connsiteX2-503" fmla="*/ 679741 w 1269423"/>
                    <a:gd name="connsiteY2-504" fmla="*/ 67193 h 589771"/>
                    <a:gd name="connsiteX3-505" fmla="*/ 865479 w 1269423"/>
                    <a:gd name="connsiteY3-506" fmla="*/ 29093 h 589771"/>
                    <a:gd name="connsiteX4-507" fmla="*/ 1051215 w 1269423"/>
                    <a:gd name="connsiteY4-508" fmla="*/ 67194 h 589771"/>
                    <a:gd name="connsiteX5-509" fmla="*/ 1269423 w 1269423"/>
                    <a:gd name="connsiteY5-510" fmla="*/ 38187 h 589771"/>
                    <a:gd name="connsiteX6-511" fmla="*/ 1121786 w 1269423"/>
                    <a:gd name="connsiteY6-512" fmla="*/ 589771 h 589771"/>
                    <a:gd name="connsiteX7-513" fmla="*/ 265402 w 1269423"/>
                    <a:gd name="connsiteY7-514" fmla="*/ 567256 h 589771"/>
                    <a:gd name="connsiteX8-515" fmla="*/ 0 w 1269423"/>
                    <a:gd name="connsiteY8-516" fmla="*/ 527859 h 589771"/>
                    <a:gd name="connsiteX9-517" fmla="*/ 123826 w 1269423"/>
                    <a:gd name="connsiteY9-518" fmla="*/ 42949 h 589771"/>
                    <a:gd name="connsiteX0-519" fmla="*/ 123826 w 1269423"/>
                    <a:gd name="connsiteY0-520" fmla="*/ 42949 h 589771"/>
                    <a:gd name="connsiteX1-521" fmla="*/ 465428 w 1269423"/>
                    <a:gd name="connsiteY1-522" fmla="*/ 519 h 589771"/>
                    <a:gd name="connsiteX2-523" fmla="*/ 679741 w 1269423"/>
                    <a:gd name="connsiteY2-524" fmla="*/ 67193 h 589771"/>
                    <a:gd name="connsiteX3-525" fmla="*/ 865479 w 1269423"/>
                    <a:gd name="connsiteY3-526" fmla="*/ 29093 h 589771"/>
                    <a:gd name="connsiteX4-527" fmla="*/ 1051215 w 1269423"/>
                    <a:gd name="connsiteY4-528" fmla="*/ 76719 h 589771"/>
                    <a:gd name="connsiteX5-529" fmla="*/ 1269423 w 1269423"/>
                    <a:gd name="connsiteY5-530" fmla="*/ 38187 h 589771"/>
                    <a:gd name="connsiteX6-531" fmla="*/ 1121786 w 1269423"/>
                    <a:gd name="connsiteY6-532" fmla="*/ 589771 h 589771"/>
                    <a:gd name="connsiteX7-533" fmla="*/ 265402 w 1269423"/>
                    <a:gd name="connsiteY7-534" fmla="*/ 567256 h 589771"/>
                    <a:gd name="connsiteX8-535" fmla="*/ 0 w 1269423"/>
                    <a:gd name="connsiteY8-536" fmla="*/ 527859 h 589771"/>
                    <a:gd name="connsiteX9-537" fmla="*/ 123826 w 1269423"/>
                    <a:gd name="connsiteY9-538" fmla="*/ 42949 h 589771"/>
                    <a:gd name="connsiteX0-539" fmla="*/ 123826 w 1269423"/>
                    <a:gd name="connsiteY0-540" fmla="*/ 42949 h 621268"/>
                    <a:gd name="connsiteX1-541" fmla="*/ 465428 w 1269423"/>
                    <a:gd name="connsiteY1-542" fmla="*/ 519 h 621268"/>
                    <a:gd name="connsiteX2-543" fmla="*/ 679741 w 1269423"/>
                    <a:gd name="connsiteY2-544" fmla="*/ 67193 h 621268"/>
                    <a:gd name="connsiteX3-545" fmla="*/ 865479 w 1269423"/>
                    <a:gd name="connsiteY3-546" fmla="*/ 29093 h 621268"/>
                    <a:gd name="connsiteX4-547" fmla="*/ 1051215 w 1269423"/>
                    <a:gd name="connsiteY4-548" fmla="*/ 76719 h 621268"/>
                    <a:gd name="connsiteX5-549" fmla="*/ 1269423 w 1269423"/>
                    <a:gd name="connsiteY5-550" fmla="*/ 38187 h 621268"/>
                    <a:gd name="connsiteX6-551" fmla="*/ 1121786 w 1269423"/>
                    <a:gd name="connsiteY6-552" fmla="*/ 589771 h 621268"/>
                    <a:gd name="connsiteX7-553" fmla="*/ 446378 w 1269423"/>
                    <a:gd name="connsiteY7-554" fmla="*/ 543444 h 621268"/>
                    <a:gd name="connsiteX8-555" fmla="*/ 265402 w 1269423"/>
                    <a:gd name="connsiteY8-556" fmla="*/ 567256 h 621268"/>
                    <a:gd name="connsiteX9-557" fmla="*/ 0 w 1269423"/>
                    <a:gd name="connsiteY9-558" fmla="*/ 527859 h 621268"/>
                    <a:gd name="connsiteX10" fmla="*/ 123826 w 1269423"/>
                    <a:gd name="connsiteY10" fmla="*/ 42949 h 621268"/>
                    <a:gd name="connsiteX0-559" fmla="*/ 123826 w 1269423"/>
                    <a:gd name="connsiteY0-560" fmla="*/ 42949 h 619818"/>
                    <a:gd name="connsiteX1-561" fmla="*/ 465428 w 1269423"/>
                    <a:gd name="connsiteY1-562" fmla="*/ 519 h 619818"/>
                    <a:gd name="connsiteX2-563" fmla="*/ 679741 w 1269423"/>
                    <a:gd name="connsiteY2-564" fmla="*/ 67193 h 619818"/>
                    <a:gd name="connsiteX3-565" fmla="*/ 865479 w 1269423"/>
                    <a:gd name="connsiteY3-566" fmla="*/ 29093 h 619818"/>
                    <a:gd name="connsiteX4-567" fmla="*/ 1051215 w 1269423"/>
                    <a:gd name="connsiteY4-568" fmla="*/ 76719 h 619818"/>
                    <a:gd name="connsiteX5-569" fmla="*/ 1269423 w 1269423"/>
                    <a:gd name="connsiteY5-570" fmla="*/ 38187 h 619818"/>
                    <a:gd name="connsiteX6-571" fmla="*/ 1121786 w 1269423"/>
                    <a:gd name="connsiteY6-572" fmla="*/ 589771 h 619818"/>
                    <a:gd name="connsiteX7-573" fmla="*/ 470191 w 1269423"/>
                    <a:gd name="connsiteY7-574" fmla="*/ 533919 h 619818"/>
                    <a:gd name="connsiteX8-575" fmla="*/ 265402 w 1269423"/>
                    <a:gd name="connsiteY8-576" fmla="*/ 567256 h 619818"/>
                    <a:gd name="connsiteX9-577" fmla="*/ 0 w 1269423"/>
                    <a:gd name="connsiteY9-578" fmla="*/ 527859 h 619818"/>
                    <a:gd name="connsiteX10-579" fmla="*/ 123826 w 1269423"/>
                    <a:gd name="connsiteY10-580" fmla="*/ 42949 h 619818"/>
                    <a:gd name="connsiteX0-581" fmla="*/ 123826 w 1269423"/>
                    <a:gd name="connsiteY0-582" fmla="*/ 42949 h 620230"/>
                    <a:gd name="connsiteX1-583" fmla="*/ 465428 w 1269423"/>
                    <a:gd name="connsiteY1-584" fmla="*/ 519 h 620230"/>
                    <a:gd name="connsiteX2-585" fmla="*/ 679741 w 1269423"/>
                    <a:gd name="connsiteY2-586" fmla="*/ 67193 h 620230"/>
                    <a:gd name="connsiteX3-587" fmla="*/ 865479 w 1269423"/>
                    <a:gd name="connsiteY3-588" fmla="*/ 29093 h 620230"/>
                    <a:gd name="connsiteX4-589" fmla="*/ 1051215 w 1269423"/>
                    <a:gd name="connsiteY4-590" fmla="*/ 76719 h 620230"/>
                    <a:gd name="connsiteX5-591" fmla="*/ 1269423 w 1269423"/>
                    <a:gd name="connsiteY5-592" fmla="*/ 38187 h 620230"/>
                    <a:gd name="connsiteX6-593" fmla="*/ 1121786 w 1269423"/>
                    <a:gd name="connsiteY6-594" fmla="*/ 589771 h 620230"/>
                    <a:gd name="connsiteX7-595" fmla="*/ 755941 w 1269423"/>
                    <a:gd name="connsiteY7-596" fmla="*/ 533918 h 620230"/>
                    <a:gd name="connsiteX8-597" fmla="*/ 470191 w 1269423"/>
                    <a:gd name="connsiteY8-598" fmla="*/ 533919 h 620230"/>
                    <a:gd name="connsiteX9-599" fmla="*/ 265402 w 1269423"/>
                    <a:gd name="connsiteY9-600" fmla="*/ 567256 h 620230"/>
                    <a:gd name="connsiteX10-601" fmla="*/ 0 w 1269423"/>
                    <a:gd name="connsiteY10-602" fmla="*/ 527859 h 620230"/>
                    <a:gd name="connsiteX11" fmla="*/ 123826 w 1269423"/>
                    <a:gd name="connsiteY11" fmla="*/ 42949 h 620230"/>
                    <a:gd name="connsiteX0-603" fmla="*/ 123826 w 1269423"/>
                    <a:gd name="connsiteY0-604" fmla="*/ 42949 h 627308"/>
                    <a:gd name="connsiteX1-605" fmla="*/ 465428 w 1269423"/>
                    <a:gd name="connsiteY1-606" fmla="*/ 519 h 627308"/>
                    <a:gd name="connsiteX2-607" fmla="*/ 679741 w 1269423"/>
                    <a:gd name="connsiteY2-608" fmla="*/ 67193 h 627308"/>
                    <a:gd name="connsiteX3-609" fmla="*/ 865479 w 1269423"/>
                    <a:gd name="connsiteY3-610" fmla="*/ 29093 h 627308"/>
                    <a:gd name="connsiteX4-611" fmla="*/ 1051215 w 1269423"/>
                    <a:gd name="connsiteY4-612" fmla="*/ 76719 h 627308"/>
                    <a:gd name="connsiteX5-613" fmla="*/ 1269423 w 1269423"/>
                    <a:gd name="connsiteY5-614" fmla="*/ 38187 h 627308"/>
                    <a:gd name="connsiteX6-615" fmla="*/ 1121786 w 1269423"/>
                    <a:gd name="connsiteY6-616" fmla="*/ 589771 h 627308"/>
                    <a:gd name="connsiteX7-617" fmla="*/ 755941 w 1269423"/>
                    <a:gd name="connsiteY7-618" fmla="*/ 572018 h 627308"/>
                    <a:gd name="connsiteX8-619" fmla="*/ 470191 w 1269423"/>
                    <a:gd name="connsiteY8-620" fmla="*/ 533919 h 627308"/>
                    <a:gd name="connsiteX9-621" fmla="*/ 265402 w 1269423"/>
                    <a:gd name="connsiteY9-622" fmla="*/ 567256 h 627308"/>
                    <a:gd name="connsiteX10-623" fmla="*/ 0 w 1269423"/>
                    <a:gd name="connsiteY10-624" fmla="*/ 527859 h 627308"/>
                    <a:gd name="connsiteX11-625" fmla="*/ 123826 w 1269423"/>
                    <a:gd name="connsiteY11-626" fmla="*/ 42949 h 627308"/>
                    <a:gd name="connsiteX0-627" fmla="*/ 123826 w 1269423"/>
                    <a:gd name="connsiteY0-628" fmla="*/ 42949 h 627308"/>
                    <a:gd name="connsiteX1-629" fmla="*/ 465428 w 1269423"/>
                    <a:gd name="connsiteY1-630" fmla="*/ 519 h 627308"/>
                    <a:gd name="connsiteX2-631" fmla="*/ 679741 w 1269423"/>
                    <a:gd name="connsiteY2-632" fmla="*/ 67193 h 627308"/>
                    <a:gd name="connsiteX3-633" fmla="*/ 865479 w 1269423"/>
                    <a:gd name="connsiteY3-634" fmla="*/ 29093 h 627308"/>
                    <a:gd name="connsiteX4-635" fmla="*/ 1051215 w 1269423"/>
                    <a:gd name="connsiteY4-636" fmla="*/ 76719 h 627308"/>
                    <a:gd name="connsiteX5-637" fmla="*/ 1269423 w 1269423"/>
                    <a:gd name="connsiteY5-638" fmla="*/ 38187 h 627308"/>
                    <a:gd name="connsiteX6-639" fmla="*/ 1121786 w 1269423"/>
                    <a:gd name="connsiteY6-640" fmla="*/ 589771 h 627308"/>
                    <a:gd name="connsiteX7-641" fmla="*/ 755941 w 1269423"/>
                    <a:gd name="connsiteY7-642" fmla="*/ 572018 h 627308"/>
                    <a:gd name="connsiteX8-643" fmla="*/ 470191 w 1269423"/>
                    <a:gd name="connsiteY8-644" fmla="*/ 533919 h 627308"/>
                    <a:gd name="connsiteX9-645" fmla="*/ 265402 w 1269423"/>
                    <a:gd name="connsiteY9-646" fmla="*/ 567256 h 627308"/>
                    <a:gd name="connsiteX10-647" fmla="*/ 0 w 1269423"/>
                    <a:gd name="connsiteY10-648" fmla="*/ 527859 h 627308"/>
                    <a:gd name="connsiteX11-649" fmla="*/ 123826 w 1269423"/>
                    <a:gd name="connsiteY11-650" fmla="*/ 42949 h 627308"/>
                    <a:gd name="connsiteX0-651" fmla="*/ 123826 w 1269423"/>
                    <a:gd name="connsiteY0-652" fmla="*/ 42949 h 627308"/>
                    <a:gd name="connsiteX1-653" fmla="*/ 465428 w 1269423"/>
                    <a:gd name="connsiteY1-654" fmla="*/ 519 h 627308"/>
                    <a:gd name="connsiteX2-655" fmla="*/ 679741 w 1269423"/>
                    <a:gd name="connsiteY2-656" fmla="*/ 67193 h 627308"/>
                    <a:gd name="connsiteX3-657" fmla="*/ 865479 w 1269423"/>
                    <a:gd name="connsiteY3-658" fmla="*/ 29093 h 627308"/>
                    <a:gd name="connsiteX4-659" fmla="*/ 1051215 w 1269423"/>
                    <a:gd name="connsiteY4-660" fmla="*/ 76719 h 627308"/>
                    <a:gd name="connsiteX5-661" fmla="*/ 1269423 w 1269423"/>
                    <a:gd name="connsiteY5-662" fmla="*/ 38187 h 627308"/>
                    <a:gd name="connsiteX6-663" fmla="*/ 1121786 w 1269423"/>
                    <a:gd name="connsiteY6-664" fmla="*/ 589771 h 627308"/>
                    <a:gd name="connsiteX7-665" fmla="*/ 755941 w 1269423"/>
                    <a:gd name="connsiteY7-666" fmla="*/ 572018 h 627308"/>
                    <a:gd name="connsiteX8-667" fmla="*/ 470191 w 1269423"/>
                    <a:gd name="connsiteY8-668" fmla="*/ 533919 h 627308"/>
                    <a:gd name="connsiteX9-669" fmla="*/ 265402 w 1269423"/>
                    <a:gd name="connsiteY9-670" fmla="*/ 567256 h 627308"/>
                    <a:gd name="connsiteX10-671" fmla="*/ 0 w 1269423"/>
                    <a:gd name="connsiteY10-672" fmla="*/ 527859 h 627308"/>
                    <a:gd name="connsiteX11-673" fmla="*/ 123826 w 1269423"/>
                    <a:gd name="connsiteY11-674" fmla="*/ 42949 h 627308"/>
                    <a:gd name="connsiteX0-675" fmla="*/ 123826 w 1269423"/>
                    <a:gd name="connsiteY0-676" fmla="*/ 42949 h 616060"/>
                    <a:gd name="connsiteX1-677" fmla="*/ 465428 w 1269423"/>
                    <a:gd name="connsiteY1-678" fmla="*/ 519 h 616060"/>
                    <a:gd name="connsiteX2-679" fmla="*/ 679741 w 1269423"/>
                    <a:gd name="connsiteY2-680" fmla="*/ 67193 h 616060"/>
                    <a:gd name="connsiteX3-681" fmla="*/ 865479 w 1269423"/>
                    <a:gd name="connsiteY3-682" fmla="*/ 29093 h 616060"/>
                    <a:gd name="connsiteX4-683" fmla="*/ 1051215 w 1269423"/>
                    <a:gd name="connsiteY4-684" fmla="*/ 76719 h 616060"/>
                    <a:gd name="connsiteX5-685" fmla="*/ 1269423 w 1269423"/>
                    <a:gd name="connsiteY5-686" fmla="*/ 38187 h 616060"/>
                    <a:gd name="connsiteX6-687" fmla="*/ 1121786 w 1269423"/>
                    <a:gd name="connsiteY6-688" fmla="*/ 589771 h 616060"/>
                    <a:gd name="connsiteX7-689" fmla="*/ 755941 w 1269423"/>
                    <a:gd name="connsiteY7-690" fmla="*/ 572018 h 616060"/>
                    <a:gd name="connsiteX8-691" fmla="*/ 470191 w 1269423"/>
                    <a:gd name="connsiteY8-692" fmla="*/ 533919 h 616060"/>
                    <a:gd name="connsiteX9-693" fmla="*/ 265402 w 1269423"/>
                    <a:gd name="connsiteY9-694" fmla="*/ 567256 h 616060"/>
                    <a:gd name="connsiteX10-695" fmla="*/ 0 w 1269423"/>
                    <a:gd name="connsiteY10-696" fmla="*/ 527859 h 616060"/>
                    <a:gd name="connsiteX11-697" fmla="*/ 123826 w 1269423"/>
                    <a:gd name="connsiteY11-698" fmla="*/ 42949 h 616060"/>
                    <a:gd name="connsiteX0-699" fmla="*/ 123826 w 1269423"/>
                    <a:gd name="connsiteY0-700" fmla="*/ 42949 h 589771"/>
                    <a:gd name="connsiteX1-701" fmla="*/ 465428 w 1269423"/>
                    <a:gd name="connsiteY1-702" fmla="*/ 519 h 589771"/>
                    <a:gd name="connsiteX2-703" fmla="*/ 679741 w 1269423"/>
                    <a:gd name="connsiteY2-704" fmla="*/ 67193 h 589771"/>
                    <a:gd name="connsiteX3-705" fmla="*/ 865479 w 1269423"/>
                    <a:gd name="connsiteY3-706" fmla="*/ 29093 h 589771"/>
                    <a:gd name="connsiteX4-707" fmla="*/ 1051215 w 1269423"/>
                    <a:gd name="connsiteY4-708" fmla="*/ 76719 h 589771"/>
                    <a:gd name="connsiteX5-709" fmla="*/ 1269423 w 1269423"/>
                    <a:gd name="connsiteY5-710" fmla="*/ 38187 h 589771"/>
                    <a:gd name="connsiteX6-711" fmla="*/ 1121786 w 1269423"/>
                    <a:gd name="connsiteY6-712" fmla="*/ 589771 h 589771"/>
                    <a:gd name="connsiteX7-713" fmla="*/ 755941 w 1269423"/>
                    <a:gd name="connsiteY7-714" fmla="*/ 572018 h 589771"/>
                    <a:gd name="connsiteX8-715" fmla="*/ 470191 w 1269423"/>
                    <a:gd name="connsiteY8-716" fmla="*/ 533919 h 589771"/>
                    <a:gd name="connsiteX9-717" fmla="*/ 265402 w 1269423"/>
                    <a:gd name="connsiteY9-718" fmla="*/ 567256 h 589771"/>
                    <a:gd name="connsiteX10-719" fmla="*/ 0 w 1269423"/>
                    <a:gd name="connsiteY10-720" fmla="*/ 527859 h 589771"/>
                    <a:gd name="connsiteX11-721" fmla="*/ 123826 w 1269423"/>
                    <a:gd name="connsiteY11-722" fmla="*/ 42949 h 589771"/>
                    <a:gd name="connsiteX0-723" fmla="*/ 123826 w 1269423"/>
                    <a:gd name="connsiteY0-724" fmla="*/ 42949 h 589771"/>
                    <a:gd name="connsiteX1-725" fmla="*/ 465428 w 1269423"/>
                    <a:gd name="connsiteY1-726" fmla="*/ 519 h 589771"/>
                    <a:gd name="connsiteX2-727" fmla="*/ 679741 w 1269423"/>
                    <a:gd name="connsiteY2-728" fmla="*/ 67193 h 589771"/>
                    <a:gd name="connsiteX3-729" fmla="*/ 865479 w 1269423"/>
                    <a:gd name="connsiteY3-730" fmla="*/ 29093 h 589771"/>
                    <a:gd name="connsiteX4-731" fmla="*/ 1051215 w 1269423"/>
                    <a:gd name="connsiteY4-732" fmla="*/ 76719 h 589771"/>
                    <a:gd name="connsiteX5-733" fmla="*/ 1269423 w 1269423"/>
                    <a:gd name="connsiteY5-734" fmla="*/ 38187 h 589771"/>
                    <a:gd name="connsiteX6-735" fmla="*/ 1121786 w 1269423"/>
                    <a:gd name="connsiteY6-736" fmla="*/ 589771 h 589771"/>
                    <a:gd name="connsiteX7-737" fmla="*/ 755941 w 1269423"/>
                    <a:gd name="connsiteY7-738" fmla="*/ 572018 h 589771"/>
                    <a:gd name="connsiteX8-739" fmla="*/ 470191 w 1269423"/>
                    <a:gd name="connsiteY8-740" fmla="*/ 533919 h 589771"/>
                    <a:gd name="connsiteX9-741" fmla="*/ 265402 w 1269423"/>
                    <a:gd name="connsiteY9-742" fmla="*/ 567256 h 589771"/>
                    <a:gd name="connsiteX10-743" fmla="*/ 0 w 1269423"/>
                    <a:gd name="connsiteY10-744" fmla="*/ 527859 h 589771"/>
                    <a:gd name="connsiteX11-745" fmla="*/ 123826 w 1269423"/>
                    <a:gd name="connsiteY11-746" fmla="*/ 42949 h 589771"/>
                    <a:gd name="connsiteX0-747" fmla="*/ 123826 w 1269423"/>
                    <a:gd name="connsiteY0-748" fmla="*/ 42949 h 589771"/>
                    <a:gd name="connsiteX1-749" fmla="*/ 465428 w 1269423"/>
                    <a:gd name="connsiteY1-750" fmla="*/ 519 h 589771"/>
                    <a:gd name="connsiteX2-751" fmla="*/ 679741 w 1269423"/>
                    <a:gd name="connsiteY2-752" fmla="*/ 67193 h 589771"/>
                    <a:gd name="connsiteX3-753" fmla="*/ 865479 w 1269423"/>
                    <a:gd name="connsiteY3-754" fmla="*/ 29093 h 589771"/>
                    <a:gd name="connsiteX4-755" fmla="*/ 1051215 w 1269423"/>
                    <a:gd name="connsiteY4-756" fmla="*/ 76719 h 589771"/>
                    <a:gd name="connsiteX5-757" fmla="*/ 1269423 w 1269423"/>
                    <a:gd name="connsiteY5-758" fmla="*/ 38187 h 589771"/>
                    <a:gd name="connsiteX6-759" fmla="*/ 1121786 w 1269423"/>
                    <a:gd name="connsiteY6-760" fmla="*/ 589771 h 589771"/>
                    <a:gd name="connsiteX7-761" fmla="*/ 755941 w 1269423"/>
                    <a:gd name="connsiteY7-762" fmla="*/ 572018 h 589771"/>
                    <a:gd name="connsiteX8-763" fmla="*/ 470191 w 1269423"/>
                    <a:gd name="connsiteY8-764" fmla="*/ 533919 h 589771"/>
                    <a:gd name="connsiteX9-765" fmla="*/ 265402 w 1269423"/>
                    <a:gd name="connsiteY9-766" fmla="*/ 567256 h 589771"/>
                    <a:gd name="connsiteX10-767" fmla="*/ 0 w 1269423"/>
                    <a:gd name="connsiteY10-768" fmla="*/ 527859 h 589771"/>
                    <a:gd name="connsiteX11-769" fmla="*/ 123826 w 1269423"/>
                    <a:gd name="connsiteY11-770" fmla="*/ 42949 h 58977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81" y="connsiteY5-82"/>
                    </a:cxn>
                    <a:cxn ang="0">
                      <a:pos x="connsiteX6-203" y="connsiteY6-204"/>
                    </a:cxn>
                    <a:cxn ang="0">
                      <a:pos x="connsiteX7-289" y="connsiteY7-290"/>
                    </a:cxn>
                    <a:cxn ang="0">
                      <a:pos x="connsiteX8-307" y="connsiteY8-308"/>
                    </a:cxn>
                    <a:cxn ang="0">
                      <a:pos x="connsiteX9-417" y="connsiteY9-418"/>
                    </a:cxn>
                    <a:cxn ang="0">
                      <a:pos x="connsiteX10-579" y="connsiteY10-580"/>
                    </a:cxn>
                    <a:cxn ang="0">
                      <a:pos x="connsiteX11-625" y="connsiteY11-626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" name="Google Shape;1251;p47"/>
                <p:cNvGrpSpPr/>
                <p:nvPr/>
              </p:nvGrpSpPr>
              <p:grpSpPr>
                <a:xfrm>
                  <a:off x="768927" y="1641595"/>
                  <a:ext cx="5340928" cy="2511698"/>
                  <a:chOff x="4875791" y="946666"/>
                  <a:chExt cx="1252993" cy="1443671"/>
                </a:xfrm>
                <a:grpFill/>
              </p:grpSpPr>
              <p:sp>
                <p:nvSpPr>
                  <p:cNvPr id="11" name="Google Shape;1252;p47"/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12" name="Google Shape;1253;p47"/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13" name="Google Shape;1254;p47"/>
                  <p:cNvSpPr/>
                  <p:nvPr/>
                </p:nvSpPr>
                <p:spPr>
                  <a:xfrm>
                    <a:off x="4875791" y="946666"/>
                    <a:ext cx="1252993" cy="1443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/>
                      <a:t>   </a:t>
                    </a:r>
                    <a:endParaRPr lang="en-GB"/>
                  </a:p>
                </p:txBody>
              </p:sp>
              <p:sp>
                <p:nvSpPr>
                  <p:cNvPr id="14" name="Google Shape;1255;p47"/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15" name="Google Shape;1256;p47"/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16" name="Google Shape;1257;p47"/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17" name="Google Shape;1258;p47"/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18" name="Google Shape;1259;p47"/>
                  <p:cNvSpPr/>
                  <p:nvPr/>
                </p:nvSpPr>
                <p:spPr>
                  <a:xfrm>
                    <a:off x="5653295" y="1253830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19" name="Google Shape;1260;p47"/>
                  <p:cNvSpPr/>
                  <p:nvPr/>
                </p:nvSpPr>
                <p:spPr>
                  <a:xfrm>
                    <a:off x="5717458" y="1246482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20" name="Google Shape;1261;p47"/>
                  <p:cNvSpPr/>
                  <p:nvPr/>
                </p:nvSpPr>
                <p:spPr>
                  <a:xfrm>
                    <a:off x="4952637" y="2273945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</p:grpSp>
            <p:sp>
              <p:nvSpPr>
                <p:cNvPr id="10" name="Rectangle 14"/>
                <p:cNvSpPr/>
                <p:nvPr/>
              </p:nvSpPr>
              <p:spPr>
                <a:xfrm>
                  <a:off x="3161301" y="1767517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-1" fmla="*/ 23813 w 1059873"/>
                    <a:gd name="connsiteY0-2" fmla="*/ 23812 h 561109"/>
                    <a:gd name="connsiteX1-3" fmla="*/ 1059873 w 1059873"/>
                    <a:gd name="connsiteY1-4" fmla="*/ 0 h 561109"/>
                    <a:gd name="connsiteX2-5" fmla="*/ 1059873 w 1059873"/>
                    <a:gd name="connsiteY2-6" fmla="*/ 561109 h 561109"/>
                    <a:gd name="connsiteX3-7" fmla="*/ 0 w 1059873"/>
                    <a:gd name="connsiteY3-8" fmla="*/ 561109 h 561109"/>
                    <a:gd name="connsiteX4-9" fmla="*/ 23813 w 1059873"/>
                    <a:gd name="connsiteY4-10" fmla="*/ 23812 h 561109"/>
                    <a:gd name="connsiteX0-11" fmla="*/ 33338 w 1059873"/>
                    <a:gd name="connsiteY0-12" fmla="*/ 66675 h 561109"/>
                    <a:gd name="connsiteX1-13" fmla="*/ 1059873 w 1059873"/>
                    <a:gd name="connsiteY1-14" fmla="*/ 0 h 561109"/>
                    <a:gd name="connsiteX2-15" fmla="*/ 1059873 w 1059873"/>
                    <a:gd name="connsiteY2-16" fmla="*/ 561109 h 561109"/>
                    <a:gd name="connsiteX3-17" fmla="*/ 0 w 1059873"/>
                    <a:gd name="connsiteY3-18" fmla="*/ 561109 h 561109"/>
                    <a:gd name="connsiteX4-19" fmla="*/ 33338 w 1059873"/>
                    <a:gd name="connsiteY4-20" fmla="*/ 66675 h 561109"/>
                    <a:gd name="connsiteX0-21" fmla="*/ 38101 w 1059873"/>
                    <a:gd name="connsiteY0-22" fmla="*/ 28575 h 561109"/>
                    <a:gd name="connsiteX1-23" fmla="*/ 1059873 w 1059873"/>
                    <a:gd name="connsiteY1-24" fmla="*/ 0 h 561109"/>
                    <a:gd name="connsiteX2-25" fmla="*/ 1059873 w 1059873"/>
                    <a:gd name="connsiteY2-26" fmla="*/ 561109 h 561109"/>
                    <a:gd name="connsiteX3-27" fmla="*/ 0 w 1059873"/>
                    <a:gd name="connsiteY3-28" fmla="*/ 561109 h 561109"/>
                    <a:gd name="connsiteX4-29" fmla="*/ 38101 w 1059873"/>
                    <a:gd name="connsiteY4-30" fmla="*/ 28575 h 561109"/>
                    <a:gd name="connsiteX0-31" fmla="*/ 138114 w 1159886"/>
                    <a:gd name="connsiteY0-32" fmla="*/ 28575 h 561109"/>
                    <a:gd name="connsiteX1-33" fmla="*/ 1159886 w 1159886"/>
                    <a:gd name="connsiteY1-34" fmla="*/ 0 h 561109"/>
                    <a:gd name="connsiteX2-35" fmla="*/ 1159886 w 1159886"/>
                    <a:gd name="connsiteY2-36" fmla="*/ 561109 h 561109"/>
                    <a:gd name="connsiteX3-37" fmla="*/ 0 w 1159886"/>
                    <a:gd name="connsiteY3-38" fmla="*/ 551584 h 561109"/>
                    <a:gd name="connsiteX4-39" fmla="*/ 138114 w 1159886"/>
                    <a:gd name="connsiteY4-40" fmla="*/ 28575 h 561109"/>
                    <a:gd name="connsiteX0-41" fmla="*/ 138114 w 1259898"/>
                    <a:gd name="connsiteY0-42" fmla="*/ 0 h 532534"/>
                    <a:gd name="connsiteX1-43" fmla="*/ 1259898 w 1259898"/>
                    <a:gd name="connsiteY1-44" fmla="*/ 19050 h 532534"/>
                    <a:gd name="connsiteX2-45" fmla="*/ 1159886 w 1259898"/>
                    <a:gd name="connsiteY2-46" fmla="*/ 532534 h 532534"/>
                    <a:gd name="connsiteX3-47" fmla="*/ 0 w 1259898"/>
                    <a:gd name="connsiteY3-48" fmla="*/ 523009 h 532534"/>
                    <a:gd name="connsiteX4-49" fmla="*/ 138114 w 1259898"/>
                    <a:gd name="connsiteY4-50" fmla="*/ 0 h 532534"/>
                    <a:gd name="connsiteX0-51" fmla="*/ 138114 w 1259898"/>
                    <a:gd name="connsiteY0-52" fmla="*/ 0 h 570634"/>
                    <a:gd name="connsiteX1-53" fmla="*/ 1259898 w 1259898"/>
                    <a:gd name="connsiteY1-54" fmla="*/ 19050 h 570634"/>
                    <a:gd name="connsiteX2-55" fmla="*/ 1112261 w 1259898"/>
                    <a:gd name="connsiteY2-56" fmla="*/ 570634 h 570634"/>
                    <a:gd name="connsiteX3-57" fmla="*/ 0 w 1259898"/>
                    <a:gd name="connsiteY3-58" fmla="*/ 523009 h 570634"/>
                    <a:gd name="connsiteX4-59" fmla="*/ 138114 w 1259898"/>
                    <a:gd name="connsiteY4-60" fmla="*/ 0 h 570634"/>
                    <a:gd name="connsiteX0-61" fmla="*/ 138114 w 1259898"/>
                    <a:gd name="connsiteY0-62" fmla="*/ 0 h 570634"/>
                    <a:gd name="connsiteX1-63" fmla="*/ 1259898 w 1259898"/>
                    <a:gd name="connsiteY1-64" fmla="*/ 19050 h 570634"/>
                    <a:gd name="connsiteX2-65" fmla="*/ 1112261 w 1259898"/>
                    <a:gd name="connsiteY2-66" fmla="*/ 570634 h 570634"/>
                    <a:gd name="connsiteX3-67" fmla="*/ 255877 w 1259898"/>
                    <a:gd name="connsiteY3-68" fmla="*/ 548119 h 570634"/>
                    <a:gd name="connsiteX4-69" fmla="*/ 0 w 1259898"/>
                    <a:gd name="connsiteY4-70" fmla="*/ 523009 h 570634"/>
                    <a:gd name="connsiteX5" fmla="*/ 138114 w 1259898"/>
                    <a:gd name="connsiteY5" fmla="*/ 0 h 570634"/>
                    <a:gd name="connsiteX0-71" fmla="*/ 138114 w 1259898"/>
                    <a:gd name="connsiteY0-72" fmla="*/ 0 h 570634"/>
                    <a:gd name="connsiteX1-73" fmla="*/ 1259898 w 1259898"/>
                    <a:gd name="connsiteY1-74" fmla="*/ 19050 h 570634"/>
                    <a:gd name="connsiteX2-75" fmla="*/ 1112261 w 1259898"/>
                    <a:gd name="connsiteY2-76" fmla="*/ 570634 h 570634"/>
                    <a:gd name="connsiteX3-77" fmla="*/ 255877 w 1259898"/>
                    <a:gd name="connsiteY3-78" fmla="*/ 548119 h 570634"/>
                    <a:gd name="connsiteX4-79" fmla="*/ 0 w 1259898"/>
                    <a:gd name="connsiteY4-80" fmla="*/ 523009 h 570634"/>
                    <a:gd name="connsiteX5-81" fmla="*/ 138114 w 1259898"/>
                    <a:gd name="connsiteY5-82" fmla="*/ 0 h 570634"/>
                    <a:gd name="connsiteX0-83" fmla="*/ 138114 w 1259898"/>
                    <a:gd name="connsiteY0-84" fmla="*/ 0 h 570634"/>
                    <a:gd name="connsiteX1-85" fmla="*/ 1259898 w 1259898"/>
                    <a:gd name="connsiteY1-86" fmla="*/ 19050 h 570634"/>
                    <a:gd name="connsiteX2-87" fmla="*/ 1112261 w 1259898"/>
                    <a:gd name="connsiteY2-88" fmla="*/ 570634 h 570634"/>
                    <a:gd name="connsiteX3-89" fmla="*/ 255877 w 1259898"/>
                    <a:gd name="connsiteY3-90" fmla="*/ 548119 h 570634"/>
                    <a:gd name="connsiteX4-91" fmla="*/ 0 w 1259898"/>
                    <a:gd name="connsiteY4-92" fmla="*/ 523009 h 570634"/>
                    <a:gd name="connsiteX5-93" fmla="*/ 138114 w 1259898"/>
                    <a:gd name="connsiteY5-94" fmla="*/ 0 h 570634"/>
                    <a:gd name="connsiteX0-95" fmla="*/ 138114 w 1259898"/>
                    <a:gd name="connsiteY0-96" fmla="*/ 0 h 570634"/>
                    <a:gd name="connsiteX1-97" fmla="*/ 1259898 w 1259898"/>
                    <a:gd name="connsiteY1-98" fmla="*/ 19050 h 570634"/>
                    <a:gd name="connsiteX2-99" fmla="*/ 1112261 w 1259898"/>
                    <a:gd name="connsiteY2-100" fmla="*/ 570634 h 570634"/>
                    <a:gd name="connsiteX3-101" fmla="*/ 255877 w 1259898"/>
                    <a:gd name="connsiteY3-102" fmla="*/ 548119 h 570634"/>
                    <a:gd name="connsiteX4-103" fmla="*/ 0 w 1259898"/>
                    <a:gd name="connsiteY4-104" fmla="*/ 523009 h 570634"/>
                    <a:gd name="connsiteX5-105" fmla="*/ 138114 w 1259898"/>
                    <a:gd name="connsiteY5-106" fmla="*/ 0 h 570634"/>
                    <a:gd name="connsiteX0-107" fmla="*/ 138114 w 1259898"/>
                    <a:gd name="connsiteY0-108" fmla="*/ 0 h 570634"/>
                    <a:gd name="connsiteX1-109" fmla="*/ 1259898 w 1259898"/>
                    <a:gd name="connsiteY1-110" fmla="*/ 19050 h 570634"/>
                    <a:gd name="connsiteX2-111" fmla="*/ 1112261 w 1259898"/>
                    <a:gd name="connsiteY2-112" fmla="*/ 570634 h 570634"/>
                    <a:gd name="connsiteX3-113" fmla="*/ 255877 w 1259898"/>
                    <a:gd name="connsiteY3-114" fmla="*/ 548119 h 570634"/>
                    <a:gd name="connsiteX4-115" fmla="*/ 0 w 1259898"/>
                    <a:gd name="connsiteY4-116" fmla="*/ 523009 h 570634"/>
                    <a:gd name="connsiteX5-117" fmla="*/ 138114 w 1259898"/>
                    <a:gd name="connsiteY5-118" fmla="*/ 0 h 570634"/>
                    <a:gd name="connsiteX0-119" fmla="*/ 147639 w 1269423"/>
                    <a:gd name="connsiteY0-120" fmla="*/ 0 h 570634"/>
                    <a:gd name="connsiteX1-121" fmla="*/ 1269423 w 1269423"/>
                    <a:gd name="connsiteY1-122" fmla="*/ 19050 h 570634"/>
                    <a:gd name="connsiteX2-123" fmla="*/ 1121786 w 1269423"/>
                    <a:gd name="connsiteY2-124" fmla="*/ 570634 h 570634"/>
                    <a:gd name="connsiteX3-125" fmla="*/ 265402 w 1269423"/>
                    <a:gd name="connsiteY3-126" fmla="*/ 548119 h 570634"/>
                    <a:gd name="connsiteX4-127" fmla="*/ 0 w 1269423"/>
                    <a:gd name="connsiteY4-128" fmla="*/ 508722 h 570634"/>
                    <a:gd name="connsiteX5-129" fmla="*/ 147639 w 1269423"/>
                    <a:gd name="connsiteY5-130" fmla="*/ 0 h 570634"/>
                    <a:gd name="connsiteX0-131" fmla="*/ 147639 w 1269423"/>
                    <a:gd name="connsiteY0-132" fmla="*/ 0 h 570634"/>
                    <a:gd name="connsiteX1-133" fmla="*/ 1269423 w 1269423"/>
                    <a:gd name="connsiteY1-134" fmla="*/ 19050 h 570634"/>
                    <a:gd name="connsiteX2-135" fmla="*/ 1121786 w 1269423"/>
                    <a:gd name="connsiteY2-136" fmla="*/ 570634 h 570634"/>
                    <a:gd name="connsiteX3-137" fmla="*/ 265402 w 1269423"/>
                    <a:gd name="connsiteY3-138" fmla="*/ 548119 h 570634"/>
                    <a:gd name="connsiteX4-139" fmla="*/ 0 w 1269423"/>
                    <a:gd name="connsiteY4-140" fmla="*/ 508722 h 570634"/>
                    <a:gd name="connsiteX5-141" fmla="*/ 147639 w 1269423"/>
                    <a:gd name="connsiteY5-142" fmla="*/ 0 h 570634"/>
                    <a:gd name="connsiteX0-143" fmla="*/ 123826 w 1269423"/>
                    <a:gd name="connsiteY0-144" fmla="*/ 0 h 556347"/>
                    <a:gd name="connsiteX1-145" fmla="*/ 1269423 w 1269423"/>
                    <a:gd name="connsiteY1-146" fmla="*/ 4763 h 556347"/>
                    <a:gd name="connsiteX2-147" fmla="*/ 1121786 w 1269423"/>
                    <a:gd name="connsiteY2-148" fmla="*/ 556347 h 556347"/>
                    <a:gd name="connsiteX3-149" fmla="*/ 265402 w 1269423"/>
                    <a:gd name="connsiteY3-150" fmla="*/ 533832 h 556347"/>
                    <a:gd name="connsiteX4-151" fmla="*/ 0 w 1269423"/>
                    <a:gd name="connsiteY4-152" fmla="*/ 494435 h 556347"/>
                    <a:gd name="connsiteX5-153" fmla="*/ 123826 w 1269423"/>
                    <a:gd name="connsiteY5-154" fmla="*/ 0 h 556347"/>
                    <a:gd name="connsiteX0-155" fmla="*/ 123826 w 1269423"/>
                    <a:gd name="connsiteY0-156" fmla="*/ 0 h 556347"/>
                    <a:gd name="connsiteX1-157" fmla="*/ 1269423 w 1269423"/>
                    <a:gd name="connsiteY1-158" fmla="*/ 4763 h 556347"/>
                    <a:gd name="connsiteX2-159" fmla="*/ 1121786 w 1269423"/>
                    <a:gd name="connsiteY2-160" fmla="*/ 556347 h 556347"/>
                    <a:gd name="connsiteX3-161" fmla="*/ 265402 w 1269423"/>
                    <a:gd name="connsiteY3-162" fmla="*/ 533832 h 556347"/>
                    <a:gd name="connsiteX4-163" fmla="*/ 0 w 1269423"/>
                    <a:gd name="connsiteY4-164" fmla="*/ 494435 h 556347"/>
                    <a:gd name="connsiteX5-165" fmla="*/ 123826 w 1269423"/>
                    <a:gd name="connsiteY5-166" fmla="*/ 0 h 556347"/>
                    <a:gd name="connsiteX0-167" fmla="*/ 123826 w 1269423"/>
                    <a:gd name="connsiteY0-168" fmla="*/ 0 h 556347"/>
                    <a:gd name="connsiteX1-169" fmla="*/ 1269423 w 1269423"/>
                    <a:gd name="connsiteY1-170" fmla="*/ 4763 h 556347"/>
                    <a:gd name="connsiteX2-171" fmla="*/ 1121786 w 1269423"/>
                    <a:gd name="connsiteY2-172" fmla="*/ 556347 h 556347"/>
                    <a:gd name="connsiteX3-173" fmla="*/ 265402 w 1269423"/>
                    <a:gd name="connsiteY3-174" fmla="*/ 533832 h 556347"/>
                    <a:gd name="connsiteX4-175" fmla="*/ 0 w 1269423"/>
                    <a:gd name="connsiteY4-176" fmla="*/ 494435 h 556347"/>
                    <a:gd name="connsiteX5-177" fmla="*/ 123826 w 1269423"/>
                    <a:gd name="connsiteY5-178" fmla="*/ 0 h 556347"/>
                    <a:gd name="connsiteX0-179" fmla="*/ 123826 w 1269423"/>
                    <a:gd name="connsiteY0-180" fmla="*/ 47869 h 604216"/>
                    <a:gd name="connsiteX1-181" fmla="*/ 465428 w 1269423"/>
                    <a:gd name="connsiteY1-182" fmla="*/ 14964 h 604216"/>
                    <a:gd name="connsiteX2-183" fmla="*/ 1269423 w 1269423"/>
                    <a:gd name="connsiteY2-184" fmla="*/ 52632 h 604216"/>
                    <a:gd name="connsiteX3-185" fmla="*/ 1121786 w 1269423"/>
                    <a:gd name="connsiteY3-186" fmla="*/ 604216 h 604216"/>
                    <a:gd name="connsiteX4-187" fmla="*/ 265402 w 1269423"/>
                    <a:gd name="connsiteY4-188" fmla="*/ 581701 h 604216"/>
                    <a:gd name="connsiteX5-189" fmla="*/ 0 w 1269423"/>
                    <a:gd name="connsiteY5-190" fmla="*/ 542304 h 604216"/>
                    <a:gd name="connsiteX6" fmla="*/ 123826 w 1269423"/>
                    <a:gd name="connsiteY6" fmla="*/ 47869 h 604216"/>
                    <a:gd name="connsiteX0-191" fmla="*/ 123826 w 1269423"/>
                    <a:gd name="connsiteY0-192" fmla="*/ 47869 h 604216"/>
                    <a:gd name="connsiteX1-193" fmla="*/ 465428 w 1269423"/>
                    <a:gd name="connsiteY1-194" fmla="*/ 14964 h 604216"/>
                    <a:gd name="connsiteX2-195" fmla="*/ 1269423 w 1269423"/>
                    <a:gd name="connsiteY2-196" fmla="*/ 52632 h 604216"/>
                    <a:gd name="connsiteX3-197" fmla="*/ 1121786 w 1269423"/>
                    <a:gd name="connsiteY3-198" fmla="*/ 604216 h 604216"/>
                    <a:gd name="connsiteX4-199" fmla="*/ 265402 w 1269423"/>
                    <a:gd name="connsiteY4-200" fmla="*/ 581701 h 604216"/>
                    <a:gd name="connsiteX5-201" fmla="*/ 0 w 1269423"/>
                    <a:gd name="connsiteY5-202" fmla="*/ 542304 h 604216"/>
                    <a:gd name="connsiteX6-203" fmla="*/ 123826 w 1269423"/>
                    <a:gd name="connsiteY6-204" fmla="*/ 47869 h 604216"/>
                    <a:gd name="connsiteX0-205" fmla="*/ 123826 w 1269423"/>
                    <a:gd name="connsiteY0-206" fmla="*/ 47869 h 604216"/>
                    <a:gd name="connsiteX1-207" fmla="*/ 465428 w 1269423"/>
                    <a:gd name="connsiteY1-208" fmla="*/ 14964 h 604216"/>
                    <a:gd name="connsiteX2-209" fmla="*/ 1269423 w 1269423"/>
                    <a:gd name="connsiteY2-210" fmla="*/ 52632 h 604216"/>
                    <a:gd name="connsiteX3-211" fmla="*/ 1121786 w 1269423"/>
                    <a:gd name="connsiteY3-212" fmla="*/ 604216 h 604216"/>
                    <a:gd name="connsiteX4-213" fmla="*/ 265402 w 1269423"/>
                    <a:gd name="connsiteY4-214" fmla="*/ 581701 h 604216"/>
                    <a:gd name="connsiteX5-215" fmla="*/ 0 w 1269423"/>
                    <a:gd name="connsiteY5-216" fmla="*/ 542304 h 604216"/>
                    <a:gd name="connsiteX6-217" fmla="*/ 123826 w 1269423"/>
                    <a:gd name="connsiteY6-218" fmla="*/ 47869 h 604216"/>
                    <a:gd name="connsiteX0-219" fmla="*/ 123826 w 1269423"/>
                    <a:gd name="connsiteY0-220" fmla="*/ 47869 h 604216"/>
                    <a:gd name="connsiteX1-221" fmla="*/ 465428 w 1269423"/>
                    <a:gd name="connsiteY1-222" fmla="*/ 14964 h 604216"/>
                    <a:gd name="connsiteX2-223" fmla="*/ 1269423 w 1269423"/>
                    <a:gd name="connsiteY2-224" fmla="*/ 52632 h 604216"/>
                    <a:gd name="connsiteX3-225" fmla="*/ 1121786 w 1269423"/>
                    <a:gd name="connsiteY3-226" fmla="*/ 604216 h 604216"/>
                    <a:gd name="connsiteX4-227" fmla="*/ 265402 w 1269423"/>
                    <a:gd name="connsiteY4-228" fmla="*/ 581701 h 604216"/>
                    <a:gd name="connsiteX5-229" fmla="*/ 0 w 1269423"/>
                    <a:gd name="connsiteY5-230" fmla="*/ 542304 h 604216"/>
                    <a:gd name="connsiteX6-231" fmla="*/ 123826 w 1269423"/>
                    <a:gd name="connsiteY6-232" fmla="*/ 47869 h 604216"/>
                    <a:gd name="connsiteX0-233" fmla="*/ 123826 w 1269423"/>
                    <a:gd name="connsiteY0-234" fmla="*/ 57394 h 604216"/>
                    <a:gd name="connsiteX1-235" fmla="*/ 465428 w 1269423"/>
                    <a:gd name="connsiteY1-236" fmla="*/ 14964 h 604216"/>
                    <a:gd name="connsiteX2-237" fmla="*/ 1269423 w 1269423"/>
                    <a:gd name="connsiteY2-238" fmla="*/ 52632 h 604216"/>
                    <a:gd name="connsiteX3-239" fmla="*/ 1121786 w 1269423"/>
                    <a:gd name="connsiteY3-240" fmla="*/ 604216 h 604216"/>
                    <a:gd name="connsiteX4-241" fmla="*/ 265402 w 1269423"/>
                    <a:gd name="connsiteY4-242" fmla="*/ 581701 h 604216"/>
                    <a:gd name="connsiteX5-243" fmla="*/ 0 w 1269423"/>
                    <a:gd name="connsiteY5-244" fmla="*/ 542304 h 604216"/>
                    <a:gd name="connsiteX6-245" fmla="*/ 123826 w 1269423"/>
                    <a:gd name="connsiteY6-246" fmla="*/ 57394 h 604216"/>
                    <a:gd name="connsiteX0-247" fmla="*/ 123826 w 1269423"/>
                    <a:gd name="connsiteY0-248" fmla="*/ 57394 h 604216"/>
                    <a:gd name="connsiteX1-249" fmla="*/ 465428 w 1269423"/>
                    <a:gd name="connsiteY1-250" fmla="*/ 14964 h 604216"/>
                    <a:gd name="connsiteX2-251" fmla="*/ 1269423 w 1269423"/>
                    <a:gd name="connsiteY2-252" fmla="*/ 52632 h 604216"/>
                    <a:gd name="connsiteX3-253" fmla="*/ 1121786 w 1269423"/>
                    <a:gd name="connsiteY3-254" fmla="*/ 604216 h 604216"/>
                    <a:gd name="connsiteX4-255" fmla="*/ 265402 w 1269423"/>
                    <a:gd name="connsiteY4-256" fmla="*/ 581701 h 604216"/>
                    <a:gd name="connsiteX5-257" fmla="*/ 0 w 1269423"/>
                    <a:gd name="connsiteY5-258" fmla="*/ 542304 h 604216"/>
                    <a:gd name="connsiteX6-259" fmla="*/ 123826 w 1269423"/>
                    <a:gd name="connsiteY6-260" fmla="*/ 57394 h 604216"/>
                    <a:gd name="connsiteX0-261" fmla="*/ 123826 w 1269423"/>
                    <a:gd name="connsiteY0-262" fmla="*/ 50744 h 597566"/>
                    <a:gd name="connsiteX1-263" fmla="*/ 465428 w 1269423"/>
                    <a:gd name="connsiteY1-264" fmla="*/ 8314 h 597566"/>
                    <a:gd name="connsiteX2-265" fmla="*/ 598778 w 1269423"/>
                    <a:gd name="connsiteY2-266" fmla="*/ 32126 h 597566"/>
                    <a:gd name="connsiteX3-267" fmla="*/ 1269423 w 1269423"/>
                    <a:gd name="connsiteY3-268" fmla="*/ 45982 h 597566"/>
                    <a:gd name="connsiteX4-269" fmla="*/ 1121786 w 1269423"/>
                    <a:gd name="connsiteY4-270" fmla="*/ 597566 h 597566"/>
                    <a:gd name="connsiteX5-271" fmla="*/ 265402 w 1269423"/>
                    <a:gd name="connsiteY5-272" fmla="*/ 575051 h 597566"/>
                    <a:gd name="connsiteX6-273" fmla="*/ 0 w 1269423"/>
                    <a:gd name="connsiteY6-274" fmla="*/ 535654 h 597566"/>
                    <a:gd name="connsiteX7" fmla="*/ 123826 w 1269423"/>
                    <a:gd name="connsiteY7" fmla="*/ 50744 h 597566"/>
                    <a:gd name="connsiteX0-275" fmla="*/ 123826 w 1269423"/>
                    <a:gd name="connsiteY0-276" fmla="*/ 49637 h 596459"/>
                    <a:gd name="connsiteX1-277" fmla="*/ 465428 w 1269423"/>
                    <a:gd name="connsiteY1-278" fmla="*/ 7207 h 596459"/>
                    <a:gd name="connsiteX2-279" fmla="*/ 598778 w 1269423"/>
                    <a:gd name="connsiteY2-280" fmla="*/ 31019 h 596459"/>
                    <a:gd name="connsiteX3-281" fmla="*/ 794041 w 1269423"/>
                    <a:gd name="connsiteY3-282" fmla="*/ 35782 h 596459"/>
                    <a:gd name="connsiteX4-283" fmla="*/ 1269423 w 1269423"/>
                    <a:gd name="connsiteY4-284" fmla="*/ 44875 h 596459"/>
                    <a:gd name="connsiteX5-285" fmla="*/ 1121786 w 1269423"/>
                    <a:gd name="connsiteY5-286" fmla="*/ 596459 h 596459"/>
                    <a:gd name="connsiteX6-287" fmla="*/ 265402 w 1269423"/>
                    <a:gd name="connsiteY6-288" fmla="*/ 573944 h 596459"/>
                    <a:gd name="connsiteX7-289" fmla="*/ 0 w 1269423"/>
                    <a:gd name="connsiteY7-290" fmla="*/ 534547 h 596459"/>
                    <a:gd name="connsiteX8" fmla="*/ 123826 w 1269423"/>
                    <a:gd name="connsiteY8" fmla="*/ 49637 h 596459"/>
                    <a:gd name="connsiteX0-291" fmla="*/ 123826 w 1269423"/>
                    <a:gd name="connsiteY0-292" fmla="*/ 43695 h 590517"/>
                    <a:gd name="connsiteX1-293" fmla="*/ 465428 w 1269423"/>
                    <a:gd name="connsiteY1-294" fmla="*/ 1265 h 590517"/>
                    <a:gd name="connsiteX2-295" fmla="*/ 598778 w 1269423"/>
                    <a:gd name="connsiteY2-296" fmla="*/ 25077 h 590517"/>
                    <a:gd name="connsiteX3-297" fmla="*/ 808329 w 1269423"/>
                    <a:gd name="connsiteY3-298" fmla="*/ 63177 h 590517"/>
                    <a:gd name="connsiteX4-299" fmla="*/ 1269423 w 1269423"/>
                    <a:gd name="connsiteY4-300" fmla="*/ 38933 h 590517"/>
                    <a:gd name="connsiteX5-301" fmla="*/ 1121786 w 1269423"/>
                    <a:gd name="connsiteY5-302" fmla="*/ 590517 h 590517"/>
                    <a:gd name="connsiteX6-303" fmla="*/ 265402 w 1269423"/>
                    <a:gd name="connsiteY6-304" fmla="*/ 568002 h 590517"/>
                    <a:gd name="connsiteX7-305" fmla="*/ 0 w 1269423"/>
                    <a:gd name="connsiteY7-306" fmla="*/ 528605 h 590517"/>
                    <a:gd name="connsiteX8-307" fmla="*/ 123826 w 1269423"/>
                    <a:gd name="connsiteY8-308" fmla="*/ 43695 h 590517"/>
                    <a:gd name="connsiteX0-309" fmla="*/ 123826 w 1269423"/>
                    <a:gd name="connsiteY0-310" fmla="*/ 49636 h 596458"/>
                    <a:gd name="connsiteX1-311" fmla="*/ 465428 w 1269423"/>
                    <a:gd name="connsiteY1-312" fmla="*/ 7206 h 596458"/>
                    <a:gd name="connsiteX2-313" fmla="*/ 598778 w 1269423"/>
                    <a:gd name="connsiteY2-314" fmla="*/ 31018 h 596458"/>
                    <a:gd name="connsiteX3-315" fmla="*/ 865479 w 1269423"/>
                    <a:gd name="connsiteY3-316" fmla="*/ 35780 h 596458"/>
                    <a:gd name="connsiteX4-317" fmla="*/ 1269423 w 1269423"/>
                    <a:gd name="connsiteY4-318" fmla="*/ 44874 h 596458"/>
                    <a:gd name="connsiteX5-319" fmla="*/ 1121786 w 1269423"/>
                    <a:gd name="connsiteY5-320" fmla="*/ 596458 h 596458"/>
                    <a:gd name="connsiteX6-321" fmla="*/ 265402 w 1269423"/>
                    <a:gd name="connsiteY6-322" fmla="*/ 573943 h 596458"/>
                    <a:gd name="connsiteX7-323" fmla="*/ 0 w 1269423"/>
                    <a:gd name="connsiteY7-324" fmla="*/ 534546 h 596458"/>
                    <a:gd name="connsiteX8-325" fmla="*/ 123826 w 1269423"/>
                    <a:gd name="connsiteY8-326" fmla="*/ 49636 h 596458"/>
                    <a:gd name="connsiteX0-327" fmla="*/ 123826 w 1269423"/>
                    <a:gd name="connsiteY0-328" fmla="*/ 49636 h 596458"/>
                    <a:gd name="connsiteX1-329" fmla="*/ 465428 w 1269423"/>
                    <a:gd name="connsiteY1-330" fmla="*/ 7206 h 596458"/>
                    <a:gd name="connsiteX2-331" fmla="*/ 598778 w 1269423"/>
                    <a:gd name="connsiteY2-332" fmla="*/ 31018 h 596458"/>
                    <a:gd name="connsiteX3-333" fmla="*/ 865479 w 1269423"/>
                    <a:gd name="connsiteY3-334" fmla="*/ 35780 h 596458"/>
                    <a:gd name="connsiteX4-335" fmla="*/ 1269423 w 1269423"/>
                    <a:gd name="connsiteY4-336" fmla="*/ 44874 h 596458"/>
                    <a:gd name="connsiteX5-337" fmla="*/ 1121786 w 1269423"/>
                    <a:gd name="connsiteY5-338" fmla="*/ 596458 h 596458"/>
                    <a:gd name="connsiteX6-339" fmla="*/ 265402 w 1269423"/>
                    <a:gd name="connsiteY6-340" fmla="*/ 573943 h 596458"/>
                    <a:gd name="connsiteX7-341" fmla="*/ 0 w 1269423"/>
                    <a:gd name="connsiteY7-342" fmla="*/ 534546 h 596458"/>
                    <a:gd name="connsiteX8-343" fmla="*/ 123826 w 1269423"/>
                    <a:gd name="connsiteY8-344" fmla="*/ 49636 h 596458"/>
                    <a:gd name="connsiteX0-345" fmla="*/ 123826 w 1269423"/>
                    <a:gd name="connsiteY0-346" fmla="*/ 49636 h 596458"/>
                    <a:gd name="connsiteX1-347" fmla="*/ 465428 w 1269423"/>
                    <a:gd name="connsiteY1-348" fmla="*/ 7206 h 596458"/>
                    <a:gd name="connsiteX2-349" fmla="*/ 660691 w 1269423"/>
                    <a:gd name="connsiteY2-350" fmla="*/ 54830 h 596458"/>
                    <a:gd name="connsiteX3-351" fmla="*/ 865479 w 1269423"/>
                    <a:gd name="connsiteY3-352" fmla="*/ 35780 h 596458"/>
                    <a:gd name="connsiteX4-353" fmla="*/ 1269423 w 1269423"/>
                    <a:gd name="connsiteY4-354" fmla="*/ 44874 h 596458"/>
                    <a:gd name="connsiteX5-355" fmla="*/ 1121786 w 1269423"/>
                    <a:gd name="connsiteY5-356" fmla="*/ 596458 h 596458"/>
                    <a:gd name="connsiteX6-357" fmla="*/ 265402 w 1269423"/>
                    <a:gd name="connsiteY6-358" fmla="*/ 573943 h 596458"/>
                    <a:gd name="connsiteX7-359" fmla="*/ 0 w 1269423"/>
                    <a:gd name="connsiteY7-360" fmla="*/ 534546 h 596458"/>
                    <a:gd name="connsiteX8-361" fmla="*/ 123826 w 1269423"/>
                    <a:gd name="connsiteY8-362" fmla="*/ 49636 h 596458"/>
                    <a:gd name="connsiteX0-363" fmla="*/ 123826 w 1269423"/>
                    <a:gd name="connsiteY0-364" fmla="*/ 49636 h 596458"/>
                    <a:gd name="connsiteX1-365" fmla="*/ 465428 w 1269423"/>
                    <a:gd name="connsiteY1-366" fmla="*/ 7206 h 596458"/>
                    <a:gd name="connsiteX2-367" fmla="*/ 679741 w 1269423"/>
                    <a:gd name="connsiteY2-368" fmla="*/ 73880 h 596458"/>
                    <a:gd name="connsiteX3-369" fmla="*/ 865479 w 1269423"/>
                    <a:gd name="connsiteY3-370" fmla="*/ 35780 h 596458"/>
                    <a:gd name="connsiteX4-371" fmla="*/ 1269423 w 1269423"/>
                    <a:gd name="connsiteY4-372" fmla="*/ 44874 h 596458"/>
                    <a:gd name="connsiteX5-373" fmla="*/ 1121786 w 1269423"/>
                    <a:gd name="connsiteY5-374" fmla="*/ 596458 h 596458"/>
                    <a:gd name="connsiteX6-375" fmla="*/ 265402 w 1269423"/>
                    <a:gd name="connsiteY6-376" fmla="*/ 573943 h 596458"/>
                    <a:gd name="connsiteX7-377" fmla="*/ 0 w 1269423"/>
                    <a:gd name="connsiteY7-378" fmla="*/ 534546 h 596458"/>
                    <a:gd name="connsiteX8-379" fmla="*/ 123826 w 1269423"/>
                    <a:gd name="connsiteY8-380" fmla="*/ 49636 h 596458"/>
                    <a:gd name="connsiteX0-381" fmla="*/ 123826 w 1269423"/>
                    <a:gd name="connsiteY0-382" fmla="*/ 45668 h 592490"/>
                    <a:gd name="connsiteX1-383" fmla="*/ 465428 w 1269423"/>
                    <a:gd name="connsiteY1-384" fmla="*/ 3238 h 592490"/>
                    <a:gd name="connsiteX2-385" fmla="*/ 679741 w 1269423"/>
                    <a:gd name="connsiteY2-386" fmla="*/ 69912 h 592490"/>
                    <a:gd name="connsiteX3-387" fmla="*/ 865479 w 1269423"/>
                    <a:gd name="connsiteY3-388" fmla="*/ 31812 h 592490"/>
                    <a:gd name="connsiteX4-389" fmla="*/ 1065503 w 1269423"/>
                    <a:gd name="connsiteY4-390" fmla="*/ 50863 h 592490"/>
                    <a:gd name="connsiteX5-391" fmla="*/ 1269423 w 1269423"/>
                    <a:gd name="connsiteY5-392" fmla="*/ 40906 h 592490"/>
                    <a:gd name="connsiteX6-393" fmla="*/ 1121786 w 1269423"/>
                    <a:gd name="connsiteY6-394" fmla="*/ 592490 h 592490"/>
                    <a:gd name="connsiteX7-395" fmla="*/ 265402 w 1269423"/>
                    <a:gd name="connsiteY7-396" fmla="*/ 569975 h 592490"/>
                    <a:gd name="connsiteX8-397" fmla="*/ 0 w 1269423"/>
                    <a:gd name="connsiteY8-398" fmla="*/ 530578 h 592490"/>
                    <a:gd name="connsiteX9" fmla="*/ 123826 w 1269423"/>
                    <a:gd name="connsiteY9" fmla="*/ 45668 h 592490"/>
                    <a:gd name="connsiteX0-399" fmla="*/ 123826 w 1269423"/>
                    <a:gd name="connsiteY0-400" fmla="*/ 42949 h 589771"/>
                    <a:gd name="connsiteX1-401" fmla="*/ 465428 w 1269423"/>
                    <a:gd name="connsiteY1-402" fmla="*/ 519 h 589771"/>
                    <a:gd name="connsiteX2-403" fmla="*/ 679741 w 1269423"/>
                    <a:gd name="connsiteY2-404" fmla="*/ 67193 h 589771"/>
                    <a:gd name="connsiteX3-405" fmla="*/ 865479 w 1269423"/>
                    <a:gd name="connsiteY3-406" fmla="*/ 29093 h 589771"/>
                    <a:gd name="connsiteX4-407" fmla="*/ 1065503 w 1269423"/>
                    <a:gd name="connsiteY4-408" fmla="*/ 48144 h 589771"/>
                    <a:gd name="connsiteX5-409" fmla="*/ 1269423 w 1269423"/>
                    <a:gd name="connsiteY5-410" fmla="*/ 38187 h 589771"/>
                    <a:gd name="connsiteX6-411" fmla="*/ 1121786 w 1269423"/>
                    <a:gd name="connsiteY6-412" fmla="*/ 589771 h 589771"/>
                    <a:gd name="connsiteX7-413" fmla="*/ 265402 w 1269423"/>
                    <a:gd name="connsiteY7-414" fmla="*/ 567256 h 589771"/>
                    <a:gd name="connsiteX8-415" fmla="*/ 0 w 1269423"/>
                    <a:gd name="connsiteY8-416" fmla="*/ 527859 h 589771"/>
                    <a:gd name="connsiteX9-417" fmla="*/ 123826 w 1269423"/>
                    <a:gd name="connsiteY9-418" fmla="*/ 42949 h 589771"/>
                    <a:gd name="connsiteX0-419" fmla="*/ 123826 w 1269423"/>
                    <a:gd name="connsiteY0-420" fmla="*/ 42949 h 589771"/>
                    <a:gd name="connsiteX1-421" fmla="*/ 465428 w 1269423"/>
                    <a:gd name="connsiteY1-422" fmla="*/ 519 h 589771"/>
                    <a:gd name="connsiteX2-423" fmla="*/ 679741 w 1269423"/>
                    <a:gd name="connsiteY2-424" fmla="*/ 67193 h 589771"/>
                    <a:gd name="connsiteX3-425" fmla="*/ 865479 w 1269423"/>
                    <a:gd name="connsiteY3-426" fmla="*/ 29093 h 589771"/>
                    <a:gd name="connsiteX4-427" fmla="*/ 1065503 w 1269423"/>
                    <a:gd name="connsiteY4-428" fmla="*/ 48144 h 589771"/>
                    <a:gd name="connsiteX5-429" fmla="*/ 1269423 w 1269423"/>
                    <a:gd name="connsiteY5-430" fmla="*/ 38187 h 589771"/>
                    <a:gd name="connsiteX6-431" fmla="*/ 1121786 w 1269423"/>
                    <a:gd name="connsiteY6-432" fmla="*/ 589771 h 589771"/>
                    <a:gd name="connsiteX7-433" fmla="*/ 265402 w 1269423"/>
                    <a:gd name="connsiteY7-434" fmla="*/ 567256 h 589771"/>
                    <a:gd name="connsiteX8-435" fmla="*/ 0 w 1269423"/>
                    <a:gd name="connsiteY8-436" fmla="*/ 527859 h 589771"/>
                    <a:gd name="connsiteX9-437" fmla="*/ 123826 w 1269423"/>
                    <a:gd name="connsiteY9-438" fmla="*/ 42949 h 589771"/>
                    <a:gd name="connsiteX0-439" fmla="*/ 123826 w 1269423"/>
                    <a:gd name="connsiteY0-440" fmla="*/ 42949 h 589771"/>
                    <a:gd name="connsiteX1-441" fmla="*/ 465428 w 1269423"/>
                    <a:gd name="connsiteY1-442" fmla="*/ 519 h 589771"/>
                    <a:gd name="connsiteX2-443" fmla="*/ 679741 w 1269423"/>
                    <a:gd name="connsiteY2-444" fmla="*/ 67193 h 589771"/>
                    <a:gd name="connsiteX3-445" fmla="*/ 865479 w 1269423"/>
                    <a:gd name="connsiteY3-446" fmla="*/ 29093 h 589771"/>
                    <a:gd name="connsiteX4-447" fmla="*/ 1065503 w 1269423"/>
                    <a:gd name="connsiteY4-448" fmla="*/ 48144 h 589771"/>
                    <a:gd name="connsiteX5-449" fmla="*/ 1269423 w 1269423"/>
                    <a:gd name="connsiteY5-450" fmla="*/ 38187 h 589771"/>
                    <a:gd name="connsiteX6-451" fmla="*/ 1121786 w 1269423"/>
                    <a:gd name="connsiteY6-452" fmla="*/ 589771 h 589771"/>
                    <a:gd name="connsiteX7-453" fmla="*/ 265402 w 1269423"/>
                    <a:gd name="connsiteY7-454" fmla="*/ 567256 h 589771"/>
                    <a:gd name="connsiteX8-455" fmla="*/ 0 w 1269423"/>
                    <a:gd name="connsiteY8-456" fmla="*/ 527859 h 589771"/>
                    <a:gd name="connsiteX9-457" fmla="*/ 123826 w 1269423"/>
                    <a:gd name="connsiteY9-458" fmla="*/ 42949 h 589771"/>
                    <a:gd name="connsiteX0-459" fmla="*/ 123826 w 1269423"/>
                    <a:gd name="connsiteY0-460" fmla="*/ 42949 h 589771"/>
                    <a:gd name="connsiteX1-461" fmla="*/ 465428 w 1269423"/>
                    <a:gd name="connsiteY1-462" fmla="*/ 519 h 589771"/>
                    <a:gd name="connsiteX2-463" fmla="*/ 679741 w 1269423"/>
                    <a:gd name="connsiteY2-464" fmla="*/ 67193 h 589771"/>
                    <a:gd name="connsiteX3-465" fmla="*/ 865479 w 1269423"/>
                    <a:gd name="connsiteY3-466" fmla="*/ 29093 h 589771"/>
                    <a:gd name="connsiteX4-467" fmla="*/ 1046453 w 1269423"/>
                    <a:gd name="connsiteY4-468" fmla="*/ 57669 h 589771"/>
                    <a:gd name="connsiteX5-469" fmla="*/ 1269423 w 1269423"/>
                    <a:gd name="connsiteY5-470" fmla="*/ 38187 h 589771"/>
                    <a:gd name="connsiteX6-471" fmla="*/ 1121786 w 1269423"/>
                    <a:gd name="connsiteY6-472" fmla="*/ 589771 h 589771"/>
                    <a:gd name="connsiteX7-473" fmla="*/ 265402 w 1269423"/>
                    <a:gd name="connsiteY7-474" fmla="*/ 567256 h 589771"/>
                    <a:gd name="connsiteX8-475" fmla="*/ 0 w 1269423"/>
                    <a:gd name="connsiteY8-476" fmla="*/ 527859 h 589771"/>
                    <a:gd name="connsiteX9-477" fmla="*/ 123826 w 1269423"/>
                    <a:gd name="connsiteY9-478" fmla="*/ 42949 h 589771"/>
                    <a:gd name="connsiteX0-479" fmla="*/ 123826 w 1269423"/>
                    <a:gd name="connsiteY0-480" fmla="*/ 42949 h 589771"/>
                    <a:gd name="connsiteX1-481" fmla="*/ 465428 w 1269423"/>
                    <a:gd name="connsiteY1-482" fmla="*/ 519 h 589771"/>
                    <a:gd name="connsiteX2-483" fmla="*/ 679741 w 1269423"/>
                    <a:gd name="connsiteY2-484" fmla="*/ 67193 h 589771"/>
                    <a:gd name="connsiteX3-485" fmla="*/ 865479 w 1269423"/>
                    <a:gd name="connsiteY3-486" fmla="*/ 29093 h 589771"/>
                    <a:gd name="connsiteX4-487" fmla="*/ 1046453 w 1269423"/>
                    <a:gd name="connsiteY4-488" fmla="*/ 57669 h 589771"/>
                    <a:gd name="connsiteX5-489" fmla="*/ 1269423 w 1269423"/>
                    <a:gd name="connsiteY5-490" fmla="*/ 38187 h 589771"/>
                    <a:gd name="connsiteX6-491" fmla="*/ 1121786 w 1269423"/>
                    <a:gd name="connsiteY6-492" fmla="*/ 589771 h 589771"/>
                    <a:gd name="connsiteX7-493" fmla="*/ 265402 w 1269423"/>
                    <a:gd name="connsiteY7-494" fmla="*/ 567256 h 589771"/>
                    <a:gd name="connsiteX8-495" fmla="*/ 0 w 1269423"/>
                    <a:gd name="connsiteY8-496" fmla="*/ 527859 h 589771"/>
                    <a:gd name="connsiteX9-497" fmla="*/ 123826 w 1269423"/>
                    <a:gd name="connsiteY9-498" fmla="*/ 42949 h 589771"/>
                    <a:gd name="connsiteX0-499" fmla="*/ 123826 w 1269423"/>
                    <a:gd name="connsiteY0-500" fmla="*/ 42949 h 589771"/>
                    <a:gd name="connsiteX1-501" fmla="*/ 465428 w 1269423"/>
                    <a:gd name="connsiteY1-502" fmla="*/ 519 h 589771"/>
                    <a:gd name="connsiteX2-503" fmla="*/ 679741 w 1269423"/>
                    <a:gd name="connsiteY2-504" fmla="*/ 67193 h 589771"/>
                    <a:gd name="connsiteX3-505" fmla="*/ 865479 w 1269423"/>
                    <a:gd name="connsiteY3-506" fmla="*/ 29093 h 589771"/>
                    <a:gd name="connsiteX4-507" fmla="*/ 1051215 w 1269423"/>
                    <a:gd name="connsiteY4-508" fmla="*/ 67194 h 589771"/>
                    <a:gd name="connsiteX5-509" fmla="*/ 1269423 w 1269423"/>
                    <a:gd name="connsiteY5-510" fmla="*/ 38187 h 589771"/>
                    <a:gd name="connsiteX6-511" fmla="*/ 1121786 w 1269423"/>
                    <a:gd name="connsiteY6-512" fmla="*/ 589771 h 589771"/>
                    <a:gd name="connsiteX7-513" fmla="*/ 265402 w 1269423"/>
                    <a:gd name="connsiteY7-514" fmla="*/ 567256 h 589771"/>
                    <a:gd name="connsiteX8-515" fmla="*/ 0 w 1269423"/>
                    <a:gd name="connsiteY8-516" fmla="*/ 527859 h 589771"/>
                    <a:gd name="connsiteX9-517" fmla="*/ 123826 w 1269423"/>
                    <a:gd name="connsiteY9-518" fmla="*/ 42949 h 589771"/>
                    <a:gd name="connsiteX0-519" fmla="*/ 123826 w 1269423"/>
                    <a:gd name="connsiteY0-520" fmla="*/ 42949 h 589771"/>
                    <a:gd name="connsiteX1-521" fmla="*/ 465428 w 1269423"/>
                    <a:gd name="connsiteY1-522" fmla="*/ 519 h 589771"/>
                    <a:gd name="connsiteX2-523" fmla="*/ 679741 w 1269423"/>
                    <a:gd name="connsiteY2-524" fmla="*/ 67193 h 589771"/>
                    <a:gd name="connsiteX3-525" fmla="*/ 865479 w 1269423"/>
                    <a:gd name="connsiteY3-526" fmla="*/ 29093 h 589771"/>
                    <a:gd name="connsiteX4-527" fmla="*/ 1051215 w 1269423"/>
                    <a:gd name="connsiteY4-528" fmla="*/ 76719 h 589771"/>
                    <a:gd name="connsiteX5-529" fmla="*/ 1269423 w 1269423"/>
                    <a:gd name="connsiteY5-530" fmla="*/ 38187 h 589771"/>
                    <a:gd name="connsiteX6-531" fmla="*/ 1121786 w 1269423"/>
                    <a:gd name="connsiteY6-532" fmla="*/ 589771 h 589771"/>
                    <a:gd name="connsiteX7-533" fmla="*/ 265402 w 1269423"/>
                    <a:gd name="connsiteY7-534" fmla="*/ 567256 h 589771"/>
                    <a:gd name="connsiteX8-535" fmla="*/ 0 w 1269423"/>
                    <a:gd name="connsiteY8-536" fmla="*/ 527859 h 589771"/>
                    <a:gd name="connsiteX9-537" fmla="*/ 123826 w 1269423"/>
                    <a:gd name="connsiteY9-538" fmla="*/ 42949 h 589771"/>
                    <a:gd name="connsiteX0-539" fmla="*/ 123826 w 1269423"/>
                    <a:gd name="connsiteY0-540" fmla="*/ 42949 h 621268"/>
                    <a:gd name="connsiteX1-541" fmla="*/ 465428 w 1269423"/>
                    <a:gd name="connsiteY1-542" fmla="*/ 519 h 621268"/>
                    <a:gd name="connsiteX2-543" fmla="*/ 679741 w 1269423"/>
                    <a:gd name="connsiteY2-544" fmla="*/ 67193 h 621268"/>
                    <a:gd name="connsiteX3-545" fmla="*/ 865479 w 1269423"/>
                    <a:gd name="connsiteY3-546" fmla="*/ 29093 h 621268"/>
                    <a:gd name="connsiteX4-547" fmla="*/ 1051215 w 1269423"/>
                    <a:gd name="connsiteY4-548" fmla="*/ 76719 h 621268"/>
                    <a:gd name="connsiteX5-549" fmla="*/ 1269423 w 1269423"/>
                    <a:gd name="connsiteY5-550" fmla="*/ 38187 h 621268"/>
                    <a:gd name="connsiteX6-551" fmla="*/ 1121786 w 1269423"/>
                    <a:gd name="connsiteY6-552" fmla="*/ 589771 h 621268"/>
                    <a:gd name="connsiteX7-553" fmla="*/ 446378 w 1269423"/>
                    <a:gd name="connsiteY7-554" fmla="*/ 543444 h 621268"/>
                    <a:gd name="connsiteX8-555" fmla="*/ 265402 w 1269423"/>
                    <a:gd name="connsiteY8-556" fmla="*/ 567256 h 621268"/>
                    <a:gd name="connsiteX9-557" fmla="*/ 0 w 1269423"/>
                    <a:gd name="connsiteY9-558" fmla="*/ 527859 h 621268"/>
                    <a:gd name="connsiteX10" fmla="*/ 123826 w 1269423"/>
                    <a:gd name="connsiteY10" fmla="*/ 42949 h 621268"/>
                    <a:gd name="connsiteX0-559" fmla="*/ 123826 w 1269423"/>
                    <a:gd name="connsiteY0-560" fmla="*/ 42949 h 619818"/>
                    <a:gd name="connsiteX1-561" fmla="*/ 465428 w 1269423"/>
                    <a:gd name="connsiteY1-562" fmla="*/ 519 h 619818"/>
                    <a:gd name="connsiteX2-563" fmla="*/ 679741 w 1269423"/>
                    <a:gd name="connsiteY2-564" fmla="*/ 67193 h 619818"/>
                    <a:gd name="connsiteX3-565" fmla="*/ 865479 w 1269423"/>
                    <a:gd name="connsiteY3-566" fmla="*/ 29093 h 619818"/>
                    <a:gd name="connsiteX4-567" fmla="*/ 1051215 w 1269423"/>
                    <a:gd name="connsiteY4-568" fmla="*/ 76719 h 619818"/>
                    <a:gd name="connsiteX5-569" fmla="*/ 1269423 w 1269423"/>
                    <a:gd name="connsiteY5-570" fmla="*/ 38187 h 619818"/>
                    <a:gd name="connsiteX6-571" fmla="*/ 1121786 w 1269423"/>
                    <a:gd name="connsiteY6-572" fmla="*/ 589771 h 619818"/>
                    <a:gd name="connsiteX7-573" fmla="*/ 470191 w 1269423"/>
                    <a:gd name="connsiteY7-574" fmla="*/ 533919 h 619818"/>
                    <a:gd name="connsiteX8-575" fmla="*/ 265402 w 1269423"/>
                    <a:gd name="connsiteY8-576" fmla="*/ 567256 h 619818"/>
                    <a:gd name="connsiteX9-577" fmla="*/ 0 w 1269423"/>
                    <a:gd name="connsiteY9-578" fmla="*/ 527859 h 619818"/>
                    <a:gd name="connsiteX10-579" fmla="*/ 123826 w 1269423"/>
                    <a:gd name="connsiteY10-580" fmla="*/ 42949 h 619818"/>
                    <a:gd name="connsiteX0-581" fmla="*/ 123826 w 1269423"/>
                    <a:gd name="connsiteY0-582" fmla="*/ 42949 h 620230"/>
                    <a:gd name="connsiteX1-583" fmla="*/ 465428 w 1269423"/>
                    <a:gd name="connsiteY1-584" fmla="*/ 519 h 620230"/>
                    <a:gd name="connsiteX2-585" fmla="*/ 679741 w 1269423"/>
                    <a:gd name="connsiteY2-586" fmla="*/ 67193 h 620230"/>
                    <a:gd name="connsiteX3-587" fmla="*/ 865479 w 1269423"/>
                    <a:gd name="connsiteY3-588" fmla="*/ 29093 h 620230"/>
                    <a:gd name="connsiteX4-589" fmla="*/ 1051215 w 1269423"/>
                    <a:gd name="connsiteY4-590" fmla="*/ 76719 h 620230"/>
                    <a:gd name="connsiteX5-591" fmla="*/ 1269423 w 1269423"/>
                    <a:gd name="connsiteY5-592" fmla="*/ 38187 h 620230"/>
                    <a:gd name="connsiteX6-593" fmla="*/ 1121786 w 1269423"/>
                    <a:gd name="connsiteY6-594" fmla="*/ 589771 h 620230"/>
                    <a:gd name="connsiteX7-595" fmla="*/ 755941 w 1269423"/>
                    <a:gd name="connsiteY7-596" fmla="*/ 533918 h 620230"/>
                    <a:gd name="connsiteX8-597" fmla="*/ 470191 w 1269423"/>
                    <a:gd name="connsiteY8-598" fmla="*/ 533919 h 620230"/>
                    <a:gd name="connsiteX9-599" fmla="*/ 265402 w 1269423"/>
                    <a:gd name="connsiteY9-600" fmla="*/ 567256 h 620230"/>
                    <a:gd name="connsiteX10-601" fmla="*/ 0 w 1269423"/>
                    <a:gd name="connsiteY10-602" fmla="*/ 527859 h 620230"/>
                    <a:gd name="connsiteX11" fmla="*/ 123826 w 1269423"/>
                    <a:gd name="connsiteY11" fmla="*/ 42949 h 620230"/>
                    <a:gd name="connsiteX0-603" fmla="*/ 123826 w 1269423"/>
                    <a:gd name="connsiteY0-604" fmla="*/ 42949 h 627308"/>
                    <a:gd name="connsiteX1-605" fmla="*/ 465428 w 1269423"/>
                    <a:gd name="connsiteY1-606" fmla="*/ 519 h 627308"/>
                    <a:gd name="connsiteX2-607" fmla="*/ 679741 w 1269423"/>
                    <a:gd name="connsiteY2-608" fmla="*/ 67193 h 627308"/>
                    <a:gd name="connsiteX3-609" fmla="*/ 865479 w 1269423"/>
                    <a:gd name="connsiteY3-610" fmla="*/ 29093 h 627308"/>
                    <a:gd name="connsiteX4-611" fmla="*/ 1051215 w 1269423"/>
                    <a:gd name="connsiteY4-612" fmla="*/ 76719 h 627308"/>
                    <a:gd name="connsiteX5-613" fmla="*/ 1269423 w 1269423"/>
                    <a:gd name="connsiteY5-614" fmla="*/ 38187 h 627308"/>
                    <a:gd name="connsiteX6-615" fmla="*/ 1121786 w 1269423"/>
                    <a:gd name="connsiteY6-616" fmla="*/ 589771 h 627308"/>
                    <a:gd name="connsiteX7-617" fmla="*/ 755941 w 1269423"/>
                    <a:gd name="connsiteY7-618" fmla="*/ 572018 h 627308"/>
                    <a:gd name="connsiteX8-619" fmla="*/ 470191 w 1269423"/>
                    <a:gd name="connsiteY8-620" fmla="*/ 533919 h 627308"/>
                    <a:gd name="connsiteX9-621" fmla="*/ 265402 w 1269423"/>
                    <a:gd name="connsiteY9-622" fmla="*/ 567256 h 627308"/>
                    <a:gd name="connsiteX10-623" fmla="*/ 0 w 1269423"/>
                    <a:gd name="connsiteY10-624" fmla="*/ 527859 h 627308"/>
                    <a:gd name="connsiteX11-625" fmla="*/ 123826 w 1269423"/>
                    <a:gd name="connsiteY11-626" fmla="*/ 42949 h 627308"/>
                    <a:gd name="connsiteX0-627" fmla="*/ 123826 w 1269423"/>
                    <a:gd name="connsiteY0-628" fmla="*/ 42949 h 627308"/>
                    <a:gd name="connsiteX1-629" fmla="*/ 465428 w 1269423"/>
                    <a:gd name="connsiteY1-630" fmla="*/ 519 h 627308"/>
                    <a:gd name="connsiteX2-631" fmla="*/ 679741 w 1269423"/>
                    <a:gd name="connsiteY2-632" fmla="*/ 67193 h 627308"/>
                    <a:gd name="connsiteX3-633" fmla="*/ 865479 w 1269423"/>
                    <a:gd name="connsiteY3-634" fmla="*/ 29093 h 627308"/>
                    <a:gd name="connsiteX4-635" fmla="*/ 1051215 w 1269423"/>
                    <a:gd name="connsiteY4-636" fmla="*/ 76719 h 627308"/>
                    <a:gd name="connsiteX5-637" fmla="*/ 1269423 w 1269423"/>
                    <a:gd name="connsiteY5-638" fmla="*/ 38187 h 627308"/>
                    <a:gd name="connsiteX6-639" fmla="*/ 1121786 w 1269423"/>
                    <a:gd name="connsiteY6-640" fmla="*/ 589771 h 627308"/>
                    <a:gd name="connsiteX7-641" fmla="*/ 755941 w 1269423"/>
                    <a:gd name="connsiteY7-642" fmla="*/ 572018 h 627308"/>
                    <a:gd name="connsiteX8-643" fmla="*/ 470191 w 1269423"/>
                    <a:gd name="connsiteY8-644" fmla="*/ 533919 h 627308"/>
                    <a:gd name="connsiteX9-645" fmla="*/ 265402 w 1269423"/>
                    <a:gd name="connsiteY9-646" fmla="*/ 567256 h 627308"/>
                    <a:gd name="connsiteX10-647" fmla="*/ 0 w 1269423"/>
                    <a:gd name="connsiteY10-648" fmla="*/ 527859 h 627308"/>
                    <a:gd name="connsiteX11-649" fmla="*/ 123826 w 1269423"/>
                    <a:gd name="connsiteY11-650" fmla="*/ 42949 h 627308"/>
                    <a:gd name="connsiteX0-651" fmla="*/ 123826 w 1269423"/>
                    <a:gd name="connsiteY0-652" fmla="*/ 42949 h 627308"/>
                    <a:gd name="connsiteX1-653" fmla="*/ 465428 w 1269423"/>
                    <a:gd name="connsiteY1-654" fmla="*/ 519 h 627308"/>
                    <a:gd name="connsiteX2-655" fmla="*/ 679741 w 1269423"/>
                    <a:gd name="connsiteY2-656" fmla="*/ 67193 h 627308"/>
                    <a:gd name="connsiteX3-657" fmla="*/ 865479 w 1269423"/>
                    <a:gd name="connsiteY3-658" fmla="*/ 29093 h 627308"/>
                    <a:gd name="connsiteX4-659" fmla="*/ 1051215 w 1269423"/>
                    <a:gd name="connsiteY4-660" fmla="*/ 76719 h 627308"/>
                    <a:gd name="connsiteX5-661" fmla="*/ 1269423 w 1269423"/>
                    <a:gd name="connsiteY5-662" fmla="*/ 38187 h 627308"/>
                    <a:gd name="connsiteX6-663" fmla="*/ 1121786 w 1269423"/>
                    <a:gd name="connsiteY6-664" fmla="*/ 589771 h 627308"/>
                    <a:gd name="connsiteX7-665" fmla="*/ 755941 w 1269423"/>
                    <a:gd name="connsiteY7-666" fmla="*/ 572018 h 627308"/>
                    <a:gd name="connsiteX8-667" fmla="*/ 470191 w 1269423"/>
                    <a:gd name="connsiteY8-668" fmla="*/ 533919 h 627308"/>
                    <a:gd name="connsiteX9-669" fmla="*/ 265402 w 1269423"/>
                    <a:gd name="connsiteY9-670" fmla="*/ 567256 h 627308"/>
                    <a:gd name="connsiteX10-671" fmla="*/ 0 w 1269423"/>
                    <a:gd name="connsiteY10-672" fmla="*/ 527859 h 627308"/>
                    <a:gd name="connsiteX11-673" fmla="*/ 123826 w 1269423"/>
                    <a:gd name="connsiteY11-674" fmla="*/ 42949 h 627308"/>
                    <a:gd name="connsiteX0-675" fmla="*/ 123826 w 1269423"/>
                    <a:gd name="connsiteY0-676" fmla="*/ 42949 h 616060"/>
                    <a:gd name="connsiteX1-677" fmla="*/ 465428 w 1269423"/>
                    <a:gd name="connsiteY1-678" fmla="*/ 519 h 616060"/>
                    <a:gd name="connsiteX2-679" fmla="*/ 679741 w 1269423"/>
                    <a:gd name="connsiteY2-680" fmla="*/ 67193 h 616060"/>
                    <a:gd name="connsiteX3-681" fmla="*/ 865479 w 1269423"/>
                    <a:gd name="connsiteY3-682" fmla="*/ 29093 h 616060"/>
                    <a:gd name="connsiteX4-683" fmla="*/ 1051215 w 1269423"/>
                    <a:gd name="connsiteY4-684" fmla="*/ 76719 h 616060"/>
                    <a:gd name="connsiteX5-685" fmla="*/ 1269423 w 1269423"/>
                    <a:gd name="connsiteY5-686" fmla="*/ 38187 h 616060"/>
                    <a:gd name="connsiteX6-687" fmla="*/ 1121786 w 1269423"/>
                    <a:gd name="connsiteY6-688" fmla="*/ 589771 h 616060"/>
                    <a:gd name="connsiteX7-689" fmla="*/ 755941 w 1269423"/>
                    <a:gd name="connsiteY7-690" fmla="*/ 572018 h 616060"/>
                    <a:gd name="connsiteX8-691" fmla="*/ 470191 w 1269423"/>
                    <a:gd name="connsiteY8-692" fmla="*/ 533919 h 616060"/>
                    <a:gd name="connsiteX9-693" fmla="*/ 265402 w 1269423"/>
                    <a:gd name="connsiteY9-694" fmla="*/ 567256 h 616060"/>
                    <a:gd name="connsiteX10-695" fmla="*/ 0 w 1269423"/>
                    <a:gd name="connsiteY10-696" fmla="*/ 527859 h 616060"/>
                    <a:gd name="connsiteX11-697" fmla="*/ 123826 w 1269423"/>
                    <a:gd name="connsiteY11-698" fmla="*/ 42949 h 616060"/>
                    <a:gd name="connsiteX0-699" fmla="*/ 123826 w 1269423"/>
                    <a:gd name="connsiteY0-700" fmla="*/ 42949 h 589771"/>
                    <a:gd name="connsiteX1-701" fmla="*/ 465428 w 1269423"/>
                    <a:gd name="connsiteY1-702" fmla="*/ 519 h 589771"/>
                    <a:gd name="connsiteX2-703" fmla="*/ 679741 w 1269423"/>
                    <a:gd name="connsiteY2-704" fmla="*/ 67193 h 589771"/>
                    <a:gd name="connsiteX3-705" fmla="*/ 865479 w 1269423"/>
                    <a:gd name="connsiteY3-706" fmla="*/ 29093 h 589771"/>
                    <a:gd name="connsiteX4-707" fmla="*/ 1051215 w 1269423"/>
                    <a:gd name="connsiteY4-708" fmla="*/ 76719 h 589771"/>
                    <a:gd name="connsiteX5-709" fmla="*/ 1269423 w 1269423"/>
                    <a:gd name="connsiteY5-710" fmla="*/ 38187 h 589771"/>
                    <a:gd name="connsiteX6-711" fmla="*/ 1121786 w 1269423"/>
                    <a:gd name="connsiteY6-712" fmla="*/ 589771 h 589771"/>
                    <a:gd name="connsiteX7-713" fmla="*/ 755941 w 1269423"/>
                    <a:gd name="connsiteY7-714" fmla="*/ 572018 h 589771"/>
                    <a:gd name="connsiteX8-715" fmla="*/ 470191 w 1269423"/>
                    <a:gd name="connsiteY8-716" fmla="*/ 533919 h 589771"/>
                    <a:gd name="connsiteX9-717" fmla="*/ 265402 w 1269423"/>
                    <a:gd name="connsiteY9-718" fmla="*/ 567256 h 589771"/>
                    <a:gd name="connsiteX10-719" fmla="*/ 0 w 1269423"/>
                    <a:gd name="connsiteY10-720" fmla="*/ 527859 h 589771"/>
                    <a:gd name="connsiteX11-721" fmla="*/ 123826 w 1269423"/>
                    <a:gd name="connsiteY11-722" fmla="*/ 42949 h 589771"/>
                    <a:gd name="connsiteX0-723" fmla="*/ 123826 w 1269423"/>
                    <a:gd name="connsiteY0-724" fmla="*/ 42949 h 589771"/>
                    <a:gd name="connsiteX1-725" fmla="*/ 465428 w 1269423"/>
                    <a:gd name="connsiteY1-726" fmla="*/ 519 h 589771"/>
                    <a:gd name="connsiteX2-727" fmla="*/ 679741 w 1269423"/>
                    <a:gd name="connsiteY2-728" fmla="*/ 67193 h 589771"/>
                    <a:gd name="connsiteX3-729" fmla="*/ 865479 w 1269423"/>
                    <a:gd name="connsiteY3-730" fmla="*/ 29093 h 589771"/>
                    <a:gd name="connsiteX4-731" fmla="*/ 1051215 w 1269423"/>
                    <a:gd name="connsiteY4-732" fmla="*/ 76719 h 589771"/>
                    <a:gd name="connsiteX5-733" fmla="*/ 1269423 w 1269423"/>
                    <a:gd name="connsiteY5-734" fmla="*/ 38187 h 589771"/>
                    <a:gd name="connsiteX6-735" fmla="*/ 1121786 w 1269423"/>
                    <a:gd name="connsiteY6-736" fmla="*/ 589771 h 589771"/>
                    <a:gd name="connsiteX7-737" fmla="*/ 755941 w 1269423"/>
                    <a:gd name="connsiteY7-738" fmla="*/ 572018 h 589771"/>
                    <a:gd name="connsiteX8-739" fmla="*/ 470191 w 1269423"/>
                    <a:gd name="connsiteY8-740" fmla="*/ 533919 h 589771"/>
                    <a:gd name="connsiteX9-741" fmla="*/ 265402 w 1269423"/>
                    <a:gd name="connsiteY9-742" fmla="*/ 567256 h 589771"/>
                    <a:gd name="connsiteX10-743" fmla="*/ 0 w 1269423"/>
                    <a:gd name="connsiteY10-744" fmla="*/ 527859 h 589771"/>
                    <a:gd name="connsiteX11-745" fmla="*/ 123826 w 1269423"/>
                    <a:gd name="connsiteY11-746" fmla="*/ 42949 h 589771"/>
                    <a:gd name="connsiteX0-747" fmla="*/ 123826 w 1269423"/>
                    <a:gd name="connsiteY0-748" fmla="*/ 42949 h 589771"/>
                    <a:gd name="connsiteX1-749" fmla="*/ 465428 w 1269423"/>
                    <a:gd name="connsiteY1-750" fmla="*/ 519 h 589771"/>
                    <a:gd name="connsiteX2-751" fmla="*/ 679741 w 1269423"/>
                    <a:gd name="connsiteY2-752" fmla="*/ 67193 h 589771"/>
                    <a:gd name="connsiteX3-753" fmla="*/ 865479 w 1269423"/>
                    <a:gd name="connsiteY3-754" fmla="*/ 29093 h 589771"/>
                    <a:gd name="connsiteX4-755" fmla="*/ 1051215 w 1269423"/>
                    <a:gd name="connsiteY4-756" fmla="*/ 76719 h 589771"/>
                    <a:gd name="connsiteX5-757" fmla="*/ 1269423 w 1269423"/>
                    <a:gd name="connsiteY5-758" fmla="*/ 38187 h 589771"/>
                    <a:gd name="connsiteX6-759" fmla="*/ 1121786 w 1269423"/>
                    <a:gd name="connsiteY6-760" fmla="*/ 589771 h 589771"/>
                    <a:gd name="connsiteX7-761" fmla="*/ 755941 w 1269423"/>
                    <a:gd name="connsiteY7-762" fmla="*/ 572018 h 589771"/>
                    <a:gd name="connsiteX8-763" fmla="*/ 470191 w 1269423"/>
                    <a:gd name="connsiteY8-764" fmla="*/ 533919 h 589771"/>
                    <a:gd name="connsiteX9-765" fmla="*/ 265402 w 1269423"/>
                    <a:gd name="connsiteY9-766" fmla="*/ 567256 h 589771"/>
                    <a:gd name="connsiteX10-767" fmla="*/ 0 w 1269423"/>
                    <a:gd name="connsiteY10-768" fmla="*/ 527859 h 589771"/>
                    <a:gd name="connsiteX11-769" fmla="*/ 123826 w 1269423"/>
                    <a:gd name="connsiteY11-770" fmla="*/ 42949 h 58977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81" y="connsiteY5-82"/>
                    </a:cxn>
                    <a:cxn ang="0">
                      <a:pos x="connsiteX6-203" y="connsiteY6-204"/>
                    </a:cxn>
                    <a:cxn ang="0">
                      <a:pos x="connsiteX7-289" y="connsiteY7-290"/>
                    </a:cxn>
                    <a:cxn ang="0">
                      <a:pos x="connsiteX8-307" y="connsiteY8-308"/>
                    </a:cxn>
                    <a:cxn ang="0">
                      <a:pos x="connsiteX9-417" y="connsiteY9-418"/>
                    </a:cxn>
                    <a:cxn ang="0">
                      <a:pos x="connsiteX10-579" y="connsiteY10-580"/>
                    </a:cxn>
                    <a:cxn ang="0">
                      <a:pos x="connsiteX11-625" y="connsiteY11-626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2948049" y="1701252"/>
                <a:ext cx="1129909" cy="43064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Gợi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372400" y="2672383"/>
              <a:ext cx="9447200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>
                <a:buFontTx/>
                <a:buChar char="-"/>
              </a:pPr>
              <a:r>
                <a:rPr lang="vi-VN" sz="3200" b="0" i="0" u="none" strike="noStrike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giờ ra chơi, em và các bạn thường chơi ở đâu?</a:t>
              </a:r>
              <a:endParaRPr lang="en-US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>
                <a:buFontTx/>
                <a:buChar char="-"/>
              </a:pPr>
              <a:r>
                <a:rPr lang="vi-VN" sz="3200" b="0" i="0" u="none" strike="noStrike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Em và các bạn thường chơi trò chơi gì?</a:t>
              </a:r>
              <a:endParaRPr lang="en-US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>
                <a:buFontTx/>
                <a:buChar char="-"/>
              </a:pPr>
              <a:r>
                <a:rPr lang="vi-VN" sz="3200" b="0" i="0" u="none" strike="noStrike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Em thích hoạt động nào nhất?</a:t>
              </a:r>
              <a:endParaRPr lang="en-US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>
                <a:buFontTx/>
                <a:buChar char="-"/>
              </a:pPr>
              <a:r>
                <a:rPr lang="vi-VN" sz="3200" b="0" i="0" u="none" strike="noStrike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Em cảm thấy thế nào sau mỗi giờ ra chơi?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"/>
          <p:cNvGrpSpPr/>
          <p:nvPr/>
        </p:nvGrpSpPr>
        <p:grpSpPr>
          <a:xfrm>
            <a:off x="3593822" y="2063133"/>
            <a:ext cx="4675537" cy="1954845"/>
            <a:chOff x="2118480" y="1316166"/>
            <a:chExt cx="1512168" cy="1512168"/>
          </a:xfrm>
        </p:grpSpPr>
        <p:sp>
          <p:nvSpPr>
            <p:cNvPr id="3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" name="TextBox 67"/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6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801858" y="1221566"/>
            <a:ext cx="5697415" cy="204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9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9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ên sáp nhập các trường tiểu học dưới 10 lớp trong cùng một xã - Phòng Giáo  Dục và Đào Tạo Ngọc Hồi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775"/>
            <a:ext cx="12192000" cy="62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8" y="0"/>
            <a:ext cx="115917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5" descr="Large grid"/>
          <p:cNvSpPr>
            <a:spLocks noChangeArrowheads="1" noChangeShapeType="1" noTextEdit="1"/>
          </p:cNvSpPr>
          <p:nvPr/>
        </p:nvSpPr>
        <p:spPr bwMode="auto">
          <a:xfrm>
            <a:off x="3235569" y="4338004"/>
            <a:ext cx="5359791" cy="146843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kern="10" dirty="0">
                <a:pattFill prst="lgGrid">
                  <a:fgClr>
                    <a:srgbClr val="FF0000"/>
                  </a:fgClr>
                  <a:bgClr>
                    <a:srgbClr val="000066"/>
                  </a:bgClr>
                </a:pattFill>
                <a:effectLst>
                  <a:outerShdw dist="74053" dir="1857825" algn="ctr" rotWithShape="0">
                    <a:srgbClr val="0000FF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kern="10" dirty="0" err="1">
                <a:pattFill prst="lgGrid">
                  <a:fgClr>
                    <a:srgbClr val="FF0000"/>
                  </a:fgClr>
                  <a:bgClr>
                    <a:srgbClr val="000066"/>
                  </a:bgClr>
                </a:pattFill>
                <a:effectLst>
                  <a:outerShdw dist="74053" dir="1857825" algn="ctr" rotWithShape="0">
                    <a:srgbClr val="0000F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b="1" kern="10" dirty="0">
                <a:pattFill prst="lgGrid">
                  <a:fgClr>
                    <a:srgbClr val="FF0000"/>
                  </a:fgClr>
                  <a:bgClr>
                    <a:srgbClr val="000066"/>
                  </a:bgClr>
                </a:pattFill>
                <a:effectLst>
                  <a:outerShdw dist="74053" dir="1857825" algn="ctr" rotWithShape="0">
                    <a:srgbClr val="0000F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pattFill prst="lgGrid">
                  <a:fgClr>
                    <a:srgbClr val="FF0000"/>
                  </a:fgClr>
                  <a:bgClr>
                    <a:srgbClr val="000066"/>
                  </a:bgClr>
                </a:pattFill>
                <a:effectLst>
                  <a:outerShdw dist="74053" dir="1857825" algn="ctr" rotWithShape="0">
                    <a:srgbClr val="0000F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b="1" kern="10" dirty="0">
                <a:pattFill prst="lgGrid">
                  <a:fgClr>
                    <a:srgbClr val="FF0000"/>
                  </a:fgClr>
                  <a:bgClr>
                    <a:srgbClr val="000066"/>
                  </a:bgClr>
                </a:pattFill>
                <a:effectLst>
                  <a:outerShdw dist="74053" dir="1857825" algn="ctr" rotWithShape="0">
                    <a:srgbClr val="0000F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pattFill prst="lgGrid">
                  <a:fgClr>
                    <a:srgbClr val="FF0000"/>
                  </a:fgClr>
                  <a:bgClr>
                    <a:srgbClr val="000066"/>
                  </a:bgClr>
                </a:pattFill>
                <a:effectLst>
                  <a:outerShdw dist="74053" dir="1857825" algn="ctr" rotWithShape="0">
                    <a:srgbClr val="0000F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>
                <a:pattFill prst="lgGrid">
                  <a:fgClr>
                    <a:srgbClr val="FF0000"/>
                  </a:fgClr>
                  <a:bgClr>
                    <a:srgbClr val="000066"/>
                  </a:bgClr>
                </a:pattFill>
                <a:effectLst>
                  <a:outerShdw dist="74053" dir="1857825" algn="ctr" rotWithShape="0">
                    <a:srgbClr val="0000F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pattFill prst="lgGrid">
                  <a:fgClr>
                    <a:srgbClr val="FF0000"/>
                  </a:fgClr>
                  <a:bgClr>
                    <a:srgbClr val="000066"/>
                  </a:bgClr>
                </a:pattFill>
                <a:effectLst>
                  <a:outerShdw dist="74053" dir="1857825" algn="ctr" rotWithShape="0">
                    <a:srgbClr val="0000F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kern="10" dirty="0">
              <a:pattFill prst="lgGrid">
                <a:fgClr>
                  <a:srgbClr val="FF0000"/>
                </a:fgClr>
                <a:bgClr>
                  <a:srgbClr val="000066"/>
                </a:bgClr>
              </a:pattFill>
              <a:effectLst>
                <a:outerShdw dist="74053" dir="1857825" algn="ctr" rotWithShape="0">
                  <a:srgbClr val="0000FF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6" name="WordArt 24"/>
          <p:cNvSpPr>
            <a:spLocks noChangeArrowheads="1" noChangeShapeType="1" noTextEdit="1"/>
          </p:cNvSpPr>
          <p:nvPr/>
        </p:nvSpPr>
        <p:spPr bwMode="auto">
          <a:xfrm>
            <a:off x="1425394" y="1897561"/>
            <a:ext cx="9572171" cy="491236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3600" b="1" kern="10" dirty="0">
              <a:ln w="22225">
                <a:solidFill>
                  <a:schemeClr val="accent2"/>
                </a:solidFill>
                <a:round/>
              </a:ln>
              <a:solidFill>
                <a:srgbClr val="A3A3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kern="10" dirty="0">
              <a:ln w="22225">
                <a:solidFill>
                  <a:schemeClr val="accent2"/>
                </a:solidFill>
                <a:round/>
              </a:ln>
              <a:solidFill>
                <a:srgbClr val="A3A3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WordArt 5"/>
          <p:cNvSpPr>
            <a:spLocks noChangeArrowheads="1" noChangeShapeType="1" noTextEdit="1"/>
          </p:cNvSpPr>
          <p:nvPr/>
        </p:nvSpPr>
        <p:spPr bwMode="auto">
          <a:xfrm>
            <a:off x="2514601" y="533401"/>
            <a:ext cx="7166428" cy="1031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25400">
                  <a:solidFill>
                    <a:srgbClr val="FF00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TIẾT HỌC KẾT THÚC</a:t>
            </a:r>
            <a:endParaRPr lang="en-US" sz="3600" b="1" kern="10" dirty="0">
              <a:ln w="25400">
                <a:solidFill>
                  <a:srgbClr val="FF00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7172" name="Picture 6" descr="POINSET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7645"/>
            <a:ext cx="177165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POINSET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73992" y="80169"/>
            <a:ext cx="177165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th_5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065" y="168276"/>
            <a:ext cx="2590800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th_5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265" y="507730"/>
            <a:ext cx="43434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2" descr="th_5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70" y="-215401"/>
            <a:ext cx="2590800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6" descr="670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64" y="4584700"/>
            <a:ext cx="2362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6" descr="670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465" y="4712812"/>
            <a:ext cx="2362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2" descr="BAR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6048376"/>
            <a:ext cx="775906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0" name="Group 16"/>
          <p:cNvGrpSpPr/>
          <p:nvPr/>
        </p:nvGrpSpPr>
        <p:grpSpPr bwMode="auto">
          <a:xfrm>
            <a:off x="3276600" y="3962401"/>
            <a:ext cx="5638800" cy="1800225"/>
            <a:chOff x="-96" y="1248"/>
            <a:chExt cx="6000" cy="1968"/>
          </a:xfrm>
        </p:grpSpPr>
        <p:sp>
          <p:nvSpPr>
            <p:cNvPr id="7189" name="Rectangle 17"/>
            <p:cNvSpPr>
              <a:spLocks noChangeArrowheads="1"/>
            </p:cNvSpPr>
            <p:nvPr/>
          </p:nvSpPr>
          <p:spPr bwMode="auto">
            <a:xfrm>
              <a:off x="-96" y="1248"/>
              <a:ext cx="6000" cy="19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pic>
          <p:nvPicPr>
            <p:cNvPr id="7190" name="Picture 18" descr="peace_dove_olive_branch_hg_wht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296"/>
              <a:ext cx="2640" cy="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81" name="Picture 19" descr="Animated-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630" y="4899661"/>
            <a:ext cx="51054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21" descr="Animated-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130" y="4221481"/>
            <a:ext cx="51054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22" descr="comicbird-animate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38200"/>
            <a:ext cx="2667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23" descr="comicbird-animate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679" y="485776"/>
            <a:ext cx="2667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Text Box 26"/>
          <p:cNvSpPr txBox="1">
            <a:spLocks noChangeArrowheads="1"/>
          </p:cNvSpPr>
          <p:nvPr/>
        </p:nvSpPr>
        <p:spPr bwMode="auto">
          <a:xfrm>
            <a:off x="3962400" y="3886201"/>
            <a:ext cx="480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3733798" y="4968334"/>
            <a:ext cx="4747261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FF33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</a:t>
            </a:r>
            <a:endParaRPr lang="en-US" sz="3600" kern="10" dirty="0">
              <a:ln w="12700">
                <a:solidFill>
                  <a:srgbClr val="FF33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23" name="LOP CHUNG MINH DOAN KET.mp3">
            <a:hlinkClick r:id="" action="ppaction://media"/>
          </p:cNvPr>
          <p:cNvPicPr>
            <a:picLocks noRot="1"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11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2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9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21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9" presetClass="exit" presetSubtype="1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8" presetClass="entr" presetSubtype="16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04516" fill="hold"/>
                                        <p:tgtEl>
                                          <p:spTgt spid="82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23"/>
                  </p:tgtEl>
                </p:cond>
              </p:nextCondLst>
            </p:seq>
            <p:audio>
              <p:cMediaNode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23"/>
                </p:tgtEl>
              </p:cMediaNode>
            </p:audio>
          </p:childTnLst>
        </p:cTn>
      </p:par>
    </p:tnLst>
    <p:bldLst>
      <p:bldP spid="8216" grpId="0" animBg="1"/>
      <p:bldP spid="8216" grpId="1" animBg="1"/>
      <p:bldP spid="8216" grpId="2" animBg="1"/>
      <p:bldP spid="8216" grpId="3" animBg="1"/>
      <p:bldP spid="8216" grpId="4" animBg="1"/>
      <p:bldP spid="8216" grpId="5" animBg="1"/>
      <p:bldP spid="8216" grpId="6" animBg="1"/>
      <p:bldP spid="8216" grpId="7" animBg="1"/>
      <p:bldP spid="8216" grpId="8" animBg="1"/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656492" y="1814733"/>
            <a:ext cx="5913121" cy="1853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717452" y="1840546"/>
            <a:ext cx="5697415" cy="204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9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/>
          <p:nvPr/>
        </p:nvSpPr>
        <p:spPr>
          <a:xfrm>
            <a:off x="506437" y="179485"/>
            <a:ext cx="1068167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endParaRPr lang="en-US" sz="3600" b="1" dirty="0">
              <a:solidFill>
                <a:srgbClr val="00B05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207" y="1036955"/>
            <a:ext cx="2320144" cy="8001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777" y="1051242"/>
            <a:ext cx="2161223" cy="7715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425" y="1070292"/>
            <a:ext cx="2433199" cy="7524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2629" y="1932901"/>
            <a:ext cx="2161222" cy="7524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3050" y="1913850"/>
            <a:ext cx="2100848" cy="7905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0602" y="1951950"/>
            <a:ext cx="2285927" cy="752475"/>
          </a:xfrm>
          <a:prstGeom prst="rect">
            <a:avLst/>
          </a:prstGeom>
        </p:spPr>
      </p:pic>
      <p:sp>
        <p:nvSpPr>
          <p:cNvPr id="6" name="Rounded Rectangle 3"/>
          <p:cNvSpPr/>
          <p:nvPr/>
        </p:nvSpPr>
        <p:spPr>
          <a:xfrm>
            <a:off x="351692" y="3081635"/>
            <a:ext cx="4987714" cy="7810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ounded Rectangle 4"/>
          <p:cNvSpPr/>
          <p:nvPr/>
        </p:nvSpPr>
        <p:spPr>
          <a:xfrm>
            <a:off x="6738228" y="3049509"/>
            <a:ext cx="5048675" cy="7810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Từ ngữ chỉ đặc điểm</a:t>
            </a:r>
            <a:endParaRPr lang="en-US" sz="280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2282629" y="6118504"/>
            <a:ext cx="6347973" cy="739496"/>
          </a:xfrm>
          <a:solidFill>
            <a:srgbClr val="EC8EFC"/>
          </a:solidFill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itle 1"/>
          <p:cNvSpPr txBox="1"/>
          <p:nvPr/>
        </p:nvSpPr>
        <p:spPr>
          <a:xfrm>
            <a:off x="2282629" y="6105570"/>
            <a:ext cx="6347973" cy="739496"/>
          </a:xfrm>
          <a:prstGeom prst="rect">
            <a:avLst/>
          </a:prstGeom>
          <a:solidFill>
            <a:srgbClr val="B2DE8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01563 0.46736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22422 0.45093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1" y="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-0.31848 0.47222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24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03112 0.49606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0.37031 0.32361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0.01367 0.49121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1" animBg="1"/>
      <p:bldP spid="6" grpId="2" animBg="1"/>
      <p:bldP spid="7" grpId="1" animBg="1"/>
      <p:bldP spid="7" grpId="2" animBg="1"/>
      <p:bldP spid="33" grpId="0" animBg="1"/>
      <p:bldP spid="33" grpId="1"/>
      <p:bldP spid="33" grpId="2"/>
      <p:bldP spid="33" grpId="3" animBg="1"/>
      <p:bldP spid="36" grpId="0" animBg="1"/>
      <p:bldP spid="36" grpId="1"/>
      <p:bldP spid="36" grpId="2"/>
      <p:bldP spid="36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/>
          <p:nvPr/>
        </p:nvSpPr>
        <p:spPr>
          <a:xfrm>
            <a:off x="154745" y="330835"/>
            <a:ext cx="11968675" cy="1076325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t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3200" b="1" dirty="0">
              <a:solidFill>
                <a:srgbClr val="FFFF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54745" y="1547446"/>
            <a:ext cx="11968675" cy="1569660"/>
            <a:chOff x="154745" y="1547446"/>
            <a:chExt cx="11968675" cy="1569660"/>
          </a:xfrm>
        </p:grpSpPr>
        <p:sp>
          <p:nvSpPr>
            <p:cNvPr id="13" name="Rectangle: Rounded Corners 12"/>
            <p:cNvSpPr/>
            <p:nvPr/>
          </p:nvSpPr>
          <p:spPr>
            <a:xfrm>
              <a:off x="154745" y="1547446"/>
              <a:ext cx="8398412" cy="1569660"/>
            </a:xfrm>
            <a:prstGeom prst="roundRect">
              <a:avLst>
                <a:gd name="adj" fmla="val 33695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rtl="0"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b="0" i="0" u="none" strike="noStrike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vi-VN" sz="3200" b="0" i="0" u="none" strike="noStrike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Mẹ cho Hải cái bánh rất ngon. Hải mang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200" b="0" i="0" u="none" strike="noStrike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 cho Hà và Xuân cùng ăn. Mẹ khen: “Con biết</a:t>
              </a:r>
              <a:endParaRPr lang="en-US" sz="3200" b="0" i="0" u="none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rtl="0"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b="0" i="0" u="none" strike="noStrike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vi-VN" sz="3200" b="0" i="0" u="none" strike="noStrike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 bạn bè rồi đấy.”</a:t>
              </a:r>
              <a:endParaRPr lang="vi-VN" sz="32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693834" y="1547446"/>
              <a:ext cx="3429586" cy="1569659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20455" y="3229191"/>
            <a:ext cx="12037254" cy="1657350"/>
            <a:chOff x="154745" y="3213547"/>
            <a:chExt cx="12037254" cy="1657350"/>
          </a:xfrm>
        </p:grpSpPr>
        <p:sp>
          <p:nvSpPr>
            <p:cNvPr id="14" name="Rectangle: Rounded Corners 13"/>
            <p:cNvSpPr/>
            <p:nvPr/>
          </p:nvSpPr>
          <p:spPr>
            <a:xfrm>
              <a:off x="154745" y="3257392"/>
              <a:ext cx="8398412" cy="1569660"/>
            </a:xfrm>
            <a:prstGeom prst="roundRect">
              <a:avLst>
                <a:gd name="adj" fmla="val 33695"/>
              </a:avLst>
            </a:prstGeom>
            <a:solidFill>
              <a:srgbClr val="AFE4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0"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b="0" i="0" u="none" strike="noStrike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vi-VN" sz="3200" b="0" i="0" u="none" strike="noStrike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Biết Hải ốm, phải nghỉ học, Xuân mang sách vở sang, giảng bài cho bạn. Hải xúc động vì bạn đã </a:t>
              </a:r>
              <a:r>
                <a:rPr lang="en-US" sz="3200" b="0" i="0" u="none" strike="noStrike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vi-VN" sz="3200" b="0" i="0" u="none" strike="noStrike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0" i="0" u="none" strike="noStrike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vi-VN" sz="3200" b="0" i="0" u="none" strike="noStrike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khi mình bị ốm.</a:t>
              </a:r>
              <a:endParaRPr lang="vi-VN" sz="3200" b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93834" y="3213547"/>
              <a:ext cx="3498165" cy="1657350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54745" y="5094673"/>
            <a:ext cx="12037255" cy="1627042"/>
            <a:chOff x="154745" y="4953993"/>
            <a:chExt cx="12037255" cy="1627042"/>
          </a:xfrm>
        </p:grpSpPr>
        <p:sp>
          <p:nvSpPr>
            <p:cNvPr id="15" name="Rectangle: Rounded Corners 14"/>
            <p:cNvSpPr/>
            <p:nvPr/>
          </p:nvSpPr>
          <p:spPr>
            <a:xfrm>
              <a:off x="154745" y="5011375"/>
              <a:ext cx="8721970" cy="1569660"/>
            </a:xfrm>
            <a:prstGeom prst="roundRect">
              <a:avLst>
                <a:gd name="adj" fmla="val 33695"/>
              </a:avLst>
            </a:prstGeom>
            <a:solidFill>
              <a:srgbClr val="B2DE8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0"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b="0" i="0" u="none" strike="noStrike" dirty="0">
                  <a:solidFill>
                    <a:srgbClr val="66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vi-VN" sz="3200" b="0" i="0" u="none" strike="noStrike" dirty="0">
                  <a:solidFill>
                    <a:srgbClr val="66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Hải và Xuân đều muốn ngồi bàn đầu. Nhưng ở đó chỉ còn một chỗ. Xuân xin </a:t>
              </a:r>
              <a:r>
                <a:rPr lang="en-US" sz="3200" b="0" i="0" u="none" strike="noStrike" dirty="0" err="1">
                  <a:solidFill>
                    <a:srgbClr val="66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vi-VN" sz="3200" b="0" i="0" u="none" strike="noStrike" dirty="0">
                  <a:solidFill>
                    <a:srgbClr val="66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cho Hải được</a:t>
              </a:r>
              <a:r>
                <a:rPr lang="en-US" sz="3200" dirty="0">
                  <a:solidFill>
                    <a:srgbClr val="66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200" b="0" i="0" u="none" strike="noStrike" dirty="0">
                  <a:solidFill>
                    <a:srgbClr val="66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ngồi chỗ mới. Cô khen Xuân đã biế</a:t>
              </a:r>
              <a:r>
                <a:rPr lang="en-US" sz="3200" b="0" i="0" u="none" strike="noStrike" dirty="0">
                  <a:solidFill>
                    <a:srgbClr val="66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                    </a:t>
              </a:r>
              <a:r>
                <a:rPr lang="vi-VN" sz="3200" b="0" i="0" u="none" strike="noStrike" dirty="0">
                  <a:solidFill>
                    <a:srgbClr val="66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200" b="0" dirty="0">
                <a:solidFill>
                  <a:srgbClr val="66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31458" y="4953993"/>
              <a:ext cx="3160542" cy="1627042"/>
            </a:xfrm>
            <a:prstGeom prst="rect">
              <a:avLst/>
            </a:prstGeom>
          </p:spPr>
        </p:pic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31764" y="2613688"/>
            <a:ext cx="1482968" cy="62371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itle 1"/>
          <p:cNvSpPr txBox="1"/>
          <p:nvPr/>
        </p:nvSpPr>
        <p:spPr>
          <a:xfrm>
            <a:off x="753795" y="4272867"/>
            <a:ext cx="1511103" cy="623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itle 1"/>
          <p:cNvSpPr txBox="1"/>
          <p:nvPr/>
        </p:nvSpPr>
        <p:spPr>
          <a:xfrm>
            <a:off x="6307894" y="6126137"/>
            <a:ext cx="2245263" cy="623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53795" y="2613688"/>
            <a:ext cx="633046" cy="481925"/>
          </a:xfrm>
          <a:prstGeom prst="rect">
            <a:avLst/>
          </a:prstGeom>
          <a:solidFill>
            <a:srgbClr val="F22C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157068" y="4303644"/>
            <a:ext cx="724486" cy="510916"/>
          </a:xfrm>
          <a:prstGeom prst="rect">
            <a:avLst/>
          </a:prstGeom>
          <a:solidFill>
            <a:srgbClr val="F22C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449746" y="6197031"/>
            <a:ext cx="633046" cy="481925"/>
          </a:xfrm>
          <a:prstGeom prst="rect">
            <a:avLst/>
          </a:prstGeom>
          <a:solidFill>
            <a:srgbClr val="F22C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/>
      <p:bldP spid="25" grpId="1"/>
      <p:bldP spid="25" grpId="2"/>
      <p:bldP spid="26" grpId="0"/>
      <p:bldP spid="26" grpId="1"/>
      <p:bldP spid="26" grpId="2"/>
      <p:bldP spid="30" grpId="0"/>
      <p:bldP spid="30" grpId="1"/>
      <p:bldP spid="30" grpId="2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/>
          <p:nvPr/>
        </p:nvSpPr>
        <p:spPr>
          <a:xfrm>
            <a:off x="608378" y="186495"/>
            <a:ext cx="1074190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3200" dirty="0">
              <a:solidFill>
                <a:srgbClr val="0000FF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54435" y="880388"/>
            <a:ext cx="6245836" cy="440521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54435" y="5669280"/>
            <a:ext cx="6245836" cy="622551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lang="en-US" sz="2800" dirty="0">
              <a:solidFill>
                <a:srgbClr val="FFFF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3109070" y="5633517"/>
            <a:ext cx="5317588" cy="622551"/>
          </a:xfrm>
          <a:prstGeom prst="rect">
            <a:avLst/>
          </a:prstGeom>
          <a:solidFill>
            <a:srgbClr val="AFE4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Lan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2954435" y="5677783"/>
            <a:ext cx="6245836" cy="622551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28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trai</a:t>
            </a:r>
            <a:r>
              <a:rPr lang="en-US" sz="28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r>
              <a:rPr lang="en-US" sz="28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8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solidFill>
                <a:srgbClr val="0000FF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2283546" y="5669280"/>
            <a:ext cx="8815864" cy="622551"/>
          </a:xfrm>
          <a:prstGeom prst="rect">
            <a:avLst/>
          </a:prstGeom>
          <a:solidFill>
            <a:srgbClr val="AFE4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xit" presetSubtype="0" accel="10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9" grpId="0" animBg="1"/>
      <p:bldP spid="9" grpId="1" animBg="1"/>
      <p:bldP spid="9" grpId="2" animBg="1"/>
      <p:bldP spid="9" grpId="3" animBg="1"/>
      <p:bldP spid="10" grpId="0" animBg="1"/>
      <p:bldP spid="10" grpId="1"/>
      <p:bldP spid="10" grpId="2"/>
      <p:bldP spid="11" grpId="0" animBg="1"/>
      <p:bldP spid="11" grpId="1" animBg="1"/>
      <p:bldP spid="11" grpId="2" animBg="1"/>
      <p:bldP spid="11" grpId="3" animBg="1"/>
      <p:bldP spid="12" grpId="0" animBg="1"/>
      <p:bldP spid="12" grpId="1"/>
      <p:bldP spid="12" grpId="2"/>
      <p:bldP spid="12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663" y="42862"/>
            <a:ext cx="4943475" cy="3390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350" y="0"/>
            <a:ext cx="4438650" cy="3171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565" y="3581400"/>
            <a:ext cx="4572000" cy="3276600"/>
          </a:xfrm>
          <a:prstGeom prst="rect">
            <a:avLst/>
          </a:prstGeom>
        </p:spPr>
      </p:pic>
      <p:sp>
        <p:nvSpPr>
          <p:cNvPr id="9" name="Cloud 8"/>
          <p:cNvSpPr/>
          <p:nvPr/>
        </p:nvSpPr>
        <p:spPr>
          <a:xfrm>
            <a:off x="5291138" y="1139483"/>
            <a:ext cx="2462212" cy="203234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"/>
          <p:cNvGrpSpPr/>
          <p:nvPr/>
        </p:nvGrpSpPr>
        <p:grpSpPr>
          <a:xfrm>
            <a:off x="3593822" y="2063133"/>
            <a:ext cx="4675537" cy="1954845"/>
            <a:chOff x="2118480" y="1316166"/>
            <a:chExt cx="1512168" cy="1512168"/>
          </a:xfrm>
        </p:grpSpPr>
        <p:sp>
          <p:nvSpPr>
            <p:cNvPr id="3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" name="TextBox 67"/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5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717452" y="1840546"/>
            <a:ext cx="5697415" cy="204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9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1444</Words>
  <Application>WPS Presentation</Application>
  <PresentationFormat>Widescreen</PresentationFormat>
  <Paragraphs>84</Paragraphs>
  <Slides>17</Slides>
  <Notes>11</Notes>
  <HiddenSlides>0</HiddenSlides>
  <MMClips>20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8" baseType="lpstr">
      <vt:lpstr>Arial</vt:lpstr>
      <vt:lpstr>SimSun</vt:lpstr>
      <vt:lpstr>Wingdings</vt:lpstr>
      <vt:lpstr>Calibri Light</vt:lpstr>
      <vt:lpstr>Times New Roman</vt:lpstr>
      <vt:lpstr>Calibri</vt:lpstr>
      <vt:lpstr>Microsoft YaHei</vt:lpstr>
      <vt:lpstr>Chivo Light</vt:lpstr>
      <vt:lpstr>Segoe Print</vt:lpstr>
      <vt:lpstr>Tahoma</vt:lpstr>
      <vt:lpstr>Calibri</vt:lpstr>
      <vt:lpstr>Arial-Rounded</vt:lpstr>
      <vt:lpstr>Segoe UI Symbol</vt:lpstr>
      <vt:lpstr>Arial-Rounded</vt:lpstr>
      <vt:lpstr>Arial Unicode MS</vt:lpstr>
      <vt:lpstr>Arial</vt:lpstr>
      <vt:lpstr>Montserrat</vt:lpstr>
      <vt:lpstr>Nunito</vt:lpstr>
      <vt:lpstr>DengXian</vt:lpstr>
      <vt:lpstr>Office Theme</vt:lpstr>
      <vt:lpstr>1_Office 主题</vt:lpstr>
      <vt:lpstr>PowerPoint 演示文稿</vt:lpstr>
      <vt:lpstr>PowerPoint 演示文稿</vt:lpstr>
      <vt:lpstr>PowerPoint 演示文稿</vt:lpstr>
      <vt:lpstr>Thế nào là từ ngữ chỉ hoạt động?</vt:lpstr>
      <vt:lpstr>chia sẻ </vt:lpstr>
      <vt:lpstr>Quan sát tranh và nêu nội dung tranh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HA</dc:creator>
  <cp:lastModifiedBy>abc</cp:lastModifiedBy>
  <cp:revision>117</cp:revision>
  <dcterms:created xsi:type="dcterms:W3CDTF">2020-11-18T09:33:00Z</dcterms:created>
  <dcterms:modified xsi:type="dcterms:W3CDTF">2022-12-29T12:00:12Z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F6517C4DE3694DD2B9C1B5126430AFE9</vt:lpwstr>
  </property>
  <property fmtid="{D5CDD505-2E9C-101B-9397-08002B2CF9AE}" pid="3" name="KSOProductBuildVer">
    <vt:lpwstr>1033-11.2.0.11440</vt:lpwstr>
  </property>
</Properties>
</file>