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3" r:id="rId3"/>
    <p:sldId id="472" r:id="rId5"/>
    <p:sldId id="256" r:id="rId6"/>
    <p:sldId id="325" r:id="rId7"/>
    <p:sldId id="265" r:id="rId8"/>
    <p:sldId id="326" r:id="rId9"/>
    <p:sldId id="327" r:id="rId10"/>
    <p:sldId id="413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9" r:id="rId25"/>
    <p:sldId id="430" r:id="rId26"/>
    <p:sldId id="467" r:id="rId27"/>
    <p:sldId id="431" r:id="rId28"/>
    <p:sldId id="432" r:id="rId29"/>
    <p:sldId id="433" r:id="rId30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864" y="186"/>
      </p:cViewPr>
      <p:guideLst>
        <p:guide orient="horz" pos="1644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0.png"/><Relationship Id="rId10" Type="http://schemas.microsoft.com/office/2007/relationships/media" Target="../media/audio1.wav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video" Target="NULL" TargetMode="External"/><Relationship Id="rId3" Type="http://schemas.openxmlformats.org/officeDocument/2006/relationships/image" Target="../media/image5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3" Type="http://schemas.openxmlformats.org/officeDocument/2006/relationships/image" Target="../media/image16.emf"/><Relationship Id="rId26" Type="http://schemas.openxmlformats.org/officeDocument/2006/relationships/notesSlide" Target="../notesSlides/notesSlide4.xml"/><Relationship Id="rId25" Type="http://schemas.openxmlformats.org/officeDocument/2006/relationships/slideLayout" Target="../slideLayouts/slideLayout14.xml"/><Relationship Id="rId24" Type="http://schemas.openxmlformats.org/officeDocument/2006/relationships/image" Target="../media/image36.png"/><Relationship Id="rId23" Type="http://schemas.openxmlformats.org/officeDocument/2006/relationships/image" Target="../media/image35.png"/><Relationship Id="rId22" Type="http://schemas.openxmlformats.org/officeDocument/2006/relationships/slide" Target="slide6.xml"/><Relationship Id="rId21" Type="http://schemas.openxmlformats.org/officeDocument/2006/relationships/image" Target="../media/image34.png"/><Relationship Id="rId20" Type="http://schemas.openxmlformats.org/officeDocument/2006/relationships/slide" Target="slide7.xml"/><Relationship Id="rId2" Type="http://schemas.openxmlformats.org/officeDocument/2006/relationships/image" Target="../media/image14.emf"/><Relationship Id="rId19" Type="http://schemas.openxmlformats.org/officeDocument/2006/relationships/image" Target="../media/image33.png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slide" Target="slide1.xml"/><Relationship Id="rId10" Type="http://schemas.openxmlformats.org/officeDocument/2006/relationships/image" Target="../media/image25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png"/><Relationship Id="rId3" Type="http://schemas.openxmlformats.org/officeDocument/2006/relationships/slide" Target="slide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png"/><Relationship Id="rId3" Type="http://schemas.openxmlformats.org/officeDocument/2006/relationships/slide" Target="slide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png"/><Relationship Id="rId3" Type="http://schemas.openxmlformats.org/officeDocument/2006/relationships/slide" Target="slide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png"/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9.png"/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3971211" y="-847725"/>
            <a:ext cx="9561909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23729" y="887318"/>
            <a:ext cx="7372349" cy="3249116"/>
            <a:chOff x="-558688" y="0"/>
            <a:chExt cx="9107942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2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76" y="3279215"/>
            <a:ext cx="3619700" cy="18098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468904" y="443065"/>
            <a:ext cx="797890" cy="101648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5511" y="0"/>
            <a:ext cx="514350" cy="514350"/>
          </a:xfrm>
          <a:prstGeom prst="rect">
            <a:avLst/>
          </a:prstGeom>
        </p:spPr>
      </p:pic>
      <p:sp>
        <p:nvSpPr>
          <p:cNvPr id="13" name="文本框 15"/>
          <p:cNvSpPr txBox="1"/>
          <p:nvPr/>
        </p:nvSpPr>
        <p:spPr>
          <a:xfrm>
            <a:off x="2558832" y="2306293"/>
            <a:ext cx="562840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TIẾNG VIỆT LỚP 2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1236345" y="76676"/>
            <a:ext cx="727614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PHÒNG GIÁO DỤC VÀ ĐÀO TẠO </a:t>
            </a:r>
            <a:r>
              <a:rPr lang="vi-V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ĐẠI LỘC</a:t>
            </a:r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vi-V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endParaRPr lang="vi-VN" altLang="en-US" sz="2400" b="1" dirty="0">
              <a:solidFill>
                <a:schemeClr val="accent1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1462088" y="474821"/>
            <a:ext cx="59436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 TIỂU HỌC NG</a:t>
            </a:r>
            <a:r>
              <a:rPr lang="vi-VN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UYỄN CÔNG SÁU</a:t>
            </a:r>
            <a:endParaRPr lang="vi-VN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7" grpId="0"/>
      <p:bldP spid="17" grpId="1"/>
      <p:bldP spid="1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5" y="-6156"/>
            <a:ext cx="9161726" cy="5153471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84" y="-24172"/>
            <a:ext cx="1699216" cy="2060751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98" y="-88172"/>
            <a:ext cx="3761618" cy="1242752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" y="150794"/>
            <a:ext cx="5626494" cy="1787549"/>
          </a:xfrm>
          <a:prstGeom prst="rect">
            <a:avLst/>
          </a:prstGeom>
        </p:spPr>
      </p:pic>
      <p:grpSp>
        <p:nvGrpSpPr>
          <p:cNvPr id="7" name="组合 19"/>
          <p:cNvGrpSpPr/>
          <p:nvPr/>
        </p:nvGrpSpPr>
        <p:grpSpPr>
          <a:xfrm>
            <a:off x="-17725" y="2711520"/>
            <a:ext cx="9161726" cy="2467372"/>
            <a:chOff x="0" y="3163016"/>
            <a:chExt cx="9144000" cy="2008136"/>
          </a:xfrm>
        </p:grpSpPr>
        <p:pic>
          <p:nvPicPr>
            <p:cNvPr id="8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13" name="TextBox 7"/>
          <p:cNvSpPr txBox="1"/>
          <p:nvPr/>
        </p:nvSpPr>
        <p:spPr>
          <a:xfrm>
            <a:off x="52388" y="386239"/>
            <a:ext cx="9680734" cy="19126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altLang="zh-CN" sz="27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M</a:t>
            </a:r>
            <a:r>
              <a:rPr lang="vi-VN" altLang="en-US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ở rộng vốn từ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bè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700" b="1" dirty="0">
              <a:ln w="50800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700" b="1" dirty="0" err="1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2700" b="1" dirty="0">
                <a:ln w="508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than.</a:t>
            </a:r>
            <a:endParaRPr lang="en-US" altLang="zh-CN" sz="2700" b="1" dirty="0">
              <a:ln w="50800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" y="386183"/>
            <a:ext cx="1812848" cy="15088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72640" y="197168"/>
            <a:ext cx="5559266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3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18: TỚ NHỚ CẬU</a:t>
            </a:r>
            <a:r>
              <a:rPr lang="vi-VN" altLang="en-US" sz="33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vi-VN" altLang="en-US" sz="33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274445" y="802005"/>
            <a:ext cx="65951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vi-VN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41170" y="0"/>
            <a:ext cx="591835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9 tháng 11 năm 2022</a:t>
            </a:r>
            <a:endParaRPr lang="vi-VN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365885" y="1346359"/>
            <a:ext cx="416099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mến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1594535"/>
            <a:ext cx="9144000" cy="3548966"/>
          </a:xfrm>
          <a:prstGeom prst="rect">
            <a:avLst/>
          </a:prstGeom>
        </p:spPr>
      </p:pic>
      <p:pic>
        <p:nvPicPr>
          <p:cNvPr id="2" name="图片 1" descr="77513ed9ff787a283e4c98592f44933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9748" y="0"/>
            <a:ext cx="6691568" cy="408393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23" y="2583656"/>
            <a:ext cx="1669611" cy="241263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93" y="2101415"/>
            <a:ext cx="1895843" cy="261235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222"/>
            <a:ext cx="9144000" cy="53027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18" y="4490611"/>
            <a:ext cx="2386013" cy="505678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78" y="3969188"/>
            <a:ext cx="1091803" cy="96865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05" y="3823685"/>
            <a:ext cx="1283494" cy="1139348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3" y="677845"/>
            <a:ext cx="2351713" cy="77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0733" y="1978343"/>
            <a:ext cx="5131118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 VIỆC NHÓM </a:t>
            </a:r>
            <a:r>
              <a:rPr lang="vi-VN" alt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</a:t>
            </a:r>
            <a:endParaRPr lang="vi-VN" altLang="en-US" sz="405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10640" y="809625"/>
            <a:ext cx="65951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vi-VN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41170" y="0"/>
            <a:ext cx="591835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9 tháng 11 năm 2022</a:t>
            </a:r>
            <a:endParaRPr lang="vi-VN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365885" y="1346359"/>
            <a:ext cx="416099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mến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5" grpId="1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10640" y="809625"/>
            <a:ext cx="65951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None/>
            </a:pPr>
            <a:r>
              <a:rPr lang="vi-VN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41170" y="0"/>
            <a:ext cx="591835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9 tháng 11 năm 2022</a:t>
            </a:r>
            <a:endParaRPr lang="vi-VN" alt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365885" y="1346359"/>
            <a:ext cx="416099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M: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mến</a:t>
            </a:r>
            <a:endParaRPr lang="en-US" sz="2700"/>
          </a:p>
        </p:txBody>
      </p:sp>
      <p:sp>
        <p:nvSpPr>
          <p:cNvPr id="7" name="Text Box 6"/>
          <p:cNvSpPr txBox="1"/>
          <p:nvPr/>
        </p:nvSpPr>
        <p:spPr>
          <a:xfrm>
            <a:off x="470535" y="2054066"/>
            <a:ext cx="816149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gắn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đoàn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r>
              <a:rPr lang="vi-VN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 sẻ,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….</a:t>
            </a:r>
            <a:endParaRPr lang="vi-VN" altLang="en-US" sz="2700" b="1"/>
          </a:p>
        </p:txBody>
      </p:sp>
      <p:sp>
        <p:nvSpPr>
          <p:cNvPr id="9" name="Text Box 8"/>
          <p:cNvSpPr txBox="1"/>
          <p:nvPr/>
        </p:nvSpPr>
        <p:spPr>
          <a:xfrm>
            <a:off x="987743" y="3142298"/>
            <a:ext cx="65951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 câu với từ tìm được.</a:t>
            </a:r>
            <a:endParaRPr lang="vi-VN" alt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0"/>
      <p:bldP spid="7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133350" y="608648"/>
            <a:ext cx="9410224" cy="383286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39401" y="1048905"/>
            <a:ext cx="51259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1594535"/>
            <a:ext cx="9144000" cy="3548966"/>
          </a:xfrm>
          <a:prstGeom prst="rect">
            <a:avLst/>
          </a:prstGeom>
        </p:spPr>
      </p:pic>
      <p:pic>
        <p:nvPicPr>
          <p:cNvPr id="2" name="图片 1" descr="77513ed9ff787a283e4c98592f44933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9748" y="0"/>
            <a:ext cx="6691568" cy="4083935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93" y="2101415"/>
            <a:ext cx="1895843" cy="261235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222"/>
            <a:ext cx="9144000" cy="53027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18" y="4490611"/>
            <a:ext cx="2386013" cy="505678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3" y="677845"/>
            <a:ext cx="2351713" cy="77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23415" y="1978660"/>
            <a:ext cx="5806440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 VIỆC </a:t>
            </a:r>
            <a:r>
              <a:rPr lang="vi-VN" alt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 NHÂN</a:t>
            </a:r>
            <a:endParaRPr lang="vi-VN" altLang="en-US" sz="405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63550" y="49530"/>
            <a:ext cx="8322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2.Chọn từ trong ngoặc đơn thay cho ô vuông.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14070" y="788035"/>
            <a:ext cx="1125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742440" y="805815"/>
            <a:ext cx="1925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 vui</a:t>
            </a:r>
            <a:r>
              <a:rPr lang="vi-V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39135" y="804545"/>
            <a:ext cx="209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thiết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061585" y="805180"/>
            <a:ext cx="1854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đùa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0328" y="1469231"/>
            <a:ext cx="9063514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 nhỏ và nòng nọc là đôi bạn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thiết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Hằng ngày, chúng cùng nhau bơi lội.Thế rồi nòng nọc trở thành ếch. Nó phải lên bờ để sinh sống. Nhưng nó vẫn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cá nhỏ. Thỉnh thoảng nó nhảy xuống ao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 đùa</a:t>
            </a:r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cùng cá nhỏ.</a:t>
            </a: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28650" y="1907381"/>
            <a:ext cx="3886200" cy="2185988"/>
          </a:xfrm>
        </p:spPr>
      </p:pic>
      <p:pic>
        <p:nvPicPr>
          <p:cNvPr id="7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4629150" y="1907381"/>
            <a:ext cx="3886200" cy="2185988"/>
          </a:xfrm>
        </p:spPr>
      </p:pic>
      <p:pic>
        <p:nvPicPr>
          <p:cNvPr id="8" name="Sự sinh sản của ếch - Khoa học lớp 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2">
                  <p14:trim end="48801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64294"/>
            <a:ext cx="8915400" cy="5014913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345" y="376555"/>
            <a:ext cx="71056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37786" y="1240631"/>
            <a:ext cx="56221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  <a:endParaRPr lang="en-US" sz="3200"/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460750" y="1952625"/>
            <a:ext cx="281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01015" y="523875"/>
            <a:ext cx="77471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" y="1599248"/>
            <a:ext cx="8034814" cy="308800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002983" y="954881"/>
            <a:ext cx="5424011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7043" y="1360358"/>
            <a:ext cx="3192905" cy="22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1594535"/>
            <a:ext cx="9144000" cy="3548966"/>
          </a:xfrm>
          <a:prstGeom prst="rect">
            <a:avLst/>
          </a:prstGeom>
        </p:spPr>
      </p:pic>
      <p:pic>
        <p:nvPicPr>
          <p:cNvPr id="2" name="图片 1" descr="77513ed9ff787a283e4c98592f44933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9748" y="0"/>
            <a:ext cx="6691568" cy="408393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23" y="2583656"/>
            <a:ext cx="1669611" cy="2412632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93" y="2101415"/>
            <a:ext cx="1895843" cy="2612357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222"/>
            <a:ext cx="9144000" cy="530278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18" y="4490611"/>
            <a:ext cx="2386013" cy="505678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78" y="3969188"/>
            <a:ext cx="1091803" cy="968656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05" y="3823685"/>
            <a:ext cx="1283494" cy="1139348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3" y="677845"/>
            <a:ext cx="2351713" cy="77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0733" y="1978343"/>
            <a:ext cx="5131118" cy="71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LÀM VIỆC NHÓM </a:t>
            </a:r>
            <a:r>
              <a:rPr lang="vi-VN" altLang="en-US" sz="405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2</a:t>
            </a:r>
            <a:endParaRPr lang="vi-VN" altLang="en-US" sz="405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01015" y="523875"/>
            <a:ext cx="77471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" y="1606868"/>
            <a:ext cx="8034814" cy="308800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54304" y="2485549"/>
            <a:ext cx="1583055" cy="933926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061460" y="2415540"/>
            <a:ext cx="1453039" cy="101155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92880" y="4309586"/>
            <a:ext cx="1483519" cy="3048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02983" y="954881"/>
            <a:ext cx="5424011" cy="15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7043" y="1360358"/>
            <a:ext cx="3192905" cy="22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353728" y="568713"/>
            <a:ext cx="2623325" cy="7383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DẤU CÂU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70815" y="3832225"/>
            <a:ext cx="2371090" cy="68326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SỰ VIỆC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2864717" y="3831947"/>
            <a:ext cx="3085736" cy="382334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ĐIỀU CHƯA BIẾT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6470495" y="3773641"/>
            <a:ext cx="3029054" cy="4404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 LỘ CẢM XÚC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1712278" y="800099"/>
            <a:ext cx="1768677" cy="680717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24764" y="900868"/>
            <a:ext cx="0" cy="611801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96691" y="727364"/>
            <a:ext cx="1911528" cy="785254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429389" y="217907"/>
            <a:ext cx="2358737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3429712" y="193255"/>
            <a:ext cx="2623325" cy="738362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r>
              <a:rPr lang="vi-VN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CÂU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7938" y="1515904"/>
            <a:ext cx="2715101" cy="696278"/>
          </a:xfrm>
          <a:prstGeom prst="wedgeEllipseCallout">
            <a:avLst>
              <a:gd name="adj1" fmla="val -9448"/>
              <a:gd name="adj2" fmla="val 271849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722245" y="1480820"/>
            <a:ext cx="3192780" cy="698500"/>
          </a:xfrm>
          <a:prstGeom prst="wedgeEllipseCallout">
            <a:avLst>
              <a:gd name="adj1" fmla="val -14440"/>
              <a:gd name="adj2" fmla="val 27821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HỎI</a:t>
            </a:r>
            <a:endParaRPr lang="vi-VN" alt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5915660" y="1423670"/>
            <a:ext cx="3417570" cy="706755"/>
          </a:xfrm>
          <a:prstGeom prst="wedgeEllipseCallout">
            <a:avLst>
              <a:gd name="adj1" fmla="val -7538"/>
              <a:gd name="adj2" fmla="val 28602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THAN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9" grpId="1" build="p"/>
      <p:bldP spid="10" grpId="0" build="p"/>
      <p:bldP spid="10" grpId="1" build="p"/>
      <p:bldP spid="12" grpId="0" build="p"/>
      <p:bldP spid="12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4"/>
          <p:cNvSpPr txBox="1"/>
          <p:nvPr/>
        </p:nvSpPr>
        <p:spPr>
          <a:xfrm>
            <a:off x="563245" y="379730"/>
            <a:ext cx="7576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Cậu giúp tớ một chút được không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25435" y="1030605"/>
            <a:ext cx="782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1995" y="1807210"/>
            <a:ext cx="5979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Sáng nay em đi học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006975" y="1660525"/>
            <a:ext cx="782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56920" y="2776220"/>
            <a:ext cx="4810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Cậu nhát hay quá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4711700" y="2794635"/>
            <a:ext cx="7150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555" y="27305"/>
            <a:ext cx="5550535" cy="553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/>
              <a:t>                        </a:t>
            </a:r>
            <a:r>
              <a:rPr lang="vi-VN" altLang="en-US" sz="2700" b="1"/>
              <a:t>       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4415" y="728345"/>
            <a:ext cx="439928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31">
            <a:off x="121106" y="-168320"/>
            <a:ext cx="9145080" cy="5359406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40" y="555574"/>
            <a:ext cx="600075" cy="571500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23" y="4094934"/>
            <a:ext cx="1061883" cy="8978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4449" y="1101337"/>
            <a:ext cx="13658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Vận dụng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078" y="1960261"/>
            <a:ext cx="4311967" cy="2604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Sưu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,…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,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21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55" y="1549269"/>
            <a:ext cx="1855536" cy="56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51740" y="348342"/>
            <a:ext cx="5275564" cy="3972337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36" y="3264803"/>
            <a:ext cx="3619700" cy="180985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3046" y="1546298"/>
            <a:ext cx="8216411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CHÂN THÀNH CẢM ƠN CÁC THẦY CÔ VÀ CÁC CON !</a:t>
            </a:r>
            <a:endParaRPr lang="zh-CN" altLang="en-US" sz="45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468904" y="443065"/>
            <a:ext cx="797890" cy="1016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/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45" name="Freeform 46"/>
            <p:cNvSpPr/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YaHei Light" panose="020B0502040204020203" pitchFamily="34" charset="-122"/>
                  <a:ea typeface="Microsoft YaHei Light" panose="020B0502040204020203" pitchFamily="34" charset="-122"/>
                  <a:sym typeface="Microsoft YaHei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/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15">
                  <a:latin typeface="Microsoft YaHei Light" panose="020B0502040204020203" pitchFamily="34" charset="-122"/>
                  <a:ea typeface="Microsoft YaHei Light" panose="020B0502040204020203" pitchFamily="34" charset="-122"/>
                  <a:sym typeface="Microsoft YaHei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>
            <a:fillRect/>
          </a:stretch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  <a:sym typeface="Microsoft YaHei Light" panose="020B0502040204020203" pitchFamily="34" charset="-122"/>
              </a:rPr>
              <a:t>ĐUA TÊN LỬA</a:t>
            </a:r>
            <a:endParaRPr lang="en-US" altLang="zh-CN" sz="4050" b="1" dirty="0">
              <a:ln w="22225">
                <a:solidFill>
                  <a:srgbClr val="FE817E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bg1"/>
                </a:glo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Microsoft YaHei Light" panose="020B0502040204020203" pitchFamily="34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5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Microsoft YaHei Light" panose="020B0502040204020203" pitchFamily="34" charset="-122"/>
                  <a:cs typeface="Times New Roman" panose="02020603050405020304" pitchFamily="18" charset="0"/>
                  <a:sym typeface="Microsoft YaHei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Microsoft YaHei Light" panose="020B0502040204020203" pitchFamily="34" charset="-122"/>
                <a:cs typeface="Times New Roman" panose="02020603050405020304" pitchFamily="18" charset="0"/>
                <a:sym typeface="Microsoft YaHei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>
            <a:fillRect/>
          </a:stretch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/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/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4" name="Freeform 413"/>
            <p:cNvSpPr/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5" name="Freeform 414"/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6" name="Freeform 415"/>
            <p:cNvSpPr/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7" name="Freeform 416"/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8" name="Freeform 417"/>
            <p:cNvSpPr/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89" name="Freeform 418"/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0" name="Freeform 419"/>
            <p:cNvSpPr/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1" name="Freeform 420"/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2" name="Freeform 421"/>
            <p:cNvSpPr/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3" name="Freeform 422"/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4" name="Freeform 423"/>
            <p:cNvSpPr/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5" name="Freeform 424"/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6" name="Freeform 425"/>
            <p:cNvSpPr/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7" name="Freeform 426"/>
            <p:cNvSpPr/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8" name="Freeform 427"/>
            <p:cNvSpPr/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99" name="Freeform 428"/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0" name="Freeform 429"/>
            <p:cNvSpPr/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1" name="Freeform 430"/>
            <p:cNvSpPr/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2" name="Freeform 431"/>
            <p:cNvSpPr/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3" name="Oval 432"/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4" name="Freeform 433"/>
            <p:cNvSpPr/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5" name="Freeform 434"/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6" name="Freeform 435"/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7" name="Freeform 436"/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8" name="Oval 437"/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09" name="Freeform 438"/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0" name="Oval 439"/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1" name="Freeform 440"/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2" name="Freeform 441"/>
            <p:cNvSpPr/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3" name="Freeform 442"/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4" name="Freeform 443"/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5" name="Freeform 444"/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6" name="Oval 445"/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7" name="Freeform 446"/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8" name="Oval 447"/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19" name="Freeform 448"/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0" name="Freeform 449"/>
            <p:cNvSpPr/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1" name="Freeform 450"/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2" name="Freeform 451"/>
            <p:cNvSpPr/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3" name="Freeform 452"/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4" name="Rectangle 453"/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5" name="Freeform 454"/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6" name="Freeform 455"/>
            <p:cNvSpPr/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7" name="Freeform 456"/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8" name="Rectangle 457"/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29" name="Freeform 458"/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0" name="Rectangle 459"/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1" name="Freeform 460"/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2" name="Rectangle 461"/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3" name="Freeform 462"/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4" name="Rectangle 463"/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5" name="Freeform 464"/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6" name="Rectangle 465"/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7" name="Freeform 466"/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8" name="Rectangle 467"/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39" name="Freeform 468"/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0" name="Rectangle 469"/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1" name="Freeform 470"/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2" name="Rectangle 471"/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3" name="Freeform 472"/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4" name="Rectangle 473"/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5" name="Freeform 474"/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6" name="Rectangle 475"/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7" name="Freeform 476"/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8" name="Freeform 477"/>
            <p:cNvSpPr/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49" name="Freeform 478"/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0" name="Freeform 479"/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1" name="Freeform 480"/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2" name="Oval 481"/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3" name="Freeform 482"/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4" name="Oval 483"/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5" name="Freeform 484"/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6" name="Freeform 485"/>
            <p:cNvSpPr/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7" name="Freeform 486"/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8" name="Freeform 487"/>
            <p:cNvSpPr/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59" name="Freeform 488"/>
            <p:cNvSpPr/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0" name="Freeform 489"/>
            <p:cNvSpPr/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1" name="Oval 490"/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2" name="Freeform 491"/>
            <p:cNvSpPr/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3" name="Freeform 492"/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4" name="Freeform 493"/>
            <p:cNvSpPr/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5" name="Freeform 494"/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6" name="Freeform 495"/>
            <p:cNvSpPr/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7" name="Freeform 496"/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8" name="Freeform 497"/>
            <p:cNvSpPr/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69" name="Freeform 498"/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0" name="Freeform 499"/>
            <p:cNvSpPr/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1" name="Freeform 500"/>
            <p:cNvSpPr/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2" name="Freeform 501"/>
            <p:cNvSpPr/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3" name="Oval 502"/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4" name="Freeform 503"/>
            <p:cNvSpPr/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5" name="Freeform 504"/>
            <p:cNvSpPr/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6" name="Freeform 505"/>
            <p:cNvSpPr/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7" name="Freeform 506"/>
            <p:cNvSpPr/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8" name="Freeform 507"/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79" name="Freeform 508"/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0" name="Freeform 509"/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1" name="Oval 510"/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2" name="Freeform 511"/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3" name="Oval 512"/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4" name="Freeform 513"/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5" name="Freeform 514"/>
            <p:cNvSpPr/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6" name="Freeform 515"/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7" name="Freeform 516"/>
            <p:cNvSpPr/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8" name="Freeform 517"/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89" name="Freeform 518"/>
            <p:cNvSpPr/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0" name="Freeform 519"/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1" name="Freeform 520"/>
            <p:cNvSpPr/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2" name="Freeform 521"/>
            <p:cNvSpPr/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3" name="Freeform 522"/>
            <p:cNvSpPr/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4" name="Freeform 523"/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5" name="Freeform 524"/>
            <p:cNvSpPr/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6" name="Freeform 525"/>
            <p:cNvSpPr/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7" name="Freeform 526"/>
            <p:cNvSpPr/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8" name="Freeform 527"/>
            <p:cNvSpPr/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199" name="Freeform 528"/>
            <p:cNvSpPr/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0" name="Freeform 529"/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1" name="Freeform 530"/>
            <p:cNvSpPr/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2" name="Freeform 531"/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3" name="Freeform 532"/>
            <p:cNvSpPr/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4" name="Freeform 533"/>
            <p:cNvSpPr/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5" name="Freeform 534"/>
            <p:cNvSpPr/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6" name="Freeform 535"/>
            <p:cNvSpPr/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7" name="Freeform 536"/>
            <p:cNvSpPr/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  <p:sp>
          <p:nvSpPr>
            <p:cNvPr id="208" name="Freeform 537"/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latin typeface="Microsoft YaHei Light" panose="020B0502040204020203" pitchFamily="34" charset="-122"/>
                <a:ea typeface="Microsoft YaHei Light" panose="020B0502040204020203" pitchFamily="34" charset="-122"/>
                <a:sym typeface="Microsoft YaHei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>
            <a:fillRect/>
          </a:stretch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>
            <a:fillRect/>
          </a:stretch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>
            <a:fillRect/>
          </a:stretch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>
            <a:fillRect/>
          </a:stretch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9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1"/>
          <a:srcRect b="13253"/>
          <a:stretch>
            <a:fillRect/>
          </a:stretch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Microsoft YaHei Light" panose="020B0502040204020203" pitchFamily="34" charset="-122"/>
              <a:ea typeface="Microsoft YaHei Light" panose="020B0502040204020203" pitchFamily="34" charset="-122"/>
              <a:sym typeface="Microsoft YaHei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795" y="956310"/>
            <a:ext cx="54375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chỉ đặc điểm trong câu:</a:t>
            </a:r>
            <a:r>
              <a:rPr lang="vi-VN" alt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An rất chăm chỉ.</a:t>
            </a:r>
            <a:endParaRPr lang="vi-VN" alt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  <a:endParaRPr lang="vi-VN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  <a:endParaRPr lang="en-US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  <a:endParaRPr lang="en-US" sz="2100" b="1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1"/>
          <a:srcRect b="13253"/>
          <a:stretch>
            <a:fillRect/>
          </a:stretch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Microsoft YaHei Light" panose="020B0502040204020203" pitchFamily="34" charset="-122"/>
              <a:ea typeface="Microsoft YaHei Light" panose="020B0502040204020203" pitchFamily="34" charset="-122"/>
              <a:sym typeface="Microsoft YaHei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135" y="963930"/>
            <a:ext cx="52793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văn sau thuộc kiểu câu gì?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An đang gặt lúa.</a:t>
            </a:r>
            <a:endParaRPr lang="vi-VN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hoạt động</a:t>
            </a:r>
            <a:endParaRPr lang="vi-VN" alt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  <a:endParaRPr lang="en-US" sz="2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  <a:endParaRPr lang="en-US" sz="2100" b="1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1"/>
          <a:srcRect b="13253"/>
          <a:stretch>
            <a:fillRect/>
          </a:stretch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Microsoft YaHei Light" panose="020B0502040204020203" pitchFamily="34" charset="-122"/>
              <a:ea typeface="Microsoft YaHei Light" panose="020B0502040204020203" pitchFamily="34" charset="-122"/>
              <a:sym typeface="Microsoft YaHei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430" y="963930"/>
            <a:ext cx="5231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văn sau thuộc kiểu câu gì?</a:t>
            </a:r>
            <a:endParaRPr lang="vi-VN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Bác An rất chăm chỉ.</a:t>
            </a:r>
            <a:endParaRPr lang="vi-VN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43623" y="1645546"/>
            <a:ext cx="26558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đặc điểm</a:t>
            </a:r>
            <a:endParaRPr lang="vi-VN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  <a:endParaRPr lang="en-US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  <a:endParaRPr lang="en-US" sz="2100" b="1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1"/>
          <a:srcRect b="13253"/>
          <a:stretch>
            <a:fillRect/>
          </a:stretch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Microsoft YaHei Light" panose="020B0502040204020203" pitchFamily="34" charset="-122"/>
              <a:ea typeface="Microsoft YaHei Light" panose="020B0502040204020203" pitchFamily="34" charset="-122"/>
              <a:sym typeface="Microsoft YaHei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" y="963930"/>
            <a:ext cx="573738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chỉ hoạt động trong câu .</a:t>
            </a:r>
            <a:endParaRPr lang="vi-VN" alt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An đang gặt lúa.</a:t>
            </a:r>
            <a:endParaRPr lang="vi-VN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vi-VN" altLang="en-US" sz="3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78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  <a:endParaRPr lang="en-US" sz="2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8025"/>
            <a:ext cx="1183226" cy="578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  <a:endParaRPr lang="en-US" sz="2100" b="1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1"/>
          <a:srcRect b="13253"/>
          <a:stretch>
            <a:fillRect/>
          </a:stretch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latin typeface="Microsoft YaHei Light" panose="020B0502040204020203" pitchFamily="34" charset="-122"/>
              <a:ea typeface="Microsoft YaHei Light" panose="020B0502040204020203" pitchFamily="34" charset="-122"/>
              <a:sym typeface="Microsoft YaHei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6" y="963800"/>
            <a:ext cx="540024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văn sau thuộc kiểu câu gì?</a:t>
            </a:r>
            <a:endParaRPr lang="vi-VN" altLang="en-US" sz="27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An là nông dân.</a:t>
            </a:r>
            <a:endParaRPr lang="vi-VN" altLang="en-US" sz="2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5750512" y="1800155"/>
            <a:ext cx="26558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giới thiệu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78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  <a:endParaRPr lang="en-US" sz="2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8025"/>
            <a:ext cx="1183226" cy="578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  <a:endParaRPr lang="en-US" sz="2100" b="1" dirty="0"/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bldLvl="0" animBg="1"/>
    </p:bldLst>
  </p:timing>
</p:sld>
</file>

<file path=ppt/tags/tag1.xml><?xml version="1.0" encoding="utf-8"?>
<p:tagLst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2121</Words>
  <Application>WPS Presentation</Application>
  <PresentationFormat>On-screen Show (16:9)</PresentationFormat>
  <Paragraphs>170</Paragraphs>
  <Slides>27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SimSun</vt:lpstr>
      <vt:lpstr>Wingdings</vt:lpstr>
      <vt:lpstr>Tahoma</vt:lpstr>
      <vt:lpstr>Times New Roman</vt:lpstr>
      <vt:lpstr>inpin heiti</vt:lpstr>
      <vt:lpstr>Microsoft YaHei</vt:lpstr>
      <vt:lpstr>Microsoft YaHei Light</vt:lpstr>
      <vt:lpstr>青鸟华光简胖头鱼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abc</cp:lastModifiedBy>
  <cp:revision>187</cp:revision>
  <dcterms:created xsi:type="dcterms:W3CDTF">2017-03-04T06:55:00Z</dcterms:created>
  <dcterms:modified xsi:type="dcterms:W3CDTF">2022-11-11T01:50:18Z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4ABCC51F959040669C812CCDCFF16D48</vt:lpwstr>
  </property>
  <property fmtid="{D5CDD505-2E9C-101B-9397-08002B2CF9AE}" pid="3" name="KSOProductBuildVer">
    <vt:lpwstr>1033-11.2.0.11380</vt:lpwstr>
  </property>
</Properties>
</file>