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703" r:id="rId5"/>
  </p:sldMasterIdLst>
  <p:notesMasterIdLst>
    <p:notesMasterId r:id="rId13"/>
  </p:notesMasterIdLst>
  <p:sldIdLst>
    <p:sldId id="257" r:id="rId6"/>
    <p:sldId id="276" r:id="rId7"/>
    <p:sldId id="277" r:id="rId8"/>
    <p:sldId id="278" r:id="rId9"/>
    <p:sldId id="279" r:id="rId10"/>
    <p:sldId id="280" r:id="rId11"/>
    <p:sldId id="263" r:id="rId12"/>
    <p:sldId id="264" r:id="rId14"/>
    <p:sldId id="265" r:id="rId15"/>
    <p:sldId id="266" r:id="rId16"/>
    <p:sldId id="267" r:id="rId17"/>
    <p:sldId id="271" r:id="rId18"/>
    <p:sldId id="307" r:id="rId19"/>
    <p:sldId id="275" r:id="rId20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2" Type="http://schemas.openxmlformats.org/officeDocument/2006/relationships/theme" Target="../theme/theme3.xml"/><Relationship Id="rId31" Type="http://schemas.openxmlformats.org/officeDocument/2006/relationships/image" Target="../media/image1.jpeg"/><Relationship Id="rId30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8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3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hdphoto" Target="../media/image12.wdp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53.xml"/><Relationship Id="rId13" Type="http://schemas.openxmlformats.org/officeDocument/2006/relationships/image" Target="../media/image6.png"/><Relationship Id="rId12" Type="http://schemas.microsoft.com/office/2007/relationships/media" Target="../media/audio1.wav"/><Relationship Id="rId11" Type="http://schemas.openxmlformats.org/officeDocument/2006/relationships/audio" Target="../media/audio1.wav"/><Relationship Id="rId10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8.wdp"/><Relationship Id="rId8" Type="http://schemas.openxmlformats.org/officeDocument/2006/relationships/image" Target="../media/image17.png"/><Relationship Id="rId7" Type="http://schemas.microsoft.com/office/2007/relationships/hdphoto" Target="../media/image16.wdp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53.xml"/><Relationship Id="rId15" Type="http://schemas.openxmlformats.org/officeDocument/2006/relationships/image" Target="../media/image19.png"/><Relationship Id="rId14" Type="http://schemas.openxmlformats.org/officeDocument/2006/relationships/image" Target="../media/image6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53.xml"/><Relationship Id="rId14" Type="http://schemas.openxmlformats.org/officeDocument/2006/relationships/image" Target="../media/image6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27.wdp"/><Relationship Id="rId8" Type="http://schemas.openxmlformats.org/officeDocument/2006/relationships/image" Target="../media/image26.png"/><Relationship Id="rId7" Type="http://schemas.microsoft.com/office/2007/relationships/hdphoto" Target="../media/image25.wdp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53.xml"/><Relationship Id="rId14" Type="http://schemas.openxmlformats.org/officeDocument/2006/relationships/image" Target="../media/image6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6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 mừng các em đến với tiết Toán</a:t>
            </a:r>
            <a:endParaRPr lang="en-US" altLang="zh-CN" sz="7200" b="1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68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95138" y="1744575"/>
            <a:ext cx="3796862" cy="119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3216" y="2861443"/>
            <a:ext cx="181301" cy="315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5138" y="2998301"/>
            <a:ext cx="3796861" cy="572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1914" y="2861443"/>
            <a:ext cx="181301" cy="315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27096" y="3634541"/>
            <a:ext cx="3397469" cy="844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810" y="111125"/>
            <a:ext cx="211074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30" y="1795145"/>
            <a:ext cx="9780905" cy="23958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43789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34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62864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47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90067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55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12190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69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9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53845" y="327660"/>
            <a:ext cx="9699625" cy="16116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endParaRPr lang="en-US" sz="4400"/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endParaRPr lang="en-US" sz="4400"/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endParaRPr lang="en-US" sz="4400"/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endParaRPr lang="en-US" sz="4400"/>
          </a:p>
        </p:txBody>
      </p:sp>
      <p:pic>
        <p:nvPicPr>
          <p:cNvPr id="15" name="Content Placeholder 2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637" y="135703"/>
            <a:ext cx="1345388" cy="137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7028"/>
            <a:ext cx="324464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   Tóm tắt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  <a:latin typeface="HP001 4 hàng" panose="020B0603050302020204" pitchFamily="34" charset="0"/>
              </a:rPr>
              <a:t>Ngày thứ nhất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 :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  <a:latin typeface="HP001 4 hàng" panose="020B0603050302020204" pitchFamily="34" charset="0"/>
              </a:rPr>
              <a:t>Ngày thứ </a:t>
            </a:r>
            <a:r>
              <a:rPr lang="en-US" sz="2400" b="1" smtClean="0">
                <a:solidFill>
                  <a:srgbClr val="000000"/>
                </a:solidFill>
                <a:latin typeface="HP001 4 hàng" panose="020B0603050302020204" pitchFamily="34" charset="0"/>
              </a:rPr>
              <a:t>hai  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34760" y="1162190"/>
            <a:ext cx="4039132" cy="13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29592" y="1704956"/>
            <a:ext cx="2747521" cy="32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34715" y="1593625"/>
            <a:ext cx="0" cy="196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82236" y="1638964"/>
            <a:ext cx="0" cy="196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29592" y="1076191"/>
            <a:ext cx="3" cy="198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69685" y="1083106"/>
            <a:ext cx="3" cy="198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72034" y="1083106"/>
            <a:ext cx="3" cy="198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0800000">
            <a:off x="5269451" y="849568"/>
            <a:ext cx="1297651" cy="606228"/>
          </a:xfrm>
          <a:prstGeom prst="arc">
            <a:avLst>
              <a:gd name="adj1" fmla="val 11130359"/>
              <a:gd name="adj2" fmla="val 21231758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/>
          <p:cNvSpPr/>
          <p:nvPr/>
        </p:nvSpPr>
        <p:spPr>
          <a:xfrm rot="16200000" flipH="1">
            <a:off x="3693320" y="361121"/>
            <a:ext cx="438642" cy="2737274"/>
          </a:xfrm>
          <a:prstGeom prst="arc">
            <a:avLst>
              <a:gd name="adj1" fmla="val 16170189"/>
              <a:gd name="adj2" fmla="val 5460353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324" y="515983"/>
            <a:ext cx="16360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rgbClr val="000000"/>
                </a:solidFill>
                <a:latin typeface="HP001 4 hàng" panose="020B0603050302020204" pitchFamily="34" charset="0"/>
              </a:rPr>
              <a:t>34 </a:t>
            </a:r>
            <a:r>
              <a:rPr lang="en-US" sz="2400" b="1" smtClean="0">
                <a:solidFill>
                  <a:srgbClr val="000000"/>
                </a:solidFill>
                <a:latin typeface="HP001 4 hàng" panose="020B0603050302020204" pitchFamily="34" charset="0"/>
              </a:rPr>
              <a:t>quả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2387" y="1487236"/>
            <a:ext cx="15240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smtClean="0">
                <a:solidFill>
                  <a:srgbClr val="000000"/>
                </a:solidFill>
                <a:latin typeface="HP001 4 hàng" panose="020B0603050302020204" pitchFamily="34" charset="0"/>
              </a:rPr>
              <a:t>7quả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 rot="5400000" flipH="1">
            <a:off x="4197950" y="-827220"/>
            <a:ext cx="677358" cy="3946142"/>
          </a:xfrm>
          <a:prstGeom prst="arc">
            <a:avLst>
              <a:gd name="adj1" fmla="val 16170189"/>
              <a:gd name="adj2" fmla="val 5460353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4795" y="1958238"/>
            <a:ext cx="12965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rgbClr val="000000"/>
                </a:solidFill>
                <a:latin typeface="HP001 4 hàng" panose="020B0603050302020204" pitchFamily="34" charset="0"/>
              </a:rPr>
              <a:t>?</a:t>
            </a:r>
            <a:r>
              <a:rPr lang="en-US" sz="2400" b="1" smtClean="0">
                <a:solidFill>
                  <a:srgbClr val="000000"/>
                </a:solidFill>
                <a:latin typeface="HP001 4 hàng" panose="020B0603050302020204" pitchFamily="34" charset="0"/>
              </a:rPr>
              <a:t>quả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89756" y="2762129"/>
            <a:ext cx="9808507" cy="3510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Bài giải</a:t>
            </a:r>
            <a:endParaRPr lang="en-US" sz="4000"/>
          </a:p>
          <a:p>
            <a:r>
              <a:rPr lang="en-US" sz="4000" smtClean="0"/>
              <a:t>Ngày </a:t>
            </a:r>
            <a:r>
              <a:rPr lang="en-US" sz="4000"/>
              <a:t>thứ </a:t>
            </a:r>
            <a:r>
              <a:rPr lang="en-US" sz="4000" smtClean="0"/>
              <a:t>hai </a:t>
            </a:r>
            <a:r>
              <a:rPr lang="en-US" sz="4000"/>
              <a:t>Mai An Tiêm thả số quả dưa </a:t>
            </a:r>
            <a:r>
              <a:rPr lang="en-US" sz="4000" smtClean="0"/>
              <a:t>hấu xuống </a:t>
            </a:r>
            <a:r>
              <a:rPr lang="en-US" sz="4000"/>
              <a:t>biển là:</a:t>
            </a:r>
            <a:endParaRPr lang="en-US" sz="4000"/>
          </a:p>
          <a:p>
            <a:pPr algn="ctr"/>
            <a:r>
              <a:rPr lang="en-US" sz="4000"/>
              <a:t>34 - 7 = 27 (quả)</a:t>
            </a:r>
            <a:endParaRPr lang="en-US" sz="4000"/>
          </a:p>
          <a:p>
            <a:pPr algn="ctr"/>
            <a:r>
              <a:rPr lang="en-US" sz="4000"/>
              <a:t>Đáp số</a:t>
            </a:r>
            <a:r>
              <a:rPr lang="en-US" sz="4000" smtClean="0"/>
              <a:t>: </a:t>
            </a:r>
            <a:r>
              <a:rPr lang="en-US" sz="4000"/>
              <a:t>27 </a:t>
            </a:r>
            <a:r>
              <a:rPr lang="en-US" sz="4000" smtClean="0"/>
              <a:t>quả d</a:t>
            </a:r>
            <a:r>
              <a:rPr lang="vi-VN" sz="4000" smtClean="0"/>
              <a:t>ư</a:t>
            </a:r>
            <a:r>
              <a:rPr lang="en-US" sz="4000"/>
              <a:t>a hấu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/>
      <p:bldP spid="28" grpId="0"/>
      <p:bldP spid="29" grpId="0" animBg="1"/>
      <p:bldP spid="30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  <a:endParaRPr lang="en-US" sz="533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4400" dirty="0" err="1">
                <a:latin typeface="Arial" panose="020B0604020202020204" pitchFamily="34" charset="0"/>
              </a:rPr>
              <a:t>59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4400" dirty="0" err="1">
                <a:latin typeface="Arial" panose="020B0604020202020204" pitchFamily="34" charset="0"/>
              </a:rPr>
              <a:t>69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867" y="4233545"/>
            <a:ext cx="29298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+ 18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66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err="1">
                <a:latin typeface="Arial" panose="020B0604020202020204" pitchFamily="34" charset="0"/>
              </a:rPr>
              <a:t>52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B. </a:t>
            </a:r>
            <a:r>
              <a:rPr lang="en-US" altLang="en-US" sz="4000" dirty="0" err="1">
                <a:latin typeface="Arial" panose="020B0604020202020204" pitchFamily="34" charset="0"/>
              </a:rPr>
              <a:t>62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127" y="3528695"/>
            <a:ext cx="313817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2 xô nước là?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66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9830" y="3998595"/>
            <a:ext cx="2415540" cy="214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err="1">
                <a:latin typeface="Arial" panose="020B0604020202020204" pitchFamily="34" charset="0"/>
              </a:rPr>
              <a:t>90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A. 100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2412" y="4170680"/>
            <a:ext cx="25908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+ 8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66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err="1">
                <a:latin typeface="Arial" panose="020B0604020202020204" pitchFamily="34" charset="0"/>
              </a:rPr>
              <a:t>51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err="1">
                <a:latin typeface="Arial" panose="020B0604020202020204" pitchFamily="34" charset="0"/>
              </a:rPr>
              <a:t>61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867" y="4347210"/>
            <a:ext cx="24212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+ 7 =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66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6110" y="-101600"/>
            <a:ext cx="907923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22:</a:t>
            </a:r>
            <a:endParaRPr kumimoji="0" lang="en-US" sz="6000" b="1" i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chữ số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325" y="99695"/>
            <a:ext cx="2575560" cy="107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1536065"/>
            <a:ext cx="1048766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NKNOELEADERBOARD" val="-5838194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WPS Presentation</Application>
  <PresentationFormat>Widescreen</PresentationFormat>
  <Paragraphs>122</Paragraphs>
  <Slides>14</Slides>
  <Notes>6</Notes>
  <HiddenSlides>0</HiddenSlides>
  <MMClips>5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ITC Avant Garde Std Bk</vt:lpstr>
      <vt:lpstr>Century Gothic</vt:lpstr>
      <vt:lpstr>Microsoft YaHei</vt:lpstr>
      <vt:lpstr>Times New Roman</vt:lpstr>
      <vt:lpstr>字魂17号-萌趣果冻体</vt:lpstr>
      <vt:lpstr>Segoe Print</vt:lpstr>
      <vt:lpstr>Calibri</vt:lpstr>
      <vt:lpstr>等线</vt:lpstr>
      <vt:lpstr>等线</vt:lpstr>
      <vt:lpstr>Arial Unicode MS</vt:lpstr>
      <vt:lpstr>HP001 4 hàng</vt:lpstr>
      <vt:lpstr>Verdana</vt:lpstr>
      <vt:lpstr>Arial</vt:lpstr>
      <vt:lpstr>Calibri Light</vt:lpstr>
      <vt:lpstr>Office Theme</vt:lpstr>
      <vt:lpstr>3_Office Theme</vt:lpstr>
      <vt:lpstr>2_Office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abc</cp:lastModifiedBy>
  <cp:revision>26</cp:revision>
  <dcterms:created xsi:type="dcterms:W3CDTF">2021-05-17T05:01:00Z</dcterms:created>
  <dcterms:modified xsi:type="dcterms:W3CDTF">2022-12-29T12:07:16Z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F99A5217932946C994B70F36F317B08D</vt:lpwstr>
  </property>
</Properties>
</file>