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wmf" ContentType="image/x-wm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88" r:id="rId4"/>
    <p:sldMasterId id="2147483705" r:id="rId5"/>
    <p:sldMasterId id="2147483710" r:id="rId6"/>
  </p:sldMasterIdLst>
  <p:notesMasterIdLst>
    <p:notesMasterId r:id="rId16"/>
  </p:notesMasterIdLst>
  <p:sldIdLst>
    <p:sldId id="257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58" r:id="rId15"/>
    <p:sldId id="259" r:id="rId17"/>
    <p:sldId id="260" r:id="rId18"/>
    <p:sldId id="261" r:id="rId19"/>
    <p:sldId id="262" r:id="rId20"/>
    <p:sldId id="308" r:id="rId21"/>
    <p:sldId id="263" r:id="rId22"/>
    <p:sldId id="283" r:id="rId23"/>
    <p:sldId id="275" r:id="rId24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9" Type="http://schemas.openxmlformats.org/officeDocument/2006/relationships/theme" Target="../theme/theme2.xml"/><Relationship Id="rId28" Type="http://schemas.openxmlformats.org/officeDocument/2006/relationships/image" Target="../media/image1.jpeg"/><Relationship Id="rId27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4" Type="http://schemas.openxmlformats.org/officeDocument/2006/relationships/theme" Target="../theme/theme5.xml"/><Relationship Id="rId33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6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audio6.wav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image" Target="../media/image10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9.GIF"/><Relationship Id="rId4" Type="http://schemas.openxmlformats.org/officeDocument/2006/relationships/image" Target="../media/image8.png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image" Target="../media/image9.GIF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4.wdp"/><Relationship Id="rId8" Type="http://schemas.openxmlformats.org/officeDocument/2006/relationships/image" Target="../media/image13.png"/><Relationship Id="rId7" Type="http://schemas.openxmlformats.org/officeDocument/2006/relationships/slide" Target="slide8.xml"/><Relationship Id="rId6" Type="http://schemas.openxmlformats.org/officeDocument/2006/relationships/slide" Target="slide7.xml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openxmlformats.org/officeDocument/2006/relationships/slide" Target="slide6.xml"/><Relationship Id="rId2" Type="http://schemas.openxmlformats.org/officeDocument/2006/relationships/slide" Target="slide5.xml"/><Relationship Id="rId19" Type="http://schemas.openxmlformats.org/officeDocument/2006/relationships/slideLayout" Target="../slideLayouts/slideLayout65.xml"/><Relationship Id="rId18" Type="http://schemas.openxmlformats.org/officeDocument/2006/relationships/audio" Target="../media/audio1.wav"/><Relationship Id="rId17" Type="http://schemas.openxmlformats.org/officeDocument/2006/relationships/image" Target="../media/image15.GIF"/><Relationship Id="rId16" Type="http://schemas.openxmlformats.org/officeDocument/2006/relationships/image" Target="../media/image10.png"/><Relationship Id="rId15" Type="http://schemas.microsoft.com/office/2007/relationships/media" Target="../media/media1.mp3"/><Relationship Id="rId14" Type="http://schemas.openxmlformats.org/officeDocument/2006/relationships/audio" Target="../media/media1.mp3"/><Relationship Id="rId13" Type="http://schemas.openxmlformats.org/officeDocument/2006/relationships/image" Target="../media/image9.GIF"/><Relationship Id="rId12" Type="http://schemas.microsoft.com/office/2007/relationships/hdphoto" Target="../media/image7.wdp"/><Relationship Id="rId11" Type="http://schemas.openxmlformats.org/officeDocument/2006/relationships/image" Target="../media/image6.png"/><Relationship Id="rId10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0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microsoft.com/office/2007/relationships/hdphoto" Target="../media/image19.wdp"/><Relationship Id="rId4" Type="http://schemas.openxmlformats.org/officeDocument/2006/relationships/image" Target="../media/image18.png"/><Relationship Id="rId3" Type="http://schemas.openxmlformats.org/officeDocument/2006/relationships/slide" Target="slide4.xml"/><Relationship Id="rId2" Type="http://schemas.openxmlformats.org/officeDocument/2006/relationships/image" Target="../media/image17.wmf"/><Relationship Id="rId14" Type="http://schemas.openxmlformats.org/officeDocument/2006/relationships/slideLayout" Target="../slideLayouts/slideLayout65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21.png"/><Relationship Id="rId7" Type="http://schemas.microsoft.com/office/2007/relationships/hdphoto" Target="../media/image19.wdp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7.wmf"/><Relationship Id="rId13" Type="http://schemas.openxmlformats.org/officeDocument/2006/relationships/slideLayout" Target="../slideLayouts/slideLayout65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22.png"/><Relationship Id="rId7" Type="http://schemas.microsoft.com/office/2007/relationships/hdphoto" Target="../media/image19.wdp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7.wmf"/><Relationship Id="rId13" Type="http://schemas.openxmlformats.org/officeDocument/2006/relationships/slideLayout" Target="../slideLayouts/slideLayout65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23.png"/><Relationship Id="rId7" Type="http://schemas.microsoft.com/office/2007/relationships/hdphoto" Target="../media/image19.wdp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7.wmf"/><Relationship Id="rId13" Type="http://schemas.openxmlformats.org/officeDocument/2006/relationships/slideLayout" Target="../slideLayouts/slideLayout65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1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 mừng các em đến với tiết Toán</a:t>
            </a:r>
            <a:endParaRPr lang="en-US" altLang="zh-CN" sz="7200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245" y="1414145"/>
            <a:ext cx="9481185" cy="4962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92" y="688257"/>
            <a:ext cx="12118308" cy="53094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7587" y="1150374"/>
            <a:ext cx="5486400" cy="14453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79226" y="1150374"/>
            <a:ext cx="4923721" cy="1445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90" y="1498600"/>
            <a:ext cx="10598785" cy="424688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68425" y="2637155"/>
            <a:ext cx="699770" cy="65913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51635" y="109220"/>
            <a:ext cx="8889365" cy="309562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96558" y="3086417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Mèo và chó, con nào nặng hơn?</a:t>
            </a:r>
            <a:endParaRPr lang="en-US" sz="3200"/>
          </a:p>
        </p:txBody>
      </p:sp>
      <p:sp>
        <p:nvSpPr>
          <p:cNvPr id="9" name="Rounded Rectangle 8"/>
          <p:cNvSpPr/>
          <p:nvPr/>
        </p:nvSpPr>
        <p:spPr>
          <a:xfrm>
            <a:off x="6771808" y="3147702"/>
            <a:ext cx="4710897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a)Con chó </a:t>
            </a:r>
            <a:r>
              <a:rPr lang="en-US" sz="2800"/>
              <a:t>nặng </a:t>
            </a:r>
            <a:r>
              <a:rPr lang="en-US" sz="2800" smtClean="0"/>
              <a:t>hơn con </a:t>
            </a:r>
            <a:r>
              <a:rPr lang="en-US" sz="2800"/>
              <a:t>mèo</a:t>
            </a:r>
            <a:endParaRPr lang="en-US" sz="2800"/>
          </a:p>
        </p:txBody>
      </p:sp>
      <p:sp>
        <p:nvSpPr>
          <p:cNvPr id="10" name="Text Box 9"/>
          <p:cNvSpPr txBox="1"/>
          <p:nvPr/>
        </p:nvSpPr>
        <p:spPr>
          <a:xfrm>
            <a:off x="366078" y="4110672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 và thỏ, con nào nặng hơn?</a:t>
            </a:r>
            <a:endParaRPr lang="en-US" sz="3200"/>
          </a:p>
        </p:txBody>
      </p:sp>
      <p:sp>
        <p:nvSpPr>
          <p:cNvPr id="11" name="Rounded Rectangle 10"/>
          <p:cNvSpPr/>
          <p:nvPr/>
        </p:nvSpPr>
        <p:spPr>
          <a:xfrm>
            <a:off x="6771807" y="4152582"/>
            <a:ext cx="4710897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b)Con mèo </a:t>
            </a:r>
            <a:r>
              <a:rPr lang="en-US" sz="2800"/>
              <a:t>nặng hơn </a:t>
            </a:r>
            <a:r>
              <a:rPr lang="en-US" sz="2800" smtClean="0"/>
              <a:t>con thỏ</a:t>
            </a:r>
            <a:endParaRPr lang="en-US" sz="2800"/>
          </a:p>
        </p:txBody>
      </p:sp>
      <p:sp>
        <p:nvSpPr>
          <p:cNvPr id="12" name="Text Box 11"/>
          <p:cNvSpPr txBox="1"/>
          <p:nvPr/>
        </p:nvSpPr>
        <p:spPr>
          <a:xfrm>
            <a:off x="396558" y="4983162"/>
            <a:ext cx="68059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</a:t>
            </a:r>
            <a:r>
              <a:rPr lang="en-US" sz="3200" smtClean="0"/>
              <a:t>. </a:t>
            </a:r>
            <a:r>
              <a:rPr lang="en-US" sz="3200"/>
              <a:t>Mèo, chó và thỏ, con nào nặng </a:t>
            </a:r>
            <a:endParaRPr lang="en-US" sz="3200" smtClean="0"/>
          </a:p>
          <a:p>
            <a:r>
              <a:rPr lang="en-US" sz="3200" smtClean="0"/>
              <a:t>nhất</a:t>
            </a:r>
            <a:r>
              <a:rPr lang="en-US" sz="3200"/>
              <a:t>, con nào nhẹ nhất?</a:t>
            </a:r>
            <a:endParaRPr lang="en-US" sz="3200"/>
          </a:p>
        </p:txBody>
      </p:sp>
      <p:sp>
        <p:nvSpPr>
          <p:cNvPr id="13" name="Rounded Rectangle 12"/>
          <p:cNvSpPr/>
          <p:nvPr/>
        </p:nvSpPr>
        <p:spPr>
          <a:xfrm>
            <a:off x="6771806" y="5216842"/>
            <a:ext cx="4710897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c)Con chó </a:t>
            </a:r>
            <a:r>
              <a:rPr lang="en-US" sz="2800"/>
              <a:t>nặng nhất</a:t>
            </a:r>
            <a:r>
              <a:rPr lang="en-US" sz="2800" smtClean="0"/>
              <a:t>, con </a:t>
            </a:r>
            <a:r>
              <a:rPr lang="en-US" sz="2800"/>
              <a:t>thỏ nhẹ nhất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  <p:bldP spid="13" grpId="0" bldLvl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04850" y="504190"/>
            <a:ext cx="11090275" cy="55105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74585" y="4138295"/>
            <a:ext cx="394589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Cam nặng bằng 4 quả chanh</a:t>
            </a: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474585" y="4757420"/>
            <a:ext cx="394589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Táo nặng bằng 3 quả chanh</a:t>
            </a: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474585" y="5456555"/>
            <a:ext cx="3945890" cy="5581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Quả bưởi nặng bằng 7 quả chanh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2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o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6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o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1" name="Picture 5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5060" y="930910"/>
            <a:ext cx="2058670" cy="98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6470" y="764540"/>
            <a:ext cx="1863725" cy="1878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8995" y="914400"/>
            <a:ext cx="2812415" cy="1336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59596" y="1289282"/>
            <a:ext cx="8317409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000" b="1" i="1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Làm quen với </a:t>
            </a:r>
            <a:r>
              <a:rPr lang="en-US" sz="6000" b="1" i="1" spc="10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</a:t>
            </a:r>
            <a:r>
              <a:rPr lang="vi-VN" sz="6000" b="1" i="1" spc="10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lang="en-US" sz="6000" b="1" i="1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g, dung tích</a:t>
            </a:r>
            <a:endParaRPr lang="en-US" sz="6000" b="1" i="1" spc="10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1" i="1" u="none" strike="noStrike" kern="1200" cap="none" spc="100" normalizeH="0" baseline="0" noProof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r>
              <a:rPr kumimoji="0" lang="en-US" sz="6000" b="1" i="1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6000" b="1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Ki-lô-gam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ags/tag1.xml><?xml version="1.0" encoding="utf-8"?>
<p:tagLst xmlns:p="http://schemas.openxmlformats.org/presentationml/2006/main">
  <p:tag name="INKNOELEADERBOARD" val="3756697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824</Words>
  <Application>WPS Presentation</Application>
  <PresentationFormat>Widescreen</PresentationFormat>
  <Paragraphs>212</Paragraphs>
  <Slides>17</Slides>
  <Notes>4</Notes>
  <HiddenSlides>0</HiddenSlides>
  <MMClips>7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17</vt:i4>
      </vt:variant>
    </vt:vector>
  </HeadingPairs>
  <TitlesOfParts>
    <vt:vector size="39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字魂17号-萌趣果冻体</vt:lpstr>
      <vt:lpstr>Segoe Print</vt:lpstr>
      <vt:lpstr>Times New Roman</vt:lpstr>
      <vt:lpstr>.VnBlack</vt:lpstr>
      <vt:lpstr>等线</vt:lpstr>
      <vt:lpstr>等线</vt:lpstr>
      <vt:lpstr>汉仪小麦体简</vt:lpstr>
      <vt:lpstr>Microsoft YaHei</vt:lpstr>
      <vt:lpstr>Arial Unicode MS</vt:lpstr>
      <vt:lpstr>2_Office Theme</vt:lpstr>
      <vt:lpstr>1_Office Theme</vt:lpstr>
      <vt:lpstr>1_Office 主题​​</vt:lpstr>
      <vt:lpstr>4_Office 主题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abc</cp:lastModifiedBy>
  <cp:revision>19</cp:revision>
  <dcterms:created xsi:type="dcterms:W3CDTF">2021-05-13T04:17:00Z</dcterms:created>
  <dcterms:modified xsi:type="dcterms:W3CDTF">2022-12-29T12:04:17Z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1033-11.2.0.11440</vt:lpwstr>
  </property>
  <property fmtid="{D5CDD505-2E9C-101B-9397-08002B2CF9AE}" pid="3" name="ICV">
    <vt:lpwstr>E62746209DB94E47ABF8EE8F639CB2DD</vt:lpwstr>
  </property>
</Properties>
</file>