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7" r:id="rId1"/>
    <p:sldMasterId id="2147483719" r:id="rId2"/>
    <p:sldMasterId id="2147483745" r:id="rId3"/>
    <p:sldMasterId id="2147483751" r:id="rId4"/>
  </p:sldMasterIdLst>
  <p:notesMasterIdLst>
    <p:notesMasterId r:id="rId26"/>
  </p:notesMasterIdLst>
  <p:sldIdLst>
    <p:sldId id="257" r:id="rId5"/>
    <p:sldId id="296" r:id="rId6"/>
    <p:sldId id="297" r:id="rId7"/>
    <p:sldId id="299" r:id="rId8"/>
    <p:sldId id="300" r:id="rId9"/>
    <p:sldId id="281" r:id="rId10"/>
    <p:sldId id="280" r:id="rId11"/>
    <p:sldId id="294" r:id="rId12"/>
    <p:sldId id="289" r:id="rId13"/>
    <p:sldId id="290" r:id="rId14"/>
    <p:sldId id="311" r:id="rId15"/>
    <p:sldId id="312" r:id="rId16"/>
    <p:sldId id="313" r:id="rId17"/>
    <p:sldId id="314" r:id="rId18"/>
    <p:sldId id="350" r:id="rId19"/>
    <p:sldId id="256" r:id="rId20"/>
    <p:sldId id="260" r:id="rId21"/>
    <p:sldId id="351" r:id="rId22"/>
    <p:sldId id="258" r:id="rId23"/>
    <p:sldId id="261" r:id="rId24"/>
    <p:sldId id="293" r:id="rId25"/>
  </p:sldIdLst>
  <p:sldSz cx="12192000" cy="6858000"/>
  <p:notesSz cx="6858000" cy="9144000"/>
  <p:embeddedFontLst>
    <p:embeddedFont>
      <p:font typeface="Constantia" panose="02030602050306030303" pitchFamily="18" charset="0"/>
      <p:regular r:id="rId27"/>
      <p:bold r:id="rId28"/>
      <p:italic r:id="rId29"/>
      <p:boldItalic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F6A"/>
    <a:srgbClr val="A1C3F8"/>
    <a:srgbClr val="FFC5A5"/>
    <a:srgbClr val="84B56B"/>
    <a:srgbClr val="087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Nhấn mạnh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Nhấn mạnh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68" d="100"/>
          <a:sy n="68" d="100"/>
        </p:scale>
        <p:origin x="84" y="186"/>
      </p:cViewPr>
      <p:guideLst>
        <p:guide orient="horz" pos="912"/>
        <p:guide pos="44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E3848-9061-44CF-9D4D-66ECA115E9A9}" type="datetimeFigureOut">
              <a:rPr lang="en-US" smtClean="0"/>
              <a:pPr/>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13C96-4F4F-49BA-8082-7D384B259477}" type="slidenum">
              <a:rPr lang="en-US" smtClean="0"/>
              <a:pPr/>
              <a:t>‹#›</a:t>
            </a:fld>
            <a:endParaRPr lang="en-US"/>
          </a:p>
        </p:txBody>
      </p:sp>
    </p:spTree>
    <p:extLst>
      <p:ext uri="{BB962C8B-B14F-4D97-AF65-F5344CB8AC3E}">
        <p14:creationId xmlns:p14="http://schemas.microsoft.com/office/powerpoint/2010/main" val="182453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 name="Google Shape;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err="1">
                <a:solidFill>
                  <a:schemeClr val="tx1"/>
                </a:solidFill>
                <a:effectLst/>
                <a:latin typeface="+mn-lt"/>
                <a:ea typeface="+mn-ea"/>
                <a:cs typeface="+mn-cs"/>
              </a:rPr>
              <a:t>Cô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3.</a:t>
            </a:r>
            <a:endParaRPr dirty="0"/>
          </a:p>
        </p:txBody>
      </p:sp>
      <p:sp>
        <p:nvSpPr>
          <p:cNvPr id="17" name="Google Shape;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43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390802359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21463511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124446734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96"/>
        <p:cNvGrpSpPr/>
        <p:nvPr/>
      </p:nvGrpSpPr>
      <p:grpSpPr>
        <a:xfrm>
          <a:off x="0" y="0"/>
          <a:ext cx="0" cy="0"/>
          <a:chOff x="0" y="0"/>
          <a:chExt cx="0" cy="0"/>
        </a:xfrm>
      </p:grpSpPr>
    </p:spTree>
    <p:extLst>
      <p:ext uri="{BB962C8B-B14F-4D97-AF65-F5344CB8AC3E}">
        <p14:creationId xmlns:p14="http://schemas.microsoft.com/office/powerpoint/2010/main" val="140671012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39103735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285163513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33943434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18161992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412295082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174189475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24004651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48237114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150424279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352262746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9552196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27129430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A095A-369F-47E4-A1C9-BC5EF92D9028}"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EF5A85-3B4F-4C7F-8B42-CAFD292F204D}" type="slidenum">
              <a:rPr lang="en-US" smtClean="0"/>
              <a:pPr/>
              <a:t>‹#›</a:t>
            </a:fld>
            <a:endParaRPr lang="en-US"/>
          </a:p>
        </p:txBody>
      </p:sp>
    </p:spTree>
    <p:extLst>
      <p:ext uri="{BB962C8B-B14F-4D97-AF65-F5344CB8AC3E}">
        <p14:creationId xmlns:p14="http://schemas.microsoft.com/office/powerpoint/2010/main" val="174593855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667265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7460757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40724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5603913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143195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95476447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342839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08776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58437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665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16662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503453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4653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25645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10291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6370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46274919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11/16/2022</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4354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6"/>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ố hiệu Bản chiếu 8"/>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151252907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2"/>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ố hiệu Bản chiếu 4"/>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157274009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ố hiệu Bản chiếu 3"/>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328531362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1427790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pPr/>
              <a:t>16/11/2022</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pPr/>
              <a:t>‹#›</a:t>
            </a:fld>
            <a:endParaRPr lang="vi-VN"/>
          </a:p>
        </p:txBody>
      </p:sp>
    </p:spTree>
    <p:extLst>
      <p:ext uri="{BB962C8B-B14F-4D97-AF65-F5344CB8AC3E}">
        <p14:creationId xmlns:p14="http://schemas.microsoft.com/office/powerpoint/2010/main" val="1354280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7.xml"/><Relationship Id="rId7" Type="http://schemas.openxmlformats.org/officeDocument/2006/relationships/tags" Target="../tags/tag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vi-VN"/>
              <a:t>Bấm &amp; sửa kiểu tiêu đề</a:t>
            </a:r>
          </a:p>
        </p:txBody>
      </p:sp>
      <p:sp>
        <p:nvSpPr>
          <p:cNvPr id="3" name="Chỗ dành sẵn cho Văn bản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EA5A5-EC98-4516-A24F-5E6B36CF41EC}" type="datetimeFigureOut">
              <a:rPr lang="vi-VN" smtClean="0"/>
              <a:pPr/>
              <a:t>16/11/2022</a:t>
            </a:fld>
            <a:endParaRPr lang="vi-VN"/>
          </a:p>
        </p:txBody>
      </p:sp>
      <p:sp>
        <p:nvSpPr>
          <p:cNvPr id="5" name="Chỗ dành sẵn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ố hiệu Bản chiế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440E9-A8CD-4247-BE4F-D216A074A567}" type="slidenum">
              <a:rPr lang="vi-VN" smtClean="0"/>
              <a:pPr/>
              <a:t>‹#›</a:t>
            </a:fld>
            <a:endParaRPr lang="vi-VN"/>
          </a:p>
        </p:txBody>
      </p:sp>
    </p:spTree>
    <p:extLst>
      <p:ext uri="{BB962C8B-B14F-4D97-AF65-F5344CB8AC3E}">
        <p14:creationId xmlns:p14="http://schemas.microsoft.com/office/powerpoint/2010/main" val="41360302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4" r:id="rId1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A095A-369F-47E4-A1C9-BC5EF92D9028}" type="datetimeFigureOut">
              <a:rPr lang="en-US" smtClean="0"/>
              <a:pPr/>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F5A85-3B4F-4C7F-8B42-CAFD292F204D}" type="slidenum">
              <a:rPr lang="en-US" smtClean="0"/>
              <a:pPr/>
              <a:t>‹#›</a:t>
            </a:fld>
            <a:endParaRPr lang="en-US"/>
          </a:p>
        </p:txBody>
      </p:sp>
    </p:spTree>
    <p:extLst>
      <p:ext uri="{BB962C8B-B14F-4D97-AF65-F5344CB8AC3E}">
        <p14:creationId xmlns:p14="http://schemas.microsoft.com/office/powerpoint/2010/main" val="14939863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44147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11/16/2022</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00209591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28.gif"/><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gif"/><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31.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gif"/><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27.gif"/><Relationship Id="rId5" Type="http://schemas.openxmlformats.org/officeDocument/2006/relationships/image" Target="../media/image30.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28.gif"/><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microsoft.com/office/2007/relationships/media" Target="../media/media4.mp4"/><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25.xml"/><Relationship Id="rId15" Type="http://schemas.openxmlformats.org/officeDocument/2006/relationships/image" Target="../media/image17.emf"/><Relationship Id="rId10" Type="http://schemas.openxmlformats.org/officeDocument/2006/relationships/image" Target="../media/image13.png"/><Relationship Id="rId4" Type="http://schemas.openxmlformats.org/officeDocument/2006/relationships/video" Target="../media/media4.mp4"/><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openxmlformats.org/officeDocument/2006/relationships/video" Target="NULL" TargetMode="Externa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25.xml"/><Relationship Id="rId15" Type="http://schemas.openxmlformats.org/officeDocument/2006/relationships/image" Target="../media/image19.png"/><Relationship Id="rId10" Type="http://schemas.openxmlformats.org/officeDocument/2006/relationships/image" Target="../media/image13.png"/><Relationship Id="rId4" Type="http://schemas.microsoft.com/office/2007/relationships/media" Target="../media/media5.mp4"/><Relationship Id="rId9" Type="http://schemas.openxmlformats.org/officeDocument/2006/relationships/image" Target="../media/image12.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Shape 18"/>
        <p:cNvGrpSpPr/>
        <p:nvPr/>
      </p:nvGrpSpPr>
      <p:grpSpPr>
        <a:xfrm>
          <a:off x="0" y="0"/>
          <a:ext cx="0" cy="0"/>
          <a:chOff x="0" y="0"/>
          <a:chExt cx="0" cy="0"/>
        </a:xfrm>
      </p:grpSpPr>
      <p:pic>
        <p:nvPicPr>
          <p:cNvPr id="19" name="Google Shape;19;p1"/>
          <p:cNvPicPr preferRelativeResize="0"/>
          <p:nvPr/>
        </p:nvPicPr>
        <p:blipFill rotWithShape="1">
          <a:blip r:embed="rId6" cstate="print">
            <a:alphaModFix/>
          </a:blip>
          <a:srcRect/>
          <a:stretch/>
        </p:blipFill>
        <p:spPr>
          <a:xfrm>
            <a:off x="4194063" y="3669617"/>
            <a:ext cx="3863257" cy="3188383"/>
          </a:xfrm>
          <a:prstGeom prst="rect">
            <a:avLst/>
          </a:prstGeom>
          <a:noFill/>
          <a:ln>
            <a:noFill/>
          </a:ln>
        </p:spPr>
      </p:pic>
      <p:sp>
        <p:nvSpPr>
          <p:cNvPr id="2" name="TextBox 1"/>
          <p:cNvSpPr txBox="1"/>
          <p:nvPr/>
        </p:nvSpPr>
        <p:spPr>
          <a:xfrm>
            <a:off x="2572246" y="1154357"/>
            <a:ext cx="7641670" cy="1859145"/>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50" normalizeH="0" baseline="0" noProof="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Chào</a:t>
            </a:r>
            <a:r>
              <a:rPr kumimoji="0" lang="en-US" sz="96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50" normalizeH="0" baseline="0" noProof="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mừng</a:t>
            </a:r>
            <a:r>
              <a:rPr kumimoji="0" lang="en-US" sz="96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50" normalizeH="0" baseline="0" noProof="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các</a:t>
            </a:r>
            <a:r>
              <a:rPr kumimoji="0" lang="en-US" sz="96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50" normalizeH="0" baseline="0" noProof="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em</a:t>
            </a:r>
            <a:r>
              <a:rPr kumimoji="0" lang="en-US" sz="96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50" normalizeH="0" baseline="0" noProof="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học</a:t>
            </a:r>
            <a:r>
              <a:rPr kumimoji="0" lang="en-US" sz="96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50" normalizeH="0" baseline="0" noProof="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sinh</a:t>
            </a:r>
            <a:r>
              <a:rPr kumimoji="0" lang="en-US" sz="96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 </a:t>
            </a:r>
          </a:p>
        </p:txBody>
      </p:sp>
      <p:pic>
        <p:nvPicPr>
          <p:cNvPr id="5" name="bai-hat-ngay-mua-vui-am-nhac-lop-2-sach-chan-troi-sang-t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96704" y="5376080"/>
            <a:ext cx="609600" cy="609600"/>
          </a:xfrm>
          <a:prstGeom prst="rect">
            <a:avLst/>
          </a:prstGeom>
        </p:spPr>
      </p:pic>
    </p:spTree>
    <p:extLst>
      <p:ext uri="{BB962C8B-B14F-4D97-AF65-F5344CB8AC3E}">
        <p14:creationId xmlns:p14="http://schemas.microsoft.com/office/powerpoint/2010/main" val="122302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536" fill="hold"/>
                                        <p:tgtEl>
                                          <p:spTgt spid="5"/>
                                        </p:tgtEl>
                                      </p:cBhvr>
                                    </p:cmd>
                                  </p:childTnLst>
                                </p:cTn>
                              </p:par>
                            </p:childTnLst>
                          </p:cTn>
                        </p:par>
                      </p:childTnLst>
                    </p:cTn>
                  </p:par>
                </p:childTnLst>
              </p:cTn>
              <p:nextCondLst>
                <p:cond evt="onClick" delay="0">
                  <p:tgtEl>
                    <p:spTgt spid="5"/>
                  </p:tgtEl>
                </p:cond>
              </p:nextCondLst>
            </p:seq>
            <p:audio>
              <p:cMediaNode vol="100000">
                <p:cTn id="1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7" name="TextBox 5">
            <a:extLst>
              <a:ext uri="{FF2B5EF4-FFF2-40B4-BE49-F238E27FC236}">
                <a16:creationId xmlns:a16="http://schemas.microsoft.com/office/drawing/2014/main" id="{BBF6A4BD-1E5D-4FEA-A7C8-F25B7FC509CC}"/>
              </a:ext>
            </a:extLst>
          </p:cNvPr>
          <p:cNvSpPr txBox="1">
            <a:spLocks noChangeArrowheads="1"/>
          </p:cNvSpPr>
          <p:nvPr/>
        </p:nvSpPr>
        <p:spPr bwMode="auto">
          <a:xfrm>
            <a:off x="1213693" y="516282"/>
            <a:ext cx="9764614" cy="707886"/>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từ</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chỉ</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người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nội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ngoại</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17BBCF02-12D3-4111-8B56-284B436BD6DF}"/>
              </a:ext>
            </a:extLst>
          </p:cNvPr>
          <p:cNvSpPr txBox="1"/>
          <p:nvPr/>
        </p:nvSpPr>
        <p:spPr>
          <a:xfrm>
            <a:off x="1929383" y="3651630"/>
            <a:ext cx="3125943" cy="2308324"/>
          </a:xfrm>
          <a:prstGeom prst="rect">
            <a:avLst/>
          </a:prstGeom>
          <a:solidFill>
            <a:schemeClr val="accent6">
              <a:lumMod val="40000"/>
              <a:lumOff val="60000"/>
            </a:schemeClr>
          </a:solidFill>
        </p:spPr>
        <p:txBody>
          <a:bodyPr wrap="square">
            <a:spAutoFit/>
          </a:bodyPr>
          <a:lstStyle/>
          <a:p>
            <a:pPr eaLnBrk="1" fontAlgn="auto" hangingPunct="1">
              <a:spcBef>
                <a:spcPts val="0"/>
              </a:spcBef>
              <a:spcAft>
                <a:spcPts val="0"/>
              </a:spcAft>
              <a:defRPr/>
            </a:pP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Ông</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nội</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bà</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nội</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b</a:t>
            </a: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ác</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c</a:t>
            </a: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hú</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thím</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latin typeface="Times New Roman" panose="02020603050405020304" pitchFamily="18" charset="0"/>
                <a:cs typeface="Times New Roman" panose="02020603050405020304" pitchFamily="18" charset="0"/>
              </a:rPr>
              <a:t>cô</a:t>
            </a:r>
            <a:r>
              <a:rPr lang="en-US" sz="3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em</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anh</a:t>
            </a:r>
            <a:r>
              <a:rPr lang="en-US" sz="3600" b="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6F93955-9C78-409D-BE53-4265295998E3}"/>
              </a:ext>
            </a:extLst>
          </p:cNvPr>
          <p:cNvSpPr txBox="1"/>
          <p:nvPr/>
        </p:nvSpPr>
        <p:spPr>
          <a:xfrm>
            <a:off x="7685867" y="3573450"/>
            <a:ext cx="3391436" cy="2554545"/>
          </a:xfrm>
          <a:prstGeom prst="rect">
            <a:avLst/>
          </a:prstGeom>
          <a:solidFill>
            <a:schemeClr val="accent6">
              <a:lumMod val="40000"/>
              <a:lumOff val="60000"/>
            </a:schemeClr>
          </a:solidFill>
        </p:spPr>
        <p:txBody>
          <a:bodyPr wrap="square">
            <a:spAutoFit/>
          </a:bodyPr>
          <a:lstStyle/>
          <a:p>
            <a:pPr eaLnBrk="1" fontAlgn="auto" hangingPunct="1">
              <a:spcBef>
                <a:spcPts val="0"/>
              </a:spcBef>
              <a:spcAft>
                <a:spcPts val="0"/>
              </a:spcAft>
              <a:defRPr/>
            </a:pP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Ông</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ngoại</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bà</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ngoại</a:t>
            </a:r>
            <a:r>
              <a:rPr lang="en-US"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b</a:t>
            </a:r>
            <a:r>
              <a:rPr lang="en-US" sz="4000" b="1" dirty="0" err="1" smtClean="0">
                <a:solidFill>
                  <a:schemeClr val="accent2">
                    <a:lumMod val="50000"/>
                  </a:schemeClr>
                </a:solidFill>
                <a:latin typeface="Times New Roman" panose="02020603050405020304" pitchFamily="18" charset="0"/>
                <a:cs typeface="Times New Roman" panose="02020603050405020304" pitchFamily="18" charset="0"/>
              </a:rPr>
              <a:t>ác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dì</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cậu</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mợ</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chị</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em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anh</a:t>
            </a:r>
            <a:r>
              <a:rPr lang="en-US" sz="4000" b="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2" name="TextBox 5">
            <a:extLst>
              <a:ext uri="{FF2B5EF4-FFF2-40B4-BE49-F238E27FC236}">
                <a16:creationId xmlns:a16="http://schemas.microsoft.com/office/drawing/2014/main" id="{F72C88B3-3798-4040-AFE4-0104D7440CEB}"/>
              </a:ext>
            </a:extLst>
          </p:cNvPr>
          <p:cNvSpPr txBox="1">
            <a:spLocks noChangeArrowheads="1"/>
          </p:cNvSpPr>
          <p:nvPr/>
        </p:nvSpPr>
        <p:spPr bwMode="auto">
          <a:xfrm>
            <a:off x="1006623" y="2061043"/>
            <a:ext cx="4611520" cy="769441"/>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44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nội</a:t>
            </a:r>
            <a:endParaRPr lang="en-US" altLang="en-US" sz="4000" b="1" dirty="0">
              <a:latin typeface="Times New Roman" panose="02020603050405020304" pitchFamily="18" charset="0"/>
              <a:cs typeface="Times New Roman" panose="02020603050405020304" pitchFamily="18" charset="0"/>
            </a:endParaRPr>
          </a:p>
        </p:txBody>
      </p:sp>
      <p:sp>
        <p:nvSpPr>
          <p:cNvPr id="14" name="TextBox 5">
            <a:extLst>
              <a:ext uri="{FF2B5EF4-FFF2-40B4-BE49-F238E27FC236}">
                <a16:creationId xmlns:a16="http://schemas.microsoft.com/office/drawing/2014/main" id="{65C522AD-B0F9-446B-93C7-6F129CD8BCAE}"/>
              </a:ext>
            </a:extLst>
          </p:cNvPr>
          <p:cNvSpPr txBox="1">
            <a:spLocks noChangeArrowheads="1"/>
          </p:cNvSpPr>
          <p:nvPr/>
        </p:nvSpPr>
        <p:spPr bwMode="auto">
          <a:xfrm>
            <a:off x="6313391" y="2061043"/>
            <a:ext cx="5013302" cy="707886"/>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ngoại</a:t>
            </a:r>
            <a:endParaRPr lang="en-US" altLang="en-US" sz="40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heel(1)">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9" grpId="0" animBg="1"/>
      <p:bldP spid="10"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914400" y="-76199"/>
            <a:ext cx="1056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203200" y="1107086"/>
            <a:ext cx="116840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Cảnh vật xung quanh tôi đều thay đổi, vì chính lòng tôi đang có sự thay đổi lớn: hôm nay tôi đi học</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8">
            <a:extLst>
              <a:ext uri="{FF2B5EF4-FFF2-40B4-BE49-F238E27FC236}">
                <a16:creationId xmlns:a16="http://schemas.microsoft.com/office/drawing/2014/main" id="{21DE7517-9CDC-404F-BED5-A8169BD4FEF0}"/>
              </a:ext>
            </a:extLst>
          </p:cNvPr>
          <p:cNvSpPr txBox="1">
            <a:spLocks noChangeArrowheads="1"/>
          </p:cNvSpPr>
          <p:nvPr/>
        </p:nvSpPr>
        <p:spPr bwMode="auto">
          <a:xfrm>
            <a:off x="203200" y="3615019"/>
            <a:ext cx="10769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Dấu</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hai</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chấm</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dùng</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để</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làm</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gì</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p:txBody>
      </p:sp>
      <p:sp>
        <p:nvSpPr>
          <p:cNvPr id="20" name="Rounded Rectangular Callout 19">
            <a:extLst>
              <a:ext uri="{FF2B5EF4-FFF2-40B4-BE49-F238E27FC236}">
                <a16:creationId xmlns:a16="http://schemas.microsoft.com/office/drawing/2014/main" id="{A2A062B8-9B13-45CE-A29A-76BB8154D974}"/>
              </a:ext>
            </a:extLst>
          </p:cNvPr>
          <p:cNvSpPr>
            <a:spLocks noChangeArrowheads="1"/>
          </p:cNvSpPr>
          <p:nvPr/>
        </p:nvSpPr>
        <p:spPr bwMode="auto">
          <a:xfrm flipH="1">
            <a:off x="3570123" y="2839999"/>
            <a:ext cx="6479963" cy="520700"/>
          </a:xfrm>
          <a:prstGeom prst="wedgeRoundRectCallout">
            <a:avLst>
              <a:gd name="adj1" fmla="val 26495"/>
              <a:gd name="adj2" fmla="val -104574"/>
              <a:gd name="adj3" fmla="val 16667"/>
            </a:avLst>
          </a:prstGeom>
          <a:solidFill>
            <a:srgbClr val="FFFFCC"/>
          </a:solidFill>
          <a:ln w="25400" algn="ctr">
            <a:solidFill>
              <a:srgbClr val="08509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vi-VN" sz="3733" b="1" i="0" u="none" strike="noStrike" kern="1200" cap="none" spc="0" normalizeH="0" baseline="0" noProof="0">
                <a:ln>
                  <a:noFill/>
                </a:ln>
                <a:solidFill>
                  <a:srgbClr val="FF0000"/>
                </a:solidFill>
                <a:effectLst/>
                <a:uLnTx/>
                <a:uFillTx/>
                <a:latin typeface="Constantia" panose="02030602050306030303" pitchFamily="18" charset="0"/>
                <a:ea typeface="+mn-ea"/>
                <a:cs typeface="+mn-cs"/>
              </a:rPr>
              <a:t>Để</a:t>
            </a:r>
            <a:r>
              <a:rPr kumimoji="0" lang="vi-VN" altLang="vi-VN" sz="3733" b="1" i="0" u="none" strike="noStrike" kern="1200" cap="none" spc="0" normalizeH="0" noProof="0">
                <a:ln>
                  <a:noFill/>
                </a:ln>
                <a:solidFill>
                  <a:srgbClr val="FF0000"/>
                </a:solidFill>
                <a:effectLst/>
                <a:uLnTx/>
                <a:uFillTx/>
                <a:latin typeface="Constantia" panose="02030602050306030303" pitchFamily="18" charset="0"/>
                <a:ea typeface="+mn-ea"/>
                <a:cs typeface="+mn-cs"/>
              </a:rPr>
              <a:t> báo hiệu phần giải thích</a:t>
            </a:r>
            <a:endPar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203200" y="4627395"/>
            <a:ext cx="107696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Dấu</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hai</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chấm</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dùng</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để</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vi-VN"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Giải</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thích</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cho</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sự</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việc</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đứng</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trước</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nó</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
        <p:nvSpPr>
          <p:cNvPr id="25" name="Oval 7">
            <a:extLst>
              <a:ext uri="{FF2B5EF4-FFF2-40B4-BE49-F238E27FC236}">
                <a16:creationId xmlns:a16="http://schemas.microsoft.com/office/drawing/2014/main" id="{DA1AB370-B853-4F7A-92A3-1C30ED697AF3}"/>
              </a:ext>
            </a:extLst>
          </p:cNvPr>
          <p:cNvSpPr>
            <a:spLocks noChangeArrowheads="1"/>
          </p:cNvSpPr>
          <p:nvPr/>
        </p:nvSpPr>
        <p:spPr bwMode="auto">
          <a:xfrm>
            <a:off x="4937760" y="1786043"/>
            <a:ext cx="374651" cy="68791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50800" y="268817"/>
            <a:ext cx="12192000" cy="584775"/>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3</a:t>
            </a:r>
            <a:r>
              <a:rPr kumimoji="0" lang="en-US" alt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Cho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biết</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dấu</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chấm</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được</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dùng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để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làm</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gì</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
                                        </p:tgtEl>
                                        <p:attrNameLst>
                                          <p:attrName>style.visibility</p:attrName>
                                        </p:attrNameLst>
                                      </p:cBhvr>
                                      <p:to>
                                        <p:strVal val="visible"/>
                                      </p:to>
                                    </p:set>
                                    <p:anim calcmode="discrete" valueType="clr">
                                      <p:cBhvr override="childStyle">
                                        <p:cTn id="1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
                                        </p:tgtEl>
                                        <p:attrNameLst>
                                          <p:attrName>fillcolor</p:attrName>
                                        </p:attrNameLst>
                                      </p:cBhvr>
                                      <p:tavLst>
                                        <p:tav tm="0">
                                          <p:val>
                                            <p:clrVal>
                                              <a:schemeClr val="accent2"/>
                                            </p:clrVal>
                                          </p:val>
                                        </p:tav>
                                        <p:tav tm="50000">
                                          <p:val>
                                            <p:clrVal>
                                              <a:schemeClr val="hlink"/>
                                            </p:clrVal>
                                          </p:val>
                                        </p:tav>
                                      </p:tavLst>
                                    </p:anim>
                                    <p:set>
                                      <p:cBhvr>
                                        <p:cTn id="14" dur="80"/>
                                        <p:tgtEl>
                                          <p:spTgt spid="2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9"/>
                                        </p:tgtEl>
                                        <p:attrNameLst>
                                          <p:attrName>style.visibility</p:attrName>
                                        </p:attrNameLst>
                                      </p:cBhvr>
                                      <p:to>
                                        <p:strVal val="visible"/>
                                      </p:to>
                                    </p:set>
                                    <p:anim calcmode="discrete" valueType="clr">
                                      <p:cBhvr override="childStyle">
                                        <p:cTn id="19"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9"/>
                                        </p:tgtEl>
                                        <p:attrNameLst>
                                          <p:attrName>fillcolor</p:attrName>
                                        </p:attrNameLst>
                                      </p:cBhvr>
                                      <p:tavLst>
                                        <p:tav tm="0">
                                          <p:val>
                                            <p:clrVal>
                                              <a:schemeClr val="accent2"/>
                                            </p:clrVal>
                                          </p:val>
                                        </p:tav>
                                        <p:tav tm="50000">
                                          <p:val>
                                            <p:clrVal>
                                              <a:schemeClr val="hlink"/>
                                            </p:clrVal>
                                          </p:val>
                                        </p:tav>
                                      </p:tavLst>
                                    </p:anim>
                                    <p:set>
                                      <p:cBhvr>
                                        <p:cTn id="21" dur="80"/>
                                        <p:tgtEl>
                                          <p:spTgt spid="19"/>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xit" presetSubtype="3" fill="hold" grpId="1" nodeType="clickEffect">
                                  <p:stCondLst>
                                    <p:cond delay="0"/>
                                  </p:stCondLst>
                                  <p:iterate type="lt">
                                    <p:tmPct val="0"/>
                                  </p:iterate>
                                  <p:childTnLst>
                                    <p:anim calcmode="lin" valueType="num">
                                      <p:cBhvr additive="base">
                                        <p:cTn id="25" dur="500"/>
                                        <p:tgtEl>
                                          <p:spTgt spid="19"/>
                                        </p:tgtEl>
                                        <p:attrNameLst>
                                          <p:attrName>ppt_x</p:attrName>
                                        </p:attrNameLst>
                                      </p:cBhvr>
                                      <p:tavLst>
                                        <p:tav tm="0">
                                          <p:val>
                                            <p:strVal val="ppt_x"/>
                                          </p:val>
                                        </p:tav>
                                        <p:tav tm="100000">
                                          <p:val>
                                            <p:strVal val="1+ppt_w/2"/>
                                          </p:val>
                                        </p:tav>
                                      </p:tavLst>
                                    </p:anim>
                                    <p:anim calcmode="lin" valueType="num">
                                      <p:cBhvr additive="base">
                                        <p:cTn id="26" dur="500"/>
                                        <p:tgtEl>
                                          <p:spTgt spid="19"/>
                                        </p:tgtEl>
                                        <p:attrNameLst>
                                          <p:attrName>ppt_y</p:attrName>
                                        </p:attrNameLst>
                                      </p:cBhvr>
                                      <p:tavLst>
                                        <p:tav tm="0">
                                          <p:val>
                                            <p:strVal val="ppt_y"/>
                                          </p:val>
                                        </p:tav>
                                        <p:tav tm="100000">
                                          <p:val>
                                            <p:strVal val="0-ppt_h/2"/>
                                          </p:val>
                                        </p:tav>
                                      </p:tavLst>
                                    </p:anim>
                                    <p:set>
                                      <p:cBhvr>
                                        <p:cTn id="27" dur="1" fill="hold">
                                          <p:stCondLst>
                                            <p:cond delay="499"/>
                                          </p:stCondLst>
                                        </p:cTn>
                                        <p:tgtEl>
                                          <p:spTgt spid="19"/>
                                        </p:tgtEl>
                                        <p:attrNameLst>
                                          <p:attrName>style.visibility</p:attrName>
                                        </p:attrNameLst>
                                      </p:cBhvr>
                                      <p:to>
                                        <p:strVal val="hidden"/>
                                      </p:to>
                                    </p:set>
                                  </p:childTnLst>
                                </p:cTn>
                              </p:par>
                            </p:childTnLst>
                          </p:cTn>
                        </p:par>
                        <p:par>
                          <p:cTn id="28" fill="hold" nodeType="afterGroup">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animBg="1"/>
      <p:bldP spid="26"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914400" y="-76199"/>
            <a:ext cx="1056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254000" y="859123"/>
            <a:ext cx="11684000" cy="18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cái</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túi</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vải</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thô</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có</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đủ</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thứ</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quà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mùa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nào</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thức</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lấy</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nhãn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tháng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Sáu</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tháng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Bảy</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roi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mùa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hạ</a:t>
            </a:r>
            <a:r>
              <a:rPr lang="en-US" altLang="vi-VN" sz="3733" b="1" dirty="0">
                <a:solidFill>
                  <a:srgbClr val="0000FF"/>
                </a:solidFill>
                <a:latin typeface="Times New Roman" panose="02020603050405020304" pitchFamily="18" charset="0"/>
                <a:cs typeface="Times New Roman" panose="02020603050405020304" pitchFamily="18" charset="0"/>
              </a:rPr>
              <a:t>, g</a:t>
            </a:r>
            <a:r>
              <a:rPr lang="vi-VN" altLang="vi-VN" sz="3733" b="1" dirty="0">
                <a:solidFill>
                  <a:srgbClr val="0000FF"/>
                </a:solidFill>
                <a:latin typeface="Times New Roman" panose="02020603050405020304" pitchFamily="18" charset="0"/>
                <a:cs typeface="Times New Roman" panose="02020603050405020304" pitchFamily="18" charset="0"/>
              </a:rPr>
              <a:t>ư</a:t>
            </a:r>
            <a:r>
              <a:rPr lang="en-US" altLang="vi-VN" sz="3733" b="1" dirty="0" err="1">
                <a:solidFill>
                  <a:srgbClr val="0000FF"/>
                </a:solidFill>
                <a:latin typeface="Times New Roman" panose="02020603050405020304" pitchFamily="18" charset="0"/>
                <a:cs typeface="Times New Roman" panose="02020603050405020304" pitchFamily="18" charset="0"/>
              </a:rPr>
              <a:t>ơng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sen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mùa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thu</a:t>
            </a:r>
            <a:r>
              <a:rPr lang="en-US" altLang="vi-VN" sz="3733" b="1" dirty="0">
                <a:solidFill>
                  <a:srgbClr val="0000FF"/>
                </a:solidFill>
                <a:latin typeface="Times New Roman" panose="02020603050405020304" pitchFamily="18" charset="0"/>
                <a:cs typeface="Times New Roman" panose="02020603050405020304" pitchFamily="18" charset="0"/>
              </a:rPr>
              <a:t>.</a:t>
            </a:r>
            <a:endPar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21DE7517-9CDC-404F-BED5-A8169BD4FEF0}"/>
              </a:ext>
            </a:extLst>
          </p:cNvPr>
          <p:cNvSpPr txBox="1">
            <a:spLocks noChangeArrowheads="1"/>
          </p:cNvSpPr>
          <p:nvPr/>
        </p:nvSpPr>
        <p:spPr bwMode="auto">
          <a:xfrm>
            <a:off x="149629" y="3987545"/>
            <a:ext cx="10769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Dấu</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hai</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chấm</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trong</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câu</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 </a:t>
            </a:r>
            <a:r>
              <a:rPr lang="en-US" altLang="vi-VN" sz="3733" b="1" dirty="0" err="1">
                <a:solidFill>
                  <a:srgbClr val="000099"/>
                </a:solidFill>
                <a:latin typeface="Times New Roman" panose="02020603050405020304" pitchFamily="18" charset="0"/>
                <a:cs typeface="Times New Roman" panose="02020603050405020304" pitchFamily="18" charset="0"/>
              </a:rPr>
              <a:t>có</a:t>
            </a:r>
            <a:r>
              <a:rPr lang="en-US" altLang="vi-VN" sz="3733" b="1" dirty="0">
                <a:solidFill>
                  <a:srgbClr val="000099"/>
                </a:solidFill>
                <a:latin typeface="Times New Roman" panose="02020603050405020304" pitchFamily="18" charset="0"/>
                <a:cs typeface="Times New Roman" panose="02020603050405020304" pitchFamily="18" charset="0"/>
              </a:rPr>
              <a:t> </a:t>
            </a:r>
            <a:r>
              <a:rPr lang="en-US" altLang="vi-VN" sz="3733" b="1" dirty="0" err="1">
                <a:solidFill>
                  <a:srgbClr val="000099"/>
                </a:solidFill>
                <a:latin typeface="Times New Roman" panose="02020603050405020304" pitchFamily="18" charset="0"/>
                <a:cs typeface="Times New Roman" panose="02020603050405020304" pitchFamily="18" charset="0"/>
              </a:rPr>
              <a:t>công</a:t>
            </a:r>
            <a:r>
              <a:rPr lang="en-US" altLang="vi-VN" sz="3733" b="1" dirty="0">
                <a:solidFill>
                  <a:srgbClr val="000099"/>
                </a:solidFill>
                <a:latin typeface="Times New Roman" panose="02020603050405020304" pitchFamily="18" charset="0"/>
                <a:cs typeface="Times New Roman" panose="02020603050405020304" pitchFamily="18" charset="0"/>
              </a:rPr>
              <a:t> </a:t>
            </a:r>
            <a:r>
              <a:rPr lang="en-US" altLang="vi-VN" sz="3733" b="1" dirty="0" err="1">
                <a:solidFill>
                  <a:srgbClr val="000099"/>
                </a:solidFill>
                <a:latin typeface="Times New Roman" panose="02020603050405020304" pitchFamily="18" charset="0"/>
                <a:cs typeface="Times New Roman" panose="02020603050405020304" pitchFamily="18" charset="0"/>
              </a:rPr>
              <a:t>dụng</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gì</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p:txBody>
      </p:sp>
      <p:sp>
        <p:nvSpPr>
          <p:cNvPr id="22" name="Rounded Rectangular Callout 21">
            <a:extLst>
              <a:ext uri="{FF2B5EF4-FFF2-40B4-BE49-F238E27FC236}">
                <a16:creationId xmlns:a16="http://schemas.microsoft.com/office/drawing/2014/main" id="{99CC93D7-76FC-4B45-B07A-9CC797F9FB7D}"/>
              </a:ext>
            </a:extLst>
          </p:cNvPr>
          <p:cNvSpPr>
            <a:spLocks noChangeArrowheads="1"/>
          </p:cNvSpPr>
          <p:nvPr/>
        </p:nvSpPr>
        <p:spPr bwMode="auto">
          <a:xfrm>
            <a:off x="4488873" y="2302032"/>
            <a:ext cx="6564801" cy="575997"/>
          </a:xfrm>
          <a:prstGeom prst="wedgeRoundRectCallout">
            <a:avLst>
              <a:gd name="adj1" fmla="val -82947"/>
              <a:gd name="adj2" fmla="val -101462"/>
              <a:gd name="adj3" fmla="val 16667"/>
            </a:avLst>
          </a:prstGeom>
          <a:solidFill>
            <a:srgbClr val="FFFFCC"/>
          </a:solidFill>
          <a:ln w="25400" algn="ctr">
            <a:solidFill>
              <a:srgbClr val="08509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3733" b="1" dirty="0" err="1">
                <a:solidFill>
                  <a:srgbClr val="FF0000"/>
                </a:solidFill>
                <a:latin typeface="Constantia" panose="02030602050306030303" pitchFamily="18" charset="0"/>
              </a:rPr>
              <a:t>Báo</a:t>
            </a:r>
            <a:r>
              <a:rPr lang="en-US" altLang="vi-VN" sz="3733" b="1" dirty="0">
                <a:solidFill>
                  <a:srgbClr val="FF0000"/>
                </a:solidFill>
                <a:latin typeface="Constantia" panose="02030602050306030303" pitchFamily="18" charset="0"/>
              </a:rPr>
              <a:t> </a:t>
            </a:r>
            <a:r>
              <a:rPr lang="en-US" altLang="vi-VN" sz="3733" b="1" dirty="0" err="1">
                <a:solidFill>
                  <a:srgbClr val="FF0000"/>
                </a:solidFill>
                <a:latin typeface="Constantia" panose="02030602050306030303" pitchFamily="18" charset="0"/>
              </a:rPr>
              <a:t>hiệu</a:t>
            </a:r>
            <a:r>
              <a:rPr lang="en-US" altLang="vi-VN" sz="3733" b="1" dirty="0">
                <a:solidFill>
                  <a:srgbClr val="FF0000"/>
                </a:solidFill>
                <a:latin typeface="Constantia" panose="02030602050306030303" pitchFamily="18" charset="0"/>
              </a:rPr>
              <a:t> </a:t>
            </a:r>
            <a:r>
              <a:rPr lang="en-US" altLang="vi-VN" sz="3733" b="1" dirty="0" err="1">
                <a:solidFill>
                  <a:srgbClr val="FF0000"/>
                </a:solidFill>
                <a:latin typeface="Constantia" panose="02030602050306030303" pitchFamily="18" charset="0"/>
              </a:rPr>
              <a:t>phần</a:t>
            </a:r>
            <a:r>
              <a:rPr lang="en-US" altLang="vi-VN" sz="3733" b="1" dirty="0">
                <a:solidFill>
                  <a:srgbClr val="FF0000"/>
                </a:solidFill>
                <a:latin typeface="Constantia" panose="02030602050306030303" pitchFamily="18" charset="0"/>
              </a:rPr>
              <a:t> </a:t>
            </a:r>
            <a:r>
              <a:rPr lang="en-US" altLang="vi-VN" sz="3733" b="1" dirty="0" err="1">
                <a:solidFill>
                  <a:srgbClr val="FF0000"/>
                </a:solidFill>
                <a:latin typeface="Constantia" panose="02030602050306030303" pitchFamily="18" charset="0"/>
              </a:rPr>
              <a:t>liệt</a:t>
            </a:r>
            <a:r>
              <a:rPr lang="en-US" altLang="vi-VN" sz="3733" b="1" dirty="0">
                <a:solidFill>
                  <a:srgbClr val="FF0000"/>
                </a:solidFill>
                <a:latin typeface="Constantia" panose="02030602050306030303" pitchFamily="18" charset="0"/>
              </a:rPr>
              <a:t> </a:t>
            </a:r>
            <a:r>
              <a:rPr lang="en-US" altLang="vi-VN" sz="3733" b="1" dirty="0" err="1">
                <a:solidFill>
                  <a:srgbClr val="FF0000"/>
                </a:solidFill>
                <a:latin typeface="Constantia" panose="02030602050306030303" pitchFamily="18" charset="0"/>
              </a:rPr>
              <a:t>kê</a:t>
            </a:r>
            <a:endPar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1583113" y="4913587"/>
            <a:ext cx="107696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Công</a:t>
            </a:r>
            <a:r>
              <a:rPr kumimoji="0" lang="en-US" altLang="vi-VN" sz="3733" b="1" i="1"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dụng</a:t>
            </a:r>
            <a:r>
              <a:rPr kumimoji="0" lang="en-US" altLang="vi-VN" sz="3733" b="1" i="1"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của</a:t>
            </a:r>
            <a:r>
              <a:rPr kumimoji="0" lang="en-US" altLang="vi-VN" sz="3733" b="1" i="1"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lang="en-US" altLang="vi-VN" sz="3733" b="1" i="1" dirty="0">
                <a:solidFill>
                  <a:srgbClr val="FF0066"/>
                </a:solidFill>
                <a:latin typeface="Times New Roman" panose="02020603050405020304" pitchFamily="18" charset="0"/>
                <a:cs typeface="Times New Roman" panose="02020603050405020304" pitchFamily="18" charset="0"/>
              </a:rPr>
              <a:t>d</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ấu</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hai</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chấm</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vi-VN" sz="3733" b="1" dirty="0">
                <a:solidFill>
                  <a:srgbClr val="FF0066"/>
                </a:solidFill>
                <a:latin typeface="Times New Roman" panose="02020603050405020304" pitchFamily="18" charset="0"/>
                <a:cs typeface="Times New Roman" panose="02020603050405020304" pitchFamily="18" charset="0"/>
              </a:rPr>
              <a:t>      - </a:t>
            </a:r>
            <a:r>
              <a:rPr lang="en-US" altLang="vi-VN" sz="3733" b="1" dirty="0" err="1">
                <a:solidFill>
                  <a:srgbClr val="FF0066"/>
                </a:solidFill>
                <a:latin typeface="Times New Roman" panose="02020603050405020304" pitchFamily="18" charset="0"/>
                <a:cs typeface="Times New Roman" panose="02020603050405020304" pitchFamily="18" charset="0"/>
              </a:rPr>
              <a:t>Báo</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hiệu</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phần</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liệt</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kê</a:t>
            </a:r>
            <a:endParaRPr kumimoji="0" lang="en-US" altLang="vi-VN" sz="3733" b="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23" name="Oval 7">
            <a:extLst>
              <a:ext uri="{FF2B5EF4-FFF2-40B4-BE49-F238E27FC236}">
                <a16:creationId xmlns:a16="http://schemas.microsoft.com/office/drawing/2014/main" id="{66D92787-2EAC-4667-AD70-D9E1FDEBDEDB}"/>
              </a:ext>
            </a:extLst>
          </p:cNvPr>
          <p:cNvSpPr>
            <a:spLocks noChangeArrowheads="1"/>
          </p:cNvSpPr>
          <p:nvPr/>
        </p:nvSpPr>
        <p:spPr bwMode="auto">
          <a:xfrm>
            <a:off x="1911928" y="1534753"/>
            <a:ext cx="374651" cy="55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50800" y="268817"/>
            <a:ext cx="12192000" cy="584775"/>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a:t>
            </a:r>
            <a:r>
              <a:rPr kumimoji="0" lang="en-US" alt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Xác</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dấu</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chấm</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vi-VN" b="1" i="1" dirty="0" err="1">
                <a:solidFill>
                  <a:srgbClr val="0000FF"/>
                </a:solidFill>
                <a:latin typeface="Times New Roman" panose="02020603050405020304" pitchFamily="18" charset="0"/>
                <a:cs typeface="Times New Roman" panose="02020603050405020304" pitchFamily="18" charset="0"/>
              </a:rPr>
              <a:t>trong</a:t>
            </a:r>
            <a:r>
              <a:rPr lang="en-US" altLang="vi-VN" b="1" i="1" dirty="0">
                <a:solidFill>
                  <a:srgbClr val="0000FF"/>
                </a:solidFill>
                <a:latin typeface="Times New Roman" panose="02020603050405020304" pitchFamily="18" charset="0"/>
                <a:cs typeface="Times New Roman" panose="02020603050405020304" pitchFamily="18" charset="0"/>
              </a:rPr>
              <a:t> </a:t>
            </a:r>
            <a:r>
              <a:rPr lang="en-US" altLang="vi-VN" b="1" i="1" dirty="0" err="1">
                <a:solidFill>
                  <a:srgbClr val="0000FF"/>
                </a:solidFill>
                <a:latin typeface="Times New Roman" panose="02020603050405020304" pitchFamily="18" charset="0"/>
                <a:cs typeface="Times New Roman" panose="02020603050405020304" pitchFamily="18" charset="0"/>
              </a:rPr>
              <a:t>mỗi</a:t>
            </a:r>
            <a:r>
              <a:rPr lang="en-US" altLang="vi-VN" b="1" i="1" dirty="0">
                <a:solidFill>
                  <a:srgbClr val="0000FF"/>
                </a:solidFill>
                <a:latin typeface="Times New Roman" panose="02020603050405020304" pitchFamily="18" charset="0"/>
                <a:cs typeface="Times New Roman" panose="02020603050405020304" pitchFamily="18" charset="0"/>
              </a:rPr>
              <a:t> </a:t>
            </a:r>
            <a:r>
              <a:rPr lang="en-US" altLang="vi-VN" b="1" i="1" dirty="0" err="1">
                <a:solidFill>
                  <a:srgbClr val="0000FF"/>
                </a:solidFill>
                <a:latin typeface="Times New Roman" panose="02020603050405020304" pitchFamily="18" charset="0"/>
                <a:cs typeface="Times New Roman" panose="02020603050405020304" pitchFamily="18" charset="0"/>
              </a:rPr>
              <a:t>câu</a:t>
            </a:r>
            <a:r>
              <a:rPr lang="en-US" altLang="vi-VN" b="1" i="1" dirty="0">
                <a:solidFill>
                  <a:srgbClr val="0000FF"/>
                </a:solidFill>
                <a:latin typeface="Times New Roman" panose="02020603050405020304" pitchFamily="18" charset="0"/>
                <a:cs typeface="Times New Roman" panose="02020603050405020304" pitchFamily="18" charset="0"/>
              </a:rPr>
              <a:t> </a:t>
            </a:r>
            <a:r>
              <a:rPr lang="en-US" altLang="vi-VN" b="1" i="1" dirty="0" err="1">
                <a:solidFill>
                  <a:srgbClr val="0000FF"/>
                </a:solidFill>
                <a:latin typeface="Times New Roman" panose="02020603050405020304" pitchFamily="18" charset="0"/>
                <a:cs typeface="Times New Roman" panose="02020603050405020304" pitchFamily="18" charset="0"/>
              </a:rPr>
              <a:t>văn</a:t>
            </a:r>
            <a:r>
              <a:rPr lang="en-US" altLang="vi-VN" b="1" i="1" dirty="0">
                <a:solidFill>
                  <a:srgbClr val="0000FF"/>
                </a:solidFill>
                <a:latin typeface="Times New Roman" panose="02020603050405020304" pitchFamily="18" charset="0"/>
                <a:cs typeface="Times New Roman" panose="02020603050405020304" pitchFamily="18" charset="0"/>
              </a:rPr>
              <a:t>:</a:t>
            </a:r>
            <a:endParaRPr kumimoji="0" lang="en-US" alt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strips(downRight)">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19"/>
                                        </p:tgtEl>
                                        <p:attrNameLst>
                                          <p:attrName>style.visibility</p:attrName>
                                        </p:attrNameLst>
                                      </p:cBhvr>
                                      <p:to>
                                        <p:strVal val="visible"/>
                                      </p:to>
                                    </p:set>
                                    <p:anim calcmode="discrete" valueType="clr">
                                      <p:cBhvr override="childStyle">
                                        <p:cTn id="16"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9"/>
                                        </p:tgtEl>
                                        <p:attrNameLst>
                                          <p:attrName>fillcolor</p:attrName>
                                        </p:attrNameLst>
                                      </p:cBhvr>
                                      <p:tavLst>
                                        <p:tav tm="0">
                                          <p:val>
                                            <p:clrVal>
                                              <a:schemeClr val="accent2"/>
                                            </p:clrVal>
                                          </p:val>
                                        </p:tav>
                                        <p:tav tm="50000">
                                          <p:val>
                                            <p:clrVal>
                                              <a:schemeClr val="hlink"/>
                                            </p:clrVal>
                                          </p:val>
                                        </p:tav>
                                      </p:tavLst>
                                    </p:anim>
                                    <p:set>
                                      <p:cBhvr>
                                        <p:cTn id="18" dur="80"/>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3" fill="hold" grpId="1" nodeType="clickEffect">
                                  <p:stCondLst>
                                    <p:cond delay="0"/>
                                  </p:stCondLst>
                                  <p:iterate type="lt">
                                    <p:tmPct val="0"/>
                                  </p:iterate>
                                  <p:childTnLst>
                                    <p:anim calcmode="lin" valueType="num">
                                      <p:cBhvr additive="base">
                                        <p:cTn id="22" dur="500"/>
                                        <p:tgtEl>
                                          <p:spTgt spid="19"/>
                                        </p:tgtEl>
                                        <p:attrNameLst>
                                          <p:attrName>ppt_x</p:attrName>
                                        </p:attrNameLst>
                                      </p:cBhvr>
                                      <p:tavLst>
                                        <p:tav tm="0">
                                          <p:val>
                                            <p:strVal val="ppt_x"/>
                                          </p:val>
                                        </p:tav>
                                        <p:tav tm="100000">
                                          <p:val>
                                            <p:strVal val="1+ppt_w/2"/>
                                          </p:val>
                                        </p:tav>
                                      </p:tavLst>
                                    </p:anim>
                                    <p:anim calcmode="lin" valueType="num">
                                      <p:cBhvr additive="base">
                                        <p:cTn id="23" dur="500"/>
                                        <p:tgtEl>
                                          <p:spTgt spid="19"/>
                                        </p:tgtEl>
                                        <p:attrNameLst>
                                          <p:attrName>ppt_y</p:attrName>
                                        </p:attrNameLst>
                                      </p:cBhvr>
                                      <p:tavLst>
                                        <p:tav tm="0">
                                          <p:val>
                                            <p:strVal val="ppt_y"/>
                                          </p:val>
                                        </p:tav>
                                        <p:tav tm="100000">
                                          <p:val>
                                            <p:strVal val="0-ppt_h/2"/>
                                          </p:val>
                                        </p:tav>
                                      </p:tavLst>
                                    </p:anim>
                                    <p:set>
                                      <p:cBhvr>
                                        <p:cTn id="24" dur="1" fill="hold">
                                          <p:stCondLst>
                                            <p:cond delay="499"/>
                                          </p:stCondLst>
                                        </p:cTn>
                                        <p:tgtEl>
                                          <p:spTgt spid="19"/>
                                        </p:tgtEl>
                                        <p:attrNameLst>
                                          <p:attrName>style.visibility</p:attrName>
                                        </p:attrNameLst>
                                      </p:cBhvr>
                                      <p:to>
                                        <p:strVal val="hidden"/>
                                      </p:to>
                                    </p:set>
                                  </p:childTnLst>
                                </p:cTn>
                              </p:par>
                            </p:childTnLst>
                          </p:cTn>
                        </p:par>
                        <p:par>
                          <p:cTn id="25" fill="hold" nodeType="afterGroup">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animBg="1"/>
      <p:bldP spid="26"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914400" y="-76199"/>
            <a:ext cx="1056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98829" y="2257410"/>
            <a:ext cx="12042371"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vi-VN" sz="3733" b="1" dirty="0">
                <a:solidFill>
                  <a:srgbClr val="0000FF"/>
                </a:solidFill>
                <a:latin typeface="Times New Roman" panose="02020603050405020304" pitchFamily="18" charset="0"/>
                <a:cs typeface="Times New Roman" panose="02020603050405020304" pitchFamily="18" charset="0"/>
              </a:rPr>
              <a:t>b</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Hoa</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giấy</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đặc</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điểm</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khác</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v</a:t>
            </a:r>
            <a:r>
              <a:rPr lang="en-US" altLang="vi-VN" sz="3733" b="1" dirty="0" err="1">
                <a:solidFill>
                  <a:srgbClr val="0000FF"/>
                </a:solidFill>
                <a:latin typeface="Times New Roman" panose="02020603050405020304" pitchFamily="18" charset="0"/>
                <a:cs typeface="Times New Roman" panose="02020603050405020304" pitchFamily="18" charset="0"/>
              </a:rPr>
              <a:t>ới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nhiều</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loài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hoa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hoa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rụng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vẫn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còn</a:t>
            </a:r>
            <a:r>
              <a:rPr lang="en-US" altLang="vi-VN" sz="3733" b="1" dirty="0">
                <a:solidFill>
                  <a:srgbClr val="0000FF"/>
                </a:solidFill>
                <a:latin typeface="Times New Roman" panose="02020603050405020304" pitchFamily="18" charset="0"/>
                <a:cs typeface="Times New Roman" panose="02020603050405020304" pitchFamily="18" charset="0"/>
              </a:rPr>
              <a:t> t</a:t>
            </a:r>
            <a:r>
              <a:rPr lang="vi-VN" altLang="vi-VN" sz="3733" b="1" dirty="0">
                <a:solidFill>
                  <a:srgbClr val="0000FF"/>
                </a:solidFill>
                <a:latin typeface="Times New Roman" panose="02020603050405020304" pitchFamily="18" charset="0"/>
                <a:cs typeface="Times New Roman" panose="02020603050405020304" pitchFamily="18" charset="0"/>
              </a:rPr>
              <a:t>ư</a:t>
            </a:r>
            <a:r>
              <a:rPr lang="en-US" altLang="vi-VN" sz="3733" b="1" dirty="0" err="1">
                <a:solidFill>
                  <a:srgbClr val="0000FF"/>
                </a:solidFill>
                <a:latin typeface="Times New Roman" panose="02020603050405020304" pitchFamily="18" charset="0"/>
                <a:cs typeface="Times New Roman" panose="02020603050405020304" pitchFamily="18" charset="0"/>
              </a:rPr>
              <a:t>ơi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nguyên</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8">
            <a:extLst>
              <a:ext uri="{FF2B5EF4-FFF2-40B4-BE49-F238E27FC236}">
                <a16:creationId xmlns:a16="http://schemas.microsoft.com/office/drawing/2014/main" id="{21DE7517-9CDC-404F-BED5-A8169BD4FEF0}"/>
              </a:ext>
            </a:extLst>
          </p:cNvPr>
          <p:cNvSpPr txBox="1">
            <a:spLocks noChangeArrowheads="1"/>
          </p:cNvSpPr>
          <p:nvPr/>
        </p:nvSpPr>
        <p:spPr bwMode="auto">
          <a:xfrm>
            <a:off x="149629" y="3987545"/>
            <a:ext cx="10769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Dấu</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hai</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chấm</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trong</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câu</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b</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có</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công</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dụng</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gì</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p:txBody>
      </p:sp>
      <p:sp>
        <p:nvSpPr>
          <p:cNvPr id="22" name="Rounded Rectangular Callout 21">
            <a:extLst>
              <a:ext uri="{FF2B5EF4-FFF2-40B4-BE49-F238E27FC236}">
                <a16:creationId xmlns:a16="http://schemas.microsoft.com/office/drawing/2014/main" id="{99CC93D7-76FC-4B45-B07A-9CC797F9FB7D}"/>
              </a:ext>
            </a:extLst>
          </p:cNvPr>
          <p:cNvSpPr>
            <a:spLocks noChangeArrowheads="1"/>
          </p:cNvSpPr>
          <p:nvPr/>
        </p:nvSpPr>
        <p:spPr bwMode="auto">
          <a:xfrm>
            <a:off x="4796444" y="1213287"/>
            <a:ext cx="6564801" cy="575997"/>
          </a:xfrm>
          <a:prstGeom prst="wedgeRoundRectCallout">
            <a:avLst>
              <a:gd name="adj1" fmla="val 40133"/>
              <a:gd name="adj2" fmla="val 145323"/>
              <a:gd name="adj3" fmla="val 16667"/>
            </a:avLst>
          </a:prstGeom>
          <a:solidFill>
            <a:srgbClr val="FFFFCC"/>
          </a:solidFill>
          <a:ln w="25400" algn="ctr">
            <a:solidFill>
              <a:srgbClr val="08509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Báo</a:t>
            </a:r>
            <a:r>
              <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hiệu</a:t>
            </a:r>
            <a:r>
              <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phần</a:t>
            </a:r>
            <a:r>
              <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giải</a:t>
            </a:r>
            <a:r>
              <a:rPr kumimoji="0" lang="en-US" altLang="vi-VN" sz="3733" b="1" i="0" u="none" strike="noStrike" kern="1200" cap="none" spc="0" normalizeH="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noProof="0" dirty="0" err="1">
                <a:ln>
                  <a:noFill/>
                </a:ln>
                <a:solidFill>
                  <a:srgbClr val="FF0000"/>
                </a:solidFill>
                <a:effectLst/>
                <a:uLnTx/>
                <a:uFillTx/>
                <a:latin typeface="Constantia" panose="02030602050306030303" pitchFamily="18" charset="0"/>
                <a:ea typeface="+mn-ea"/>
                <a:cs typeface="+mn-cs"/>
              </a:rPr>
              <a:t>thích</a:t>
            </a:r>
            <a:endPar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1583113" y="4913587"/>
            <a:ext cx="107696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lang="en-US" altLang="vi-VN" sz="3733" b="1" i="1" noProof="0" dirty="0" err="1">
                <a:solidFill>
                  <a:srgbClr val="FF0066"/>
                </a:solidFill>
                <a:latin typeface="Times New Roman" panose="02020603050405020304" pitchFamily="18" charset="0"/>
                <a:cs typeface="Times New Roman" panose="02020603050405020304" pitchFamily="18" charset="0"/>
              </a:rPr>
              <a:t>Công</a:t>
            </a:r>
            <a:r>
              <a:rPr lang="en-US" altLang="vi-VN" sz="3733" b="1" i="1" noProof="0" dirty="0">
                <a:solidFill>
                  <a:srgbClr val="FF0066"/>
                </a:solidFill>
                <a:latin typeface="Times New Roman" panose="02020603050405020304" pitchFamily="18" charset="0"/>
                <a:cs typeface="Times New Roman" panose="02020603050405020304" pitchFamily="18" charset="0"/>
              </a:rPr>
              <a:t> </a:t>
            </a:r>
            <a:r>
              <a:rPr lang="en-US" altLang="vi-VN" sz="3733" b="1" i="1" noProof="0" dirty="0" err="1">
                <a:solidFill>
                  <a:srgbClr val="FF0066"/>
                </a:solidFill>
                <a:latin typeface="Times New Roman" panose="02020603050405020304" pitchFamily="18" charset="0"/>
                <a:cs typeface="Times New Roman" panose="02020603050405020304" pitchFamily="18" charset="0"/>
              </a:rPr>
              <a:t>dụng</a:t>
            </a:r>
            <a:r>
              <a:rPr lang="en-US" altLang="vi-VN" sz="3733" b="1" i="1" noProof="0" dirty="0">
                <a:solidFill>
                  <a:srgbClr val="FF0066"/>
                </a:solidFill>
                <a:latin typeface="Times New Roman" panose="02020603050405020304" pitchFamily="18" charset="0"/>
                <a:cs typeface="Times New Roman" panose="02020603050405020304" pitchFamily="18" charset="0"/>
              </a:rPr>
              <a:t> </a:t>
            </a:r>
            <a:r>
              <a:rPr lang="en-US" altLang="vi-VN" sz="3733" b="1" i="1" noProof="0" dirty="0" err="1">
                <a:solidFill>
                  <a:srgbClr val="FF0066"/>
                </a:solidFill>
                <a:latin typeface="Times New Roman" panose="02020603050405020304" pitchFamily="18" charset="0"/>
                <a:cs typeface="Times New Roman" panose="02020603050405020304" pitchFamily="18" charset="0"/>
              </a:rPr>
              <a:t>của</a:t>
            </a:r>
            <a:r>
              <a:rPr lang="en-US" altLang="vi-VN" sz="3733" b="1" i="1" noProof="0" dirty="0">
                <a:solidFill>
                  <a:srgbClr val="FF0066"/>
                </a:solidFill>
                <a:latin typeface="Times New Roman" panose="02020603050405020304" pitchFamily="18" charset="0"/>
                <a:cs typeface="Times New Roman" panose="02020603050405020304" pitchFamily="18" charset="0"/>
              </a:rPr>
              <a:t> </a:t>
            </a:r>
            <a:r>
              <a:rPr lang="en-US" altLang="vi-VN" sz="3733" b="1" i="1" dirty="0">
                <a:solidFill>
                  <a:srgbClr val="FF0066"/>
                </a:solidFill>
                <a:latin typeface="Times New Roman" panose="02020603050405020304" pitchFamily="18" charset="0"/>
                <a:cs typeface="Times New Roman" panose="02020603050405020304" pitchFamily="18" charset="0"/>
              </a:rPr>
              <a:t>d</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ấu</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hai</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chấm</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Báo</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hiệu</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phần</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giải</a:t>
            </a:r>
            <a:r>
              <a:rPr kumimoji="0" lang="en-US" altLang="vi-VN" sz="3733" b="1" i="0" u="none" strike="noStrike" kern="1200" cap="none" spc="0" normalizeH="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thích</a:t>
            </a:r>
            <a:endPar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
        <p:nvSpPr>
          <p:cNvPr id="23" name="Oval 7">
            <a:extLst>
              <a:ext uri="{FF2B5EF4-FFF2-40B4-BE49-F238E27FC236}">
                <a16:creationId xmlns:a16="http://schemas.microsoft.com/office/drawing/2014/main" id="{66D92787-2EAC-4667-AD70-D9E1FDEBDEDB}"/>
              </a:ext>
            </a:extLst>
          </p:cNvPr>
          <p:cNvSpPr>
            <a:spLocks noChangeArrowheads="1"/>
          </p:cNvSpPr>
          <p:nvPr/>
        </p:nvSpPr>
        <p:spPr bwMode="auto">
          <a:xfrm>
            <a:off x="10657088" y="2342735"/>
            <a:ext cx="374651" cy="55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50800" y="268817"/>
            <a:ext cx="12192000" cy="584775"/>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a:t>
            </a:r>
            <a:r>
              <a:rPr kumimoji="0" lang="en-US" alt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Xác</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dấu</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chấm</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mỗi</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văn</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3693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strips(downRight)">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19"/>
                                        </p:tgtEl>
                                        <p:attrNameLst>
                                          <p:attrName>style.visibility</p:attrName>
                                        </p:attrNameLst>
                                      </p:cBhvr>
                                      <p:to>
                                        <p:strVal val="visible"/>
                                      </p:to>
                                    </p:set>
                                    <p:anim calcmode="discrete" valueType="clr">
                                      <p:cBhvr override="childStyle">
                                        <p:cTn id="16"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9"/>
                                        </p:tgtEl>
                                        <p:attrNameLst>
                                          <p:attrName>fillcolor</p:attrName>
                                        </p:attrNameLst>
                                      </p:cBhvr>
                                      <p:tavLst>
                                        <p:tav tm="0">
                                          <p:val>
                                            <p:clrVal>
                                              <a:schemeClr val="accent2"/>
                                            </p:clrVal>
                                          </p:val>
                                        </p:tav>
                                        <p:tav tm="50000">
                                          <p:val>
                                            <p:clrVal>
                                              <a:schemeClr val="hlink"/>
                                            </p:clrVal>
                                          </p:val>
                                        </p:tav>
                                      </p:tavLst>
                                    </p:anim>
                                    <p:set>
                                      <p:cBhvr>
                                        <p:cTn id="18" dur="80"/>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3" fill="hold" grpId="1" nodeType="clickEffect">
                                  <p:stCondLst>
                                    <p:cond delay="0"/>
                                  </p:stCondLst>
                                  <p:iterate type="lt">
                                    <p:tmPct val="0"/>
                                  </p:iterate>
                                  <p:childTnLst>
                                    <p:anim calcmode="lin" valueType="num">
                                      <p:cBhvr additive="base">
                                        <p:cTn id="22" dur="500"/>
                                        <p:tgtEl>
                                          <p:spTgt spid="19"/>
                                        </p:tgtEl>
                                        <p:attrNameLst>
                                          <p:attrName>ppt_x</p:attrName>
                                        </p:attrNameLst>
                                      </p:cBhvr>
                                      <p:tavLst>
                                        <p:tav tm="0">
                                          <p:val>
                                            <p:strVal val="ppt_x"/>
                                          </p:val>
                                        </p:tav>
                                        <p:tav tm="100000">
                                          <p:val>
                                            <p:strVal val="1+ppt_w/2"/>
                                          </p:val>
                                        </p:tav>
                                      </p:tavLst>
                                    </p:anim>
                                    <p:anim calcmode="lin" valueType="num">
                                      <p:cBhvr additive="base">
                                        <p:cTn id="23" dur="500"/>
                                        <p:tgtEl>
                                          <p:spTgt spid="19"/>
                                        </p:tgtEl>
                                        <p:attrNameLst>
                                          <p:attrName>ppt_y</p:attrName>
                                        </p:attrNameLst>
                                      </p:cBhvr>
                                      <p:tavLst>
                                        <p:tav tm="0">
                                          <p:val>
                                            <p:strVal val="ppt_y"/>
                                          </p:val>
                                        </p:tav>
                                        <p:tav tm="100000">
                                          <p:val>
                                            <p:strVal val="0-ppt_h/2"/>
                                          </p:val>
                                        </p:tav>
                                      </p:tavLst>
                                    </p:anim>
                                    <p:set>
                                      <p:cBhvr>
                                        <p:cTn id="24" dur="1" fill="hold">
                                          <p:stCondLst>
                                            <p:cond delay="499"/>
                                          </p:stCondLst>
                                        </p:cTn>
                                        <p:tgtEl>
                                          <p:spTgt spid="19"/>
                                        </p:tgtEl>
                                        <p:attrNameLst>
                                          <p:attrName>style.visibility</p:attrName>
                                        </p:attrNameLst>
                                      </p:cBhvr>
                                      <p:to>
                                        <p:strVal val="hidden"/>
                                      </p:to>
                                    </p:set>
                                  </p:childTnLst>
                                </p:cTn>
                              </p:par>
                            </p:childTnLst>
                          </p:cTn>
                        </p:par>
                        <p:par>
                          <p:cTn id="25" fill="hold" nodeType="afterGroup">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animBg="1"/>
      <p:bldP spid="26"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914400" y="-76199"/>
            <a:ext cx="1056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254000" y="1060795"/>
            <a:ext cx="116840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vi-VN" sz="3733" b="1" dirty="0">
                <a:solidFill>
                  <a:srgbClr val="0000FF"/>
                </a:solidFill>
                <a:latin typeface="Times New Roman" panose="02020603050405020304" pitchFamily="18" charset="0"/>
                <a:cs typeface="Times New Roman" panose="02020603050405020304" pitchFamily="18" charset="0"/>
              </a:rPr>
              <a:t>c</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Chú</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sóc</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bộ</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long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khá</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đẹp</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l</a:t>
            </a:r>
            <a:r>
              <a:rPr kumimoji="0" lang="vi-VN"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ư</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xám</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a:t>
            </a:r>
            <a:r>
              <a:rPr kumimoji="0" lang="vi-VN"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ư</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ng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bụng</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chop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đuôi</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đỏ</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rực</a:t>
            </a:r>
            <a:r>
              <a:rPr kumimoji="0" lang="en-US" altLang="vi-VN" sz="3733"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8">
            <a:extLst>
              <a:ext uri="{FF2B5EF4-FFF2-40B4-BE49-F238E27FC236}">
                <a16:creationId xmlns:a16="http://schemas.microsoft.com/office/drawing/2014/main" id="{21DE7517-9CDC-404F-BED5-A8169BD4FEF0}"/>
              </a:ext>
            </a:extLst>
          </p:cNvPr>
          <p:cNvSpPr txBox="1">
            <a:spLocks noChangeArrowheads="1"/>
          </p:cNvSpPr>
          <p:nvPr/>
        </p:nvSpPr>
        <p:spPr bwMode="auto">
          <a:xfrm>
            <a:off x="149629" y="3987545"/>
            <a:ext cx="10769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Dấu</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hai</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chấm</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trong</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câu</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c</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có</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công</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dụng</a:t>
            </a:r>
            <a:r>
              <a:rPr kumimoji="0" lang="en-US" altLang="vi-VN" sz="3733" b="1" i="0" u="none" strike="noStrike" kern="1200" cap="none" spc="0" normalizeH="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000099"/>
                </a:solidFill>
                <a:effectLst/>
                <a:uLnTx/>
                <a:uFillTx/>
                <a:latin typeface="Times New Roman" panose="02020603050405020304" pitchFamily="18" charset="0"/>
                <a:ea typeface="+mn-ea"/>
                <a:cs typeface="Times New Roman" panose="02020603050405020304" pitchFamily="18" charset="0"/>
              </a:rPr>
              <a:t>gì</a:t>
            </a:r>
            <a:r>
              <a:rPr kumimoji="0" lang="en-US" altLang="vi-VN" sz="3733"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p:txBody>
      </p:sp>
      <p:sp>
        <p:nvSpPr>
          <p:cNvPr id="22" name="Rounded Rectangular Callout 21">
            <a:extLst>
              <a:ext uri="{FF2B5EF4-FFF2-40B4-BE49-F238E27FC236}">
                <a16:creationId xmlns:a16="http://schemas.microsoft.com/office/drawing/2014/main" id="{99CC93D7-76FC-4B45-B07A-9CC797F9FB7D}"/>
              </a:ext>
            </a:extLst>
          </p:cNvPr>
          <p:cNvSpPr>
            <a:spLocks noChangeArrowheads="1"/>
          </p:cNvSpPr>
          <p:nvPr/>
        </p:nvSpPr>
        <p:spPr bwMode="auto">
          <a:xfrm>
            <a:off x="4505498" y="2863023"/>
            <a:ext cx="6539864" cy="836261"/>
          </a:xfrm>
          <a:prstGeom prst="wedgeRoundRectCallout">
            <a:avLst>
              <a:gd name="adj1" fmla="val -19634"/>
              <a:gd name="adj2" fmla="val -177951"/>
              <a:gd name="adj3" fmla="val 16667"/>
            </a:avLst>
          </a:prstGeom>
          <a:solidFill>
            <a:srgbClr val="FFFFCC"/>
          </a:solidFill>
          <a:ln w="25400" algn="ctr">
            <a:solidFill>
              <a:srgbClr val="08509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Báo</a:t>
            </a:r>
            <a:r>
              <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hiệu</a:t>
            </a:r>
            <a:r>
              <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phần</a:t>
            </a:r>
            <a:r>
              <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baseline="0" noProof="0" dirty="0" err="1">
                <a:ln>
                  <a:noFill/>
                </a:ln>
                <a:solidFill>
                  <a:srgbClr val="FF0000"/>
                </a:solidFill>
                <a:effectLst/>
                <a:uLnTx/>
                <a:uFillTx/>
                <a:latin typeface="Constantia" panose="02030602050306030303" pitchFamily="18" charset="0"/>
                <a:ea typeface="+mn-ea"/>
                <a:cs typeface="+mn-cs"/>
              </a:rPr>
              <a:t>giải</a:t>
            </a:r>
            <a:r>
              <a:rPr kumimoji="0" lang="en-US" altLang="vi-VN" sz="3733" b="1" i="0" u="none" strike="noStrike" kern="1200" cap="none" spc="0" normalizeH="0" noProof="0" dirty="0">
                <a:ln>
                  <a:noFill/>
                </a:ln>
                <a:solidFill>
                  <a:srgbClr val="FF0000"/>
                </a:solidFill>
                <a:effectLst/>
                <a:uLnTx/>
                <a:uFillTx/>
                <a:latin typeface="Constantia" panose="02030602050306030303" pitchFamily="18" charset="0"/>
                <a:ea typeface="+mn-ea"/>
                <a:cs typeface="+mn-cs"/>
              </a:rPr>
              <a:t> </a:t>
            </a:r>
            <a:r>
              <a:rPr kumimoji="0" lang="en-US" altLang="vi-VN" sz="3733" b="1" i="0" u="none" strike="noStrike" kern="1200" cap="none" spc="0" normalizeH="0" noProof="0" dirty="0" err="1">
                <a:ln>
                  <a:noFill/>
                </a:ln>
                <a:solidFill>
                  <a:srgbClr val="FF0000"/>
                </a:solidFill>
                <a:effectLst/>
                <a:uLnTx/>
                <a:uFillTx/>
                <a:latin typeface="Constantia" panose="02030602050306030303" pitchFamily="18" charset="0"/>
                <a:ea typeface="+mn-ea"/>
                <a:cs typeface="+mn-cs"/>
              </a:rPr>
              <a:t>thích</a:t>
            </a:r>
            <a:endParaRPr kumimoji="0" lang="en-US" altLang="vi-VN" sz="3733"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1583113" y="4913587"/>
            <a:ext cx="107696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Công</a:t>
            </a:r>
            <a:r>
              <a:rPr kumimoji="0" lang="en-US" altLang="vi-VN" sz="3733" b="1" i="0" u="none" strike="noStrike" kern="1200" cap="none" spc="0" normalizeH="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dụng</a:t>
            </a:r>
            <a:r>
              <a:rPr kumimoji="0" lang="en-US" altLang="vi-VN" sz="3733" b="1" i="0" u="none" strike="noStrike" kern="1200" cap="none" spc="0" normalizeH="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của</a:t>
            </a:r>
            <a:r>
              <a:rPr kumimoji="0" lang="en-US" altLang="vi-VN" sz="3733" b="1" i="0" u="none" strike="noStrike" kern="1200" cap="none" spc="0" normalizeH="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lang="en-US" altLang="vi-VN" sz="3733" b="1" i="1" dirty="0">
                <a:solidFill>
                  <a:srgbClr val="FF0066"/>
                </a:solidFill>
                <a:latin typeface="Times New Roman" panose="02020603050405020304" pitchFamily="18" charset="0"/>
                <a:cs typeface="Times New Roman" panose="02020603050405020304" pitchFamily="18" charset="0"/>
              </a:rPr>
              <a:t>d</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ấu</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hai</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chấm</a:t>
            </a:r>
            <a:r>
              <a:rPr kumimoji="0" lang="en-US" altLang="vi-VN" sz="3733"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Báo</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hiệu</a:t>
            </a:r>
            <a:r>
              <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phần</a:t>
            </a:r>
            <a:r>
              <a:rPr kumimoji="0" lang="en-US" altLang="vi-VN" sz="3733" b="1" i="0" u="none" strike="noStrike" kern="1200" cap="none" spc="0" normalizeH="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giải</a:t>
            </a:r>
            <a:r>
              <a:rPr kumimoji="0" lang="en-US" altLang="vi-VN" sz="3733" b="1" i="0" u="none" strike="noStrike" kern="1200" cap="none" spc="0" normalizeH="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vi-VN" sz="3733" b="1" i="0" u="none" strike="noStrike" kern="1200" cap="none" spc="0" normalizeH="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thích</a:t>
            </a:r>
            <a:endParaRPr kumimoji="0" lang="en-US" altLang="vi-VN" sz="3733"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
        <p:nvSpPr>
          <p:cNvPr id="23" name="Oval 7">
            <a:extLst>
              <a:ext uri="{FF2B5EF4-FFF2-40B4-BE49-F238E27FC236}">
                <a16:creationId xmlns:a16="http://schemas.microsoft.com/office/drawing/2014/main" id="{66D92787-2EAC-4667-AD70-D9E1FDEBDEDB}"/>
              </a:ext>
            </a:extLst>
          </p:cNvPr>
          <p:cNvSpPr>
            <a:spLocks noChangeArrowheads="1"/>
          </p:cNvSpPr>
          <p:nvPr/>
        </p:nvSpPr>
        <p:spPr bwMode="auto">
          <a:xfrm>
            <a:off x="6281306" y="1186960"/>
            <a:ext cx="374651" cy="55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50800" y="268817"/>
            <a:ext cx="12192000" cy="584775"/>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vi-VN" sz="32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a:t>
            </a:r>
            <a:r>
              <a:rPr kumimoji="0" lang="en-US" alt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Xác</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dấu</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chấm</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mỗi</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văn</a:t>
            </a:r>
            <a:r>
              <a:rPr kumimoji="0" lang="en-US" altLang="vi-VN"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91049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strips(downRight)">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19"/>
                                        </p:tgtEl>
                                        <p:attrNameLst>
                                          <p:attrName>style.visibility</p:attrName>
                                        </p:attrNameLst>
                                      </p:cBhvr>
                                      <p:to>
                                        <p:strVal val="visible"/>
                                      </p:to>
                                    </p:set>
                                    <p:anim calcmode="discrete" valueType="clr">
                                      <p:cBhvr override="childStyle">
                                        <p:cTn id="16"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9"/>
                                        </p:tgtEl>
                                        <p:attrNameLst>
                                          <p:attrName>fillcolor</p:attrName>
                                        </p:attrNameLst>
                                      </p:cBhvr>
                                      <p:tavLst>
                                        <p:tav tm="0">
                                          <p:val>
                                            <p:clrVal>
                                              <a:schemeClr val="accent2"/>
                                            </p:clrVal>
                                          </p:val>
                                        </p:tav>
                                        <p:tav tm="50000">
                                          <p:val>
                                            <p:clrVal>
                                              <a:schemeClr val="hlink"/>
                                            </p:clrVal>
                                          </p:val>
                                        </p:tav>
                                      </p:tavLst>
                                    </p:anim>
                                    <p:set>
                                      <p:cBhvr>
                                        <p:cTn id="18" dur="80"/>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3" fill="hold" grpId="1" nodeType="clickEffect">
                                  <p:stCondLst>
                                    <p:cond delay="0"/>
                                  </p:stCondLst>
                                  <p:iterate type="lt">
                                    <p:tmPct val="0"/>
                                  </p:iterate>
                                  <p:childTnLst>
                                    <p:anim calcmode="lin" valueType="num">
                                      <p:cBhvr additive="base">
                                        <p:cTn id="22" dur="500"/>
                                        <p:tgtEl>
                                          <p:spTgt spid="19"/>
                                        </p:tgtEl>
                                        <p:attrNameLst>
                                          <p:attrName>ppt_x</p:attrName>
                                        </p:attrNameLst>
                                      </p:cBhvr>
                                      <p:tavLst>
                                        <p:tav tm="0">
                                          <p:val>
                                            <p:strVal val="ppt_x"/>
                                          </p:val>
                                        </p:tav>
                                        <p:tav tm="100000">
                                          <p:val>
                                            <p:strVal val="1+ppt_w/2"/>
                                          </p:val>
                                        </p:tav>
                                      </p:tavLst>
                                    </p:anim>
                                    <p:anim calcmode="lin" valueType="num">
                                      <p:cBhvr additive="base">
                                        <p:cTn id="23" dur="500"/>
                                        <p:tgtEl>
                                          <p:spTgt spid="19"/>
                                        </p:tgtEl>
                                        <p:attrNameLst>
                                          <p:attrName>ppt_y</p:attrName>
                                        </p:attrNameLst>
                                      </p:cBhvr>
                                      <p:tavLst>
                                        <p:tav tm="0">
                                          <p:val>
                                            <p:strVal val="ppt_y"/>
                                          </p:val>
                                        </p:tav>
                                        <p:tav tm="100000">
                                          <p:val>
                                            <p:strVal val="0-ppt_h/2"/>
                                          </p:val>
                                        </p:tav>
                                      </p:tavLst>
                                    </p:anim>
                                    <p:set>
                                      <p:cBhvr>
                                        <p:cTn id="24" dur="1" fill="hold">
                                          <p:stCondLst>
                                            <p:cond delay="499"/>
                                          </p:stCondLst>
                                        </p:cTn>
                                        <p:tgtEl>
                                          <p:spTgt spid="19"/>
                                        </p:tgtEl>
                                        <p:attrNameLst>
                                          <p:attrName>style.visibility</p:attrName>
                                        </p:attrNameLst>
                                      </p:cBhvr>
                                      <p:to>
                                        <p:strVal val="hidden"/>
                                      </p:to>
                                    </p:set>
                                  </p:childTnLst>
                                </p:cTn>
                              </p:par>
                            </p:childTnLst>
                          </p:cTn>
                        </p:par>
                        <p:par>
                          <p:cTn id="25" fill="hold" nodeType="afterGroup">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animBg="1"/>
      <p:bldP spid="26"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10"/>
          <p:cNvPicPr>
            <a:picLocks noChangeAspect="1"/>
          </p:cNvPicPr>
          <p:nvPr/>
        </p:nvPicPr>
        <p:blipFill rotWithShape="1">
          <a:blip r:embed="rId2">
            <a:extLst>
              <a:ext uri="{28A0092B-C50C-407E-A947-70E740481C1C}">
                <a14:useLocalDpi xmlns:a14="http://schemas.microsoft.com/office/drawing/2010/main" val="0"/>
              </a:ext>
            </a:extLst>
          </a:blip>
          <a:srcRect l="63457" t="3512" r="13457" b="64444"/>
          <a:stretch>
            <a:fillRect/>
          </a:stretch>
        </p:blipFill>
        <p:spPr>
          <a:xfrm>
            <a:off x="10178383" y="-84153"/>
            <a:ext cx="1866470" cy="1942992"/>
          </a:xfrm>
          <a:prstGeom prst="rect">
            <a:avLst/>
          </a:prstGeom>
        </p:spPr>
      </p:pic>
      <p:sp>
        <p:nvSpPr>
          <p:cNvPr id="3" name="Rectangle 2"/>
          <p:cNvSpPr/>
          <p:nvPr/>
        </p:nvSpPr>
        <p:spPr>
          <a:xfrm>
            <a:off x="4287673" y="1192692"/>
            <a:ext cx="5143220" cy="584775"/>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
          <p:cNvSpPr>
            <a:spLocks noChangeArrowheads="1"/>
          </p:cNvSpPr>
          <p:nvPr/>
        </p:nvSpPr>
        <p:spPr bwMode="auto">
          <a:xfrm rot="235032">
            <a:off x="2111648" y="50681"/>
            <a:ext cx="7420795" cy="2202775"/>
          </a:xfrm>
          <a:prstGeom prst="cloudCallout">
            <a:avLst>
              <a:gd name="adj1" fmla="val -45315"/>
              <a:gd name="adj2" fmla="val 11119"/>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a:defRPr>
            </a:lvl1pPr>
            <a:lvl2pPr marL="742950" indent="-285750">
              <a:defRPr>
                <a:solidFill>
                  <a:schemeClr val="tx1"/>
                </a:solidFill>
                <a:latin typeface="Arial" panose="020B0604020202020204"/>
              </a:defRPr>
            </a:lvl2pPr>
            <a:lvl3pPr marL="1143000" indent="-228600">
              <a:defRPr>
                <a:solidFill>
                  <a:schemeClr val="tx1"/>
                </a:solidFill>
                <a:latin typeface="Arial" panose="020B0604020202020204"/>
              </a:defRPr>
            </a:lvl3pPr>
            <a:lvl4pPr marL="1600200" indent="-228600">
              <a:defRPr>
                <a:solidFill>
                  <a:schemeClr val="tx1"/>
                </a:solidFill>
                <a:latin typeface="Arial" panose="020B0604020202020204"/>
              </a:defRPr>
            </a:lvl4pPr>
            <a:lvl5pPr marL="2057400" indent="-228600">
              <a:defRPr>
                <a:solidFill>
                  <a:schemeClr val="tx1"/>
                </a:solidFill>
                <a:latin typeface="Arial" panose="020B0604020202020204"/>
              </a:defRPr>
            </a:lvl5pPr>
            <a:lvl6pPr marL="2514600" indent="-228600" eaLnBrk="0" fontAlgn="base" hangingPunct="0">
              <a:spcBef>
                <a:spcPct val="0"/>
              </a:spcBef>
              <a:spcAft>
                <a:spcPct val="0"/>
              </a:spcAft>
              <a:defRPr>
                <a:solidFill>
                  <a:schemeClr val="tx1"/>
                </a:solidFill>
                <a:latin typeface="Arial" panose="020B0604020202020204"/>
              </a:defRPr>
            </a:lvl6pPr>
            <a:lvl7pPr marL="2971800" indent="-228600" eaLnBrk="0" fontAlgn="base" hangingPunct="0">
              <a:spcBef>
                <a:spcPct val="0"/>
              </a:spcBef>
              <a:spcAft>
                <a:spcPct val="0"/>
              </a:spcAft>
              <a:defRPr>
                <a:solidFill>
                  <a:schemeClr val="tx1"/>
                </a:solidFill>
                <a:latin typeface="Arial" panose="020B0604020202020204"/>
              </a:defRPr>
            </a:lvl7pPr>
            <a:lvl8pPr marL="3429000" indent="-228600" eaLnBrk="0" fontAlgn="base" hangingPunct="0">
              <a:spcBef>
                <a:spcPct val="0"/>
              </a:spcBef>
              <a:spcAft>
                <a:spcPct val="0"/>
              </a:spcAft>
              <a:defRPr>
                <a:solidFill>
                  <a:schemeClr val="tx1"/>
                </a:solidFill>
                <a:latin typeface="Arial" panose="020B0604020202020204"/>
              </a:defRPr>
            </a:lvl8pPr>
            <a:lvl9pPr marL="3886200" indent="-228600" eaLnBrk="0" fontAlgn="base" hangingPunct="0">
              <a:spcBef>
                <a:spcPct val="0"/>
              </a:spcBef>
              <a:spcAft>
                <a:spcPct val="0"/>
              </a:spcAft>
              <a:defRPr>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vi-VN"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2045075" y="533400"/>
            <a:ext cx="813330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Dấu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287383" y="2340018"/>
            <a:ext cx="11377748" cy="40272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805980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Ong</a:t>
            </a:r>
            <a:endParaRPr kumimoji="0" lang="en-US" sz="66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non</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học</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Dấu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dùng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Báo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kê</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thích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cả</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ba</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ngữ</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ngoại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37126"/>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Cậu</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lang="en-US" sz="3200" noProof="0" dirty="0" err="1" smtClean="0">
                <a:solidFill>
                  <a:srgbClr val="002060"/>
                </a:solidFill>
                <a:latin typeface="Times New Roman" panose="02020603050405020304" pitchFamily="18" charset="0"/>
                <a:cs typeface="Times New Roman" panose="02020603050405020304" pitchFamily="18" charset="0"/>
              </a:rPr>
              <a:t>Thiếm</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en-US" sz="3200" noProof="0" dirty="0" err="1" smtClean="0">
                <a:solidFill>
                  <a:srgbClr val="002060"/>
                </a:solidFill>
                <a:latin typeface="Times New Roman" panose="02020603050405020304" pitchFamily="18" charset="0"/>
                <a:cs typeface="Times New Roman" panose="02020603050405020304" pitchFamily="18" charset="0"/>
              </a:rPr>
              <a:t>Cô</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35578" y="553155"/>
            <a:ext cx="8503648"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03062" y="5744493"/>
            <a:ext cx="2774179" cy="111350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200" dirty="0" err="1" smtClean="0">
                <a:solidFill>
                  <a:srgbClr val="002060"/>
                </a:solidFill>
                <a:latin typeface="Times New Roman" panose="02020603050405020304" pitchFamily="18" charset="0"/>
                <a:cs typeface="Times New Roman" panose="02020603050405020304" pitchFamily="18" charset="0"/>
              </a:rPr>
              <a:t>Cậu</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640" y="2890945"/>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9038009" y="5724063"/>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127" y="2884413"/>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3217385" y="5747067"/>
            <a:ext cx="2774179" cy="111093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3200" dirty="0" err="1" smtClean="0">
                <a:solidFill>
                  <a:srgbClr val="002060"/>
                </a:solidFill>
                <a:latin typeface="Times New Roman" panose="02020603050405020304" pitchFamily="18" charset="0"/>
                <a:cs typeface="Times New Roman" panose="02020603050405020304" pitchFamily="18" charset="0"/>
              </a:rPr>
              <a:t>Mợ</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841" y="2771653"/>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063529" y="5744493"/>
            <a:ext cx="2774179" cy="111350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Dì</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439635" y="762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3400" y="5729525"/>
            <a:ext cx="828517" cy="828517"/>
          </a:xfrm>
          <a:prstGeom prst="rect">
            <a:avLst/>
          </a:prstGeom>
        </p:spPr>
      </p:pic>
    </p:spTree>
    <p:extLst>
      <p:ext uri="{BB962C8B-B14F-4D97-AF65-F5344CB8AC3E}">
        <p14:creationId xmlns:p14="http://schemas.microsoft.com/office/powerpoint/2010/main" val="32411621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5"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5"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0" y="0"/>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a:ea typeface="+mn-ea"/>
                <a:cs typeface="+mn-cs"/>
              </a:rPr>
              <a:t>Chúc</a:t>
            </a: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Hexagon 8">
            <a:extLst>
              <a:ext uri="{FF2B5EF4-FFF2-40B4-BE49-F238E27FC236}">
                <a16:creationId xmlns:a16="http://schemas.microsoft.com/office/drawing/2014/main" id="{ECB32C92-7DDE-4979-AB3A-808B65CBF3F1}"/>
              </a:ext>
            </a:extLst>
          </p:cNvPr>
          <p:cNvSpPr/>
          <p:nvPr/>
        </p:nvSpPr>
        <p:spPr>
          <a:xfrm>
            <a:off x="2437858" y="198118"/>
            <a:ext cx="3239042"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a:ea typeface="+mn-ea"/>
                <a:cs typeface="+mn-cs"/>
              </a:rPr>
              <a:t>Mừng</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7570333" y="2560318"/>
            <a:ext cx="2857500" cy="225933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Con </a:t>
            </a:r>
          </a:p>
        </p:txBody>
      </p:sp>
      <p:sp>
        <p:nvSpPr>
          <p:cNvPr id="13" name="Hexagon 12">
            <a:extLst>
              <a:ext uri="{FF2B5EF4-FFF2-40B4-BE49-F238E27FC236}">
                <a16:creationId xmlns:a16="http://schemas.microsoft.com/office/drawing/2014/main" id="{199C24C2-6B91-4322-BDB4-819FF0CB9BE4}"/>
              </a:ext>
            </a:extLst>
          </p:cNvPr>
          <p:cNvSpPr/>
          <p:nvPr/>
        </p:nvSpPr>
        <p:spPr>
          <a:xfrm>
            <a:off x="5085991" y="1379218"/>
            <a:ext cx="302812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Các</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a:t>
            </a:r>
            <a:endPar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8 Ppt ý tưởng | hình nền, hình ảnh, power 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67789" y="1460233"/>
            <a:ext cx="6555798" cy="3785652"/>
          </a:xfrm>
          <a:prstGeom prst="rect">
            <a:avLst/>
          </a:prstGeom>
        </p:spPr>
        <p:txBody>
          <a:bodyPr wrap="square">
            <a:spAutoFit/>
          </a:bodyPr>
          <a:lstStyle/>
          <a:p>
            <a:pPr algn="ctr">
              <a:defRPr/>
            </a:pP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CHÚC CÁC CON</a:t>
            </a:r>
          </a:p>
          <a:p>
            <a:pPr algn="ctr">
              <a:defRPr/>
            </a:pP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LUÔN CHĂM NGOAN,</a:t>
            </a:r>
          </a:p>
          <a:p>
            <a:pPr algn="ctr">
              <a:defRPr/>
            </a:pP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 </a:t>
            </a:r>
            <a:r>
              <a:rPr lang="vi-VN"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TỐT</a:t>
            </a: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78208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2122913" y="2133600"/>
            <a:ext cx="7922232" cy="2781082"/>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vi-VN" sz="3600" b="0" i="0" u="none" strike="noStrike" kern="1200" cap="none" spc="0" normalizeH="0" baseline="0" noProof="0" dirty="0">
                <a:ln>
                  <a:noFill/>
                </a:ln>
                <a:solidFill>
                  <a:prstClr val="black"/>
                </a:solidFill>
                <a:effectLst/>
                <a:uLnTx/>
                <a:uFillTx/>
                <a:latin typeface="#9Slide02 Noi dung dai"/>
                <a:ea typeface="+mn-ea"/>
                <a:cs typeface="+mn-cs"/>
              </a:rPr>
              <a:t>2</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đúng</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r>
            <a:b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 camera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862536" y="247537"/>
            <a:ext cx="8922149"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164553" y="563395"/>
            <a:ext cx="8318114" cy="1661993"/>
          </a:xfrm>
          <a:prstGeom prst="rect">
            <a:avLst/>
          </a:prstGeom>
          <a:noFill/>
        </p:spPr>
        <p:txBody>
          <a:bodyPr wrap="square" lIns="0" tIns="0" rIns="0" bIns="0" rtlCol="0">
            <a:spAutoFit/>
          </a:bodyPr>
          <a:lstStyle/>
          <a:p>
            <a:pPr lvl="0" algn="ctr">
              <a:defRPr/>
            </a:pPr>
            <a:r>
              <a:rPr lang="nl-NL" sz="3600" dirty="0" smtClean="0">
                <a:solidFill>
                  <a:srgbClr val="FF0000"/>
                </a:solidFill>
                <a:latin typeface="Times New Roman" panose="02020603050405020304" pitchFamily="18" charset="0"/>
              </a:rPr>
              <a:t>Trong câu: Trong vườn bà có rất nhiều hoa: hoa lan, hoa hồng, hoa cúc,.....</a:t>
            </a:r>
            <a:r>
              <a:rPr lang="nl-NL" sz="3600" dirty="0" smtClean="0">
                <a:latin typeface="Times New Roman" panose="02020603050405020304" pitchFamily="18" charset="0"/>
              </a:rPr>
              <a:t>Dấu hai chấm được dùng để làm gì?</a:t>
            </a:r>
            <a:endParaRPr lang="en-US" sz="3600" b="1" dirty="0">
              <a:latin typeface="Times New Roman" panose="02020603050405020304" pitchFamily="18" charset="0"/>
              <a:cs typeface="Times New Roman" panose="02020603050405020304"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smtClean="0">
                  <a:solidFill>
                    <a:prstClr val="black">
                      <a:lumMod val="75000"/>
                      <a:lumOff val="25000"/>
                    </a:prstClr>
                  </a:solidFill>
                  <a:latin typeface="#9Slide02 Tieu de dai"/>
                </a:rPr>
                <a:t>Dùng</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để</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báo</a:t>
              </a:r>
              <a:r>
                <a:rPr lang="en-US" sz="3400" dirty="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hiệu</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lời</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nói</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trực</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tiếp</a:t>
              </a:r>
              <a:endPar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180407" y="4270402"/>
              <a:ext cx="10554393"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noProof="0" dirty="0" err="1" smtClean="0">
                  <a:solidFill>
                    <a:prstClr val="black">
                      <a:lumMod val="75000"/>
                      <a:lumOff val="25000"/>
                    </a:prstClr>
                  </a:solidFill>
                  <a:latin typeface="#9Slide02 Tieu de dai"/>
                </a:rPr>
                <a:t>Dùng</a:t>
              </a:r>
              <a:r>
                <a:rPr lang="en-US" sz="3400" noProof="0" dirty="0" smtClean="0">
                  <a:solidFill>
                    <a:prstClr val="black">
                      <a:lumMod val="75000"/>
                      <a:lumOff val="25000"/>
                    </a:prstClr>
                  </a:solidFill>
                  <a:latin typeface="#9Slide02 Tieu de dai"/>
                </a:rPr>
                <a:t> </a:t>
              </a:r>
              <a:r>
                <a:rPr lang="en-US" sz="3400" noProof="0" dirty="0" err="1" smtClean="0">
                  <a:solidFill>
                    <a:prstClr val="black">
                      <a:lumMod val="75000"/>
                      <a:lumOff val="25000"/>
                    </a:prstClr>
                  </a:solidFill>
                  <a:latin typeface="#9Slide02 Tieu de dai"/>
                </a:rPr>
                <a:t>để</a:t>
              </a:r>
              <a:r>
                <a:rPr lang="en-US" sz="3400" noProof="0" dirty="0" smtClean="0">
                  <a:solidFill>
                    <a:prstClr val="black">
                      <a:lumMod val="75000"/>
                      <a:lumOff val="25000"/>
                    </a:prstClr>
                  </a:solidFill>
                  <a:latin typeface="#9Slide02 Tieu de dai"/>
                </a:rPr>
                <a:t> </a:t>
              </a:r>
              <a:r>
                <a:rPr lang="en-US" sz="3400" noProof="0" dirty="0" err="1" smtClean="0">
                  <a:solidFill>
                    <a:prstClr val="black">
                      <a:lumMod val="75000"/>
                      <a:lumOff val="25000"/>
                    </a:prstClr>
                  </a:solidFill>
                  <a:latin typeface="#9Slide02 Tieu de dai"/>
                </a:rPr>
                <a:t>báo</a:t>
              </a:r>
              <a:r>
                <a:rPr lang="en-US" sz="3400" noProof="0" dirty="0" smtClean="0">
                  <a:solidFill>
                    <a:prstClr val="black">
                      <a:lumMod val="75000"/>
                      <a:lumOff val="25000"/>
                    </a:prstClr>
                  </a:solidFill>
                  <a:latin typeface="#9Slide02 Tieu de dai"/>
                </a:rPr>
                <a:t> </a:t>
              </a:r>
              <a:r>
                <a:rPr lang="en-US" sz="3400" noProof="0" dirty="0" err="1" smtClean="0">
                  <a:solidFill>
                    <a:prstClr val="black">
                      <a:lumMod val="75000"/>
                      <a:lumOff val="25000"/>
                    </a:prstClr>
                  </a:solidFill>
                  <a:latin typeface="#9Slide02 Tieu de dai"/>
                </a:rPr>
                <a:t>hiệu</a:t>
              </a:r>
              <a:r>
                <a:rPr lang="en-US" sz="3400" noProof="0" dirty="0" smtClean="0">
                  <a:solidFill>
                    <a:prstClr val="black">
                      <a:lumMod val="75000"/>
                      <a:lumOff val="25000"/>
                    </a:prstClr>
                  </a:solidFill>
                  <a:latin typeface="#9Slide02 Tieu de dai"/>
                </a:rPr>
                <a:t> </a:t>
              </a:r>
              <a:r>
                <a:rPr lang="en-US" sz="3400" noProof="0" dirty="0" err="1" smtClean="0">
                  <a:solidFill>
                    <a:prstClr val="black">
                      <a:lumMod val="75000"/>
                      <a:lumOff val="25000"/>
                    </a:prstClr>
                  </a:solidFill>
                  <a:latin typeface="#9Slide02 Tieu de dai"/>
                </a:rPr>
                <a:t>phần</a:t>
              </a:r>
              <a:r>
                <a:rPr lang="en-US" sz="3400" noProof="0" dirty="0" smtClean="0">
                  <a:solidFill>
                    <a:prstClr val="black">
                      <a:lumMod val="75000"/>
                      <a:lumOff val="25000"/>
                    </a:prstClr>
                  </a:solidFill>
                  <a:latin typeface="#9Slide02 Tieu de dai"/>
                </a:rPr>
                <a:t> </a:t>
              </a:r>
              <a:r>
                <a:rPr lang="en-US" sz="3400" noProof="0" dirty="0" err="1" smtClean="0">
                  <a:solidFill>
                    <a:prstClr val="black">
                      <a:lumMod val="75000"/>
                      <a:lumOff val="25000"/>
                    </a:prstClr>
                  </a:solidFill>
                  <a:latin typeface="#9Slide02 Tieu de dai"/>
                </a:rPr>
                <a:t>liệt</a:t>
              </a:r>
              <a:r>
                <a:rPr lang="en-US" sz="3400" noProof="0" dirty="0" smtClean="0">
                  <a:solidFill>
                    <a:prstClr val="black">
                      <a:lumMod val="75000"/>
                      <a:lumOff val="25000"/>
                    </a:prstClr>
                  </a:solidFill>
                  <a:latin typeface="#9Slide02 Tieu de dai"/>
                </a:rPr>
                <a:t> </a:t>
              </a:r>
              <a:r>
                <a:rPr lang="en-US" sz="3400" noProof="0" dirty="0" err="1" smtClean="0">
                  <a:solidFill>
                    <a:prstClr val="black">
                      <a:lumMod val="75000"/>
                      <a:lumOff val="25000"/>
                    </a:prstClr>
                  </a:solidFill>
                  <a:latin typeface="#9Slide02 Tieu de dai"/>
                </a:rPr>
                <a:t>kê</a:t>
              </a:r>
              <a:endPar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smtClean="0">
                  <a:solidFill>
                    <a:prstClr val="black">
                      <a:lumMod val="75000"/>
                      <a:lumOff val="25000"/>
                    </a:prstClr>
                  </a:solidFill>
                  <a:latin typeface="#9Slide02 Tieu de dai"/>
                </a:rPr>
                <a:t>Dùng</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để</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báo</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hiệu</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phần</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giải</a:t>
              </a:r>
              <a:r>
                <a:rPr lang="en-US" sz="3400" dirty="0" smtClean="0">
                  <a:solidFill>
                    <a:prstClr val="black">
                      <a:lumMod val="75000"/>
                      <a:lumOff val="25000"/>
                    </a:prstClr>
                  </a:solidFill>
                  <a:latin typeface="#9Slide02 Tieu de dai"/>
                </a:rPr>
                <a:t> </a:t>
              </a:r>
              <a:r>
                <a:rPr lang="en-US" sz="3400" dirty="0" err="1" smtClean="0">
                  <a:solidFill>
                    <a:prstClr val="black">
                      <a:lumMod val="75000"/>
                      <a:lumOff val="25000"/>
                    </a:prstClr>
                  </a:solidFill>
                  <a:latin typeface="#9Slide02 Tieu de dai"/>
                </a:rPr>
                <a:t>thích</a:t>
              </a:r>
              <a:r>
                <a:rPr lang="en-US" sz="3400" dirty="0" smtClean="0">
                  <a:solidFill>
                    <a:prstClr val="black">
                      <a:lumMod val="75000"/>
                      <a:lumOff val="25000"/>
                    </a:prstClr>
                  </a:solidFill>
                  <a:latin typeface="#9Slide02 Tieu de dai"/>
                </a:rPr>
                <a:t>. </a:t>
              </a:r>
              <a:endPar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Âm thanh</a:t>
            </a:r>
            <a:b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b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kiểm tra đáp án</a:t>
            </a:r>
          </a:p>
        </p:txBody>
      </p:sp>
    </p:spTree>
    <p:extLst>
      <p:ext uri="{BB962C8B-B14F-4D97-AF65-F5344CB8AC3E}">
        <p14:creationId xmlns:p14="http://schemas.microsoft.com/office/powerpoint/2010/main" val="62452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76200"/>
            <a:ext cx="8686800" cy="238507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grpSp>
        <p:nvGrpSpPr>
          <p:cNvPr id="25" name="Keo - 9Slide.vn">
            <a:extLst>
              <a:ext uri="{FF2B5EF4-FFF2-40B4-BE49-F238E27FC236}">
                <a16:creationId xmlns:a16="http://schemas.microsoft.com/office/drawing/2014/main" id="{3F9BD939-5013-4C52-BD34-1D9001C920CE}"/>
              </a:ext>
            </a:extLst>
          </p:cNvPr>
          <p:cNvGrpSpPr/>
          <p:nvPr/>
        </p:nvGrpSpPr>
        <p:grpSpPr>
          <a:xfrm>
            <a:off x="471554" y="2154470"/>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noProof="0" dirty="0" err="1" smtClean="0">
                  <a:solidFill>
                    <a:prstClr val="black">
                      <a:lumMod val="75000"/>
                      <a:lumOff val="25000"/>
                    </a:prstClr>
                  </a:solidFill>
                  <a:latin typeface="Times New Roman" panose="02020603050405020304" pitchFamily="18" charset="0"/>
                  <a:cs typeface="Times New Roman" panose="02020603050405020304" pitchFamily="18" charset="0"/>
                </a:rPr>
                <a:t>Ông</a:t>
              </a:r>
              <a:r>
                <a:rPr lang="en-US" sz="3400" noProof="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noProof="0" dirty="0" err="1" smtClean="0">
                  <a:solidFill>
                    <a:prstClr val="black">
                      <a:lumMod val="75000"/>
                      <a:lumOff val="25000"/>
                    </a:prstClr>
                  </a:solidFill>
                  <a:latin typeface="Times New Roman" panose="02020603050405020304" pitchFamily="18" charset="0"/>
                  <a:cs typeface="Times New Roman" panose="02020603050405020304" pitchFamily="18" charset="0"/>
                </a:rPr>
                <a:t>bà</a:t>
              </a:r>
              <a:r>
                <a:rPr lang="en-US" sz="3400" noProof="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noProof="0" dirty="0" err="1" smtClean="0">
                  <a:solidFill>
                    <a:prstClr val="black">
                      <a:lumMod val="75000"/>
                      <a:lumOff val="25000"/>
                    </a:prstClr>
                  </a:solidFill>
                  <a:latin typeface="Times New Roman" panose="02020603050405020304" pitchFamily="18" charset="0"/>
                  <a:cs typeface="Times New Roman" panose="02020603050405020304" pitchFamily="18" charset="0"/>
                </a:rPr>
                <a:t>bố</a:t>
              </a:r>
              <a:r>
                <a:rPr lang="en-US" sz="3400" noProof="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noProof="0" dirty="0" err="1" smtClean="0">
                  <a:solidFill>
                    <a:prstClr val="black">
                      <a:lumMod val="75000"/>
                      <a:lumOff val="25000"/>
                    </a:prstClr>
                  </a:solidFill>
                  <a:latin typeface="Times New Roman" panose="02020603050405020304" pitchFamily="18" charset="0"/>
                  <a:cs typeface="Times New Roman" panose="02020603050405020304" pitchFamily="18" charset="0"/>
                </a:rPr>
                <a:t>mẹ</a:t>
              </a:r>
              <a:r>
                <a:rPr lang="en-US" sz="3400" noProof="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noProof="0" dirty="0" err="1" smtClean="0">
                  <a:solidFill>
                    <a:prstClr val="black">
                      <a:lumMod val="75000"/>
                      <a:lumOff val="25000"/>
                    </a:prstClr>
                  </a:solidFill>
                  <a:latin typeface="Times New Roman" panose="02020603050405020304" pitchFamily="18" charset="0"/>
                  <a:cs typeface="Times New Roman" panose="02020603050405020304" pitchFamily="18" charset="0"/>
                </a:rPr>
                <a:t>anh</a:t>
              </a:r>
              <a:r>
                <a:rPr lang="en-US" sz="3400" noProof="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noProof="0" dirty="0" err="1" smtClean="0">
                  <a:solidFill>
                    <a:prstClr val="black">
                      <a:lumMod val="75000"/>
                      <a:lumOff val="25000"/>
                    </a:prstClr>
                  </a:solidFill>
                  <a:latin typeface="Times New Roman" panose="02020603050405020304" pitchFamily="18" charset="0"/>
                  <a:cs typeface="Times New Roman" panose="02020603050405020304" pitchFamily="18" charset="0"/>
                </a:rPr>
                <a:t>chị</a:t>
              </a:r>
              <a:r>
                <a:rPr lang="en-US" sz="3400" noProof="0" dirty="0" smtClean="0">
                  <a:solidFill>
                    <a:prstClr val="black">
                      <a:lumMod val="75000"/>
                      <a:lumOff val="25000"/>
                    </a:prstClr>
                  </a:solidFill>
                  <a:latin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smtClean="0">
                  <a:solidFill>
                    <a:prstClr val="black">
                      <a:lumMod val="75000"/>
                      <a:lumOff val="25000"/>
                    </a:prstClr>
                  </a:solidFill>
                  <a:latin typeface="Times New Roman" panose="02020603050405020304" pitchFamily="18" charset="0"/>
                  <a:cs typeface="Times New Roman" panose="02020603050405020304" pitchFamily="18" charset="0"/>
                </a:rPr>
                <a:t>Thầy</a:t>
              </a:r>
              <a:r>
                <a:rPr lang="en-US" sz="340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dirty="0" err="1" smtClean="0">
                  <a:solidFill>
                    <a:prstClr val="black">
                      <a:lumMod val="75000"/>
                      <a:lumOff val="25000"/>
                    </a:prstClr>
                  </a:solidFill>
                  <a:latin typeface="Times New Roman" panose="02020603050405020304" pitchFamily="18" charset="0"/>
                  <a:cs typeface="Times New Roman" panose="02020603050405020304" pitchFamily="18" charset="0"/>
                </a:rPr>
                <a:t>giáo</a:t>
              </a:r>
              <a:r>
                <a:rPr lang="en-US" sz="340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dirty="0" err="1" smtClean="0">
                  <a:solidFill>
                    <a:prstClr val="black">
                      <a:lumMod val="75000"/>
                      <a:lumOff val="25000"/>
                    </a:prstClr>
                  </a:solidFill>
                  <a:latin typeface="Times New Roman" panose="02020603050405020304" pitchFamily="18" charset="0"/>
                  <a:cs typeface="Times New Roman" panose="02020603050405020304" pitchFamily="18" charset="0"/>
                </a:rPr>
                <a:t>cô</a:t>
              </a:r>
              <a:r>
                <a:rPr lang="en-US" sz="340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dirty="0" err="1" smtClean="0">
                  <a:solidFill>
                    <a:prstClr val="black">
                      <a:lumMod val="75000"/>
                      <a:lumOff val="25000"/>
                    </a:prstClr>
                  </a:solidFill>
                  <a:latin typeface="Times New Roman" panose="02020603050405020304" pitchFamily="18" charset="0"/>
                  <a:cs typeface="Times New Roman" panose="02020603050405020304" pitchFamily="18" charset="0"/>
                </a:rPr>
                <a:t>giáo</a:t>
              </a:r>
              <a:r>
                <a:rPr lang="en-US" sz="340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dirty="0" err="1" smtClean="0">
                  <a:solidFill>
                    <a:prstClr val="black">
                      <a:lumMod val="75000"/>
                      <a:lumOff val="25000"/>
                    </a:prstClr>
                  </a:solidFill>
                  <a:latin typeface="Times New Roman" panose="02020603050405020304" pitchFamily="18" charset="0"/>
                  <a:cs typeface="Times New Roman" panose="02020603050405020304" pitchFamily="18" charset="0"/>
                </a:rPr>
                <a:t>học</a:t>
              </a:r>
              <a:r>
                <a:rPr lang="en-US" sz="340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en-US" sz="3400" dirty="0" err="1" smtClean="0">
                  <a:solidFill>
                    <a:prstClr val="black">
                      <a:lumMod val="75000"/>
                      <a:lumOff val="25000"/>
                    </a:prstClr>
                  </a:solidFill>
                  <a:latin typeface="Times New Roman" panose="02020603050405020304" pitchFamily="18" charset="0"/>
                  <a:cs typeface="Times New Roman" panose="02020603050405020304" pitchFamily="18" charset="0"/>
                </a:rPr>
                <a:t>sinh</a:t>
              </a:r>
              <a:endParaRPr kumimoji="0" lang="en-US" sz="3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Bố</a:t>
              </a:r>
              <a:r>
                <a:rPr kumimoji="0" lang="en-US" sz="34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mẹ</a:t>
              </a:r>
              <a:r>
                <a:rPr kumimoji="0" lang="en-US" sz="34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em</a:t>
              </a:r>
              <a:r>
                <a:rPr kumimoji="0" lang="en-US" sz="34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họ</a:t>
              </a:r>
              <a:r>
                <a:rPr kumimoji="0" lang="en-US" sz="34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smtClean="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bạn</a:t>
              </a:r>
              <a:endParaRPr kumimoji="0" lang="en-US" sz="3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
        <p:nvSpPr>
          <p:cNvPr id="2" name="Rectangle 1">
            <a:extLst>
              <a:ext uri="{FF2B5EF4-FFF2-40B4-BE49-F238E27FC236}">
                <a16:creationId xmlns:a16="http://schemas.microsoft.com/office/drawing/2014/main" id="{D5867D14-1395-4DB6-A0E1-28CC5922D48E}"/>
              </a:ext>
            </a:extLst>
          </p:cNvPr>
          <p:cNvSpPr/>
          <p:nvPr/>
        </p:nvSpPr>
        <p:spPr>
          <a:xfrm>
            <a:off x="3871672" y="380785"/>
            <a:ext cx="7558328" cy="1569660"/>
          </a:xfrm>
          <a:prstGeom prst="rect">
            <a:avLst/>
          </a:prstGeom>
        </p:spPr>
        <p:txBody>
          <a:bodyPr wrap="square">
            <a:spAutoFit/>
          </a:bodyPr>
          <a:lstStyle/>
          <a:p>
            <a:pPr lvl="0" algn="just">
              <a:lnSpc>
                <a:spcPct val="120000"/>
              </a:lnSpc>
            </a:pPr>
            <a:r>
              <a:rPr lang="nl-NL" sz="4000" dirty="0" smtClean="0">
                <a:solidFill>
                  <a:srgbClr val="FF0000"/>
                </a:solidFill>
                <a:latin typeface="Times New Roman" panose="02020603050405020304" pitchFamily="18" charset="0"/>
                <a:ea typeface="Times New Roman" panose="02020603050405020304" pitchFamily="18" charset="0"/>
              </a:rPr>
              <a:t>Dòng nào sau đây gồm những từ chỉ người thân trong gia đình?</a:t>
            </a:r>
            <a:endParaRPr lang="en-US" sz="36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39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72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72000">
                                          <p:cBhvr additive="base">
                                            <p:cTn id="1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18" dur="1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72000">
                                      <p:stCondLst>
                                        <p:cond delay="700"/>
                                      </p:stCondLst>
                                      <p:childTnLst>
                                        <p:set>
                                          <p:cBhvr>
                                            <p:cTn id="20" dur="1" fill="hold">
                                              <p:stCondLst>
                                                <p:cond delay="0"/>
                                              </p:stCondLst>
                                            </p:cTn>
                                            <p:tgtEl>
                                              <p:spTgt spid="26"/>
                                            </p:tgtEl>
                                            <p:attrNameLst>
                                              <p:attrName>style.visibility</p:attrName>
                                            </p:attrNameLst>
                                          </p:cBhvr>
                                          <p:to>
                                            <p:strVal val="visible"/>
                                          </p:to>
                                        </p:set>
                                        <p:anim calcmode="lin" valueType="num" p14:bounceEnd="72000">
                                          <p:cBhvr additive="base">
                                            <p:cTn id="2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1400"/>
                                      </p:stCondLst>
                                      <p:childTnLst>
                                        <p:set>
                                          <p:cBhvr>
                                            <p:cTn id="24" dur="1" fill="hold">
                                              <p:stCondLst>
                                                <p:cond delay="0"/>
                                              </p:stCondLst>
                                            </p:cTn>
                                            <p:tgtEl>
                                              <p:spTgt spid="27"/>
                                            </p:tgtEl>
                                            <p:attrNameLst>
                                              <p:attrName>style.visibility</p:attrName>
                                            </p:attrNameLst>
                                          </p:cBhvr>
                                          <p:to>
                                            <p:strVal val="visible"/>
                                          </p:to>
                                        </p:set>
                                        <p:anim calcmode="lin" valueType="num" p14:bounceEnd="72000">
                                          <p:cBhvr additive="base">
                                            <p:cTn id="2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9"/>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2" dur="1500" fill="hold"/>
                                            <p:tgtEl>
                                              <p:spTgt spid="28"/>
                                            </p:tgtEl>
                                            <p:attrNameLst>
                                              <p:attrName>ppt_x</p:attrName>
                                              <p:attrName>ppt_y</p:attrName>
                                            </p:attrNameLst>
                                          </p:cBhvr>
                                          <p:rCtr x="-169" y="-36620"/>
                                        </p:animMotion>
                                      </p:childTnLst>
                                    </p:cTn>
                                  </p:par>
                                  <p:par>
                                    <p:cTn id="3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4" dur="1500" fill="hold"/>
                                            <p:tgtEl>
                                              <p:spTgt spid="6"/>
                                            </p:tgtEl>
                                            <p:attrNameLst>
                                              <p:attrName>ppt_x</p:attrName>
                                              <p:attrName>ppt_y</p:attrName>
                                            </p:attrNameLst>
                                          </p:cBhvr>
                                          <p:rCtr x="-169" y="-36551"/>
                                        </p:animMotion>
                                      </p:childTnLst>
                                    </p:cTn>
                                  </p:par>
                                </p:childTnLst>
                              </p:cTn>
                            </p:par>
                            <p:par>
                              <p:cTn id="35" fill="hold">
                                <p:stCondLst>
                                  <p:cond delay="1500"/>
                                </p:stCondLst>
                                <p:childTnLst>
                                  <p:par>
                                    <p:cTn id="36" presetID="1" presetClass="mediacall" presetSubtype="0" fill="hold" nodeType="afterEffect">
                                      <p:stCondLst>
                                        <p:cond delay="0"/>
                                      </p:stCondLst>
                                      <p:childTnLst>
                                        <p:cmd type="call" cmd="playFrom(0.0)">
                                          <p:cBhvr>
                                            <p:cTn id="37" dur="4576" fill="hold"/>
                                            <p:tgtEl>
                                              <p:spTgt spid="29"/>
                                            </p:tgtEl>
                                          </p:cBhvr>
                                        </p:cmd>
                                      </p:childTnLst>
                                    </p:cTn>
                                  </p:par>
                                  <p:par>
                                    <p:cTn id="38" presetID="1" presetClass="mediacall" presetSubtype="0" fill="hold" nodeType="withEffect">
                                      <p:stCondLst>
                                        <p:cond delay="0"/>
                                      </p:stCondLst>
                                      <p:childTnLst>
                                        <p:cmd type="call" cmd="playFrom(0.0)">
                                          <p:cBhvr>
                                            <p:cTn id="39" dur="2839" fill="hold"/>
                                            <p:tgtEl>
                                              <p:spTgt spid="28"/>
                                            </p:tgtEl>
                                          </p:cBhvr>
                                        </p:cmd>
                                      </p:childTnLst>
                                    </p:cTn>
                                  </p:par>
                                  <p:par>
                                    <p:cTn id="4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1" dur="1500" fill="hold"/>
                                            <p:tgtEl>
                                              <p:spTgt spid="12"/>
                                            </p:tgtEl>
                                            <p:attrNameLst>
                                              <p:attrName>ppt_x</p:attrName>
                                              <p:attrName>ppt_y</p:attrName>
                                            </p:attrNameLst>
                                          </p:cBhvr>
                                          <p:rCtr x="-169" y="-36551"/>
                                        </p:animMotion>
                                      </p:childTnLst>
                                    </p:cTn>
                                  </p:par>
                                </p:childTnLst>
                              </p:cTn>
                            </p:par>
                            <p:par>
                              <p:cTn id="42" fill="hold">
                                <p:stCondLst>
                                  <p:cond delay="6076"/>
                                </p:stCondLst>
                                <p:childTnLst>
                                  <p:par>
                                    <p:cTn id="43" presetID="10" presetClass="exit" presetSubtype="0" fill="hold" nodeType="after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md type="call" cmd="stop">
                                          <p:cBhvr>
                                            <p:cTn id="52" dur="1">
                                              <p:stCondLst>
                                                <p:cond delay="499"/>
                                              </p:stCondLst>
                                            </p:cTn>
                                            <p:tgtEl>
                                              <p:spTgt spid="28"/>
                                            </p:tgtEl>
                                          </p:cBhvr>
                                        </p:cmd>
                                      </p:childTnLst>
                                    </p:cTn>
                                  </p:par>
                                </p:childTnLst>
                              </p:cTn>
                            </p:par>
                            <p:par>
                              <p:cTn id="53" fill="hold">
                                <p:stCondLst>
                                  <p:cond delay="6576"/>
                                </p:stCondLst>
                                <p:childTnLst>
                                  <p:par>
                                    <p:cTn id="54" presetID="2" presetClass="exit" presetSubtype="2" fill="hold" nodeType="afterEffect">
                                      <p:stCondLst>
                                        <p:cond delay="0"/>
                                      </p:stCondLst>
                                      <p:childTnLst>
                                        <p:anim calcmode="lin" valueType="num">
                                          <p:cBhvr additive="base">
                                            <p:cTn id="55" dur="500"/>
                                            <p:tgtEl>
                                              <p:spTgt spid="26"/>
                                            </p:tgtEl>
                                            <p:attrNameLst>
                                              <p:attrName>ppt_x</p:attrName>
                                            </p:attrNameLst>
                                          </p:cBhvr>
                                          <p:tavLst>
                                            <p:tav tm="0">
                                              <p:val>
                                                <p:strVal val="ppt_x"/>
                                              </p:val>
                                            </p:tav>
                                            <p:tav tm="100000">
                                              <p:val>
                                                <p:strVal val="1+ppt_w/2"/>
                                              </p:val>
                                            </p:tav>
                                          </p:tavLst>
                                        </p:anim>
                                        <p:anim calcmode="lin" valueType="num">
                                          <p:cBhvr additive="base">
                                            <p:cTn id="56" dur="500"/>
                                            <p:tgtEl>
                                              <p:spTgt spid="26"/>
                                            </p:tgtEl>
                                            <p:attrNameLst>
                                              <p:attrName>ppt_y</p:attrName>
                                            </p:attrNameLst>
                                          </p:cBhvr>
                                          <p:tavLst>
                                            <p:tav tm="0">
                                              <p:val>
                                                <p:strVal val="ppt_y"/>
                                              </p:val>
                                            </p:tav>
                                            <p:tav tm="100000">
                                              <p:val>
                                                <p:strVal val="ppt_y"/>
                                              </p:val>
                                            </p:tav>
                                          </p:tavLst>
                                        </p:anim>
                                        <p:set>
                                          <p:cBhvr>
                                            <p:cTn id="57" dur="1" fill="hold">
                                              <p:stCondLst>
                                                <p:cond delay="499"/>
                                              </p:stCondLst>
                                            </p:cTn>
                                            <p:tgtEl>
                                              <p:spTgt spid="26"/>
                                            </p:tgtEl>
                                            <p:attrNameLst>
                                              <p:attrName>style.visibility</p:attrName>
                                            </p:attrNameLst>
                                          </p:cBhvr>
                                          <p:to>
                                            <p:strVal val="hidden"/>
                                          </p:to>
                                        </p:set>
                                      </p:childTnLst>
                                    </p:cTn>
                                  </p:par>
                                  <p:par>
                                    <p:cTn id="58" presetID="2" presetClass="exit" presetSubtype="2" fill="hold" nodeType="withEffect">
                                      <p:stCondLst>
                                        <p:cond delay="0"/>
                                      </p:stCondLst>
                                      <p:childTnLst>
                                        <p:anim calcmode="lin" valueType="num">
                                          <p:cBhvr additive="base">
                                            <p:cTn id="59" dur="500"/>
                                            <p:tgtEl>
                                              <p:spTgt spid="27"/>
                                            </p:tgtEl>
                                            <p:attrNameLst>
                                              <p:attrName>ppt_x</p:attrName>
                                            </p:attrNameLst>
                                          </p:cBhvr>
                                          <p:tavLst>
                                            <p:tav tm="0">
                                              <p:val>
                                                <p:strVal val="ppt_x"/>
                                              </p:val>
                                            </p:tav>
                                            <p:tav tm="100000">
                                              <p:val>
                                                <p:strVal val="1+ppt_w/2"/>
                                              </p:val>
                                            </p:tav>
                                          </p:tavLst>
                                        </p:anim>
                                        <p:anim calcmode="lin" valueType="num">
                                          <p:cBhvr additive="base">
                                            <p:cTn id="60" dur="500"/>
                                            <p:tgtEl>
                                              <p:spTgt spid="27"/>
                                            </p:tgtEl>
                                            <p:attrNameLst>
                                              <p:attrName>ppt_y</p:attrName>
                                            </p:attrNameLst>
                                          </p:cBhvr>
                                          <p:tavLst>
                                            <p:tav tm="0">
                                              <p:val>
                                                <p:strVal val="ppt_y"/>
                                              </p:val>
                                            </p:tav>
                                            <p:tav tm="100000">
                                              <p:val>
                                                <p:strVal val="ppt_y"/>
                                              </p:val>
                                            </p:tav>
                                          </p:tavLst>
                                        </p:anim>
                                        <p:set>
                                          <p:cBhvr>
                                            <p:cTn id="6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2" display="0">
                      <p:stCondLst>
                        <p:cond delay="indefinite"/>
                      </p:stCondLst>
                    </p:cTn>
                    <p:tgtEl>
                      <p:spTgt spid="28"/>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500" fill="hold"/>
                                            <p:tgtEl>
                                              <p:spTgt spid="25"/>
                                            </p:tgtEl>
                                            <p:attrNameLst>
                                              <p:attrName>ppt_x</p:attrName>
                                            </p:attrNameLst>
                                          </p:cBhvr>
                                          <p:tavLst>
                                            <p:tav tm="0">
                                              <p:val>
                                                <p:strVal val="#ppt_x"/>
                                              </p:val>
                                            </p:tav>
                                            <p:tav tm="100000">
                                              <p:val>
                                                <p:strVal val="#ppt_x"/>
                                              </p:val>
                                            </p:tav>
                                          </p:tavLst>
                                        </p:anim>
                                        <p:anim calcmode="lin" valueType="num">
                                          <p:cBhvr additive="base">
                                            <p:cTn id="18" dur="1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7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500" fill="hold"/>
                                            <p:tgtEl>
                                              <p:spTgt spid="26"/>
                                            </p:tgtEl>
                                            <p:attrNameLst>
                                              <p:attrName>ppt_x</p:attrName>
                                            </p:attrNameLst>
                                          </p:cBhvr>
                                          <p:tavLst>
                                            <p:tav tm="0">
                                              <p:val>
                                                <p:strVal val="#ppt_x"/>
                                              </p:val>
                                            </p:tav>
                                            <p:tav tm="100000">
                                              <p:val>
                                                <p:strVal val="#ppt_x"/>
                                              </p:val>
                                            </p:tav>
                                          </p:tavLst>
                                        </p:anim>
                                        <p:anim calcmode="lin" valueType="num">
                                          <p:cBhvr additive="base">
                                            <p:cTn id="22" dur="1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4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500" fill="hold"/>
                                            <p:tgtEl>
                                              <p:spTgt spid="27"/>
                                            </p:tgtEl>
                                            <p:attrNameLst>
                                              <p:attrName>ppt_x</p:attrName>
                                            </p:attrNameLst>
                                          </p:cBhvr>
                                          <p:tavLst>
                                            <p:tav tm="0">
                                              <p:val>
                                                <p:strVal val="#ppt_x"/>
                                              </p:val>
                                            </p:tav>
                                            <p:tav tm="100000">
                                              <p:val>
                                                <p:strVal val="#ppt_x"/>
                                              </p:val>
                                            </p:tav>
                                          </p:tavLst>
                                        </p:anim>
                                        <p:anim calcmode="lin" valueType="num">
                                          <p:cBhvr additive="base">
                                            <p:cTn id="2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9"/>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fill="hold" nodeType="clickEffect">
                                      <p:stCondLst>
                                        <p:cond delay="0"/>
                                      </p:stCondLst>
                                      <p:childTnLst>
                                        <p:animMotion origin="layout" path="M 0 -4.81481E-6 L -0.00326 -0.73217 " pathEditMode="relative" rAng="0" ptsTypes="AA">
                                          <p:cBhvr>
                                            <p:cTn id="32" dur="1500" fill="hold"/>
                                            <p:tgtEl>
                                              <p:spTgt spid="28"/>
                                            </p:tgtEl>
                                            <p:attrNameLst>
                                              <p:attrName>ppt_x</p:attrName>
                                              <p:attrName>ppt_y</p:attrName>
                                            </p:attrNameLst>
                                          </p:cBhvr>
                                          <p:rCtr x="-169" y="-36620"/>
                                        </p:animMotion>
                                      </p:childTnLst>
                                    </p:cTn>
                                  </p:par>
                                  <p:par>
                                    <p:cTn id="33" presetID="42" presetClass="path" presetSubtype="0" accel="50000" fill="hold" grpId="0" nodeType="withEffect">
                                      <p:stCondLst>
                                        <p:cond delay="0"/>
                                      </p:stCondLst>
                                      <p:childTnLst>
                                        <p:animMotion origin="layout" path="M 0 -4.81481E-6 L -0.00326 -0.73101 " pathEditMode="relative" rAng="0" ptsTypes="AA">
                                          <p:cBhvr>
                                            <p:cTn id="34" dur="1500" fill="hold"/>
                                            <p:tgtEl>
                                              <p:spTgt spid="6"/>
                                            </p:tgtEl>
                                            <p:attrNameLst>
                                              <p:attrName>ppt_x</p:attrName>
                                              <p:attrName>ppt_y</p:attrName>
                                            </p:attrNameLst>
                                          </p:cBhvr>
                                          <p:rCtr x="-169" y="-36551"/>
                                        </p:animMotion>
                                      </p:childTnLst>
                                    </p:cTn>
                                  </p:par>
                                </p:childTnLst>
                              </p:cTn>
                            </p:par>
                            <p:par>
                              <p:cTn id="35" fill="hold">
                                <p:stCondLst>
                                  <p:cond delay="1500"/>
                                </p:stCondLst>
                                <p:childTnLst>
                                  <p:par>
                                    <p:cTn id="36" presetID="1" presetClass="mediacall" presetSubtype="0" fill="hold" nodeType="afterEffect">
                                      <p:stCondLst>
                                        <p:cond delay="0"/>
                                      </p:stCondLst>
                                      <p:childTnLst>
                                        <p:cmd type="call" cmd="playFrom(0.0)">
                                          <p:cBhvr>
                                            <p:cTn id="37" dur="4576" fill="hold"/>
                                            <p:tgtEl>
                                              <p:spTgt spid="29"/>
                                            </p:tgtEl>
                                          </p:cBhvr>
                                        </p:cmd>
                                      </p:childTnLst>
                                    </p:cTn>
                                  </p:par>
                                  <p:par>
                                    <p:cTn id="38" presetID="1" presetClass="mediacall" presetSubtype="0" fill="hold" nodeType="withEffect">
                                      <p:stCondLst>
                                        <p:cond delay="0"/>
                                      </p:stCondLst>
                                      <p:childTnLst>
                                        <p:cmd type="call" cmd="playFrom(0.0)">
                                          <p:cBhvr>
                                            <p:cTn id="39" dur="2839" fill="hold"/>
                                            <p:tgtEl>
                                              <p:spTgt spid="28"/>
                                            </p:tgtEl>
                                          </p:cBhvr>
                                        </p:cmd>
                                      </p:childTnLst>
                                    </p:cTn>
                                  </p:par>
                                  <p:par>
                                    <p:cTn id="40" presetID="42" presetClass="path" presetSubtype="0" accel="50000" fill="hold" nodeType="withEffect">
                                      <p:stCondLst>
                                        <p:cond delay="2500"/>
                                      </p:stCondLst>
                                      <p:childTnLst>
                                        <p:animMotion origin="layout" path="M 0 -4.44444E-6 L -0.00326 -0.73101 " pathEditMode="relative" rAng="0" ptsTypes="AA">
                                          <p:cBhvr>
                                            <p:cTn id="41" dur="1500" fill="hold"/>
                                            <p:tgtEl>
                                              <p:spTgt spid="12"/>
                                            </p:tgtEl>
                                            <p:attrNameLst>
                                              <p:attrName>ppt_x</p:attrName>
                                              <p:attrName>ppt_y</p:attrName>
                                            </p:attrNameLst>
                                          </p:cBhvr>
                                          <p:rCtr x="-169" y="-36551"/>
                                        </p:animMotion>
                                      </p:childTnLst>
                                    </p:cTn>
                                  </p:par>
                                </p:childTnLst>
                              </p:cTn>
                            </p:par>
                            <p:par>
                              <p:cTn id="42" fill="hold">
                                <p:stCondLst>
                                  <p:cond delay="6076"/>
                                </p:stCondLst>
                                <p:childTnLst>
                                  <p:par>
                                    <p:cTn id="43" presetID="10" presetClass="exit" presetSubtype="0" fill="hold" nodeType="after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md type="call" cmd="stop">
                                          <p:cBhvr>
                                            <p:cTn id="52" dur="1">
                                              <p:stCondLst>
                                                <p:cond delay="499"/>
                                              </p:stCondLst>
                                            </p:cTn>
                                            <p:tgtEl>
                                              <p:spTgt spid="28"/>
                                            </p:tgtEl>
                                          </p:cBhvr>
                                        </p:cmd>
                                      </p:childTnLst>
                                    </p:cTn>
                                  </p:par>
                                </p:childTnLst>
                              </p:cTn>
                            </p:par>
                            <p:par>
                              <p:cTn id="53" fill="hold">
                                <p:stCondLst>
                                  <p:cond delay="6576"/>
                                </p:stCondLst>
                                <p:childTnLst>
                                  <p:par>
                                    <p:cTn id="54" presetID="2" presetClass="exit" presetSubtype="2" fill="hold" nodeType="afterEffect">
                                      <p:stCondLst>
                                        <p:cond delay="0"/>
                                      </p:stCondLst>
                                      <p:childTnLst>
                                        <p:anim calcmode="lin" valueType="num">
                                          <p:cBhvr additive="base">
                                            <p:cTn id="55" dur="500"/>
                                            <p:tgtEl>
                                              <p:spTgt spid="26"/>
                                            </p:tgtEl>
                                            <p:attrNameLst>
                                              <p:attrName>ppt_x</p:attrName>
                                            </p:attrNameLst>
                                          </p:cBhvr>
                                          <p:tavLst>
                                            <p:tav tm="0">
                                              <p:val>
                                                <p:strVal val="ppt_x"/>
                                              </p:val>
                                            </p:tav>
                                            <p:tav tm="100000">
                                              <p:val>
                                                <p:strVal val="1+ppt_w/2"/>
                                              </p:val>
                                            </p:tav>
                                          </p:tavLst>
                                        </p:anim>
                                        <p:anim calcmode="lin" valueType="num">
                                          <p:cBhvr additive="base">
                                            <p:cTn id="56" dur="500"/>
                                            <p:tgtEl>
                                              <p:spTgt spid="26"/>
                                            </p:tgtEl>
                                            <p:attrNameLst>
                                              <p:attrName>ppt_y</p:attrName>
                                            </p:attrNameLst>
                                          </p:cBhvr>
                                          <p:tavLst>
                                            <p:tav tm="0">
                                              <p:val>
                                                <p:strVal val="ppt_y"/>
                                              </p:val>
                                            </p:tav>
                                            <p:tav tm="100000">
                                              <p:val>
                                                <p:strVal val="ppt_y"/>
                                              </p:val>
                                            </p:tav>
                                          </p:tavLst>
                                        </p:anim>
                                        <p:set>
                                          <p:cBhvr>
                                            <p:cTn id="57" dur="1" fill="hold">
                                              <p:stCondLst>
                                                <p:cond delay="499"/>
                                              </p:stCondLst>
                                            </p:cTn>
                                            <p:tgtEl>
                                              <p:spTgt spid="26"/>
                                            </p:tgtEl>
                                            <p:attrNameLst>
                                              <p:attrName>style.visibility</p:attrName>
                                            </p:attrNameLst>
                                          </p:cBhvr>
                                          <p:to>
                                            <p:strVal val="hidden"/>
                                          </p:to>
                                        </p:set>
                                      </p:childTnLst>
                                    </p:cTn>
                                  </p:par>
                                  <p:par>
                                    <p:cTn id="58" presetID="2" presetClass="exit" presetSubtype="2" fill="hold" nodeType="withEffect">
                                      <p:stCondLst>
                                        <p:cond delay="0"/>
                                      </p:stCondLst>
                                      <p:childTnLst>
                                        <p:anim calcmode="lin" valueType="num">
                                          <p:cBhvr additive="base">
                                            <p:cTn id="59" dur="500"/>
                                            <p:tgtEl>
                                              <p:spTgt spid="27"/>
                                            </p:tgtEl>
                                            <p:attrNameLst>
                                              <p:attrName>ppt_x</p:attrName>
                                            </p:attrNameLst>
                                          </p:cBhvr>
                                          <p:tavLst>
                                            <p:tav tm="0">
                                              <p:val>
                                                <p:strVal val="ppt_x"/>
                                              </p:val>
                                            </p:tav>
                                            <p:tav tm="100000">
                                              <p:val>
                                                <p:strVal val="1+ppt_w/2"/>
                                              </p:val>
                                            </p:tav>
                                          </p:tavLst>
                                        </p:anim>
                                        <p:anim calcmode="lin" valueType="num">
                                          <p:cBhvr additive="base">
                                            <p:cTn id="60" dur="500"/>
                                            <p:tgtEl>
                                              <p:spTgt spid="27"/>
                                            </p:tgtEl>
                                            <p:attrNameLst>
                                              <p:attrName>ppt_y</p:attrName>
                                            </p:attrNameLst>
                                          </p:cBhvr>
                                          <p:tavLst>
                                            <p:tav tm="0">
                                              <p:val>
                                                <p:strVal val="ppt_y"/>
                                              </p:val>
                                            </p:tav>
                                            <p:tav tm="100000">
                                              <p:val>
                                                <p:strVal val="ppt_y"/>
                                              </p:val>
                                            </p:tav>
                                          </p:tavLst>
                                        </p:anim>
                                        <p:set>
                                          <p:cBhvr>
                                            <p:cTn id="6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2" display="0">
                      <p:stCondLst>
                        <p:cond delay="indefinite"/>
                      </p:stCondLst>
                    </p:cTn>
                    <p:tgtEl>
                      <p:spTgt spid="28"/>
                    </p:tgtEl>
                  </p:cMediaNode>
                </p:video>
              </p:childTnLst>
            </p:cTn>
          </p:par>
        </p:tnLst>
        <p:bldLst>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4" name="TextBox 26"/>
          <p:cNvSpPr txBox="1"/>
          <p:nvPr/>
        </p:nvSpPr>
        <p:spPr>
          <a:xfrm>
            <a:off x="3494600" y="-191841"/>
            <a:ext cx="5498620" cy="1103700"/>
          </a:xfrm>
          <a:prstGeom prst="rect">
            <a:avLst/>
          </a:prstGeom>
          <a:noFill/>
        </p:spPr>
        <p:txBody>
          <a:bodyPr wrap="none" rtlCol="0">
            <a:spAutoFit/>
          </a:bodyPr>
          <a:lstStyle/>
          <a:p>
            <a:pPr algn="ctr">
              <a:lnSpc>
                <a:spcPct val="120000"/>
              </a:lnSpc>
            </a:pPr>
            <a:r>
              <a:rPr lang="en-US" sz="6000" b="1" u="sng" dirty="0">
                <a:latin typeface="Times New Roman" panose="02020603050405020304" pitchFamily="18" charset="0"/>
                <a:cs typeface="Times New Roman" panose="02020603050405020304" pitchFamily="18" charset="0"/>
              </a:rPr>
              <a:t>Luyện từ và câu</a:t>
            </a:r>
          </a:p>
        </p:txBody>
      </p:sp>
      <p:sp>
        <p:nvSpPr>
          <p:cNvPr id="5" name="TextBox 26"/>
          <p:cNvSpPr txBox="1"/>
          <p:nvPr/>
        </p:nvSpPr>
        <p:spPr>
          <a:xfrm>
            <a:off x="736287" y="715369"/>
            <a:ext cx="11015260" cy="3319691"/>
          </a:xfrm>
          <a:prstGeom prst="rect">
            <a:avLst/>
          </a:prstGeom>
          <a:noFill/>
        </p:spPr>
        <p:txBody>
          <a:bodyPr wrap="none" rtlCol="0">
            <a:spAutoFit/>
          </a:bodyPr>
          <a:lstStyle/>
          <a:p>
            <a:pPr algn="ctr">
              <a:lnSpc>
                <a:spcPct val="120000"/>
              </a:lnSpc>
            </a:pPr>
            <a:r>
              <a:rPr lang="en-US" sz="6000" b="1" dirty="0" err="1">
                <a:solidFill>
                  <a:srgbClr val="FF0000"/>
                </a:solidFill>
                <a:latin typeface="Times New Roman" panose="02020603050405020304" pitchFamily="18" charset="0"/>
                <a:cs typeface="Times New Roman" panose="02020603050405020304" pitchFamily="18" charset="0"/>
              </a:rPr>
              <a:t>Luyện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tập</a:t>
            </a:r>
            <a:r>
              <a:rPr lang="en-US" sz="6000" b="1" dirty="0">
                <a:solidFill>
                  <a:srgbClr val="FF0000"/>
                </a:solidFill>
                <a:latin typeface="Times New Roman" panose="02020603050405020304" pitchFamily="18" charset="0"/>
                <a:cs typeface="Times New Roman" panose="02020603050405020304" pitchFamily="18" charset="0"/>
              </a:rPr>
              <a:t>: MRVT </a:t>
            </a:r>
            <a:r>
              <a:rPr lang="en-US" sz="6000" b="1" dirty="0" err="1">
                <a:solidFill>
                  <a:srgbClr val="FF0000"/>
                </a:solidFill>
                <a:latin typeface="Times New Roman" panose="02020603050405020304" pitchFamily="18" charset="0"/>
                <a:cs typeface="Times New Roman" panose="02020603050405020304" pitchFamily="18" charset="0"/>
              </a:rPr>
              <a:t>về</a:t>
            </a:r>
            <a:r>
              <a:rPr lang="en-US" sz="6000" b="1" dirty="0">
                <a:solidFill>
                  <a:srgbClr val="FF0000"/>
                </a:solidFill>
                <a:latin typeface="Times New Roman" panose="02020603050405020304" pitchFamily="18" charset="0"/>
                <a:cs typeface="Times New Roman" panose="02020603050405020304" pitchFamily="18" charset="0"/>
              </a:rPr>
              <a:t> ng</a:t>
            </a:r>
            <a:r>
              <a:rPr lang="vi-VN" sz="6000" b="1" dirty="0">
                <a:solidFill>
                  <a:srgbClr val="FF0000"/>
                </a:solidFill>
                <a:latin typeface="Times New Roman" panose="02020603050405020304" pitchFamily="18" charset="0"/>
                <a:cs typeface="Times New Roman" panose="02020603050405020304" pitchFamily="18" charset="0"/>
              </a:rPr>
              <a:t>ư</a:t>
            </a:r>
            <a:r>
              <a:rPr lang="en-US" sz="6000" b="1" dirty="0" err="1">
                <a:solidFill>
                  <a:srgbClr val="FF0000"/>
                </a:solidFill>
                <a:latin typeface="Times New Roman" panose="02020603050405020304" pitchFamily="18" charset="0"/>
                <a:cs typeface="Times New Roman" panose="02020603050405020304" pitchFamily="18" charset="0"/>
              </a:rPr>
              <a:t>ời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thân</a:t>
            </a:r>
            <a:endParaRPr lang="en-US" sz="6000" b="1" dirty="0">
              <a:solidFill>
                <a:srgbClr val="FF0000"/>
              </a:solidFill>
              <a:latin typeface="Times New Roman" panose="02020603050405020304" pitchFamily="18" charset="0"/>
              <a:cs typeface="Times New Roman" panose="02020603050405020304" pitchFamily="18" charset="0"/>
            </a:endParaRPr>
          </a:p>
          <a:p>
            <a:pPr algn="ctr">
              <a:lnSpc>
                <a:spcPct val="120000"/>
              </a:lnSpc>
            </a:pP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Dấu</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hai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chấm</a:t>
            </a:r>
            <a:r>
              <a:rPr lang="en-US" sz="6000" b="1" dirty="0">
                <a:solidFill>
                  <a:srgbClr val="FF0000"/>
                </a:solidFill>
                <a:latin typeface="Times New Roman" panose="02020603050405020304" pitchFamily="18" charset="0"/>
                <a:cs typeface="Times New Roman" panose="02020603050405020304" pitchFamily="18" charset="0"/>
              </a:rPr>
              <a:t>.</a:t>
            </a:r>
          </a:p>
          <a:p>
            <a:pPr algn="ctr">
              <a:lnSpc>
                <a:spcPct val="120000"/>
              </a:lnSpc>
            </a:pP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Hết dịch làm gì đầu tiên? 1001+ Việc đầu tiên sẽ làm sau dịch – Onic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933" y="3424713"/>
            <a:ext cx="3394403" cy="247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1608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42263"/>
            <a:ext cx="5561215" cy="1666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76118"/>
            <a:ext cx="12192000" cy="2123658"/>
          </a:xfrm>
          <a:prstGeom prst="rect">
            <a:avLst/>
          </a:prstGeom>
          <a:noFill/>
        </p:spPr>
        <p:txBody>
          <a:bodyPr wrap="square" rtlCol="0">
            <a:spAutoFit/>
          </a:bodyPr>
          <a:lstStyle/>
          <a:p>
            <a:pPr lvl="0"/>
            <a:endParaRPr lang="en-US" sz="4400" b="1" dirty="0">
              <a:solidFill>
                <a:schemeClr val="tx2"/>
              </a:solidFill>
              <a:latin typeface="Times New Roman" panose="02020603050405020304" pitchFamily="18" charset="0"/>
              <a:ea typeface="Times New Roman"/>
              <a:cs typeface="Times New Roman" panose="02020603050405020304" pitchFamily="18" charset="0"/>
              <a:sym typeface="Times New Roman"/>
            </a:endParaRPr>
          </a:p>
          <a:p>
            <a:pPr lvl="0"/>
            <a:endParaRPr lang="en-US" sz="4400" b="1" dirty="0">
              <a:solidFill>
                <a:schemeClr val="tx2"/>
              </a:solidFill>
              <a:latin typeface="Times New Roman" panose="02020603050405020304" pitchFamily="18" charset="0"/>
              <a:ea typeface="Times New Roman"/>
              <a:cs typeface="Times New Roman" panose="02020603050405020304" pitchFamily="18" charset="0"/>
              <a:sym typeface="Times New Roman"/>
            </a:endParaRPr>
          </a:p>
          <a:p>
            <a:pPr lvl="0"/>
            <a:r>
              <a:rPr lang="vi-VN" sz="4400" b="1" dirty="0">
                <a:solidFill>
                  <a:schemeClr val="tx2"/>
                </a:solidFill>
                <a:latin typeface="Times New Roman" panose="02020603050405020304" pitchFamily="18" charset="0"/>
                <a:ea typeface="Times New Roman"/>
                <a:cs typeface="Times New Roman" panose="02020603050405020304" pitchFamily="18" charset="0"/>
                <a:sym typeface="Times New Roman"/>
              </a:rPr>
              <a:t>Bài 1/ </a:t>
            </a:r>
            <a:r>
              <a:rPr lang="en-US" sz="4400" b="1" dirty="0">
                <a:solidFill>
                  <a:schemeClr val="tx2"/>
                </a:solidFill>
                <a:latin typeface="Times New Roman" panose="02020603050405020304" pitchFamily="18" charset="0"/>
                <a:ea typeface="Times New Roman"/>
                <a:cs typeface="Times New Roman" panose="02020603050405020304" pitchFamily="18" charset="0"/>
                <a:sym typeface="Times New Roman"/>
              </a:rPr>
              <a:t>95</a:t>
            </a:r>
            <a:r>
              <a:rPr lang="vi-VN" sz="4400" b="1" dirty="0">
                <a:solidFill>
                  <a:schemeClr val="tx2"/>
                </a:solidFill>
                <a:latin typeface="Times New Roman" panose="02020603050405020304" pitchFamily="18" charset="0"/>
                <a:ea typeface="Times New Roman"/>
                <a:cs typeface="Times New Roman" panose="02020603050405020304" pitchFamily="18" charset="0"/>
                <a:sym typeface="Times New Roman"/>
              </a:rPr>
              <a:t>: </a:t>
            </a:r>
            <a:r>
              <a:rPr lang="vi-VN" sz="4400" dirty="0">
                <a:solidFill>
                  <a:schemeClr val="tx2"/>
                </a:solidFill>
                <a:latin typeface="Times New Roman" panose="02020603050405020304" pitchFamily="18" charset="0"/>
                <a:ea typeface="Times New Roman"/>
                <a:cs typeface="Times New Roman" panose="02020603050405020304" pitchFamily="18" charset="0"/>
                <a:sym typeface="Times New Roman"/>
              </a:rPr>
              <a:t>Tìm các từ chỉ người</a:t>
            </a:r>
            <a:r>
              <a:rPr lang="en-US" sz="4400" dirty="0">
                <a:solidFill>
                  <a:schemeClr val="tx2"/>
                </a:solidFill>
                <a:latin typeface="Times New Roman" panose="02020603050405020304" pitchFamily="18" charset="0"/>
                <a:ea typeface="Times New Roman"/>
                <a:cs typeface="Times New Roman" panose="02020603050405020304" pitchFamily="18" charset="0"/>
                <a:sym typeface="Times New Roman"/>
              </a:rPr>
              <a:t> </a:t>
            </a:r>
            <a:r>
              <a:rPr lang="en-US" sz="4400" dirty="0" err="1">
                <a:solidFill>
                  <a:schemeClr val="tx2"/>
                </a:solidFill>
                <a:latin typeface="Times New Roman" panose="02020603050405020304" pitchFamily="18" charset="0"/>
                <a:ea typeface="Times New Roman"/>
                <a:cs typeface="Times New Roman" panose="02020603050405020304" pitchFamily="18" charset="0"/>
                <a:sym typeface="Times New Roman"/>
              </a:rPr>
              <a:t>thân</a:t>
            </a:r>
            <a:r>
              <a:rPr lang="en-US" sz="4400" dirty="0">
                <a:solidFill>
                  <a:schemeClr val="tx2"/>
                </a:solidFill>
                <a:latin typeface="Times New Roman" panose="02020603050405020304" pitchFamily="18" charset="0"/>
                <a:ea typeface="Times New Roman"/>
                <a:cs typeface="Times New Roman" panose="02020603050405020304" pitchFamily="18" charset="0"/>
                <a:sym typeface="Times New Roman"/>
              </a:rPr>
              <a:t> </a:t>
            </a:r>
            <a:r>
              <a:rPr lang="en-US" sz="4400" dirty="0" err="1">
                <a:solidFill>
                  <a:schemeClr val="tx2"/>
                </a:solidFill>
                <a:latin typeface="Times New Roman" panose="02020603050405020304" pitchFamily="18" charset="0"/>
                <a:ea typeface="Times New Roman"/>
                <a:cs typeface="Times New Roman" panose="02020603050405020304" pitchFamily="18" charset="0"/>
                <a:sym typeface="Times New Roman"/>
              </a:rPr>
              <a:t>trong</a:t>
            </a:r>
            <a:r>
              <a:rPr lang="en-US" sz="4400" dirty="0">
                <a:solidFill>
                  <a:schemeClr val="tx2"/>
                </a:solidFill>
                <a:latin typeface="Times New Roman" panose="02020603050405020304" pitchFamily="18" charset="0"/>
                <a:ea typeface="Times New Roman"/>
                <a:cs typeface="Times New Roman" panose="02020603050405020304" pitchFamily="18" charset="0"/>
                <a:sym typeface="Times New Roman"/>
              </a:rPr>
              <a:t> </a:t>
            </a:r>
            <a:r>
              <a:rPr lang="en-US" sz="4400" dirty="0" err="1">
                <a:solidFill>
                  <a:schemeClr val="tx2"/>
                </a:solidFill>
                <a:latin typeface="Times New Roman" panose="02020603050405020304" pitchFamily="18" charset="0"/>
                <a:ea typeface="Times New Roman"/>
                <a:cs typeface="Times New Roman" panose="02020603050405020304" pitchFamily="18" charset="0"/>
                <a:sym typeface="Times New Roman"/>
              </a:rPr>
              <a:t>đoạn</a:t>
            </a:r>
            <a:r>
              <a:rPr lang="en-US" sz="4400" dirty="0">
                <a:solidFill>
                  <a:schemeClr val="tx2"/>
                </a:solidFill>
                <a:latin typeface="Times New Roman" panose="02020603050405020304" pitchFamily="18" charset="0"/>
                <a:ea typeface="Times New Roman"/>
                <a:cs typeface="Times New Roman" panose="02020603050405020304" pitchFamily="18" charset="0"/>
                <a:sym typeface="Times New Roman"/>
              </a:rPr>
              <a:t> </a:t>
            </a:r>
            <a:r>
              <a:rPr lang="en-US" sz="4400" dirty="0" err="1">
                <a:solidFill>
                  <a:schemeClr val="tx2"/>
                </a:solidFill>
                <a:latin typeface="Times New Roman" panose="02020603050405020304" pitchFamily="18" charset="0"/>
                <a:ea typeface="Times New Roman"/>
                <a:cs typeface="Times New Roman" panose="02020603050405020304" pitchFamily="18" charset="0"/>
                <a:sym typeface="Times New Roman"/>
              </a:rPr>
              <a:t>văn</a:t>
            </a:r>
            <a:r>
              <a:rPr lang="en-US" sz="4400" dirty="0">
                <a:solidFill>
                  <a:schemeClr val="tx2"/>
                </a:solidFill>
                <a:latin typeface="Times New Roman" panose="02020603050405020304" pitchFamily="18" charset="0"/>
                <a:ea typeface="Times New Roman"/>
                <a:cs typeface="Times New Roman" panose="02020603050405020304" pitchFamily="18" charset="0"/>
                <a:sym typeface="Times New Roman"/>
              </a:rPr>
              <a:t> </a:t>
            </a:r>
            <a:r>
              <a:rPr lang="vi-VN" sz="4400" dirty="0">
                <a:solidFill>
                  <a:schemeClr val="dk1"/>
                </a:solidFill>
                <a:latin typeface="Times New Roman" panose="02020603050405020304" pitchFamily="18" charset="0"/>
                <a:ea typeface="Times New Roman"/>
                <a:cs typeface="Times New Roman" panose="02020603050405020304" pitchFamily="18" charset="0"/>
                <a:sym typeface="Times New Roman"/>
              </a:rPr>
              <a:t> </a:t>
            </a:r>
            <a:endParaRPr lang="en-US" sz="4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2" name="Title 1">
            <a:extLst>
              <a:ext uri="{FF2B5EF4-FFF2-40B4-BE49-F238E27FC236}">
                <a16:creationId xmlns:a16="http://schemas.microsoft.com/office/drawing/2014/main" id="{D971319E-B8FD-4AC4-90A5-7C6CD0753DFA}"/>
              </a:ext>
            </a:extLst>
          </p:cNvPr>
          <p:cNvSpPr>
            <a:spLocks noGrp="1"/>
          </p:cNvSpPr>
          <p:nvPr>
            <p:ph type="title"/>
          </p:nvPr>
        </p:nvSpPr>
        <p:spPr>
          <a:xfrm>
            <a:off x="357447" y="2059637"/>
            <a:ext cx="11241578" cy="591800"/>
          </a:xfrm>
        </p:spPr>
        <p:txBody>
          <a:bodyPr>
            <a:noAutofit/>
          </a:bodyPr>
          <a:lstStyle/>
          <a:p>
            <a:pPr algn="just"/>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Đốm</a:t>
            </a:r>
            <a:r>
              <a:rPr lang="en-US" sz="3200" dirty="0">
                <a:latin typeface="Times New Roman" panose="02020603050405020304" pitchFamily="18" charset="0"/>
                <a:cs typeface="Times New Roman" panose="02020603050405020304" pitchFamily="18" charset="0"/>
              </a:rPr>
              <a:t>. Hai </a:t>
            </a:r>
            <a:r>
              <a:rPr lang="en-US" sz="3200" dirty="0" err="1">
                <a:latin typeface="Times New Roman" panose="02020603050405020304" pitchFamily="18" charset="0"/>
                <a:cs typeface="Times New Roman" panose="02020603050405020304" pitchFamily="18" charset="0"/>
              </a:rPr>
              <a:t>chị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My,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ẵm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a:t>
            </a:r>
          </a:p>
        </p:txBody>
      </p:sp>
      <p:sp>
        <p:nvSpPr>
          <p:cNvPr id="44" name="Cloud 43">
            <a:extLst>
              <a:ext uri="{FF2B5EF4-FFF2-40B4-BE49-F238E27FC236}">
                <a16:creationId xmlns:a16="http://schemas.microsoft.com/office/drawing/2014/main" id="{2F5E8566-4181-4993-B211-8B6DC375F64A}"/>
              </a:ext>
            </a:extLst>
          </p:cNvPr>
          <p:cNvSpPr/>
          <p:nvPr/>
        </p:nvSpPr>
        <p:spPr>
          <a:xfrm>
            <a:off x="6650182" y="124691"/>
            <a:ext cx="5104013" cy="1551403"/>
          </a:xfrm>
          <a:prstGeom prst="cloud">
            <a:avLst/>
          </a:prstGeom>
          <a:solidFill>
            <a:srgbClr val="ED7D31">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Thảo</a:t>
            </a:r>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r>
              <a:rPr kumimoji="0" lang="en-US" sz="4000" b="0" i="0" u="none" strike="noStrike" kern="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r>
              <a:rPr kumimoji="0" lang="en-US" sz="4000" b="0" i="0" u="none" strike="noStrike" kern="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83963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4" y="4349931"/>
            <a:ext cx="5281613" cy="2408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85173"/>
            <a:ext cx="12192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Bài 1/ </a:t>
            </a:r>
            <a:r>
              <a:rPr kumimoji="0" lang="en-US" sz="4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95</a:t>
            </a:r>
            <a:r>
              <a:rPr kumimoji="0" lang="vi-VN" sz="4400" b="1"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vi-VN" sz="4400" b="0"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Tìm các từ chỉ người</a:t>
            </a:r>
            <a:r>
              <a:rPr kumimoji="0" lang="en-US" sz="4400" b="0"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4400" b="0" i="0" u="none" strike="noStrike" kern="1200" cap="none" spc="0" normalizeH="0" baseline="0" noProof="0" dirty="0" err="1">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thân</a:t>
            </a:r>
            <a:r>
              <a:rPr kumimoji="0" lang="en-US" sz="4400" b="0"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4400" b="0" i="0" u="none" strike="noStrike" kern="1200" cap="none" spc="0" normalizeH="0" baseline="0" noProof="0" dirty="0" err="1">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trong</a:t>
            </a:r>
            <a:r>
              <a:rPr kumimoji="0" lang="en-US" sz="4400" b="0"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4400" b="0" i="0" u="none" strike="noStrike" kern="1200" cap="none" spc="0" normalizeH="0" baseline="0" noProof="0" dirty="0" err="1">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đoạn</a:t>
            </a:r>
            <a:r>
              <a:rPr kumimoji="0" lang="en-US" sz="4400" b="0"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4400" b="0" i="0" u="none" strike="noStrike" kern="1200" cap="none" spc="0" normalizeH="0" baseline="0" noProof="0" dirty="0" err="1">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văn</a:t>
            </a:r>
            <a:r>
              <a:rPr kumimoji="0" lang="en-US" sz="4400" b="0" i="0" u="none" strike="noStrike" kern="1200" cap="none" spc="0" normalizeH="0" baseline="0" noProof="0" dirty="0">
                <a:ln>
                  <a:noFill/>
                </a:ln>
                <a:solidFill>
                  <a:srgbClr val="1F497D"/>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sym typeface="Times New Roman"/>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 name="Title 1">
            <a:extLst>
              <a:ext uri="{FF2B5EF4-FFF2-40B4-BE49-F238E27FC236}">
                <a16:creationId xmlns:a16="http://schemas.microsoft.com/office/drawing/2014/main" id="{D971319E-B8FD-4AC4-90A5-7C6CD0753DFA}"/>
              </a:ext>
            </a:extLst>
          </p:cNvPr>
          <p:cNvSpPr>
            <a:spLocks noGrp="1"/>
          </p:cNvSpPr>
          <p:nvPr>
            <p:ph type="title"/>
          </p:nvPr>
        </p:nvSpPr>
        <p:spPr>
          <a:xfrm>
            <a:off x="266007" y="2031253"/>
            <a:ext cx="11241578" cy="591800"/>
          </a:xfrm>
        </p:spPr>
        <p:txBody>
          <a:bodyPr>
            <a:noAutofit/>
          </a:bodyPr>
          <a:lstStyle/>
          <a:p>
            <a:pPr algn="just"/>
            <a:r>
              <a:rPr lang="en-US" sz="3300" dirty="0" err="1">
                <a:latin typeface="Times New Roman" panose="02020603050405020304" pitchFamily="18" charset="0"/>
                <a:cs typeface="Times New Roman" panose="02020603050405020304" pitchFamily="18" charset="0"/>
              </a:rPr>
              <a:t>Bà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nội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tôi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ngoại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Đốm</a:t>
            </a:r>
            <a:r>
              <a:rPr lang="en-US" sz="3300" dirty="0">
                <a:latin typeface="Times New Roman" panose="02020603050405020304" pitchFamily="18" charset="0"/>
                <a:cs typeface="Times New Roman" panose="02020603050405020304" pitchFamily="18" charset="0"/>
              </a:rPr>
              <a:t>. Hai </a:t>
            </a:r>
            <a:r>
              <a:rPr lang="en-US" sz="3300" dirty="0" err="1">
                <a:latin typeface="Times New Roman" panose="02020603050405020304" pitchFamily="18" charset="0"/>
                <a:cs typeface="Times New Roman" panose="02020603050405020304" pitchFamily="18" charset="0"/>
              </a:rPr>
              <a:t>chị</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tôi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đều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quý</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vì</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hai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đều</a:t>
            </a:r>
            <a:r>
              <a:rPr lang="en-US" sz="3300" dirty="0">
                <a:latin typeface="Times New Roman" panose="02020603050405020304" pitchFamily="18" charset="0"/>
                <a:cs typeface="Times New Roman" panose="02020603050405020304" pitchFamily="18" charset="0"/>
              </a:rPr>
              <a:t> đ</a:t>
            </a:r>
            <a:r>
              <a:rPr lang="vi-VN" sz="3300" dirty="0">
                <a:latin typeface="Times New Roman" panose="02020603050405020304" pitchFamily="18" charset="0"/>
                <a:cs typeface="Times New Roman" panose="02020603050405020304" pitchFamily="18" charset="0"/>
              </a:rPr>
              <a:t>ư</a:t>
            </a:r>
            <a:r>
              <a:rPr lang="en-US" sz="3300" dirty="0" err="1">
                <a:latin typeface="Times New Roman" panose="02020603050405020304" pitchFamily="18" charset="0"/>
                <a:cs typeface="Times New Roman" panose="02020603050405020304" pitchFamily="18" charset="0"/>
              </a:rPr>
              <a:t>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chăm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sóc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sinh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phải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chỉ</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tôi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sau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này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em</a:t>
            </a:r>
            <a:r>
              <a:rPr lang="en-US" sz="3300" dirty="0">
                <a:latin typeface="Times New Roman" panose="02020603050405020304" pitchFamily="18" charset="0"/>
                <a:cs typeface="Times New Roman" panose="02020603050405020304" pitchFamily="18" charset="0"/>
              </a:rPr>
              <a:t> My, </a:t>
            </a:r>
            <a:r>
              <a:rPr lang="en-US" sz="3300" dirty="0" err="1">
                <a:latin typeface="Times New Roman" panose="02020603050405020304" pitchFamily="18" charset="0"/>
                <a:cs typeface="Times New Roman" panose="02020603050405020304" pitchFamily="18" charset="0"/>
              </a:rPr>
              <a:t>em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Chấm</a:t>
            </a:r>
            <a:r>
              <a:rPr lang="en-US" sz="3300" dirty="0">
                <a:latin typeface="Times New Roman" panose="02020603050405020304" pitchFamily="18" charset="0"/>
                <a:cs typeface="Times New Roman" panose="02020603050405020304" pitchFamily="18" charset="0"/>
              </a:rPr>
              <a:t> ra </a:t>
            </a:r>
            <a:r>
              <a:rPr lang="en-US" sz="3300" dirty="0" err="1">
                <a:latin typeface="Times New Roman" panose="02020603050405020304" pitchFamily="18" charset="0"/>
                <a:cs typeface="Times New Roman" panose="02020603050405020304" pitchFamily="18" charset="0"/>
              </a:rPr>
              <a:t>đời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đều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nâng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niu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bế</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ẵm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lúc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lọt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lòng</a:t>
            </a:r>
            <a:r>
              <a:rPr lang="en-US" sz="3300" dirty="0">
                <a:latin typeface="Times New Roman" panose="02020603050405020304" pitchFamily="18" charset="0"/>
                <a:cs typeface="Times New Roman" panose="02020603050405020304" pitchFamily="18" charset="0"/>
              </a:rPr>
              <a:t>.</a:t>
            </a:r>
          </a:p>
        </p:txBody>
      </p:sp>
      <p:cxnSp>
        <p:nvCxnSpPr>
          <p:cNvPr id="18" name="Straight Connector 17">
            <a:extLst>
              <a:ext uri="{FF2B5EF4-FFF2-40B4-BE49-F238E27FC236}">
                <a16:creationId xmlns:a16="http://schemas.microsoft.com/office/drawing/2014/main" id="{C2EA5179-AB4C-4D7B-94CA-D194CA15FA98}"/>
              </a:ext>
            </a:extLst>
          </p:cNvPr>
          <p:cNvCxnSpPr>
            <a:cxnSpLocks/>
          </p:cNvCxnSpPr>
          <p:nvPr/>
        </p:nvCxnSpPr>
        <p:spPr>
          <a:xfrm>
            <a:off x="438332" y="1783674"/>
            <a:ext cx="96520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03DF8D-6165-4235-A080-47FB459878EC}"/>
              </a:ext>
            </a:extLst>
          </p:cNvPr>
          <p:cNvCxnSpPr>
            <a:cxnSpLocks/>
          </p:cNvCxnSpPr>
          <p:nvPr/>
        </p:nvCxnSpPr>
        <p:spPr>
          <a:xfrm>
            <a:off x="3413760" y="1783674"/>
            <a:ext cx="112776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31AAD4-8D28-4CFC-AECD-4BF5AD6D0F67}"/>
              </a:ext>
            </a:extLst>
          </p:cNvPr>
          <p:cNvCxnSpPr>
            <a:cxnSpLocks/>
          </p:cNvCxnSpPr>
          <p:nvPr/>
        </p:nvCxnSpPr>
        <p:spPr>
          <a:xfrm>
            <a:off x="7248236" y="1803862"/>
            <a:ext cx="38608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F8F728-B8E1-4D82-BDE0-0E2CE7DA21B3}"/>
              </a:ext>
            </a:extLst>
          </p:cNvPr>
          <p:cNvCxnSpPr>
            <a:cxnSpLocks/>
          </p:cNvCxnSpPr>
          <p:nvPr/>
        </p:nvCxnSpPr>
        <p:spPr>
          <a:xfrm>
            <a:off x="5886796" y="2831473"/>
            <a:ext cx="50800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07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75" y="2144836"/>
            <a:ext cx="7312580" cy="471316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603927" y="1528937"/>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ông</a:t>
            </a:r>
          </a:p>
        </p:txBody>
      </p:sp>
      <p:sp>
        <p:nvSpPr>
          <p:cNvPr id="6" name="Rounded Rectangle 5"/>
          <p:cNvSpPr/>
          <p:nvPr/>
        </p:nvSpPr>
        <p:spPr>
          <a:xfrm>
            <a:off x="10220714" y="1528937"/>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bà</a:t>
            </a:r>
          </a:p>
        </p:txBody>
      </p:sp>
      <p:sp>
        <p:nvSpPr>
          <p:cNvPr id="7" name="Rounded Rectangle 6"/>
          <p:cNvSpPr/>
          <p:nvPr/>
        </p:nvSpPr>
        <p:spPr>
          <a:xfrm>
            <a:off x="7807255" y="3191584"/>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bác</a:t>
            </a:r>
          </a:p>
        </p:txBody>
      </p:sp>
      <p:sp>
        <p:nvSpPr>
          <p:cNvPr id="8" name="Rounded Rectangle 7"/>
          <p:cNvSpPr/>
          <p:nvPr/>
        </p:nvSpPr>
        <p:spPr>
          <a:xfrm>
            <a:off x="9427186" y="3238155"/>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chú</a:t>
            </a:r>
          </a:p>
        </p:txBody>
      </p:sp>
      <p:sp>
        <p:nvSpPr>
          <p:cNvPr id="9" name="Rounded Rectangle 8"/>
          <p:cNvSpPr/>
          <p:nvPr/>
        </p:nvSpPr>
        <p:spPr>
          <a:xfrm>
            <a:off x="11012913" y="3238155"/>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cậu</a:t>
            </a:r>
          </a:p>
        </p:txBody>
      </p:sp>
      <p:sp>
        <p:nvSpPr>
          <p:cNvPr id="10" name="Rounded Rectangle 9"/>
          <p:cNvSpPr/>
          <p:nvPr/>
        </p:nvSpPr>
        <p:spPr>
          <a:xfrm>
            <a:off x="7807254" y="4033063"/>
            <a:ext cx="1501637"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dượng</a:t>
            </a:r>
          </a:p>
        </p:txBody>
      </p:sp>
      <p:sp>
        <p:nvSpPr>
          <p:cNvPr id="11" name="Rounded Rectangle 10"/>
          <p:cNvSpPr/>
          <p:nvPr/>
        </p:nvSpPr>
        <p:spPr>
          <a:xfrm>
            <a:off x="9427186" y="4033063"/>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cô</a:t>
            </a:r>
          </a:p>
        </p:txBody>
      </p:sp>
      <p:sp>
        <p:nvSpPr>
          <p:cNvPr id="12" name="Rounded Rectangle 11"/>
          <p:cNvSpPr/>
          <p:nvPr/>
        </p:nvSpPr>
        <p:spPr>
          <a:xfrm>
            <a:off x="11012913" y="4033063"/>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dì</a:t>
            </a:r>
          </a:p>
        </p:txBody>
      </p:sp>
      <p:sp>
        <p:nvSpPr>
          <p:cNvPr id="13" name="Rounded Rectangle 12"/>
          <p:cNvSpPr/>
          <p:nvPr/>
        </p:nvSpPr>
        <p:spPr>
          <a:xfrm>
            <a:off x="8274570" y="4860222"/>
            <a:ext cx="1722993"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thím/</a:t>
            </a:r>
            <a:r>
              <a:rPr lang="en-US" sz="2800" b="1" dirty="0" err="1">
                <a:solidFill>
                  <a:schemeClr val="tx1"/>
                </a:solidFill>
                <a:latin typeface="Times New Roman" panose="02020603050405020304" pitchFamily="18" charset="0"/>
                <a:cs typeface="Times New Roman" panose="02020603050405020304" pitchFamily="18" charset="0"/>
              </a:rPr>
              <a:t>mợ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7807255" y="5627226"/>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anh</a:t>
            </a:r>
          </a:p>
        </p:txBody>
      </p:sp>
      <p:sp>
        <p:nvSpPr>
          <p:cNvPr id="15" name="Rounded Rectangle 14"/>
          <p:cNvSpPr/>
          <p:nvPr/>
        </p:nvSpPr>
        <p:spPr>
          <a:xfrm>
            <a:off x="9427186" y="5627226"/>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chị</a:t>
            </a:r>
          </a:p>
        </p:txBody>
      </p:sp>
      <p:sp>
        <p:nvSpPr>
          <p:cNvPr id="16" name="Rounded Rectangle 15"/>
          <p:cNvSpPr/>
          <p:nvPr/>
        </p:nvSpPr>
        <p:spPr>
          <a:xfrm>
            <a:off x="11012913" y="5627226"/>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em</a:t>
            </a:r>
          </a:p>
        </p:txBody>
      </p:sp>
      <p:sp>
        <p:nvSpPr>
          <p:cNvPr id="17" name="Rounded Rectangle 17"/>
          <p:cNvSpPr/>
          <p:nvPr/>
        </p:nvSpPr>
        <p:spPr>
          <a:xfrm>
            <a:off x="10220714" y="4860222"/>
            <a:ext cx="1116000"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cháu</a:t>
            </a:r>
          </a:p>
        </p:txBody>
      </p:sp>
      <p:sp>
        <p:nvSpPr>
          <p:cNvPr id="18" name="Rounded Rectangle 18"/>
          <p:cNvSpPr/>
          <p:nvPr/>
        </p:nvSpPr>
        <p:spPr>
          <a:xfrm>
            <a:off x="7807254" y="2348743"/>
            <a:ext cx="2020673"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bố</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ba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9"/>
          <p:cNvSpPr/>
          <p:nvPr/>
        </p:nvSpPr>
        <p:spPr>
          <a:xfrm>
            <a:off x="10220714" y="2377369"/>
            <a:ext cx="1621516" cy="6159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mẹ</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má</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BE68841-62F0-4949-A699-4320A792D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9" y="-158245"/>
            <a:ext cx="5474682" cy="2377646"/>
          </a:xfrm>
          <a:prstGeom prst="rect">
            <a:avLst/>
          </a:prstGeom>
        </p:spPr>
      </p:pic>
      <p:sp>
        <p:nvSpPr>
          <p:cNvPr id="20" name="TextBox 19">
            <a:extLst>
              <a:ext uri="{FF2B5EF4-FFF2-40B4-BE49-F238E27FC236}">
                <a16:creationId xmlns:a16="http://schemas.microsoft.com/office/drawing/2014/main" id="{97BE6B89-665F-494D-8BDB-FC59647B6770}"/>
              </a:ext>
            </a:extLst>
          </p:cNvPr>
          <p:cNvSpPr txBox="1"/>
          <p:nvPr/>
        </p:nvSpPr>
        <p:spPr>
          <a:xfrm>
            <a:off x="4931765" y="794481"/>
            <a:ext cx="277056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Thi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tìm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9807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1095</TotalTime>
  <Words>791</Words>
  <Application>Microsoft Office PowerPoint</Application>
  <PresentationFormat>Widescreen</PresentationFormat>
  <Paragraphs>104</Paragraphs>
  <Slides>21</Slides>
  <Notes>1</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#9Slide02 Noi dung dai</vt:lpstr>
      <vt:lpstr>Arial-Rounded</vt:lpstr>
      <vt:lpstr>Times New Roman</vt:lpstr>
      <vt:lpstr>Constantia</vt:lpstr>
      <vt:lpstr>Arial</vt:lpstr>
      <vt:lpstr>iCiel Cadena</vt:lpstr>
      <vt:lpstr>#9Slide02 Tieu de dai</vt:lpstr>
      <vt:lpstr>Calibri Light</vt:lpstr>
      <vt:lpstr>Calibri</vt:lpstr>
      <vt:lpstr>Chủ đề của Office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       Bà nội của tôi là bà ngoại em Đốm. Hai chị em tôi đều rất quý bà vì cả hai đều được bà chăm sóc từ khi mới sinh. Không phải chỉ đối với tôi và Đốm, mà sau này, em My, em Chấm ra đời, bà đều nâng niu bế ẵm từ lúc lọt lòng.</vt:lpstr>
      <vt:lpstr>Bà nội của tôi là bà ngoại em Đốm. Hai chị em tôi đều rất quý bà vì cả hai đều được bà chăm sóc từ khi mới sinh. Không phải chỉ đối với tôi và Đốm, mà sau này, em My, em Chấm ra đời, bà đều nâng niu bế ẵm từ lúc lọt lòng.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 Đình</dc:title>
  <dc:creator>Thanh Nhàn Đặng</dc:creator>
  <cp:lastModifiedBy>Acer</cp:lastModifiedBy>
  <cp:revision>79</cp:revision>
  <dcterms:created xsi:type="dcterms:W3CDTF">2021-09-18T13:53:07Z</dcterms:created>
  <dcterms:modified xsi:type="dcterms:W3CDTF">2022-11-16T14:42:05Z</dcterms:modified>
</cp:coreProperties>
</file>