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20" r:id="rId3"/>
    <p:sldMasterId id="2147483744" r:id="rId4"/>
    <p:sldMasterId id="2147483757" r:id="rId5"/>
  </p:sldMasterIdLst>
  <p:notesMasterIdLst>
    <p:notesMasterId r:id="rId27"/>
  </p:notesMasterIdLst>
  <p:sldIdLst>
    <p:sldId id="331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8" r:id="rId14"/>
    <p:sldId id="333" r:id="rId15"/>
    <p:sldId id="303" r:id="rId16"/>
    <p:sldId id="296" r:id="rId17"/>
    <p:sldId id="318" r:id="rId18"/>
    <p:sldId id="314" r:id="rId19"/>
    <p:sldId id="335" r:id="rId20"/>
    <p:sldId id="336" r:id="rId21"/>
    <p:sldId id="337" r:id="rId22"/>
    <p:sldId id="338" r:id="rId23"/>
    <p:sldId id="339" r:id="rId24"/>
    <p:sldId id="326" r:id="rId25"/>
    <p:sldId id="32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04413"/>
    <a:srgbClr val="993300"/>
    <a:srgbClr val="32DA3A"/>
    <a:srgbClr val="00CC00"/>
    <a:srgbClr val="4F81BD"/>
    <a:srgbClr val="3AA40B"/>
    <a:srgbClr val="16F64B"/>
    <a:srgbClr val="FFF0D1"/>
    <a:srgbClr val="E4E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9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1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FD92-178C-4F6A-8E9A-0856387F0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1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C29F-49BF-45B3-B8FB-B9261DDD1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349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C502-C419-43D8-AC7F-CA3A2FBD1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7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921F-9DC3-43E9-847B-38EA32EBF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72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C2DD2-88A7-425F-A8B7-645FC7CC4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47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643E-8189-4AAF-ABB7-995A15AF0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0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9C46-9712-4262-89A9-DF7EA7CE9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836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2873-5E16-420B-8386-1AE633376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854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6515-EDE0-4193-9C0C-23124DB34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53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E243-1A60-4138-BC28-A32CAE9A1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106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BB21-9386-416F-98DC-B05FCB05B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36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A31F-1936-4D2D-90C0-4E74622FB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896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35B3-5BF9-448F-9730-9F5321160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1BC3-6523-4017-B601-70D492144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653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8862C-9D4D-4DC2-8C9A-B54500037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52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616E-D069-4964-A467-E8AE73460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26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356D-3D3A-46F2-9EDE-64402D4E7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31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ED9F-899C-401A-A310-0F7D4E5C3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5A43-FB6B-468D-B3CB-FF31B413E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99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1EE1E-AC5E-4868-A0C3-0323B7D01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69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0975-8F15-4B26-ABA0-95F05A2CD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29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B6A6-C120-49FC-8B26-502B04CA2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1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3006-4BB4-4930-856D-C5D0370DA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B757-8637-48A8-B260-43665F6E7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1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922F-2EEC-4A7E-988B-B835998D6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7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F7AD-0599-445E-A4DB-5DE2151DA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83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7014-1D88-4E6F-9D9D-B83D1A34B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422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D013-1011-46C0-A4AF-BD8262B8A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003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C637-73B5-4E73-A09F-757E47DE3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52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B362-96F0-4C9B-9847-A8A3DE7FD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042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10D0-8482-4DB9-B7E9-A2B8C173A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21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D79C-BD5F-4C79-B3EC-57A4106F3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306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A6554-9761-4DFA-9AA5-2BF7AD625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9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4556-6F32-46B0-A98D-68230ACF7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05751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9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9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3">
                <a:solidFill>
                  <a:schemeClr val="tx1">
                    <a:tint val="75000"/>
                  </a:schemeClr>
                </a:solidFill>
              </a:defRPr>
            </a:lvl1pPr>
            <a:lvl2pPr marL="8127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59" indent="0">
              <a:buNone/>
              <a:defRPr sz="2847">
                <a:solidFill>
                  <a:schemeClr val="tx1">
                    <a:tint val="75000"/>
                  </a:schemeClr>
                </a:solidFill>
              </a:defRPr>
            </a:lvl3pPr>
            <a:lvl4pPr marL="2438339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4pPr>
            <a:lvl5pPr marL="3251119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5pPr>
            <a:lvl6pPr marL="4063898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6pPr>
            <a:lvl7pPr marL="4876678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7pPr>
            <a:lvl8pPr marL="5689458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8pPr>
            <a:lvl9pPr marL="6502237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76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80"/>
            </a:lvl1pPr>
            <a:lvl2pPr>
              <a:defRPr sz="4267"/>
            </a:lvl2pPr>
            <a:lvl3pPr>
              <a:defRPr sz="3553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80"/>
            </a:lvl1pPr>
            <a:lvl2pPr>
              <a:defRPr sz="4267"/>
            </a:lvl2pPr>
            <a:lvl3pPr>
              <a:defRPr sz="3553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8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80" indent="0">
              <a:buNone/>
              <a:defRPr sz="3553" b="1"/>
            </a:lvl2pPr>
            <a:lvl3pPr marL="1625559" indent="0">
              <a:buNone/>
              <a:defRPr sz="3200" b="1"/>
            </a:lvl3pPr>
            <a:lvl4pPr marL="2438339" indent="0">
              <a:buNone/>
              <a:defRPr sz="2847" b="1"/>
            </a:lvl4pPr>
            <a:lvl5pPr marL="3251119" indent="0">
              <a:buNone/>
              <a:defRPr sz="2847" b="1"/>
            </a:lvl5pPr>
            <a:lvl6pPr marL="4063898" indent="0">
              <a:buNone/>
              <a:defRPr sz="2847" b="1"/>
            </a:lvl6pPr>
            <a:lvl7pPr marL="4876678" indent="0">
              <a:buNone/>
              <a:defRPr sz="2847" b="1"/>
            </a:lvl7pPr>
            <a:lvl8pPr marL="5689458" indent="0">
              <a:buNone/>
              <a:defRPr sz="2847" b="1"/>
            </a:lvl8pPr>
            <a:lvl9pPr marL="6502237" indent="0">
              <a:buNone/>
              <a:defRPr sz="28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3"/>
            </a:lvl2pPr>
            <a:lvl3pPr>
              <a:defRPr sz="3200"/>
            </a:lvl3pPr>
            <a:lvl4pPr>
              <a:defRPr sz="2847"/>
            </a:lvl4pPr>
            <a:lvl5pPr>
              <a:defRPr sz="2847"/>
            </a:lvl5pPr>
            <a:lvl6pPr>
              <a:defRPr sz="2847"/>
            </a:lvl6pPr>
            <a:lvl7pPr>
              <a:defRPr sz="2847"/>
            </a:lvl7pPr>
            <a:lvl8pPr>
              <a:defRPr sz="2847"/>
            </a:lvl8pPr>
            <a:lvl9pPr>
              <a:defRPr sz="28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80" indent="0">
              <a:buNone/>
              <a:defRPr sz="3553" b="1"/>
            </a:lvl2pPr>
            <a:lvl3pPr marL="1625559" indent="0">
              <a:buNone/>
              <a:defRPr sz="3200" b="1"/>
            </a:lvl3pPr>
            <a:lvl4pPr marL="2438339" indent="0">
              <a:buNone/>
              <a:defRPr sz="2847" b="1"/>
            </a:lvl4pPr>
            <a:lvl5pPr marL="3251119" indent="0">
              <a:buNone/>
              <a:defRPr sz="2847" b="1"/>
            </a:lvl5pPr>
            <a:lvl6pPr marL="4063898" indent="0">
              <a:buNone/>
              <a:defRPr sz="2847" b="1"/>
            </a:lvl6pPr>
            <a:lvl7pPr marL="4876678" indent="0">
              <a:buNone/>
              <a:defRPr sz="2847" b="1"/>
            </a:lvl7pPr>
            <a:lvl8pPr marL="5689458" indent="0">
              <a:buNone/>
              <a:defRPr sz="2847" b="1"/>
            </a:lvl8pPr>
            <a:lvl9pPr marL="6502237" indent="0">
              <a:buNone/>
              <a:defRPr sz="28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3"/>
            </a:lvl2pPr>
            <a:lvl3pPr>
              <a:defRPr sz="3200"/>
            </a:lvl3pPr>
            <a:lvl4pPr>
              <a:defRPr sz="2847"/>
            </a:lvl4pPr>
            <a:lvl5pPr>
              <a:defRPr sz="2847"/>
            </a:lvl5pPr>
            <a:lvl6pPr>
              <a:defRPr sz="2847"/>
            </a:lvl6pPr>
            <a:lvl7pPr>
              <a:defRPr sz="2847"/>
            </a:lvl7pPr>
            <a:lvl8pPr>
              <a:defRPr sz="2847"/>
            </a:lvl8pPr>
            <a:lvl9pPr>
              <a:defRPr sz="28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35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0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2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7"/>
            </a:lvl1pPr>
            <a:lvl2pPr>
              <a:defRPr sz="4980"/>
            </a:lvl2pPr>
            <a:lvl3pPr>
              <a:defRPr sz="4267"/>
            </a:lvl3pPr>
            <a:lvl4pPr>
              <a:defRPr sz="3553"/>
            </a:lvl4pPr>
            <a:lvl5pPr>
              <a:defRPr sz="3553"/>
            </a:lvl5pPr>
            <a:lvl6pPr>
              <a:defRPr sz="3553"/>
            </a:lvl6pPr>
            <a:lvl7pPr>
              <a:defRPr sz="3553"/>
            </a:lvl7pPr>
            <a:lvl8pPr>
              <a:defRPr sz="3553"/>
            </a:lvl8pPr>
            <a:lvl9pPr>
              <a:defRPr sz="3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7"/>
            </a:lvl1pPr>
            <a:lvl2pPr marL="812780" indent="0">
              <a:buNone/>
              <a:defRPr sz="2133"/>
            </a:lvl2pPr>
            <a:lvl3pPr marL="1625559" indent="0">
              <a:buNone/>
              <a:defRPr sz="1780"/>
            </a:lvl3pPr>
            <a:lvl4pPr marL="2438339" indent="0">
              <a:buNone/>
              <a:defRPr sz="1600"/>
            </a:lvl4pPr>
            <a:lvl5pPr marL="3251119" indent="0">
              <a:buNone/>
              <a:defRPr sz="1600"/>
            </a:lvl5pPr>
            <a:lvl6pPr marL="4063898" indent="0">
              <a:buNone/>
              <a:defRPr sz="1600"/>
            </a:lvl6pPr>
            <a:lvl7pPr marL="4876678" indent="0">
              <a:buNone/>
              <a:defRPr sz="1600"/>
            </a:lvl7pPr>
            <a:lvl8pPr marL="5689458" indent="0">
              <a:buNone/>
              <a:defRPr sz="1600"/>
            </a:lvl8pPr>
            <a:lvl9pPr marL="650223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6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7"/>
            </a:lvl1pPr>
            <a:lvl2pPr marL="812780" indent="0">
              <a:buNone/>
              <a:defRPr sz="4980"/>
            </a:lvl2pPr>
            <a:lvl3pPr marL="1625559" indent="0">
              <a:buNone/>
              <a:defRPr sz="4267"/>
            </a:lvl3pPr>
            <a:lvl4pPr marL="2438339" indent="0">
              <a:buNone/>
              <a:defRPr sz="3553"/>
            </a:lvl4pPr>
            <a:lvl5pPr marL="3251119" indent="0">
              <a:buNone/>
              <a:defRPr sz="3553"/>
            </a:lvl5pPr>
            <a:lvl6pPr marL="4063898" indent="0">
              <a:buNone/>
              <a:defRPr sz="3553"/>
            </a:lvl6pPr>
            <a:lvl7pPr marL="4876678" indent="0">
              <a:buNone/>
              <a:defRPr sz="3553"/>
            </a:lvl7pPr>
            <a:lvl8pPr marL="5689458" indent="0">
              <a:buNone/>
              <a:defRPr sz="3553"/>
            </a:lvl8pPr>
            <a:lvl9pPr marL="6502237" indent="0">
              <a:buNone/>
              <a:defRPr sz="35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7"/>
            </a:lvl1pPr>
            <a:lvl2pPr marL="812780" indent="0">
              <a:buNone/>
              <a:defRPr sz="2133"/>
            </a:lvl2pPr>
            <a:lvl3pPr marL="1625559" indent="0">
              <a:buNone/>
              <a:defRPr sz="1780"/>
            </a:lvl3pPr>
            <a:lvl4pPr marL="2438339" indent="0">
              <a:buNone/>
              <a:defRPr sz="1600"/>
            </a:lvl4pPr>
            <a:lvl5pPr marL="3251119" indent="0">
              <a:buNone/>
              <a:defRPr sz="1600"/>
            </a:lvl5pPr>
            <a:lvl6pPr marL="4063898" indent="0">
              <a:buNone/>
              <a:defRPr sz="1600"/>
            </a:lvl6pPr>
            <a:lvl7pPr marL="4876678" indent="0">
              <a:buNone/>
              <a:defRPr sz="1600"/>
            </a:lvl7pPr>
            <a:lvl8pPr marL="5689458" indent="0">
              <a:buNone/>
              <a:defRPr sz="1600"/>
            </a:lvl8pPr>
            <a:lvl9pPr marL="650223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63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978E25-BA01-49A5-886C-3AF2D748B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1" y="0"/>
            <a:ext cx="12204700" cy="6865938"/>
          </a:xfrm>
          <a:prstGeom prst="rect">
            <a:avLst/>
          </a:prstGeom>
          <a:solidFill>
            <a:srgbClr val="60A71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2000" smtClean="0"/>
          </a:p>
        </p:txBody>
      </p:sp>
      <p:sp>
        <p:nvSpPr>
          <p:cNvPr id="1032" name="Freeform 9"/>
          <p:cNvSpPr>
            <a:spLocks/>
          </p:cNvSpPr>
          <p:nvPr userDrawn="1"/>
        </p:nvSpPr>
        <p:spPr bwMode="auto">
          <a:xfrm>
            <a:off x="228601" y="476251"/>
            <a:ext cx="11724217" cy="6042025"/>
          </a:xfrm>
          <a:custGeom>
            <a:avLst/>
            <a:gdLst>
              <a:gd name="T0" fmla="*/ 2147483646 w 1078"/>
              <a:gd name="T1" fmla="*/ 2147483646 h 698"/>
              <a:gd name="T2" fmla="*/ 2147483646 w 1078"/>
              <a:gd name="T3" fmla="*/ 2147483646 h 698"/>
              <a:gd name="T4" fmla="*/ 2147483646 w 1078"/>
              <a:gd name="T5" fmla="*/ 2147483646 h 698"/>
              <a:gd name="T6" fmla="*/ 2147483646 w 1078"/>
              <a:gd name="T7" fmla="*/ 0 h 698"/>
              <a:gd name="T8" fmla="*/ 2147483646 w 1078"/>
              <a:gd name="T9" fmla="*/ 0 h 698"/>
              <a:gd name="T10" fmla="*/ 2147483646 w 1078"/>
              <a:gd name="T11" fmla="*/ 2147483646 h 698"/>
              <a:gd name="T12" fmla="*/ 2147483646 w 1078"/>
              <a:gd name="T13" fmla="*/ 2147483646 h 698"/>
              <a:gd name="T14" fmla="*/ 2147483646 w 1078"/>
              <a:gd name="T15" fmla="*/ 2147483646 h 698"/>
              <a:gd name="T16" fmla="*/ 2147483646 w 1078"/>
              <a:gd name="T17" fmla="*/ 2147483646 h 698"/>
              <a:gd name="T18" fmla="*/ 0 w 1078"/>
              <a:gd name="T19" fmla="*/ 2147483646 h 698"/>
              <a:gd name="T20" fmla="*/ 0 w 1078"/>
              <a:gd name="T21" fmla="*/ 2147483646 h 698"/>
              <a:gd name="T22" fmla="*/ 2147483646 w 1078"/>
              <a:gd name="T23" fmla="*/ 2147483646 h 698"/>
              <a:gd name="T24" fmla="*/ 2147483646 w 1078"/>
              <a:gd name="T25" fmla="*/ 2147483646 h 698"/>
              <a:gd name="T26" fmla="*/ 2147483646 w 1078"/>
              <a:gd name="T27" fmla="*/ 2147483646 h 698"/>
              <a:gd name="T28" fmla="*/ 2147483646 w 1078"/>
              <a:gd name="T29" fmla="*/ 2147483646 h 698"/>
              <a:gd name="T30" fmla="*/ 2147483646 w 1078"/>
              <a:gd name="T31" fmla="*/ 2147483646 h 698"/>
              <a:gd name="T32" fmla="*/ 2147483646 w 1078"/>
              <a:gd name="T33" fmla="*/ 2147483646 h 6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8" h="698">
                <a:moveTo>
                  <a:pt x="1078" y="34"/>
                </a:moveTo>
                <a:lnTo>
                  <a:pt x="1078" y="34"/>
                </a:lnTo>
                <a:lnTo>
                  <a:pt x="1078" y="26"/>
                </a:lnTo>
                <a:cubicBezTo>
                  <a:pt x="1078" y="12"/>
                  <a:pt x="1069" y="0"/>
                  <a:pt x="1057" y="0"/>
                </a:cubicBezTo>
                <a:lnTo>
                  <a:pt x="793" y="0"/>
                </a:lnTo>
                <a:cubicBezTo>
                  <a:pt x="781" y="0"/>
                  <a:pt x="772" y="12"/>
                  <a:pt x="772" y="26"/>
                </a:cubicBezTo>
                <a:lnTo>
                  <a:pt x="772" y="34"/>
                </a:lnTo>
                <a:cubicBezTo>
                  <a:pt x="772" y="36"/>
                  <a:pt x="772" y="39"/>
                  <a:pt x="772" y="41"/>
                </a:cubicBezTo>
                <a:lnTo>
                  <a:pt x="20" y="41"/>
                </a:lnTo>
                <a:cubicBezTo>
                  <a:pt x="9" y="41"/>
                  <a:pt x="0" y="50"/>
                  <a:pt x="0" y="61"/>
                </a:cubicBezTo>
                <a:lnTo>
                  <a:pt x="0" y="678"/>
                </a:lnTo>
                <a:cubicBezTo>
                  <a:pt x="0" y="689"/>
                  <a:pt x="9" y="698"/>
                  <a:pt x="20" y="698"/>
                </a:cubicBezTo>
                <a:lnTo>
                  <a:pt x="1057" y="698"/>
                </a:lnTo>
                <a:cubicBezTo>
                  <a:pt x="1069" y="698"/>
                  <a:pt x="1078" y="689"/>
                  <a:pt x="1078" y="678"/>
                </a:cubicBezTo>
                <a:lnTo>
                  <a:pt x="1078" y="77"/>
                </a:lnTo>
                <a:lnTo>
                  <a:pt x="107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3" name="Picture 15" descr="slide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676900"/>
            <a:ext cx="103293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numsensk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533401"/>
            <a:ext cx="952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 descr="fractio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33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9" descr="co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33400"/>
            <a:ext cx="825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>
              <a:defRPr/>
            </a:pPr>
            <a:fld id="{1F48228C-F214-4067-B3A0-0BDB6ECC3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pHßNG GD - §T - THµNH PHè Y£N BµI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8EFAD1-1925-405F-941A-45A9FA658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1" y="0"/>
            <a:ext cx="12204700" cy="6865938"/>
          </a:xfrm>
          <a:prstGeom prst="rect">
            <a:avLst/>
          </a:prstGeom>
          <a:solidFill>
            <a:srgbClr val="60A71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66FF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2000" smtClean="0"/>
          </a:p>
        </p:txBody>
      </p:sp>
      <p:sp>
        <p:nvSpPr>
          <p:cNvPr id="1032" name="Freeform 9"/>
          <p:cNvSpPr>
            <a:spLocks/>
          </p:cNvSpPr>
          <p:nvPr userDrawn="1"/>
        </p:nvSpPr>
        <p:spPr bwMode="auto">
          <a:xfrm>
            <a:off x="228601" y="476251"/>
            <a:ext cx="11724217" cy="6042025"/>
          </a:xfrm>
          <a:custGeom>
            <a:avLst/>
            <a:gdLst>
              <a:gd name="T0" fmla="*/ 2147483646 w 1078"/>
              <a:gd name="T1" fmla="*/ 2147483646 h 698"/>
              <a:gd name="T2" fmla="*/ 2147483646 w 1078"/>
              <a:gd name="T3" fmla="*/ 2147483646 h 698"/>
              <a:gd name="T4" fmla="*/ 2147483646 w 1078"/>
              <a:gd name="T5" fmla="*/ 2147483646 h 698"/>
              <a:gd name="T6" fmla="*/ 2147483646 w 1078"/>
              <a:gd name="T7" fmla="*/ 0 h 698"/>
              <a:gd name="T8" fmla="*/ 2147483646 w 1078"/>
              <a:gd name="T9" fmla="*/ 0 h 698"/>
              <a:gd name="T10" fmla="*/ 2147483646 w 1078"/>
              <a:gd name="T11" fmla="*/ 2147483646 h 698"/>
              <a:gd name="T12" fmla="*/ 2147483646 w 1078"/>
              <a:gd name="T13" fmla="*/ 2147483646 h 698"/>
              <a:gd name="T14" fmla="*/ 2147483646 w 1078"/>
              <a:gd name="T15" fmla="*/ 2147483646 h 698"/>
              <a:gd name="T16" fmla="*/ 2147483646 w 1078"/>
              <a:gd name="T17" fmla="*/ 2147483646 h 698"/>
              <a:gd name="T18" fmla="*/ 0 w 1078"/>
              <a:gd name="T19" fmla="*/ 2147483646 h 698"/>
              <a:gd name="T20" fmla="*/ 0 w 1078"/>
              <a:gd name="T21" fmla="*/ 2147483646 h 698"/>
              <a:gd name="T22" fmla="*/ 2147483646 w 1078"/>
              <a:gd name="T23" fmla="*/ 2147483646 h 698"/>
              <a:gd name="T24" fmla="*/ 2147483646 w 1078"/>
              <a:gd name="T25" fmla="*/ 2147483646 h 698"/>
              <a:gd name="T26" fmla="*/ 2147483646 w 1078"/>
              <a:gd name="T27" fmla="*/ 2147483646 h 698"/>
              <a:gd name="T28" fmla="*/ 2147483646 w 1078"/>
              <a:gd name="T29" fmla="*/ 2147483646 h 698"/>
              <a:gd name="T30" fmla="*/ 2147483646 w 1078"/>
              <a:gd name="T31" fmla="*/ 2147483646 h 698"/>
              <a:gd name="T32" fmla="*/ 2147483646 w 1078"/>
              <a:gd name="T33" fmla="*/ 2147483646 h 6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8" h="698">
                <a:moveTo>
                  <a:pt x="1078" y="34"/>
                </a:moveTo>
                <a:lnTo>
                  <a:pt x="1078" y="34"/>
                </a:lnTo>
                <a:lnTo>
                  <a:pt x="1078" y="26"/>
                </a:lnTo>
                <a:cubicBezTo>
                  <a:pt x="1078" y="12"/>
                  <a:pt x="1069" y="0"/>
                  <a:pt x="1057" y="0"/>
                </a:cubicBezTo>
                <a:lnTo>
                  <a:pt x="793" y="0"/>
                </a:lnTo>
                <a:cubicBezTo>
                  <a:pt x="781" y="0"/>
                  <a:pt x="772" y="12"/>
                  <a:pt x="772" y="26"/>
                </a:cubicBezTo>
                <a:lnTo>
                  <a:pt x="772" y="34"/>
                </a:lnTo>
                <a:cubicBezTo>
                  <a:pt x="772" y="36"/>
                  <a:pt x="772" y="39"/>
                  <a:pt x="772" y="41"/>
                </a:cubicBezTo>
                <a:lnTo>
                  <a:pt x="20" y="41"/>
                </a:lnTo>
                <a:cubicBezTo>
                  <a:pt x="9" y="41"/>
                  <a:pt x="0" y="50"/>
                  <a:pt x="0" y="61"/>
                </a:cubicBezTo>
                <a:lnTo>
                  <a:pt x="0" y="678"/>
                </a:lnTo>
                <a:cubicBezTo>
                  <a:pt x="0" y="689"/>
                  <a:pt x="9" y="698"/>
                  <a:pt x="20" y="698"/>
                </a:cubicBezTo>
                <a:lnTo>
                  <a:pt x="1057" y="698"/>
                </a:lnTo>
                <a:cubicBezTo>
                  <a:pt x="1069" y="698"/>
                  <a:pt x="1078" y="689"/>
                  <a:pt x="1078" y="678"/>
                </a:cubicBezTo>
                <a:lnTo>
                  <a:pt x="1078" y="77"/>
                </a:lnTo>
                <a:lnTo>
                  <a:pt x="107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3" name="Picture 15" descr="slide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676900"/>
            <a:ext cx="103293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numsensk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533401"/>
            <a:ext cx="952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 descr="fractio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33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9" descr="co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33400"/>
            <a:ext cx="825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5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1625559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85" indent="-609585" algn="l" defTabSz="1625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5687" kern="1200">
          <a:solidFill>
            <a:schemeClr val="tx1"/>
          </a:solidFill>
          <a:latin typeface="+mn-lt"/>
          <a:ea typeface="+mn-ea"/>
          <a:cs typeface="+mn-cs"/>
        </a:defRPr>
      </a:lvl1pPr>
      <a:lvl2pPr marL="1320767" indent="-507987" algn="l" defTabSz="1625559" rtl="0" eaLnBrk="1" latinLnBrk="0" hangingPunct="1">
        <a:spcBef>
          <a:spcPct val="20000"/>
        </a:spcBef>
        <a:buFont typeface="Arial" panose="020B0604020202020204" pitchFamily="34" charset="0"/>
        <a:buChar char="–"/>
        <a:defRPr sz="498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49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729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3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»"/>
        <a:defRPr sz="3553" kern="1200">
          <a:solidFill>
            <a:schemeClr val="tx1"/>
          </a:solidFill>
          <a:latin typeface="+mn-lt"/>
          <a:ea typeface="+mn-ea"/>
          <a:cs typeface="+mn-cs"/>
        </a:defRPr>
      </a:lvl5pPr>
      <a:lvl6pPr marL="4470288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3" kern="1200">
          <a:solidFill>
            <a:schemeClr val="tx1"/>
          </a:solidFill>
          <a:latin typeface="+mn-lt"/>
          <a:ea typeface="+mn-ea"/>
          <a:cs typeface="+mn-cs"/>
        </a:defRPr>
      </a:lvl6pPr>
      <a:lvl7pPr marL="5283068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3" kern="1200">
          <a:solidFill>
            <a:schemeClr val="tx1"/>
          </a:solidFill>
          <a:latin typeface="+mn-lt"/>
          <a:ea typeface="+mn-ea"/>
          <a:cs typeface="+mn-cs"/>
        </a:defRPr>
      </a:lvl7pPr>
      <a:lvl8pPr marL="6095848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3" kern="1200">
          <a:solidFill>
            <a:schemeClr val="tx1"/>
          </a:solidFill>
          <a:latin typeface="+mn-lt"/>
          <a:ea typeface="+mn-ea"/>
          <a:cs typeface="+mn-cs"/>
        </a:defRPr>
      </a:lvl8pPr>
      <a:lvl9pPr marL="6908627" indent="-406390" algn="l" defTabSz="16255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80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59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39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19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98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678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458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237" algn="l" defTabSz="162555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6.wdp"/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4.wdp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audio" Target="../media/media2.m4a"/><Relationship Id="rId7" Type="http://schemas.openxmlformats.org/officeDocument/2006/relationships/image" Target="../media/image46.gif"/><Relationship Id="rId12" Type="http://schemas.openxmlformats.org/officeDocument/2006/relationships/image" Target="../media/image51.png"/><Relationship Id="rId2" Type="http://schemas.microsoft.com/office/2007/relationships/media" Target="../media/media2.m4a"/><Relationship Id="rId1" Type="http://schemas.openxmlformats.org/officeDocument/2006/relationships/audio" Target="file:///C:\Documents%20and%20Settings\Administrator\Desktop\toan%20thi%2016LT\rung%20chuong%20vang%20xong.wav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49.png"/><Relationship Id="rId4" Type="http://schemas.openxmlformats.org/officeDocument/2006/relationships/audio" Target="hugo%20lay%20kim%20cuong%20nhacdai.wav" TargetMode="Externa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3.jpeg"/><Relationship Id="rId3" Type="http://schemas.openxmlformats.org/officeDocument/2006/relationships/audio" Target="../media/media3.m4a"/><Relationship Id="rId7" Type="http://schemas.openxmlformats.org/officeDocument/2006/relationships/audio" Target="../media/audio7.wav"/><Relationship Id="rId12" Type="http://schemas.openxmlformats.org/officeDocument/2006/relationships/image" Target="../media/image52.gif"/><Relationship Id="rId2" Type="http://schemas.microsoft.com/office/2007/relationships/media" Target="../media/media3.m4a"/><Relationship Id="rId1" Type="http://schemas.openxmlformats.org/officeDocument/2006/relationships/audio" Target="HuGO%20Lay%20duoc%20kim%20cuong-2.mp3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60.xml"/><Relationship Id="rId10" Type="http://schemas.openxmlformats.org/officeDocument/2006/relationships/audio" Target="../media/audio4.wav"/><Relationship Id="rId4" Type="http://schemas.openxmlformats.org/officeDocument/2006/relationships/audio" Target="file:///C:\Documents%20and%20Settings\Administrator\Desktop\toan%2016\toan%20thi%2016LT\nhac%20cau%20hoi.wav" TargetMode="External"/><Relationship Id="rId9" Type="http://schemas.openxmlformats.org/officeDocument/2006/relationships/audio" Target="../media/audio8.wav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3.jpeg"/><Relationship Id="rId3" Type="http://schemas.openxmlformats.org/officeDocument/2006/relationships/audio" Target="../media/media3.m4a"/><Relationship Id="rId7" Type="http://schemas.openxmlformats.org/officeDocument/2006/relationships/audio" Target="../media/audio7.wav"/><Relationship Id="rId12" Type="http://schemas.openxmlformats.org/officeDocument/2006/relationships/image" Target="../media/image52.gif"/><Relationship Id="rId2" Type="http://schemas.microsoft.com/office/2007/relationships/media" Target="../media/media3.m4a"/><Relationship Id="rId1" Type="http://schemas.openxmlformats.org/officeDocument/2006/relationships/audio" Target="HuGO%20Lay%20duoc%20kim%20cuong-2.mp3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60.xml"/><Relationship Id="rId10" Type="http://schemas.openxmlformats.org/officeDocument/2006/relationships/audio" Target="../media/audio4.wav"/><Relationship Id="rId4" Type="http://schemas.openxmlformats.org/officeDocument/2006/relationships/audio" Target="file:///C:\Documents%20and%20Settings\Administrator\Desktop\toan%2016\toan%20thi%2016LT\nhac%20cau%20hoi.wav" TargetMode="External"/><Relationship Id="rId9" Type="http://schemas.openxmlformats.org/officeDocument/2006/relationships/audio" Target="../media/audio8.wav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52.gif"/><Relationship Id="rId3" Type="http://schemas.openxmlformats.org/officeDocument/2006/relationships/audio" Target="../media/media3.m4a"/><Relationship Id="rId7" Type="http://schemas.openxmlformats.org/officeDocument/2006/relationships/audio" Target="../media/audio6.wav"/><Relationship Id="rId12" Type="http://schemas.openxmlformats.org/officeDocument/2006/relationships/image" Target="../media/image54.png"/><Relationship Id="rId2" Type="http://schemas.microsoft.com/office/2007/relationships/media" Target="../media/media3.m4a"/><Relationship Id="rId1" Type="http://schemas.openxmlformats.org/officeDocument/2006/relationships/audio" Target="HuGO%20Lay%20duoc%20kim%20cuong-2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60.xml"/><Relationship Id="rId10" Type="http://schemas.openxmlformats.org/officeDocument/2006/relationships/audio" Target="../media/audio4.wav"/><Relationship Id="rId4" Type="http://schemas.openxmlformats.org/officeDocument/2006/relationships/audio" Target="file:///C:\Documents%20and%20Settings\Administrator\Desktop\toan%2016\toan%20thi%2016LT\nhac%20cau%20hoi.wav" TargetMode="External"/><Relationship Id="rId9" Type="http://schemas.openxmlformats.org/officeDocument/2006/relationships/audio" Target="../media/audio8.wav"/><Relationship Id="rId1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53.jpeg"/><Relationship Id="rId3" Type="http://schemas.openxmlformats.org/officeDocument/2006/relationships/audio" Target="../media/media3.m4a"/><Relationship Id="rId7" Type="http://schemas.openxmlformats.org/officeDocument/2006/relationships/audio" Target="../media/audio6.wav"/><Relationship Id="rId12" Type="http://schemas.openxmlformats.org/officeDocument/2006/relationships/image" Target="../media/image52.gif"/><Relationship Id="rId2" Type="http://schemas.microsoft.com/office/2007/relationships/media" Target="../media/media3.m4a"/><Relationship Id="rId1" Type="http://schemas.openxmlformats.org/officeDocument/2006/relationships/audio" Target="HuGO%20Lay%20duoc%20kim%20cuong-2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60.xml"/><Relationship Id="rId10" Type="http://schemas.openxmlformats.org/officeDocument/2006/relationships/audio" Target="../media/audio4.wav"/><Relationship Id="rId4" Type="http://schemas.openxmlformats.org/officeDocument/2006/relationships/audio" Target="file:///C:\Documents%20and%20Settings\Administrator\Desktop\toan%2016\toan%20thi%2016LT\nhac%20cau%20hoi.wav" TargetMode="External"/><Relationship Id="rId9" Type="http://schemas.openxmlformats.org/officeDocument/2006/relationships/audio" Target="../media/audio8.wav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media2.m4a"/><Relationship Id="rId7" Type="http://schemas.openxmlformats.org/officeDocument/2006/relationships/image" Target="../media/image47.gif"/><Relationship Id="rId2" Type="http://schemas.microsoft.com/office/2007/relationships/media" Target="../media/media2.m4a"/><Relationship Id="rId1" Type="http://schemas.openxmlformats.org/officeDocument/2006/relationships/audio" Target="file:///C:\Documents%20and%20Settings\Administrator\Desktop\toan%20thi%2016LT\rung%20chuong%20vang%20xong.wav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55.jpe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50.png"/><Relationship Id="rId4" Type="http://schemas.openxmlformats.org/officeDocument/2006/relationships/audio" Target="hugo%20lay%20kim%20cuong%20nhacdai.wav" TargetMode="External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29.GIF"/><Relationship Id="rId12" Type="http://schemas.openxmlformats.org/officeDocument/2006/relationships/image" Target="../media/image3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12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GIF"/><Relationship Id="rId11" Type="http://schemas.openxmlformats.org/officeDocument/2006/relationships/image" Target="../media/image35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12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GIF"/><Relationship Id="rId11" Type="http://schemas.openxmlformats.org/officeDocument/2006/relationships/image" Target="../media/image35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12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GIF"/><Relationship Id="rId11" Type="http://schemas.openxmlformats.org/officeDocument/2006/relationships/image" Target="../media/image35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5" Type="http://schemas.openxmlformats.org/officeDocument/2006/relationships/image" Target="../media/image34.png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openxmlformats.org/officeDocument/2006/relationships/image" Target="../media/image30.GIF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12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GIF"/><Relationship Id="rId11" Type="http://schemas.openxmlformats.org/officeDocument/2006/relationships/image" Target="../media/image35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" y="582085"/>
            <a:ext cx="3198284" cy="23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6"/>
          <p:cNvSpPr>
            <a:spLocks noTextEdit="1"/>
          </p:cNvSpPr>
          <p:nvPr/>
        </p:nvSpPr>
        <p:spPr bwMode="auto">
          <a:xfrm>
            <a:off x="3556000" y="914400"/>
            <a:ext cx="6883400" cy="2042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5" b="1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lớp 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4" y="2750048"/>
            <a:ext cx="4953499" cy="41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9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</a:t>
              </a:r>
              <a:r>
                <a:rPr kumimoji="0" lang="vi-V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05702" y="334415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NHÂN,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68585" y="2102742"/>
            <a:ext cx="7251280" cy="1505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vi-VN" sz="4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8, BẢNG CHIA 8</a:t>
            </a:r>
            <a:endParaRPr kumimoji="0" lang="vi-VN" sz="4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330311" y="3607962"/>
            <a:ext cx="2127826" cy="7665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kumimoji="0" lang="vi-VN" sz="4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4724" y="1749564"/>
            <a:ext cx="10048341" cy="774422"/>
            <a:chOff x="792324" y="1800364"/>
            <a:chExt cx="10048341" cy="774422"/>
          </a:xfrm>
        </p:grpSpPr>
        <p:sp>
          <p:nvSpPr>
            <p:cNvPr id="6" name="Rectangle 5"/>
            <p:cNvSpPr/>
            <p:nvPr/>
          </p:nvSpPr>
          <p:spPr>
            <a:xfrm>
              <a:off x="1474394" y="1854200"/>
              <a:ext cx="749300" cy="6731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37297" y="1854200"/>
              <a:ext cx="749300" cy="6731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00200" y="1866900"/>
              <a:ext cx="749300" cy="6731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38525" y="1854200"/>
              <a:ext cx="749300" cy="673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76850" y="1854200"/>
              <a:ext cx="749300" cy="673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39753" y="1835150"/>
              <a:ext cx="749300" cy="6731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202656" y="1854200"/>
              <a:ext cx="749300" cy="673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128462" y="1854200"/>
              <a:ext cx="749300" cy="673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165559" y="1835150"/>
              <a:ext cx="749300" cy="6731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091365" y="1835150"/>
              <a:ext cx="749300" cy="6731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7634" y="1849507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38556" y="18495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17750" y="18495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20197" y="1849507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94001" y="1836807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54089" y="18368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74957" y="1836807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85930" y="18368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53384" y="1817757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117771" y="1800364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2324" y="1866900"/>
              <a:ext cx="6126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4544357" y="1816100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518803" y="1816100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7386358" y="1816100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9330903" y="1816100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18637" y="3549927"/>
            <a:ext cx="10407550" cy="822459"/>
            <a:chOff x="806246" y="3562627"/>
            <a:chExt cx="10407550" cy="82245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806246" y="3612321"/>
              <a:ext cx="641522" cy="70788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88373" y="3567043"/>
              <a:ext cx="887721" cy="79844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1567420" y="3612321"/>
              <a:ext cx="697627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451276" y="3579743"/>
              <a:ext cx="887721" cy="79844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2560488" y="3647385"/>
              <a:ext cx="697627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447347" y="3577263"/>
              <a:ext cx="887721" cy="79844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3566990" y="3619259"/>
              <a:ext cx="697627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423361" y="3562627"/>
              <a:ext cx="887721" cy="7984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411468" y="3584436"/>
              <a:ext cx="887721" cy="79844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399575" y="3586643"/>
              <a:ext cx="887721" cy="7984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5518802" y="3613428"/>
              <a:ext cx="697627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337489" y="3586093"/>
              <a:ext cx="887721" cy="79844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7469765" y="3633579"/>
              <a:ext cx="697627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8325180" y="3574421"/>
              <a:ext cx="887721" cy="7984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8560016" y="3619259"/>
              <a:ext cx="441146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352482" y="3584434"/>
              <a:ext cx="887721" cy="7984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9588185" y="3586093"/>
              <a:ext cx="441146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0326075" y="3584435"/>
              <a:ext cx="887721" cy="79844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10647255" y="3612321"/>
              <a:ext cx="441146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6653987" y="3573393"/>
              <a:ext cx="441146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4648269" y="3586093"/>
              <a:ext cx="441146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4565162" y="3620879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6496705" y="3595205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8441299" y="3606559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9458608" y="3617012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68503" y="522514"/>
            <a:ext cx="3024562" cy="809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7" grpId="0" animBg="1"/>
      <p:bldP spid="68" grpId="0" animBg="1"/>
      <p:bldP spid="69" grpId="0" animBg="1"/>
      <p:bldP spid="70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4"/>
            <a:ext cx="1081046" cy="461667"/>
            <a:chOff x="1870518" y="1440653"/>
            <a:chExt cx="1081047" cy="4515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10"/>
              <a:chOff x="1870518" y="1440654"/>
              <a:chExt cx="758382" cy="45151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4" y="1440655"/>
                <a:ext cx="510077" cy="45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3" y="1440653"/>
              <a:ext cx="320922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1762" y="2209800"/>
            <a:ext cx="7151938" cy="1541760"/>
            <a:chOff x="2944562" y="1790700"/>
            <a:chExt cx="7151938" cy="1541760"/>
          </a:xfrm>
        </p:grpSpPr>
        <p:sp>
          <p:nvSpPr>
            <p:cNvPr id="2" name="Rectangle 1"/>
            <p:cNvSpPr/>
            <p:nvPr/>
          </p:nvSpPr>
          <p:spPr>
            <a:xfrm>
              <a:off x="3124425" y="2468860"/>
              <a:ext cx="1013517" cy="863600"/>
            </a:xfrm>
            <a:prstGeom prst="rect">
              <a:avLst/>
            </a:prstGeom>
            <a:solidFill>
              <a:srgbClr val="32DA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149035" y="2842220"/>
              <a:ext cx="1625711" cy="1168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4329908" y="2302301"/>
              <a:ext cx="1371959" cy="58477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3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2944562" y="2493653"/>
              <a:ext cx="1289363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796932" y="2421780"/>
              <a:ext cx="930854" cy="8636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5569547" y="2468860"/>
              <a:ext cx="1289363" cy="707886"/>
            </a:xfrm>
            <a:prstGeom prst="rect">
              <a:avLst/>
            </a:prstGeom>
            <a:noFill/>
            <a:ln>
              <a:solidFill>
                <a:srgbClr val="00CC00"/>
              </a:solidFill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6784313" y="2268805"/>
              <a:ext cx="1289363" cy="58477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+ 16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6747152" y="2842220"/>
              <a:ext cx="1625711" cy="1168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8187512" y="1790700"/>
              <a:ext cx="1908988" cy="1504049"/>
            </a:xfrm>
            <a:prstGeom prst="triangl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4415D8-CF83-441A-BD97-D45D3FFC7002}"/>
                </a:ext>
              </a:extLst>
            </p:cNvPr>
            <p:cNvSpPr txBox="1"/>
            <p:nvPr/>
          </p:nvSpPr>
          <p:spPr>
            <a:xfrm>
              <a:off x="8436096" y="2426233"/>
              <a:ext cx="1289363" cy="707886"/>
            </a:xfrm>
            <a:prstGeom prst="rect">
              <a:avLst/>
            </a:prstGeom>
            <a:noFill/>
            <a:ln>
              <a:solidFill>
                <a:srgbClr val="00CC00"/>
              </a:solidFill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129664" y="2907377"/>
            <a:ext cx="69762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7784211" y="2840880"/>
            <a:ext cx="1089989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7" y="1094765"/>
            <a:ext cx="4724186" cy="5115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" y="600381"/>
            <a:ext cx="2768750" cy="1992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3901063"/>
            <a:ext cx="2246011" cy="221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11" y="-13648"/>
            <a:ext cx="2807083" cy="218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37" y="1934070"/>
            <a:ext cx="2686983" cy="220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91" y="4009336"/>
            <a:ext cx="2620118" cy="2182820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>
            <a:off x="2479972" y="2104026"/>
            <a:ext cx="2130675" cy="48861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542551" y="4009336"/>
            <a:ext cx="2068095" cy="158060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7157375" y="2625397"/>
            <a:ext cx="2345756" cy="671883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7517003" y="2286001"/>
            <a:ext cx="2474164" cy="144709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7382630" y="3577110"/>
            <a:ext cx="1839560" cy="1817659"/>
          </a:xfrm>
          <a:prstGeom prst="curvedConnector3">
            <a:avLst>
              <a:gd name="adj1" fmla="val 1132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391" y="9338"/>
            <a:ext cx="1692861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1898055" y="287933"/>
            <a:ext cx="463165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17">
            <a:extLst>
              <a:ext uri="{FF2B5EF4-FFF2-40B4-BE49-F238E27FC236}">
                <a16:creationId xmlns:a16="http://schemas.microsoft.com/office/drawing/2014/main" id="{CEC905EB-35CD-4098-8206-602CAE022F9D}"/>
              </a:ext>
            </a:extLst>
          </p:cNvPr>
          <p:cNvSpPr/>
          <p:nvPr/>
        </p:nvSpPr>
        <p:spPr>
          <a:xfrm>
            <a:off x="2479972" y="402895"/>
            <a:ext cx="5536186" cy="390750"/>
          </a:xfrm>
          <a:prstGeom prst="roundRect">
            <a:avLst/>
          </a:prstGeom>
          <a:solidFill>
            <a:srgbClr val="FFD974"/>
          </a:solidFill>
          <a:ln>
            <a:solidFill>
              <a:srgbClr val="FFD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1597BC-B1D7-4B8B-8817-34E7B95CDA8C}"/>
              </a:ext>
            </a:extLst>
          </p:cNvPr>
          <p:cNvSpPr txBox="1"/>
          <p:nvPr/>
        </p:nvSpPr>
        <p:spPr>
          <a:xfrm>
            <a:off x="2514980" y="308329"/>
            <a:ext cx="553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B16689-C43C-4A36-867B-F5D2D70957DB}"/>
              </a:ext>
            </a:extLst>
          </p:cNvPr>
          <p:cNvSpPr txBox="1"/>
          <p:nvPr/>
        </p:nvSpPr>
        <p:spPr>
          <a:xfrm>
            <a:off x="7517003" y="36613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568832" y="68180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006154" y="661637"/>
            <a:ext cx="7799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lphaL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lphaL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1" y="35961"/>
            <a:ext cx="2237784" cy="66943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-24107" y="3376632"/>
            <a:ext cx="465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              </a:t>
            </a:r>
            <a:r>
              <a:rPr lang="vi-VN" sz="28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140810" y="395077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con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68832" y="454073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1623482" y="511156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vi-VN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293224" y="3213847"/>
            <a:ext cx="13447" cy="3092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5634317" y="3403745"/>
            <a:ext cx="465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              </a:t>
            </a:r>
            <a:r>
              <a:rPr lang="vi-VN" sz="28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634317" y="3926965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6233536" y="445018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6 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vi-VN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7288186" y="508635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vi-VN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6" y="215161"/>
            <a:ext cx="3148149" cy="29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7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734300" y="10668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0" name="WordArt 18"/>
          <p:cNvSpPr>
            <a:spLocks noChangeArrowheads="1" noChangeShapeType="1" noTextEdit="1"/>
          </p:cNvSpPr>
          <p:nvPr/>
        </p:nvSpPr>
        <p:spPr bwMode="auto">
          <a:xfrm>
            <a:off x="3276600" y="1552575"/>
            <a:ext cx="609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tìm kho báu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4876800" y="762001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85012" name="rung chuong vang xo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46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0" name="rung164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4" name="Picture 32" descr="Picture5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4774"/>
          <a:stretch>
            <a:fillRect/>
          </a:stretch>
        </p:blipFill>
        <p:spPr bwMode="auto">
          <a:xfrm>
            <a:off x="8077200" y="4419600"/>
            <a:ext cx="1404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ugo lay kim cuong nhacdai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C:\Users\Administrator\Desktop\ok 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2638426"/>
            <a:ext cx="41814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29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5" fill="hold"/>
                                        <p:tgtEl>
                                          <p:spTgt spid="85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85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1  0.028 -0.08257  0.062 -0.08257  C 0.097 -0.08257  0.125 -0.04661  0.125 0  C 0.125 0.04661  0.153 0.08257  0.188 0.08257  C 0.222 0.08257  0.25 0.04661 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20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50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1752600" y="0"/>
            <a:ext cx="8915400" cy="213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</a:t>
            </a:r>
            <a:r>
              <a:rPr lang="en-US" altLang="en-US" sz="3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altLang="en-US" sz="3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-533400" y="6683376"/>
            <a:ext cx="485775" cy="174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0" spc="-8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Trß ch¬i</a:t>
            </a:r>
          </a:p>
        </p:txBody>
      </p:sp>
      <p:pic>
        <p:nvPicPr>
          <p:cNvPr id="33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41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nhac167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15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222"/>
          <p:cNvGrpSpPr>
            <a:grpSpLocks/>
          </p:cNvGrpSpPr>
          <p:nvPr/>
        </p:nvGrpSpPr>
        <p:grpSpPr bwMode="auto">
          <a:xfrm>
            <a:off x="8534401" y="4429125"/>
            <a:ext cx="1997075" cy="1905000"/>
            <a:chOff x="4522" y="3120"/>
            <a:chExt cx="1104" cy="1200"/>
          </a:xfrm>
        </p:grpSpPr>
        <p:grpSp>
          <p:nvGrpSpPr>
            <p:cNvPr id="43030" name="Group 211"/>
            <p:cNvGrpSpPr>
              <a:grpSpLocks/>
            </p:cNvGrpSpPr>
            <p:nvPr/>
          </p:nvGrpSpPr>
          <p:grpSpPr bwMode="auto">
            <a:xfrm>
              <a:off x="4522" y="3120"/>
              <a:ext cx="1104" cy="1200"/>
              <a:chOff x="4656" y="3120"/>
              <a:chExt cx="1104" cy="1200"/>
            </a:xfrm>
          </p:grpSpPr>
          <p:pic>
            <p:nvPicPr>
              <p:cNvPr id="43032" name="Picture 212" descr="9OCLOCK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120"/>
                <a:ext cx="1104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33" name="Oval 213" descr="Parchment"/>
              <p:cNvSpPr>
                <a:spLocks noChangeArrowheads="1"/>
              </p:cNvSpPr>
              <p:nvPr/>
            </p:nvSpPr>
            <p:spPr bwMode="auto">
              <a:xfrm>
                <a:off x="4812" y="3300"/>
                <a:ext cx="816" cy="864"/>
              </a:xfrm>
              <a:prstGeom prst="ellipse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en-US" sz="200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031" name="Oval 214"/>
            <p:cNvSpPr>
              <a:spLocks noChangeArrowheads="1"/>
            </p:cNvSpPr>
            <p:nvPr/>
          </p:nvSpPr>
          <p:spPr bwMode="auto">
            <a:xfrm>
              <a:off x="4704" y="3322"/>
              <a:ext cx="768" cy="8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AutoShape 233"/>
          <p:cNvSpPr>
            <a:spLocks noChangeArrowheads="1"/>
          </p:cNvSpPr>
          <p:nvPr/>
        </p:nvSpPr>
        <p:spPr bwMode="auto">
          <a:xfrm>
            <a:off x="8610600" y="4486275"/>
            <a:ext cx="1962150" cy="192405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215"/>
          <p:cNvSpPr>
            <a:spLocks noChangeArrowheads="1"/>
          </p:cNvSpPr>
          <p:nvPr/>
        </p:nvSpPr>
        <p:spPr bwMode="auto">
          <a:xfrm>
            <a:off x="92868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AutoShape 216"/>
          <p:cNvSpPr>
            <a:spLocks noChangeArrowheads="1"/>
          </p:cNvSpPr>
          <p:nvPr/>
        </p:nvSpPr>
        <p:spPr bwMode="auto">
          <a:xfrm>
            <a:off x="9286876" y="513397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AutoShape 217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AutoShape 218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AutoShape 219"/>
          <p:cNvSpPr>
            <a:spLocks noChangeArrowheads="1"/>
          </p:cNvSpPr>
          <p:nvPr/>
        </p:nvSpPr>
        <p:spPr bwMode="auto">
          <a:xfrm>
            <a:off x="9210676" y="5100639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8" name="nhac cau hoi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13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nhac1706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56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nhac1707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62200" y="2209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64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62200" y="31877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70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362200" y="4136231"/>
            <a:ext cx="175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72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miley Face 39"/>
          <p:cNvSpPr>
            <a:spLocks noChangeArrowheads="1"/>
          </p:cNvSpPr>
          <p:nvPr/>
        </p:nvSpPr>
        <p:spPr bwMode="auto">
          <a:xfrm>
            <a:off x="2628900" y="4187825"/>
            <a:ext cx="609600" cy="561975"/>
          </a:xfrm>
          <a:prstGeom prst="smileyFace">
            <a:avLst>
              <a:gd name="adj" fmla="val 4653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25" name="Picture 25" descr="C:\Users\Administrator\Desktop\9c4egpKg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119">
            <a:off x="5031582" y="3790157"/>
            <a:ext cx="37115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24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8602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7" grpId="0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1752600" y="0"/>
            <a:ext cx="8915400" cy="213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+ 12 = ?</a:t>
            </a: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-533400" y="6683376"/>
            <a:ext cx="485775" cy="174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0" spc="-8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Trß ch¬i</a:t>
            </a:r>
          </a:p>
        </p:txBody>
      </p:sp>
      <p:pic>
        <p:nvPicPr>
          <p:cNvPr id="33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41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nhac175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15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Group 222"/>
          <p:cNvGrpSpPr>
            <a:grpSpLocks/>
          </p:cNvGrpSpPr>
          <p:nvPr/>
        </p:nvGrpSpPr>
        <p:grpSpPr bwMode="auto">
          <a:xfrm>
            <a:off x="8534401" y="4429125"/>
            <a:ext cx="1997075" cy="1905000"/>
            <a:chOff x="4522" y="3120"/>
            <a:chExt cx="1104" cy="1200"/>
          </a:xfrm>
        </p:grpSpPr>
        <p:grpSp>
          <p:nvGrpSpPr>
            <p:cNvPr id="44054" name="Group 211"/>
            <p:cNvGrpSpPr>
              <a:grpSpLocks/>
            </p:cNvGrpSpPr>
            <p:nvPr/>
          </p:nvGrpSpPr>
          <p:grpSpPr bwMode="auto">
            <a:xfrm>
              <a:off x="4522" y="3120"/>
              <a:ext cx="1104" cy="1200"/>
              <a:chOff x="4656" y="3120"/>
              <a:chExt cx="1104" cy="1200"/>
            </a:xfrm>
          </p:grpSpPr>
          <p:pic>
            <p:nvPicPr>
              <p:cNvPr id="44056" name="Picture 212" descr="9OCLOCK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120"/>
                <a:ext cx="1104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7" name="Oval 213" descr="Parchment"/>
              <p:cNvSpPr>
                <a:spLocks noChangeArrowheads="1"/>
              </p:cNvSpPr>
              <p:nvPr/>
            </p:nvSpPr>
            <p:spPr bwMode="auto">
              <a:xfrm>
                <a:off x="4812" y="3300"/>
                <a:ext cx="816" cy="864"/>
              </a:xfrm>
              <a:prstGeom prst="ellipse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en-US" sz="200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055" name="Oval 214"/>
            <p:cNvSpPr>
              <a:spLocks noChangeArrowheads="1"/>
            </p:cNvSpPr>
            <p:nvPr/>
          </p:nvSpPr>
          <p:spPr bwMode="auto">
            <a:xfrm>
              <a:off x="4704" y="3322"/>
              <a:ext cx="768" cy="8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AutoShape 233"/>
          <p:cNvSpPr>
            <a:spLocks noChangeArrowheads="1"/>
          </p:cNvSpPr>
          <p:nvPr/>
        </p:nvSpPr>
        <p:spPr bwMode="auto">
          <a:xfrm>
            <a:off x="8610600" y="4486275"/>
            <a:ext cx="1962150" cy="192405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215"/>
          <p:cNvSpPr>
            <a:spLocks noChangeArrowheads="1"/>
          </p:cNvSpPr>
          <p:nvPr/>
        </p:nvSpPr>
        <p:spPr bwMode="auto">
          <a:xfrm>
            <a:off x="92868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AutoShape 216"/>
          <p:cNvSpPr>
            <a:spLocks noChangeArrowheads="1"/>
          </p:cNvSpPr>
          <p:nvPr/>
        </p:nvSpPr>
        <p:spPr bwMode="auto">
          <a:xfrm>
            <a:off x="9286876" y="513397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AutoShape 217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AutoShape 218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AutoShape 219"/>
          <p:cNvSpPr>
            <a:spLocks noChangeArrowheads="1"/>
          </p:cNvSpPr>
          <p:nvPr/>
        </p:nvSpPr>
        <p:spPr bwMode="auto">
          <a:xfrm>
            <a:off x="9210676" y="5100639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8" name="nhac cau hoi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13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nhac178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56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nhac178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819400" y="2209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17800" y="3200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17800" y="4274857"/>
            <a:ext cx="175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miley Face 39"/>
          <p:cNvSpPr>
            <a:spLocks noChangeArrowheads="1"/>
          </p:cNvSpPr>
          <p:nvPr/>
        </p:nvSpPr>
        <p:spPr bwMode="auto">
          <a:xfrm>
            <a:off x="2984500" y="3253441"/>
            <a:ext cx="609600" cy="561975"/>
          </a:xfrm>
          <a:prstGeom prst="smileyFace">
            <a:avLst>
              <a:gd name="adj" fmla="val 4653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C:\Users\Administrator\Desktop\9c4egpKg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119">
            <a:off x="4852596" y="3236055"/>
            <a:ext cx="37115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78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8602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7" grpId="0"/>
      <p:bldP spid="38" grpId="0"/>
      <p:bldP spid="39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-533400" y="6683376"/>
            <a:ext cx="485775" cy="174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spc="-8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Trß ch¬i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52600" y="-228600"/>
            <a:ext cx="8610600" cy="25908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nl-NL" sz="3600" dirty="0" smtClean="0"/>
              <a:t>                       56 </a:t>
            </a:r>
            <a:r>
              <a:rPr lang="nl-NL" sz="3600" dirty="0"/>
              <a:t>: 8 + </a:t>
            </a:r>
            <a:r>
              <a:rPr lang="nl-NL" sz="3600" dirty="0" smtClean="0"/>
              <a:t>39 = ?</a:t>
            </a:r>
            <a:endParaRPr lang="en-US" sz="3600" dirty="0"/>
          </a:p>
        </p:txBody>
      </p:sp>
      <p:pic>
        <p:nvPicPr>
          <p:cNvPr id="17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41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nhac183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15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nhac cau hoi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13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nhac1862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56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nhac186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88485" y="2516188"/>
            <a:ext cx="303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88484" y="3467461"/>
            <a:ext cx="3084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73440" y="4337916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miley Face 36"/>
          <p:cNvSpPr>
            <a:spLocks noChangeArrowheads="1"/>
          </p:cNvSpPr>
          <p:nvPr/>
        </p:nvSpPr>
        <p:spPr bwMode="auto">
          <a:xfrm>
            <a:off x="3125623" y="4158559"/>
            <a:ext cx="609600" cy="822325"/>
          </a:xfrm>
          <a:prstGeom prst="smileyFace">
            <a:avLst>
              <a:gd name="adj" fmla="val 4653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5" descr="C:\Users\Administrator\Desktop\9c4egpKg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119">
            <a:off x="5869782" y="3637757"/>
            <a:ext cx="37115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222"/>
          <p:cNvGrpSpPr>
            <a:grpSpLocks/>
          </p:cNvGrpSpPr>
          <p:nvPr/>
        </p:nvGrpSpPr>
        <p:grpSpPr bwMode="auto">
          <a:xfrm>
            <a:off x="8534401" y="4429125"/>
            <a:ext cx="1997075" cy="1905000"/>
            <a:chOff x="4522" y="3120"/>
            <a:chExt cx="1104" cy="1200"/>
          </a:xfrm>
        </p:grpSpPr>
        <p:grpSp>
          <p:nvGrpSpPr>
            <p:cNvPr id="40" name="Group 211"/>
            <p:cNvGrpSpPr>
              <a:grpSpLocks/>
            </p:cNvGrpSpPr>
            <p:nvPr/>
          </p:nvGrpSpPr>
          <p:grpSpPr bwMode="auto">
            <a:xfrm>
              <a:off x="4522" y="3120"/>
              <a:ext cx="1104" cy="1200"/>
              <a:chOff x="4656" y="3120"/>
              <a:chExt cx="1104" cy="1200"/>
            </a:xfrm>
          </p:grpSpPr>
          <p:pic>
            <p:nvPicPr>
              <p:cNvPr id="42" name="Picture 212" descr="9OCLOCK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120"/>
                <a:ext cx="1104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Oval 213" descr="Parchment"/>
              <p:cNvSpPr>
                <a:spLocks noChangeArrowheads="1"/>
              </p:cNvSpPr>
              <p:nvPr/>
            </p:nvSpPr>
            <p:spPr bwMode="auto">
              <a:xfrm>
                <a:off x="4812" y="3300"/>
                <a:ext cx="816" cy="864"/>
              </a:xfrm>
              <a:prstGeom prst="ellipse">
                <a:avLst/>
              </a:prstGeom>
              <a:blipFill dpi="0" rotWithShape="1">
                <a:blip r:embed="rId14"/>
                <a:srcRect/>
                <a:tile tx="0" ty="0" sx="100000" sy="100000" flip="none" algn="tl"/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en-US" sz="200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Oval 214"/>
            <p:cNvSpPr>
              <a:spLocks noChangeArrowheads="1"/>
            </p:cNvSpPr>
            <p:nvPr/>
          </p:nvSpPr>
          <p:spPr bwMode="auto">
            <a:xfrm>
              <a:off x="4704" y="3322"/>
              <a:ext cx="768" cy="8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AutoShape 233"/>
          <p:cNvSpPr>
            <a:spLocks noChangeArrowheads="1"/>
          </p:cNvSpPr>
          <p:nvPr/>
        </p:nvSpPr>
        <p:spPr bwMode="auto">
          <a:xfrm>
            <a:off x="8610600" y="4486275"/>
            <a:ext cx="1962150" cy="192405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utoShape 215"/>
          <p:cNvSpPr>
            <a:spLocks noChangeArrowheads="1"/>
          </p:cNvSpPr>
          <p:nvPr/>
        </p:nvSpPr>
        <p:spPr bwMode="auto">
          <a:xfrm>
            <a:off x="92868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AutoShape 216"/>
          <p:cNvSpPr>
            <a:spLocks noChangeArrowheads="1"/>
          </p:cNvSpPr>
          <p:nvPr/>
        </p:nvSpPr>
        <p:spPr bwMode="auto">
          <a:xfrm>
            <a:off x="9286876" y="513397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AutoShape 217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AutoShape 218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AutoShape 219"/>
          <p:cNvSpPr>
            <a:spLocks noChangeArrowheads="1"/>
          </p:cNvSpPr>
          <p:nvPr/>
        </p:nvSpPr>
        <p:spPr bwMode="auto">
          <a:xfrm>
            <a:off x="9210676" y="5100639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1778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8" grpId="0" animBg="1"/>
      <p:bldP spid="34" grpId="0"/>
      <p:bldP spid="35" grpId="0"/>
      <p:bldP spid="36" grpId="0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1524000" y="-76200"/>
            <a:ext cx="91440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-533400" y="6683376"/>
            <a:ext cx="485775" cy="174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spc="-8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Trß ch¬i</a:t>
            </a:r>
          </a:p>
        </p:txBody>
      </p:sp>
      <p:pic>
        <p:nvPicPr>
          <p:cNvPr id="7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41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uGO Lay duoc kim cuong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hac19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15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Group 222"/>
          <p:cNvGrpSpPr>
            <a:grpSpLocks/>
          </p:cNvGrpSpPr>
          <p:nvPr/>
        </p:nvGrpSpPr>
        <p:grpSpPr bwMode="auto">
          <a:xfrm>
            <a:off x="8534401" y="4429125"/>
            <a:ext cx="1997075" cy="1905000"/>
            <a:chOff x="4522" y="3120"/>
            <a:chExt cx="1104" cy="1200"/>
          </a:xfrm>
        </p:grpSpPr>
        <p:grpSp>
          <p:nvGrpSpPr>
            <p:cNvPr id="46102" name="Group 211"/>
            <p:cNvGrpSpPr>
              <a:grpSpLocks/>
            </p:cNvGrpSpPr>
            <p:nvPr/>
          </p:nvGrpSpPr>
          <p:grpSpPr bwMode="auto">
            <a:xfrm>
              <a:off x="4522" y="3120"/>
              <a:ext cx="1104" cy="1200"/>
              <a:chOff x="4656" y="3120"/>
              <a:chExt cx="1104" cy="1200"/>
            </a:xfrm>
          </p:grpSpPr>
          <p:pic>
            <p:nvPicPr>
              <p:cNvPr id="46104" name="Picture 212" descr="9OCLOCK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120"/>
                <a:ext cx="1104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5" name="Oval 213" descr="Parchment"/>
              <p:cNvSpPr>
                <a:spLocks noChangeArrowheads="1"/>
              </p:cNvSpPr>
              <p:nvPr/>
            </p:nvSpPr>
            <p:spPr bwMode="auto">
              <a:xfrm>
                <a:off x="4812" y="3300"/>
                <a:ext cx="816" cy="864"/>
              </a:xfrm>
              <a:prstGeom prst="ellipse">
                <a:avLst/>
              </a:prstGeom>
              <a:blipFill dpi="0" rotWithShape="1">
                <a:blip r:embed="rId13"/>
                <a:srcRect/>
                <a:tile tx="0" ty="0" sx="100000" sy="100000" flip="none" algn="tl"/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endParaRPr lang="en-US" altLang="en-US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103" name="Oval 214"/>
            <p:cNvSpPr>
              <a:spLocks noChangeArrowheads="1"/>
            </p:cNvSpPr>
            <p:nvPr/>
          </p:nvSpPr>
          <p:spPr bwMode="auto">
            <a:xfrm>
              <a:off x="4704" y="3322"/>
              <a:ext cx="768" cy="8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AutoShape 233"/>
          <p:cNvSpPr>
            <a:spLocks noChangeArrowheads="1"/>
          </p:cNvSpPr>
          <p:nvPr/>
        </p:nvSpPr>
        <p:spPr bwMode="auto">
          <a:xfrm>
            <a:off x="8610600" y="4486275"/>
            <a:ext cx="1962150" cy="192405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15"/>
          <p:cNvSpPr>
            <a:spLocks noChangeArrowheads="1"/>
          </p:cNvSpPr>
          <p:nvPr/>
        </p:nvSpPr>
        <p:spPr bwMode="auto">
          <a:xfrm>
            <a:off x="92868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AutoShape 216"/>
          <p:cNvSpPr>
            <a:spLocks noChangeArrowheads="1"/>
          </p:cNvSpPr>
          <p:nvPr/>
        </p:nvSpPr>
        <p:spPr bwMode="auto">
          <a:xfrm>
            <a:off x="9286876" y="5133976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AutoShape 217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AutoShape 218"/>
          <p:cNvSpPr>
            <a:spLocks noChangeArrowheads="1"/>
          </p:cNvSpPr>
          <p:nvPr/>
        </p:nvSpPr>
        <p:spPr bwMode="auto">
          <a:xfrm>
            <a:off x="9210676" y="5143501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AutoShape 219"/>
          <p:cNvSpPr>
            <a:spLocks noChangeArrowheads="1"/>
          </p:cNvSpPr>
          <p:nvPr/>
        </p:nvSpPr>
        <p:spPr bwMode="auto">
          <a:xfrm>
            <a:off x="9210676" y="5100639"/>
            <a:ext cx="695325" cy="695325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1" name="nhac cau hoi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13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nhac194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56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nhac194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88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90800" y="22860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45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25778" y="411246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36825" y="32258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48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miley Face 32"/>
          <p:cNvSpPr>
            <a:spLocks noChangeArrowheads="1"/>
          </p:cNvSpPr>
          <p:nvPr/>
        </p:nvSpPr>
        <p:spPr bwMode="auto">
          <a:xfrm>
            <a:off x="2786063" y="4075114"/>
            <a:ext cx="609600" cy="822325"/>
          </a:xfrm>
          <a:prstGeom prst="smileyFace">
            <a:avLst>
              <a:gd name="adj" fmla="val 4653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5" descr="C:\Users\Administrator\Desktop\9c4egpKg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119">
            <a:off x="5178711" y="3396457"/>
            <a:ext cx="37115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31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repeatCount="200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806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2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7" y="565762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2137" y="4705242"/>
            <a:ext cx="2316681" cy="126807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765" y="2132090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3334" y="4267988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5785" y="1924967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7799" y="641969"/>
            <a:ext cx="457240" cy="481627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5148" y="2363648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0685" y="554436"/>
            <a:ext cx="896191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88077" y="505655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8553" y="632954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0793" y="608179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5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1" y="-1153456"/>
            <a:ext cx="352299" cy="580253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467" y="768111"/>
            <a:ext cx="3322416" cy="2022563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7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6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 defTabSz="914377">
              <a:defRPr/>
            </a:pPr>
            <a:r>
              <a:rPr lang="en-US" altLang="zh-CN" sz="8800" dirty="0" err="1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Montserrat ExtraBold" panose="00000900000000000000" pitchFamily="2" charset="0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249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7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20000" y="909638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0" name="WordArt 18"/>
          <p:cNvSpPr>
            <a:spLocks noChangeArrowheads="1" noChangeShapeType="1" noTextEdit="1"/>
          </p:cNvSpPr>
          <p:nvPr/>
        </p:nvSpPr>
        <p:spPr bwMode="auto">
          <a:xfrm>
            <a:off x="3048000" y="1219200"/>
            <a:ext cx="609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con.</a:t>
            </a:r>
          </a:p>
        </p:txBody>
      </p:sp>
      <p:pic>
        <p:nvPicPr>
          <p:cNvPr id="85012" name="rung chuong vang xo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46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0" name="rung197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4" name="Picture 32" descr="Picture5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4774"/>
          <a:stretch>
            <a:fillRect/>
          </a:stretch>
        </p:blipFill>
        <p:spPr bwMode="auto">
          <a:xfrm>
            <a:off x="8077200" y="4419600"/>
            <a:ext cx="1404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ugo lay kim cuong nhacdai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C:\Users\Administrator\Desktop\kho bau 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576513"/>
            <a:ext cx="4038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862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5" fill="hold"/>
                                        <p:tgtEl>
                                          <p:spTgt spid="85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85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05 -0.05879 C -0.12005 -0.10532 -0.09206 -0.14143 -0.05807 -0.14143 C -0.02304 -0.14143 0.00495 -0.10532 0.00495 -0.05879 C 0.00495 -0.01227 0.03294 0.02384 0.06797 0.02384 C 0.10196 0.02384 0.12995 -0.01227 0.12995 -0.05879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2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20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r="8717"/>
          <a:stretch>
            <a:fillRect/>
          </a:stretch>
        </p:blipFill>
        <p:spPr bwMode="auto">
          <a:xfrm>
            <a:off x="1524000" y="1371601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5124994" y="1752600"/>
            <a:ext cx="6934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4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400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18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5498" y="689459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53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BẮT ĐẦU</a:t>
            </a:r>
            <a:endParaRPr lang="en-US" sz="5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1.85185E-6 L 2.083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8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56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1"/>
            <a:ext cx="5181600" cy="140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vi-VN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42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219170">
              <a:defRPr/>
            </a:pPr>
            <a:r>
              <a:rPr lang="en-US" altLang="vi-VN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 x 7 = ?</a:t>
            </a:r>
            <a:endParaRPr lang="en-US" altLang="vi-VN" sz="42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48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65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64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1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8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780" y="267547"/>
            <a:ext cx="518160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1219170"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64 : 8 = ?</a:t>
            </a:r>
            <a:endParaRPr lang="en-US" sz="26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6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7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3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32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1"/>
            <a:ext cx="5181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219170">
              <a:defRPr/>
            </a:pP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8  x 4 = ?</a:t>
            </a:r>
            <a:endParaRPr lang="en-US" alt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18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28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1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1"/>
            <a:ext cx="5181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72 : 8 = ?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7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kumimoji="0" lang="vi-VN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54177" y="5154007"/>
            <a:ext cx="2844800" cy="1513154"/>
            <a:chOff x="-2319128" y="2263658"/>
            <a:chExt cx="2133600" cy="1134865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9128" y="2263658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6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20000" numSld="2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3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1"/>
            <a:ext cx="5181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24 : 8 = ?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1867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67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1867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67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endParaRPr kumimoji="0" lang="vi-VN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54177" y="5154007"/>
            <a:ext cx="2844800" cy="1513154"/>
            <a:chOff x="-2319128" y="2263658"/>
            <a:chExt cx="2133600" cy="1134865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9128" y="2263658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2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5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6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168" y="352697"/>
            <a:ext cx="9689375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EAEC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EAEC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EAEC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EAEC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FF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466</Words>
  <Application>Microsoft Office PowerPoint</Application>
  <PresentationFormat>Widescreen</PresentationFormat>
  <Paragraphs>160</Paragraphs>
  <Slides>21</Slides>
  <Notes>2</Notes>
  <HiddenSlides>0</HiddenSlides>
  <MMClips>32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.VnAvant</vt:lpstr>
      <vt:lpstr>Arial</vt:lpstr>
      <vt:lpstr>Calibri</vt:lpstr>
      <vt:lpstr>Montserrat ExtraBold</vt:lpstr>
      <vt:lpstr>Times New Roman</vt:lpstr>
      <vt:lpstr>UTM Cookies</vt:lpstr>
      <vt:lpstr>Office Theme</vt:lpstr>
      <vt:lpstr>Default Design</vt:lpstr>
      <vt:lpstr>2_Default Design</vt:lpstr>
      <vt:lpstr>3_Default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253</cp:revision>
  <dcterms:created xsi:type="dcterms:W3CDTF">2021-06-02T01:34:28Z</dcterms:created>
  <dcterms:modified xsi:type="dcterms:W3CDTF">2022-10-04T12:50:09Z</dcterms:modified>
</cp:coreProperties>
</file>